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7"/>
  </p:notesMasterIdLst>
  <p:sldIdLst>
    <p:sldId id="256" r:id="rId3"/>
    <p:sldId id="433" r:id="rId4"/>
    <p:sldId id="502" r:id="rId5"/>
    <p:sldId id="503" r:id="rId6"/>
    <p:sldId id="504" r:id="rId7"/>
    <p:sldId id="505" r:id="rId8"/>
    <p:sldId id="506" r:id="rId9"/>
    <p:sldId id="507" r:id="rId10"/>
    <p:sldId id="508" r:id="rId11"/>
    <p:sldId id="565" r:id="rId12"/>
    <p:sldId id="509" r:id="rId13"/>
    <p:sldId id="510" r:id="rId14"/>
    <p:sldId id="511" r:id="rId15"/>
    <p:sldId id="512" r:id="rId16"/>
    <p:sldId id="514" r:id="rId17"/>
    <p:sldId id="515" r:id="rId18"/>
    <p:sldId id="516" r:id="rId19"/>
    <p:sldId id="517" r:id="rId20"/>
    <p:sldId id="557" r:id="rId21"/>
    <p:sldId id="567" r:id="rId22"/>
    <p:sldId id="520" r:id="rId23"/>
    <p:sldId id="572" r:id="rId24"/>
    <p:sldId id="573" r:id="rId25"/>
    <p:sldId id="560" r:id="rId26"/>
    <p:sldId id="558" r:id="rId27"/>
    <p:sldId id="559" r:id="rId28"/>
    <p:sldId id="564" r:id="rId29"/>
    <p:sldId id="563" r:id="rId30"/>
    <p:sldId id="568" r:id="rId31"/>
    <p:sldId id="519" r:id="rId32"/>
    <p:sldId id="643" r:id="rId33"/>
    <p:sldId id="521" r:id="rId34"/>
    <p:sldId id="522" r:id="rId35"/>
    <p:sldId id="547" r:id="rId36"/>
    <p:sldId id="523" r:id="rId37"/>
    <p:sldId id="524" r:id="rId38"/>
    <p:sldId id="525" r:id="rId39"/>
    <p:sldId id="526" r:id="rId40"/>
    <p:sldId id="527" r:id="rId41"/>
    <p:sldId id="529" r:id="rId42"/>
    <p:sldId id="530" r:id="rId43"/>
    <p:sldId id="531" r:id="rId44"/>
    <p:sldId id="532" r:id="rId45"/>
    <p:sldId id="569" r:id="rId46"/>
    <p:sldId id="570" r:id="rId47"/>
    <p:sldId id="549" r:id="rId48"/>
    <p:sldId id="535" r:id="rId49"/>
    <p:sldId id="575" r:id="rId50"/>
    <p:sldId id="574" r:id="rId51"/>
    <p:sldId id="435" r:id="rId52"/>
    <p:sldId id="501" r:id="rId53"/>
    <p:sldId id="382" r:id="rId54"/>
    <p:sldId id="449" r:id="rId55"/>
    <p:sldId id="550"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E07D"/>
    <a:srgbClr val="FFFFCC"/>
    <a:srgbClr val="FFD44B"/>
    <a:srgbClr val="CC9900"/>
    <a:srgbClr val="CC6600"/>
    <a:srgbClr val="DDBF23"/>
    <a:srgbClr val="660033"/>
    <a:srgbClr val="CC99FF"/>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26" autoAdjust="0"/>
    <p:restoredTop sz="93697" autoAdjust="0"/>
  </p:normalViewPr>
  <p:slideViewPr>
    <p:cSldViewPr snapToGrid="0">
      <p:cViewPr>
        <p:scale>
          <a:sx n="59" d="100"/>
          <a:sy n="59" d="100"/>
        </p:scale>
        <p:origin x="540" y="750"/>
      </p:cViewPr>
      <p:guideLst>
        <p:guide orient="horz" pos="2160"/>
        <p:guide pos="2880"/>
      </p:guideLst>
    </p:cSldViewPr>
  </p:slideViewPr>
  <p:notesTextViewPr>
    <p:cViewPr>
      <p:scale>
        <a:sx n="1" d="1"/>
        <a:sy n="1" d="1"/>
      </p:scale>
      <p:origin x="0" y="0"/>
    </p:cViewPr>
  </p:notesTextViewPr>
  <p:sorterViewPr>
    <p:cViewPr>
      <p:scale>
        <a:sx n="38" d="100"/>
        <a:sy n="3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DA2ADC-8250-4911-920A-1A9B4E6A5C5D}" type="datetimeFigureOut">
              <a:rPr lang="en-US" smtClean="0"/>
              <a:t>2/5/2021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4C9568-E3D6-45BA-A626-EF0F78B9350D}" type="slidenum">
              <a:rPr lang="en-US" smtClean="0"/>
              <a:t>‹#›</a:t>
            </a:fld>
            <a:endParaRPr lang="en-US"/>
          </a:p>
        </p:txBody>
      </p:sp>
    </p:spTree>
    <p:extLst>
      <p:ext uri="{BB962C8B-B14F-4D97-AF65-F5344CB8AC3E}">
        <p14:creationId xmlns:p14="http://schemas.microsoft.com/office/powerpoint/2010/main" val="2367982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has no corner.</a:t>
            </a:r>
          </a:p>
        </p:txBody>
      </p:sp>
      <p:sp>
        <p:nvSpPr>
          <p:cNvPr id="4" name="Slide Number Placeholder 3"/>
          <p:cNvSpPr>
            <a:spLocks noGrp="1"/>
          </p:cNvSpPr>
          <p:nvPr>
            <p:ph type="sldNum" sz="quarter" idx="10"/>
          </p:nvPr>
        </p:nvSpPr>
        <p:spPr/>
        <p:txBody>
          <a:bodyPr/>
          <a:lstStyle/>
          <a:p>
            <a:fld id="{934C9568-E3D6-45BA-A626-EF0F78B9350D}" type="slidenum">
              <a:rPr lang="en-US" smtClean="0"/>
              <a:t>1</a:t>
            </a:fld>
            <a:endParaRPr lang="en-US"/>
          </a:p>
        </p:txBody>
      </p:sp>
    </p:spTree>
    <p:extLst>
      <p:ext uri="{BB962C8B-B14F-4D97-AF65-F5344CB8AC3E}">
        <p14:creationId xmlns:p14="http://schemas.microsoft.com/office/powerpoint/2010/main" val="3495230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acknowledging the presence of the Lord that gives us our</a:t>
            </a:r>
            <a:r>
              <a:rPr lang="en-US" baseline="0" dirty="0"/>
              <a:t> strength, and it settles one in to rest in Him which is peace of mind. </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10</a:t>
            </a:fld>
            <a:endParaRPr lang="en-US"/>
          </a:p>
        </p:txBody>
      </p:sp>
    </p:spTree>
    <p:extLst>
      <p:ext uri="{BB962C8B-B14F-4D97-AF65-F5344CB8AC3E}">
        <p14:creationId xmlns:p14="http://schemas.microsoft.com/office/powerpoint/2010/main" val="468427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Holy is God in the pureness of His creation whereby comes the rock of His truth. We all live in the shadow of His salvation.</a:t>
            </a:r>
          </a:p>
        </p:txBody>
      </p:sp>
      <p:sp>
        <p:nvSpPr>
          <p:cNvPr id="4" name="Slide Number Placeholder 3"/>
          <p:cNvSpPr>
            <a:spLocks noGrp="1"/>
          </p:cNvSpPr>
          <p:nvPr>
            <p:ph type="sldNum" sz="quarter" idx="10"/>
          </p:nvPr>
        </p:nvSpPr>
        <p:spPr/>
        <p:txBody>
          <a:bodyPr/>
          <a:lstStyle/>
          <a:p>
            <a:fld id="{934C9568-E3D6-45BA-A626-EF0F78B9350D}" type="slidenum">
              <a:rPr lang="en-US" smtClean="0"/>
              <a:t>11</a:t>
            </a:fld>
            <a:endParaRPr lang="en-US"/>
          </a:p>
        </p:txBody>
      </p:sp>
    </p:spTree>
    <p:extLst>
      <p:ext uri="{BB962C8B-B14F-4D97-AF65-F5344CB8AC3E}">
        <p14:creationId xmlns:p14="http://schemas.microsoft.com/office/powerpoint/2010/main" val="4176371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 anguished world living in the flesh, to find a strength of</a:t>
            </a:r>
            <a:r>
              <a:rPr lang="en-US" baseline="0" dirty="0"/>
              <a:t> reliance within to that which is greater than self delivers the soul. Knowing He is the savior shelters the heart. Sanctuary can not be taken if trust is not the shield of salvation. A true believer of God in Christ does not act rashly on impulse, but methodically reserves thoughts carefully. </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12</a:t>
            </a:fld>
            <a:endParaRPr lang="en-US"/>
          </a:p>
        </p:txBody>
      </p:sp>
    </p:spTree>
    <p:extLst>
      <p:ext uri="{BB962C8B-B14F-4D97-AF65-F5344CB8AC3E}">
        <p14:creationId xmlns:p14="http://schemas.microsoft.com/office/powerpoint/2010/main" val="3367561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Confidence in Him is where life becomes more tolerable knowing our return is to Him. </a:t>
            </a:r>
          </a:p>
        </p:txBody>
      </p:sp>
      <p:sp>
        <p:nvSpPr>
          <p:cNvPr id="4" name="Slide Number Placeholder 3"/>
          <p:cNvSpPr>
            <a:spLocks noGrp="1"/>
          </p:cNvSpPr>
          <p:nvPr>
            <p:ph type="sldNum" sz="quarter" idx="10"/>
          </p:nvPr>
        </p:nvSpPr>
        <p:spPr/>
        <p:txBody>
          <a:bodyPr/>
          <a:lstStyle/>
          <a:p>
            <a:fld id="{934C9568-E3D6-45BA-A626-EF0F78B9350D}" type="slidenum">
              <a:rPr lang="en-US" smtClean="0"/>
              <a:t>13</a:t>
            </a:fld>
            <a:endParaRPr lang="en-US"/>
          </a:p>
        </p:txBody>
      </p:sp>
    </p:spTree>
    <p:extLst>
      <p:ext uri="{BB962C8B-B14F-4D97-AF65-F5344CB8AC3E}">
        <p14:creationId xmlns:p14="http://schemas.microsoft.com/office/powerpoint/2010/main" val="2687551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is the truth of eternal salvation.</a:t>
            </a:r>
          </a:p>
        </p:txBody>
      </p:sp>
      <p:sp>
        <p:nvSpPr>
          <p:cNvPr id="4" name="Slide Number Placeholder 3"/>
          <p:cNvSpPr>
            <a:spLocks noGrp="1"/>
          </p:cNvSpPr>
          <p:nvPr>
            <p:ph type="sldNum" sz="quarter" idx="10"/>
          </p:nvPr>
        </p:nvSpPr>
        <p:spPr/>
        <p:txBody>
          <a:bodyPr/>
          <a:lstStyle/>
          <a:p>
            <a:fld id="{934C9568-E3D6-45BA-A626-EF0F78B9350D}" type="slidenum">
              <a:rPr lang="en-US" smtClean="0"/>
              <a:t>14</a:t>
            </a:fld>
            <a:endParaRPr lang="en-US"/>
          </a:p>
        </p:txBody>
      </p:sp>
    </p:spTree>
    <p:extLst>
      <p:ext uri="{BB962C8B-B14F-4D97-AF65-F5344CB8AC3E}">
        <p14:creationId xmlns:p14="http://schemas.microsoft.com/office/powerpoint/2010/main" val="3889482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 the Lord delivers is upon all decent</a:t>
            </a:r>
            <a:r>
              <a:rPr lang="en-US" baseline="0" dirty="0"/>
              <a:t> and upright, wherein a call to return to original holiness shines out.</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15</a:t>
            </a:fld>
            <a:endParaRPr lang="en-US"/>
          </a:p>
        </p:txBody>
      </p:sp>
    </p:spTree>
    <p:extLst>
      <p:ext uri="{BB962C8B-B14F-4D97-AF65-F5344CB8AC3E}">
        <p14:creationId xmlns:p14="http://schemas.microsoft.com/office/powerpoint/2010/main" val="756310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helper is greater than the creator of all. Where we place our confidence is what defines the rock we worship.</a:t>
            </a:r>
          </a:p>
        </p:txBody>
      </p:sp>
      <p:sp>
        <p:nvSpPr>
          <p:cNvPr id="4" name="Slide Number Placeholder 3"/>
          <p:cNvSpPr>
            <a:spLocks noGrp="1"/>
          </p:cNvSpPr>
          <p:nvPr>
            <p:ph type="sldNum" sz="quarter" idx="10"/>
          </p:nvPr>
        </p:nvSpPr>
        <p:spPr/>
        <p:txBody>
          <a:bodyPr/>
          <a:lstStyle/>
          <a:p>
            <a:fld id="{934C9568-E3D6-45BA-A626-EF0F78B9350D}" type="slidenum">
              <a:rPr lang="en-US" smtClean="0"/>
              <a:t>16</a:t>
            </a:fld>
            <a:endParaRPr lang="en-US"/>
          </a:p>
        </p:txBody>
      </p:sp>
    </p:spTree>
    <p:extLst>
      <p:ext uri="{BB962C8B-B14F-4D97-AF65-F5344CB8AC3E}">
        <p14:creationId xmlns:p14="http://schemas.microsoft.com/office/powerpoint/2010/main" val="2462054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not salvation where life lives? In Him we live resoundingly!</a:t>
            </a:r>
          </a:p>
        </p:txBody>
      </p:sp>
      <p:sp>
        <p:nvSpPr>
          <p:cNvPr id="4" name="Slide Number Placeholder 3"/>
          <p:cNvSpPr>
            <a:spLocks noGrp="1"/>
          </p:cNvSpPr>
          <p:nvPr>
            <p:ph type="sldNum" sz="quarter" idx="10"/>
          </p:nvPr>
        </p:nvSpPr>
        <p:spPr/>
        <p:txBody>
          <a:bodyPr/>
          <a:lstStyle/>
          <a:p>
            <a:fld id="{934C9568-E3D6-45BA-A626-EF0F78B9350D}" type="slidenum">
              <a:rPr lang="en-US" smtClean="0"/>
              <a:t>17</a:t>
            </a:fld>
            <a:endParaRPr lang="en-US"/>
          </a:p>
        </p:txBody>
      </p:sp>
    </p:spTree>
    <p:extLst>
      <p:ext uri="{BB962C8B-B14F-4D97-AF65-F5344CB8AC3E}">
        <p14:creationId xmlns:p14="http://schemas.microsoft.com/office/powerpoint/2010/main" val="4198013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lowest ditch, His hill reaches out, becoming a merciful mountain comforting the meek to sit higher. Earth is but a pebble in the rock of His creation. Fluid are the brushstrokes He paints with time. What He </a:t>
            </a:r>
            <a:r>
              <a:rPr lang="en-US" baseline="0" dirty="0"/>
              <a:t>gives us is psychic </a:t>
            </a:r>
            <a:r>
              <a:rPr lang="en-US" dirty="0"/>
              <a:t>protection just by knowing He is there.</a:t>
            </a:r>
          </a:p>
        </p:txBody>
      </p:sp>
      <p:sp>
        <p:nvSpPr>
          <p:cNvPr id="4" name="Slide Number Placeholder 3"/>
          <p:cNvSpPr>
            <a:spLocks noGrp="1"/>
          </p:cNvSpPr>
          <p:nvPr>
            <p:ph type="sldNum" sz="quarter" idx="10"/>
          </p:nvPr>
        </p:nvSpPr>
        <p:spPr/>
        <p:txBody>
          <a:bodyPr/>
          <a:lstStyle/>
          <a:p>
            <a:fld id="{934C9568-E3D6-45BA-A626-EF0F78B9350D}" type="slidenum">
              <a:rPr lang="en-US" smtClean="0"/>
              <a:t>18</a:t>
            </a:fld>
            <a:endParaRPr lang="en-US"/>
          </a:p>
        </p:txBody>
      </p:sp>
    </p:spTree>
    <p:extLst>
      <p:ext uri="{BB962C8B-B14F-4D97-AF65-F5344CB8AC3E}">
        <p14:creationId xmlns:p14="http://schemas.microsoft.com/office/powerpoint/2010/main" val="2866922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concept of God as our rock is rhetorical. From the highest to the lowest and all that is in-between, it</a:t>
            </a:r>
            <a:r>
              <a:rPr lang="en-US" baseline="0" dirty="0"/>
              <a:t> involves that which is greater than all known, more solidly fundamentally than the simplest of observations. One can not measure God in relation to the material. The creator of mountains, His glory screams in all that we can perceive. Credit needs to be given where it is deserved, and regarding His omnipotence brings the honor He merits. No one can see God for He is all things formed and beyond.</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19</a:t>
            </a:fld>
            <a:endParaRPr lang="en-US"/>
          </a:p>
        </p:txBody>
      </p:sp>
    </p:spTree>
    <p:extLst>
      <p:ext uri="{BB962C8B-B14F-4D97-AF65-F5344CB8AC3E}">
        <p14:creationId xmlns:p14="http://schemas.microsoft.com/office/powerpoint/2010/main" val="1720299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Rising from nothing, all substance is of God.</a:t>
            </a:r>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23997671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is our destination and our home. When one sees eternal life in the offering of His Grace, no rock of truth is greater. More solid than what we temporarily see in mortal life, eternity</a:t>
            </a:r>
            <a:r>
              <a:rPr lang="en-US" baseline="0" dirty="0"/>
              <a:t> opens realms unseen drawing us to something larger than life. Those realizing our brief exposure in His sight are surely humbled for the undeserved gift that will lift us into life in Him. He waits as much as we do and more. Even if we were to stand upon the highest peak or gaze from the utmost view, it would utterly be short of His great heavenly glory, as His staircase opens to eternity’s light.</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20</a:t>
            </a:fld>
            <a:endParaRPr lang="en-US"/>
          </a:p>
        </p:txBody>
      </p:sp>
    </p:spTree>
    <p:extLst>
      <p:ext uri="{BB962C8B-B14F-4D97-AF65-F5344CB8AC3E}">
        <p14:creationId xmlns:p14="http://schemas.microsoft.com/office/powerpoint/2010/main" val="16682393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right with self, others, and God, one must confer with the majesty of God’s own truths and allow Him to lift you. In life many pits can surround one in struggling to achieve a higher sense of sanctuary. Without God, only a grim</a:t>
            </a:r>
            <a:r>
              <a:rPr lang="en-US" baseline="0" dirty="0"/>
              <a:t> descending abyss awaits with no saving handle holds in sight for climbing to a higher spiritual safety.</a:t>
            </a:r>
            <a:r>
              <a:rPr lang="en-US" dirty="0"/>
              <a:t> </a:t>
            </a:r>
          </a:p>
        </p:txBody>
      </p:sp>
      <p:sp>
        <p:nvSpPr>
          <p:cNvPr id="4" name="Slide Number Placeholder 3"/>
          <p:cNvSpPr>
            <a:spLocks noGrp="1"/>
          </p:cNvSpPr>
          <p:nvPr>
            <p:ph type="sldNum" sz="quarter" idx="10"/>
          </p:nvPr>
        </p:nvSpPr>
        <p:spPr/>
        <p:txBody>
          <a:bodyPr/>
          <a:lstStyle/>
          <a:p>
            <a:fld id="{934C9568-E3D6-45BA-A626-EF0F78B9350D}" type="slidenum">
              <a:rPr lang="en-US" smtClean="0"/>
              <a:t>21</a:t>
            </a:fld>
            <a:endParaRPr lang="en-US"/>
          </a:p>
        </p:txBody>
      </p:sp>
    </p:spTree>
    <p:extLst>
      <p:ext uri="{BB962C8B-B14F-4D97-AF65-F5344CB8AC3E}">
        <p14:creationId xmlns:p14="http://schemas.microsoft.com/office/powerpoint/2010/main" val="1926796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reach out endlessly is to find the sure help He gives. As a part of that which is greater, solid quiescent peace connects all that would become. God is the celestial Rock of all.</a:t>
            </a:r>
          </a:p>
          <a:p>
            <a:endParaRPr lang="en-US" dirty="0"/>
          </a:p>
        </p:txBody>
      </p:sp>
      <p:sp>
        <p:nvSpPr>
          <p:cNvPr id="4" name="Slide Number Placeholder 3"/>
          <p:cNvSpPr>
            <a:spLocks noGrp="1"/>
          </p:cNvSpPr>
          <p:nvPr>
            <p:ph type="sldNum" sz="quarter" idx="5"/>
          </p:nvPr>
        </p:nvSpPr>
        <p:spPr/>
        <p:txBody>
          <a:bodyPr/>
          <a:lstStyle/>
          <a:p>
            <a:fld id="{934C9568-E3D6-45BA-A626-EF0F78B9350D}" type="slidenum">
              <a:rPr lang="en-US" smtClean="0"/>
              <a:t>22</a:t>
            </a:fld>
            <a:endParaRPr lang="en-US"/>
          </a:p>
        </p:txBody>
      </p:sp>
    </p:spTree>
    <p:extLst>
      <p:ext uri="{BB962C8B-B14F-4D97-AF65-F5344CB8AC3E}">
        <p14:creationId xmlns:p14="http://schemas.microsoft.com/office/powerpoint/2010/main" val="21514955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C9568-E3D6-45BA-A626-EF0F78B9350D}" type="slidenum">
              <a:rPr lang="en-US" smtClean="0"/>
              <a:t>23</a:t>
            </a:fld>
            <a:endParaRPr lang="en-US"/>
          </a:p>
        </p:txBody>
      </p:sp>
    </p:spTree>
    <p:extLst>
      <p:ext uri="{BB962C8B-B14F-4D97-AF65-F5344CB8AC3E}">
        <p14:creationId xmlns:p14="http://schemas.microsoft.com/office/powerpoint/2010/main" val="647848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rock on earth can match the magnitude of God’s majestic glory. God’s truth rises to touch all</a:t>
            </a:r>
            <a:r>
              <a:rPr lang="en-US" baseline="0" dirty="0"/>
              <a:t>.</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have not come to the Lord and His light of truth, life is at</a:t>
            </a:r>
            <a:r>
              <a:rPr lang="en-US" baseline="0" dirty="0"/>
              <a:t> best a fading gleam. More than all the earth could ever surrender is His gift rising past all that has ever been to a heavenly realm only imagined where He is the undeniable pulse.</a:t>
            </a:r>
            <a:endParaRPr lang="en-US" dirty="0"/>
          </a:p>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24</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suffers with</a:t>
            </a:r>
            <a:r>
              <a:rPr lang="en-US" baseline="0" dirty="0"/>
              <a:t> the bottom of nothing.</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25</a:t>
            </a:fld>
            <a:endParaRPr lang="en-US"/>
          </a:p>
        </p:txBody>
      </p:sp>
    </p:spTree>
    <p:extLst>
      <p:ext uri="{BB962C8B-B14F-4D97-AF65-F5344CB8AC3E}">
        <p14:creationId xmlns:p14="http://schemas.microsoft.com/office/powerpoint/2010/main" val="34952304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light cuts truth, appreciation</a:t>
            </a:r>
            <a:r>
              <a:rPr lang="en-US" baseline="0" dirty="0"/>
              <a:t> is the ladder that carries a heart. Sometimes the cross we carry feels like a crushing boulder upon our backs.</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26</a:t>
            </a:fld>
            <a:endParaRPr lang="en-US"/>
          </a:p>
        </p:txBody>
      </p:sp>
    </p:spTree>
    <p:extLst>
      <p:ext uri="{BB962C8B-B14F-4D97-AF65-F5344CB8AC3E}">
        <p14:creationId xmlns:p14="http://schemas.microsoft.com/office/powerpoint/2010/main" val="23997671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one can deny that mortal life is like climbing a cliff to reach</a:t>
            </a:r>
            <a:r>
              <a:rPr lang="en-US" baseline="0" dirty="0"/>
              <a:t> a better view. The question is what is it we are climbing for?</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27</a:t>
            </a:fld>
            <a:endParaRPr lang="en-US"/>
          </a:p>
        </p:txBody>
      </p:sp>
    </p:spTree>
    <p:extLst>
      <p:ext uri="{BB962C8B-B14F-4D97-AF65-F5344CB8AC3E}">
        <p14:creationId xmlns:p14="http://schemas.microsoft.com/office/powerpoint/2010/main" val="38338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become stuck for one reason or another paralyzing</a:t>
            </a:r>
            <a:r>
              <a:rPr lang="en-US" baseline="0" dirty="0"/>
              <a:t> their ability to act. They remain stationary waiting for time to take its course with no real influence over the outcome. Stuck between mortal crushing powers greater than one is able to overcome, relying upon the Lord extracts one from this limited stifling grip of human bondage. His is a call to rise.</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28</a:t>
            </a:fld>
            <a:endParaRPr lang="en-US"/>
          </a:p>
        </p:txBody>
      </p:sp>
    </p:spTree>
    <p:extLst>
      <p:ext uri="{BB962C8B-B14F-4D97-AF65-F5344CB8AC3E}">
        <p14:creationId xmlns:p14="http://schemas.microsoft.com/office/powerpoint/2010/main" val="31850461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choice not to be left just hanging waiting for circumstance to decide one’s destiny. Only</a:t>
            </a:r>
            <a:r>
              <a:rPr lang="en-US" baseline="0" dirty="0"/>
              <a:t> for those that chisel out a deep foundation of spirit planted in a contemplative soul endure the inevitable conflicts that invade the lives of all. The faithful have the confidence of God.</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29</a:t>
            </a:fld>
            <a:endParaRPr lang="en-US"/>
          </a:p>
        </p:txBody>
      </p:sp>
    </p:spTree>
    <p:extLst>
      <p:ext uri="{BB962C8B-B14F-4D97-AF65-F5344CB8AC3E}">
        <p14:creationId xmlns:p14="http://schemas.microsoft.com/office/powerpoint/2010/main" val="655591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may not always be able to see what the intent of the Lord is, but we are assured that His method is sound, and sure, to accomplish His purpose of nurturing autonomous goodness inviting His creation to live eternally, in union with Him. It is God that declares righteous upright justice in truth.</a:t>
            </a:r>
          </a:p>
        </p:txBody>
      </p:sp>
      <p:sp>
        <p:nvSpPr>
          <p:cNvPr id="4" name="Slide Number Placeholder 3"/>
          <p:cNvSpPr>
            <a:spLocks noGrp="1"/>
          </p:cNvSpPr>
          <p:nvPr>
            <p:ph type="sldNum" sz="quarter" idx="10"/>
          </p:nvPr>
        </p:nvSpPr>
        <p:spPr/>
        <p:txBody>
          <a:bodyPr/>
          <a:lstStyle/>
          <a:p>
            <a:fld id="{934C9568-E3D6-45BA-A626-EF0F78B9350D}" type="slidenum">
              <a:rPr lang="en-US" smtClean="0"/>
              <a:t>3</a:t>
            </a:fld>
            <a:endParaRPr lang="en-US"/>
          </a:p>
        </p:txBody>
      </p:sp>
    </p:spTree>
    <p:extLst>
      <p:ext uri="{BB962C8B-B14F-4D97-AF65-F5344CB8AC3E}">
        <p14:creationId xmlns:p14="http://schemas.microsoft.com/office/powerpoint/2010/main" val="28545817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storms will arise and remain catastrophic for those unprepared. Without the words of God, the heart is left dry to be washed away.</a:t>
            </a:r>
          </a:p>
        </p:txBody>
      </p:sp>
      <p:sp>
        <p:nvSpPr>
          <p:cNvPr id="4" name="Slide Number Placeholder 3"/>
          <p:cNvSpPr>
            <a:spLocks noGrp="1"/>
          </p:cNvSpPr>
          <p:nvPr>
            <p:ph type="sldNum" sz="quarter" idx="10"/>
          </p:nvPr>
        </p:nvSpPr>
        <p:spPr/>
        <p:txBody>
          <a:bodyPr/>
          <a:lstStyle/>
          <a:p>
            <a:fld id="{934C9568-E3D6-45BA-A626-EF0F78B9350D}" type="slidenum">
              <a:rPr lang="en-US" smtClean="0"/>
              <a:t>30</a:t>
            </a:fld>
            <a:endParaRPr lang="en-US"/>
          </a:p>
        </p:txBody>
      </p:sp>
    </p:spTree>
    <p:extLst>
      <p:ext uri="{BB962C8B-B14F-4D97-AF65-F5344CB8AC3E}">
        <p14:creationId xmlns:p14="http://schemas.microsoft.com/office/powerpoint/2010/main" val="21545356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31</a:t>
            </a:fld>
            <a:endParaRPr lang="en-US"/>
          </a:p>
        </p:txBody>
      </p:sp>
    </p:spTree>
    <p:extLst>
      <p:ext uri="{BB962C8B-B14F-4D97-AF65-F5344CB8AC3E}">
        <p14:creationId xmlns:p14="http://schemas.microsoft.com/office/powerpoint/2010/main" val="18827209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light of God has never abandoned us in that it remains for all to see. He is and we choose to see or not to see the glory of all. There is one light that leads all.</a:t>
            </a:r>
          </a:p>
        </p:txBody>
      </p:sp>
      <p:sp>
        <p:nvSpPr>
          <p:cNvPr id="4" name="Slide Number Placeholder 3"/>
          <p:cNvSpPr>
            <a:spLocks noGrp="1"/>
          </p:cNvSpPr>
          <p:nvPr>
            <p:ph type="sldNum" sz="quarter" idx="10"/>
          </p:nvPr>
        </p:nvSpPr>
        <p:spPr/>
        <p:txBody>
          <a:bodyPr/>
          <a:lstStyle/>
          <a:p>
            <a:fld id="{934C9568-E3D6-45BA-A626-EF0F78B9350D}" type="slidenum">
              <a:rPr lang="en-US" smtClean="0"/>
              <a:t>32</a:t>
            </a:fld>
            <a:endParaRPr lang="en-US"/>
          </a:p>
        </p:txBody>
      </p:sp>
    </p:spTree>
    <p:extLst>
      <p:ext uri="{BB962C8B-B14F-4D97-AF65-F5344CB8AC3E}">
        <p14:creationId xmlns:p14="http://schemas.microsoft.com/office/powerpoint/2010/main" val="13186531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Suffering unjust lies is the root of all of our</a:t>
            </a:r>
            <a:r>
              <a:rPr lang="en-US" baseline="0" dirty="0"/>
              <a:t> becoming's. As we rise to know awareness, He asks we consider the source of life, and from there we can realize all that is higher than self. It is when His ways are dismissed that oppression by the few reduces life to that of hardship without mercy.</a:t>
            </a:r>
          </a:p>
          <a:p>
            <a:r>
              <a:rPr lang="en-US" baseline="0" dirty="0"/>
              <a:t>What God is telling us is to listen and remember that suffering is what He is saving us from. </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33</a:t>
            </a:fld>
            <a:endParaRPr lang="en-US"/>
          </a:p>
        </p:txBody>
      </p:sp>
    </p:spTree>
    <p:extLst>
      <p:ext uri="{BB962C8B-B14F-4D97-AF65-F5344CB8AC3E}">
        <p14:creationId xmlns:p14="http://schemas.microsoft.com/office/powerpoint/2010/main" val="2944511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has spoken timeless times to multitudes of people. His ark is the tabernacle</a:t>
            </a:r>
            <a:r>
              <a:rPr lang="en-US" baseline="0" dirty="0"/>
              <a:t> of life in the light. His knowledge is abundantly sufficient to decide, either for His ways, or the dead end terminal ways of man’s despicable decadent constructions. Turning blue is the color of death. So easy is the forgetfulness of man to disregard the rock solid virtues given by God.</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34</a:t>
            </a:fld>
            <a:endParaRPr lang="en-US"/>
          </a:p>
        </p:txBody>
      </p:sp>
    </p:spTree>
    <p:extLst>
      <p:ext uri="{BB962C8B-B14F-4D97-AF65-F5344CB8AC3E}">
        <p14:creationId xmlns:p14="http://schemas.microsoft.com/office/powerpoint/2010/main" val="32112297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presence of God has never left us. Goodness has been established to be known. It is man that chooses to forget. Christ is God’s flame of spirit.</a:t>
            </a:r>
          </a:p>
        </p:txBody>
      </p:sp>
      <p:sp>
        <p:nvSpPr>
          <p:cNvPr id="4" name="Slide Number Placeholder 3"/>
          <p:cNvSpPr>
            <a:spLocks noGrp="1"/>
          </p:cNvSpPr>
          <p:nvPr>
            <p:ph type="sldNum" sz="quarter" idx="10"/>
          </p:nvPr>
        </p:nvSpPr>
        <p:spPr/>
        <p:txBody>
          <a:bodyPr/>
          <a:lstStyle/>
          <a:p>
            <a:fld id="{934C9568-E3D6-45BA-A626-EF0F78B9350D}" type="slidenum">
              <a:rPr lang="en-US" smtClean="0"/>
              <a:t>35</a:t>
            </a:fld>
            <a:endParaRPr lang="en-US"/>
          </a:p>
        </p:txBody>
      </p:sp>
    </p:spTree>
    <p:extLst>
      <p:ext uri="{BB962C8B-B14F-4D97-AF65-F5344CB8AC3E}">
        <p14:creationId xmlns:p14="http://schemas.microsoft.com/office/powerpoint/2010/main" val="4689049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Anyone can submit to God as He is the only true God. God is that He is. In pursuit of His Spirit of goodness, righteousness is obtained. It is not earned, it is lived.</a:t>
            </a:r>
          </a:p>
        </p:txBody>
      </p:sp>
      <p:sp>
        <p:nvSpPr>
          <p:cNvPr id="4" name="Slide Number Placeholder 3"/>
          <p:cNvSpPr>
            <a:spLocks noGrp="1"/>
          </p:cNvSpPr>
          <p:nvPr>
            <p:ph type="sldNum" sz="quarter" idx="10"/>
          </p:nvPr>
        </p:nvSpPr>
        <p:spPr/>
        <p:txBody>
          <a:bodyPr/>
          <a:lstStyle/>
          <a:p>
            <a:fld id="{934C9568-E3D6-45BA-A626-EF0F78B9350D}" type="slidenum">
              <a:rPr lang="en-US" smtClean="0"/>
              <a:t>36</a:t>
            </a:fld>
            <a:endParaRPr lang="en-US"/>
          </a:p>
        </p:txBody>
      </p:sp>
    </p:spTree>
    <p:extLst>
      <p:ext uri="{BB962C8B-B14F-4D97-AF65-F5344CB8AC3E}">
        <p14:creationId xmlns:p14="http://schemas.microsoft.com/office/powerpoint/2010/main" val="36990021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all that see themselves</a:t>
            </a:r>
            <a:r>
              <a:rPr lang="en-US" baseline="0" dirty="0"/>
              <a:t> only as great and accomplished fail to see the need for redemption from the darkness, from the corridors of all of our shameful hearts. Many claim to have no sin while basking in their perceived splendor discounting His mightier glory. It is not man that approves man, but that honor is reserved for God’s discretion.</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37</a:t>
            </a:fld>
            <a:endParaRPr lang="en-US"/>
          </a:p>
        </p:txBody>
      </p:sp>
    </p:spTree>
    <p:extLst>
      <p:ext uri="{BB962C8B-B14F-4D97-AF65-F5344CB8AC3E}">
        <p14:creationId xmlns:p14="http://schemas.microsoft.com/office/powerpoint/2010/main" val="13498485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reason Jesus came to call all to be humble in heart to know self through Him and God in life. It is a call to be thoughtful.</a:t>
            </a:r>
          </a:p>
        </p:txBody>
      </p:sp>
      <p:sp>
        <p:nvSpPr>
          <p:cNvPr id="4" name="Slide Number Placeholder 3"/>
          <p:cNvSpPr>
            <a:spLocks noGrp="1"/>
          </p:cNvSpPr>
          <p:nvPr>
            <p:ph type="sldNum" sz="quarter" idx="10"/>
          </p:nvPr>
        </p:nvSpPr>
        <p:spPr/>
        <p:txBody>
          <a:bodyPr/>
          <a:lstStyle/>
          <a:p>
            <a:fld id="{934C9568-E3D6-45BA-A626-EF0F78B9350D}" type="slidenum">
              <a:rPr lang="en-US" smtClean="0"/>
              <a:t>38</a:t>
            </a:fld>
            <a:endParaRPr lang="en-US"/>
          </a:p>
        </p:txBody>
      </p:sp>
    </p:spTree>
    <p:extLst>
      <p:ext uri="{BB962C8B-B14F-4D97-AF65-F5344CB8AC3E}">
        <p14:creationId xmlns:p14="http://schemas.microsoft.com/office/powerpoint/2010/main" val="32328228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the conniving and schemers, true God is more than an inconvenience, He is an active annoyance to consider in any purposed thoughts, especially concerning accountability. The conscience of the wicked has no mercy, which is one of God’s greatest wills, for man to man, to show compassion for one another.</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39</a:t>
            </a:fld>
            <a:endParaRPr lang="en-US"/>
          </a:p>
        </p:txBody>
      </p:sp>
    </p:spTree>
    <p:extLst>
      <p:ext uri="{BB962C8B-B14F-4D97-AF65-F5344CB8AC3E}">
        <p14:creationId xmlns:p14="http://schemas.microsoft.com/office/powerpoint/2010/main" val="2716855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 too often has chosen his own rule and or immediate distorted desires, disregarding the sensible and just will of God. It was never in God’s plan to have man sacrifice his children to the carnage of human atrocities. To forget God is to forget decency.</a:t>
            </a:r>
          </a:p>
        </p:txBody>
      </p:sp>
      <p:sp>
        <p:nvSpPr>
          <p:cNvPr id="4" name="Slide Number Placeholder 3"/>
          <p:cNvSpPr>
            <a:spLocks noGrp="1"/>
          </p:cNvSpPr>
          <p:nvPr>
            <p:ph type="sldNum" sz="quarter" idx="10"/>
          </p:nvPr>
        </p:nvSpPr>
        <p:spPr/>
        <p:txBody>
          <a:bodyPr/>
          <a:lstStyle/>
          <a:p>
            <a:fld id="{934C9568-E3D6-45BA-A626-EF0F78B9350D}" type="slidenum">
              <a:rPr lang="en-US" smtClean="0"/>
              <a:t>4</a:t>
            </a:fld>
            <a:endParaRPr lang="en-US"/>
          </a:p>
        </p:txBody>
      </p:sp>
    </p:spTree>
    <p:extLst>
      <p:ext uri="{BB962C8B-B14F-4D97-AF65-F5344CB8AC3E}">
        <p14:creationId xmlns:p14="http://schemas.microsoft.com/office/powerpoint/2010/main" val="30570642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His crucifixion, and then resurrection, is the rock</a:t>
            </a:r>
            <a:r>
              <a:rPr lang="en-US" baseline="0" dirty="0"/>
              <a:t> of truth that shall not go away. It is the expression of God to sacrifice on our behalf, releasing each of us to our own lives, rising to be that we are. Christ builds His church upon Himself calling to individuals over manipulative conglomerates of man that blur His purpose for a relationship with Him over man.</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40</a:t>
            </a:fld>
            <a:endParaRPr lang="en-US"/>
          </a:p>
        </p:txBody>
      </p:sp>
    </p:spTree>
    <p:extLst>
      <p:ext uri="{BB962C8B-B14F-4D97-AF65-F5344CB8AC3E}">
        <p14:creationId xmlns:p14="http://schemas.microsoft.com/office/powerpoint/2010/main" val="22589904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in truth the resonance of Jesus Christ that sets the air of life in God. It is not Buddha. It is not Muhammad. It is not Joseph Smith. It is not John Calvin. It is not Pope Doe. It is not called deities of any other exalted colorful names or falsely</a:t>
            </a:r>
            <a:r>
              <a:rPr lang="en-US" baseline="0" dirty="0"/>
              <a:t> appointed mavericks</a:t>
            </a:r>
            <a:r>
              <a:rPr lang="en-US" dirty="0"/>
              <a:t>. No substitution can replace that which is declared</a:t>
            </a:r>
            <a:r>
              <a:rPr lang="en-US" baseline="0" dirty="0"/>
              <a:t> by God Himself, Jesus Christ, in fact, the truth stops here. Each of us will be judged according to how we build our life upon Him and no other comparison has as much value. It has come to be through Him, and not by others, and this is the test of honest godly relationship. Man does not supersede God.</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41</a:t>
            </a:fld>
            <a:endParaRPr lang="en-US"/>
          </a:p>
        </p:txBody>
      </p:sp>
    </p:spTree>
    <p:extLst>
      <p:ext uri="{BB962C8B-B14F-4D97-AF65-F5344CB8AC3E}">
        <p14:creationId xmlns:p14="http://schemas.microsoft.com/office/powerpoint/2010/main" val="41173262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find God in truth humbles the soul in it’s exaltation of Him. Rising in His light of truth, over those that would prefer other made-up exits leading to the dust of destruction, proclaims the destiny of a soul.</a:t>
            </a:r>
          </a:p>
        </p:txBody>
      </p:sp>
      <p:sp>
        <p:nvSpPr>
          <p:cNvPr id="4" name="Slide Number Placeholder 3"/>
          <p:cNvSpPr>
            <a:spLocks noGrp="1"/>
          </p:cNvSpPr>
          <p:nvPr>
            <p:ph type="sldNum" sz="quarter" idx="10"/>
          </p:nvPr>
        </p:nvSpPr>
        <p:spPr/>
        <p:txBody>
          <a:bodyPr/>
          <a:lstStyle/>
          <a:p>
            <a:fld id="{934C9568-E3D6-45BA-A626-EF0F78B9350D}" type="slidenum">
              <a:rPr lang="en-US" smtClean="0"/>
              <a:t>42</a:t>
            </a:fld>
            <a:endParaRPr lang="en-US"/>
          </a:p>
        </p:txBody>
      </p:sp>
    </p:spTree>
    <p:extLst>
      <p:ext uri="{BB962C8B-B14F-4D97-AF65-F5344CB8AC3E}">
        <p14:creationId xmlns:p14="http://schemas.microsoft.com/office/powerpoint/2010/main" val="30170557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foretold that God’s own kingdom, overtaking men and their ways, would be established, remaining supreme to the ends of the ages. He is the Rock of our salvation. All paths lead to God.</a:t>
            </a:r>
          </a:p>
        </p:txBody>
      </p:sp>
      <p:sp>
        <p:nvSpPr>
          <p:cNvPr id="4" name="Slide Number Placeholder 3"/>
          <p:cNvSpPr>
            <a:spLocks noGrp="1"/>
          </p:cNvSpPr>
          <p:nvPr>
            <p:ph type="sldNum" sz="quarter" idx="10"/>
          </p:nvPr>
        </p:nvSpPr>
        <p:spPr/>
        <p:txBody>
          <a:bodyPr/>
          <a:lstStyle/>
          <a:p>
            <a:fld id="{934C9568-E3D6-45BA-A626-EF0F78B9350D}" type="slidenum">
              <a:rPr lang="en-US" smtClean="0"/>
              <a:t>43</a:t>
            </a:fld>
            <a:endParaRPr lang="en-US"/>
          </a:p>
        </p:txBody>
      </p:sp>
    </p:spTree>
    <p:extLst>
      <p:ext uri="{BB962C8B-B14F-4D97-AF65-F5344CB8AC3E}">
        <p14:creationId xmlns:p14="http://schemas.microsoft.com/office/powerpoint/2010/main" val="36644142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foretold that God’s own kingdom, overtaking men and their ways, would be established, remaining supreme to the ends of the ages. He is the Rock of our salvation. All paths lead to God.</a:t>
            </a:r>
          </a:p>
        </p:txBody>
      </p:sp>
      <p:sp>
        <p:nvSpPr>
          <p:cNvPr id="4" name="Slide Number Placeholder 3"/>
          <p:cNvSpPr>
            <a:spLocks noGrp="1"/>
          </p:cNvSpPr>
          <p:nvPr>
            <p:ph type="sldNum" sz="quarter" idx="10"/>
          </p:nvPr>
        </p:nvSpPr>
        <p:spPr/>
        <p:txBody>
          <a:bodyPr/>
          <a:lstStyle/>
          <a:p>
            <a:fld id="{934C9568-E3D6-45BA-A626-EF0F78B9350D}" type="slidenum">
              <a:rPr lang="en-US" smtClean="0"/>
              <a:t>44</a:t>
            </a:fld>
            <a:endParaRPr lang="en-US"/>
          </a:p>
        </p:txBody>
      </p:sp>
    </p:spTree>
    <p:extLst>
      <p:ext uri="{BB962C8B-B14F-4D97-AF65-F5344CB8AC3E}">
        <p14:creationId xmlns:p14="http://schemas.microsoft.com/office/powerpoint/2010/main" val="36644142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foretold that God’s own kingdom, overtaking men and their ways, would be established, remaining supreme to the ends of the ages. He is the Rock of our salvation. All paths lead to God.</a:t>
            </a:r>
          </a:p>
        </p:txBody>
      </p:sp>
      <p:sp>
        <p:nvSpPr>
          <p:cNvPr id="4" name="Slide Number Placeholder 3"/>
          <p:cNvSpPr>
            <a:spLocks noGrp="1"/>
          </p:cNvSpPr>
          <p:nvPr>
            <p:ph type="sldNum" sz="quarter" idx="10"/>
          </p:nvPr>
        </p:nvSpPr>
        <p:spPr/>
        <p:txBody>
          <a:bodyPr/>
          <a:lstStyle/>
          <a:p>
            <a:fld id="{934C9568-E3D6-45BA-A626-EF0F78B9350D}" type="slidenum">
              <a:rPr lang="en-US" smtClean="0"/>
              <a:t>45</a:t>
            </a:fld>
            <a:endParaRPr lang="en-US"/>
          </a:p>
        </p:txBody>
      </p:sp>
    </p:spTree>
    <p:extLst>
      <p:ext uri="{BB962C8B-B14F-4D97-AF65-F5344CB8AC3E}">
        <p14:creationId xmlns:p14="http://schemas.microsoft.com/office/powerpoint/2010/main" val="36644142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have fallen bitter hearted with an angry fist raised against God. More than a cold stone, God asks us to become softly alive in Him. If one only becomes dead to feeling love, choosing</a:t>
            </a:r>
            <a:r>
              <a:rPr lang="en-US" baseline="0" dirty="0"/>
              <a:t> rage for others, their death walks with them.</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46</a:t>
            </a:fld>
            <a:endParaRPr lang="en-US"/>
          </a:p>
        </p:txBody>
      </p:sp>
    </p:spTree>
    <p:extLst>
      <p:ext uri="{BB962C8B-B14F-4D97-AF65-F5344CB8AC3E}">
        <p14:creationId xmlns:p14="http://schemas.microsoft.com/office/powerpoint/2010/main" val="22830200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Rock is our rock. What declares our rock is the walk we choose in life. To refuse the light He offers dulls the spirit and turns the heart dark.</a:t>
            </a:r>
          </a:p>
        </p:txBody>
      </p:sp>
      <p:sp>
        <p:nvSpPr>
          <p:cNvPr id="4" name="Slide Number Placeholder 3"/>
          <p:cNvSpPr>
            <a:spLocks noGrp="1"/>
          </p:cNvSpPr>
          <p:nvPr>
            <p:ph type="sldNum" sz="quarter" idx="10"/>
          </p:nvPr>
        </p:nvSpPr>
        <p:spPr/>
        <p:txBody>
          <a:bodyPr/>
          <a:lstStyle/>
          <a:p>
            <a:fld id="{934C9568-E3D6-45BA-A626-EF0F78B9350D}" type="slidenum">
              <a:rPr lang="en-US" smtClean="0"/>
              <a:t>47</a:t>
            </a:fld>
            <a:endParaRPr lang="en-US"/>
          </a:p>
        </p:txBody>
      </p:sp>
    </p:spTree>
    <p:extLst>
      <p:ext uri="{BB962C8B-B14F-4D97-AF65-F5344CB8AC3E}">
        <p14:creationId xmlns:p14="http://schemas.microsoft.com/office/powerpoint/2010/main" val="21934742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chosen exposes strength of character in Him over hostile creations of man. We wait for His revealing and our becoming. It is eternal identity that God offers each penitent soul that comes to Him.</a:t>
            </a:r>
          </a:p>
          <a:p>
            <a:endParaRPr lang="en-US" dirty="0"/>
          </a:p>
        </p:txBody>
      </p:sp>
      <p:sp>
        <p:nvSpPr>
          <p:cNvPr id="4" name="Slide Number Placeholder 3"/>
          <p:cNvSpPr>
            <a:spLocks noGrp="1"/>
          </p:cNvSpPr>
          <p:nvPr>
            <p:ph type="sldNum" sz="quarter" idx="5"/>
          </p:nvPr>
        </p:nvSpPr>
        <p:spPr/>
        <p:txBody>
          <a:bodyPr/>
          <a:lstStyle/>
          <a:p>
            <a:fld id="{934C9568-E3D6-45BA-A626-EF0F78B9350D}" type="slidenum">
              <a:rPr lang="en-US" smtClean="0"/>
              <a:t>48</a:t>
            </a:fld>
            <a:endParaRPr lang="en-US"/>
          </a:p>
        </p:txBody>
      </p:sp>
    </p:spTree>
    <p:extLst>
      <p:ext uri="{BB962C8B-B14F-4D97-AF65-F5344CB8AC3E}">
        <p14:creationId xmlns:p14="http://schemas.microsoft.com/office/powerpoint/2010/main" val="19156029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religion can replace true relationship in God.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a call to the soul for the spirit to come.</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a call to the soul for the spirit to come.</a:t>
            </a:r>
          </a:p>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50</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Exalting objects over eternal purpose is what amplifies the lustful destroying the innocence of youth and all higher noble qualities.</a:t>
            </a:r>
          </a:p>
        </p:txBody>
      </p:sp>
      <p:sp>
        <p:nvSpPr>
          <p:cNvPr id="4" name="Slide Number Placeholder 3"/>
          <p:cNvSpPr>
            <a:spLocks noGrp="1"/>
          </p:cNvSpPr>
          <p:nvPr>
            <p:ph type="sldNum" sz="quarter" idx="10"/>
          </p:nvPr>
        </p:nvSpPr>
        <p:spPr/>
        <p:txBody>
          <a:bodyPr/>
          <a:lstStyle/>
          <a:p>
            <a:fld id="{934C9568-E3D6-45BA-A626-EF0F78B9350D}" type="slidenum">
              <a:rPr lang="en-US" smtClean="0"/>
              <a:t>5</a:t>
            </a:fld>
            <a:endParaRPr lang="en-US"/>
          </a:p>
        </p:txBody>
      </p:sp>
    </p:spTree>
    <p:extLst>
      <p:ext uri="{BB962C8B-B14F-4D97-AF65-F5344CB8AC3E}">
        <p14:creationId xmlns:p14="http://schemas.microsoft.com/office/powerpoint/2010/main" val="27614780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has no visible path.</a:t>
            </a:r>
          </a:p>
        </p:txBody>
      </p:sp>
      <p:sp>
        <p:nvSpPr>
          <p:cNvPr id="4" name="Slide Number Placeholder 3"/>
          <p:cNvSpPr>
            <a:spLocks noGrp="1"/>
          </p:cNvSpPr>
          <p:nvPr>
            <p:ph type="sldNum" sz="quarter" idx="10"/>
          </p:nvPr>
        </p:nvSpPr>
        <p:spPr/>
        <p:txBody>
          <a:bodyPr/>
          <a:lstStyle/>
          <a:p>
            <a:fld id="{934C9568-E3D6-45BA-A626-EF0F78B9350D}" type="slidenum">
              <a:rPr lang="en-US" smtClean="0"/>
              <a:t>51</a:t>
            </a:fld>
            <a:endParaRPr lang="en-US"/>
          </a:p>
        </p:txBody>
      </p:sp>
    </p:spTree>
    <p:extLst>
      <p:ext uri="{BB962C8B-B14F-4D97-AF65-F5344CB8AC3E}">
        <p14:creationId xmlns:p14="http://schemas.microsoft.com/office/powerpoint/2010/main" val="4815097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716678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C9568-E3D6-45BA-A626-EF0F78B9350D}" type="slidenum">
              <a:rPr lang="en-US" smtClean="0"/>
              <a:t>53</a:t>
            </a:fld>
            <a:endParaRPr lang="en-US"/>
          </a:p>
        </p:txBody>
      </p:sp>
    </p:spTree>
    <p:extLst>
      <p:ext uri="{BB962C8B-B14F-4D97-AF65-F5344CB8AC3E}">
        <p14:creationId xmlns:p14="http://schemas.microsoft.com/office/powerpoint/2010/main" val="2294486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Lord watches and waits while</a:t>
            </a:r>
            <a:r>
              <a:rPr lang="en-US" baseline="0" dirty="0"/>
              <a:t> man argues in ways of excusing wrong for right, away from God’s truth, justifying rebellion with empty lies. God regards only those in service to His ways. There is no refuge for the fallen. </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6</a:t>
            </a:fld>
            <a:endParaRPr lang="en-US"/>
          </a:p>
        </p:txBody>
      </p:sp>
    </p:spTree>
    <p:extLst>
      <p:ext uri="{BB962C8B-B14F-4D97-AF65-F5344CB8AC3E}">
        <p14:creationId xmlns:p14="http://schemas.microsoft.com/office/powerpoint/2010/main" val="1182441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that which can never be, man cannot create life. In his faux attempt, he creates dead objects to assimilate his power over</a:t>
            </a:r>
            <a:r>
              <a:rPr lang="en-US" baseline="0" dirty="0"/>
              <a:t> life. Pompously knowing is not the same as humbly wondering. Whatever this world may create or produce, it can never express the glory that comes from that which made it all. Earth in all its glory is just a fragile rock rolling in space. Worshipping creations of man blurs vision to the point of blindness.</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7</a:t>
            </a:fld>
            <a:endParaRPr lang="en-US"/>
          </a:p>
        </p:txBody>
      </p:sp>
    </p:spTree>
    <p:extLst>
      <p:ext uri="{BB962C8B-B14F-4D97-AF65-F5344CB8AC3E}">
        <p14:creationId xmlns:p14="http://schemas.microsoft.com/office/powerpoint/2010/main" val="3320598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False ideas infect the whole of humanity finding delusions as truth. The ignorant flock to the manipulations of man. The truth of God is a call to be upright in spirit seeking out His will, over the blind stumbling's of those that would continue to find worship in the material world, over that of the unseen where hope intersects love. God is not found in golden crosses or ornate structures that magnifying man over God. God is not an object more than an essence.</a:t>
            </a:r>
          </a:p>
        </p:txBody>
      </p:sp>
      <p:sp>
        <p:nvSpPr>
          <p:cNvPr id="4" name="Slide Number Placeholder 3"/>
          <p:cNvSpPr>
            <a:spLocks noGrp="1"/>
          </p:cNvSpPr>
          <p:nvPr>
            <p:ph type="sldNum" sz="quarter" idx="10"/>
          </p:nvPr>
        </p:nvSpPr>
        <p:spPr/>
        <p:txBody>
          <a:bodyPr/>
          <a:lstStyle/>
          <a:p>
            <a:fld id="{934C9568-E3D6-45BA-A626-EF0F78B9350D}" type="slidenum">
              <a:rPr lang="en-US" smtClean="0"/>
              <a:t>8</a:t>
            </a:fld>
            <a:endParaRPr lang="en-US"/>
          </a:p>
        </p:txBody>
      </p:sp>
    </p:spTree>
    <p:extLst>
      <p:ext uri="{BB962C8B-B14F-4D97-AF65-F5344CB8AC3E}">
        <p14:creationId xmlns:p14="http://schemas.microsoft.com/office/powerpoint/2010/main" val="1044999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Humanity is spoiled by those that fester in what is rotten. Holiness is lost</a:t>
            </a:r>
            <a:r>
              <a:rPr lang="en-US" baseline="0" dirty="0"/>
              <a:t> when evil putrefies the whole.</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9</a:t>
            </a:fld>
            <a:endParaRPr lang="en-US"/>
          </a:p>
        </p:txBody>
      </p:sp>
    </p:spTree>
    <p:extLst>
      <p:ext uri="{BB962C8B-B14F-4D97-AF65-F5344CB8AC3E}">
        <p14:creationId xmlns:p14="http://schemas.microsoft.com/office/powerpoint/2010/main" val="1001646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A7EC50D-2838-4757-9AA6-0ADA839E3C0E}" type="datetimeFigureOut">
              <a:rPr lang="en-US" smtClean="0"/>
              <a:t>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383446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7EC50D-2838-4757-9AA6-0ADA839E3C0E}" type="datetimeFigureOut">
              <a:rPr lang="en-US" smtClean="0"/>
              <a:t>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3959044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7EC50D-2838-4757-9AA6-0ADA839E3C0E}" type="datetimeFigureOut">
              <a:rPr lang="en-US" smtClean="0"/>
              <a:t>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1690543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3401577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3466363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2381700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3201379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42380771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2874854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2903157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847580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7EC50D-2838-4757-9AA6-0ADA839E3C0E}" type="datetimeFigureOut">
              <a:rPr lang="en-US" smtClean="0"/>
              <a:t>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10775307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4153867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444910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454605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7EC50D-2838-4757-9AA6-0ADA839E3C0E}" type="datetimeFigureOut">
              <a:rPr lang="en-US" smtClean="0"/>
              <a:t>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3583636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7EC50D-2838-4757-9AA6-0ADA839E3C0E}" type="datetimeFigureOut">
              <a:rPr lang="en-US" smtClean="0"/>
              <a:t>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873393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7EC50D-2838-4757-9AA6-0ADA839E3C0E}" type="datetimeFigureOut">
              <a:rPr lang="en-US" smtClean="0"/>
              <a:t>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3097485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7EC50D-2838-4757-9AA6-0ADA839E3C0E}" type="datetimeFigureOut">
              <a:rPr lang="en-US" smtClean="0"/>
              <a:t>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3322844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7EC50D-2838-4757-9AA6-0ADA839E3C0E}" type="datetimeFigureOut">
              <a:rPr lang="en-US" smtClean="0"/>
              <a:t>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707041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7EC50D-2838-4757-9AA6-0ADA839E3C0E}" type="datetimeFigureOut">
              <a:rPr lang="en-US" smtClean="0"/>
              <a:t>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4088787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7EC50D-2838-4757-9AA6-0ADA839E3C0E}" type="datetimeFigureOut">
              <a:rPr lang="en-US" smtClean="0"/>
              <a:t>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3658277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7EC50D-2838-4757-9AA6-0ADA839E3C0E}" type="datetimeFigureOut">
              <a:rPr lang="en-US" smtClean="0"/>
              <a:t>2/5/2021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7EC8BE-805E-4C63-99BC-34619C09B47B}" type="slidenum">
              <a:rPr lang="en-US" smtClean="0"/>
              <a:t>‹#›</a:t>
            </a:fld>
            <a:endParaRPr lang="en-US"/>
          </a:p>
        </p:txBody>
      </p:sp>
    </p:spTree>
    <p:extLst>
      <p:ext uri="{BB962C8B-B14F-4D97-AF65-F5344CB8AC3E}">
        <p14:creationId xmlns:p14="http://schemas.microsoft.com/office/powerpoint/2010/main" val="3581281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extLst>
      <p:ext uri="{BB962C8B-B14F-4D97-AF65-F5344CB8AC3E}">
        <p14:creationId xmlns:p14="http://schemas.microsoft.com/office/powerpoint/2010/main" val="25240110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4.jpg"/><Relationship Id="rId18" Type="http://schemas.openxmlformats.org/officeDocument/2006/relationships/image" Target="../media/image19.jpg"/><Relationship Id="rId3" Type="http://schemas.openxmlformats.org/officeDocument/2006/relationships/image" Target="../media/image1.jpg"/><Relationship Id="rId21" Type="http://schemas.openxmlformats.org/officeDocument/2006/relationships/image" Target="../media/image22.jpg"/><Relationship Id="rId7" Type="http://schemas.openxmlformats.org/officeDocument/2006/relationships/image" Target="../media/image5.jpg"/><Relationship Id="rId12" Type="http://schemas.openxmlformats.org/officeDocument/2006/relationships/image" Target="../media/image13.jpeg"/><Relationship Id="rId17" Type="http://schemas.openxmlformats.org/officeDocument/2006/relationships/image" Target="../media/image18.jpg"/><Relationship Id="rId2" Type="http://schemas.openxmlformats.org/officeDocument/2006/relationships/notesSlide" Target="../notesSlides/notesSlide22.xml"/><Relationship Id="rId16" Type="http://schemas.openxmlformats.org/officeDocument/2006/relationships/image" Target="../media/image17.jpg"/><Relationship Id="rId20"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12.jpeg"/><Relationship Id="rId5" Type="http://schemas.openxmlformats.org/officeDocument/2006/relationships/image" Target="../media/image3.jpg"/><Relationship Id="rId15" Type="http://schemas.openxmlformats.org/officeDocument/2006/relationships/image" Target="../media/image16.jpg"/><Relationship Id="rId23" Type="http://schemas.openxmlformats.org/officeDocument/2006/relationships/image" Target="../media/image24.jpg"/><Relationship Id="rId10" Type="http://schemas.openxmlformats.org/officeDocument/2006/relationships/image" Target="../media/image11.jpg"/><Relationship Id="rId19" Type="http://schemas.openxmlformats.org/officeDocument/2006/relationships/image" Target="../media/image20.png"/><Relationship Id="rId4" Type="http://schemas.openxmlformats.org/officeDocument/2006/relationships/image" Target="../media/image2.jpg"/><Relationship Id="rId9" Type="http://schemas.openxmlformats.org/officeDocument/2006/relationships/image" Target="../media/image10.jpg"/><Relationship Id="rId14" Type="http://schemas.openxmlformats.org/officeDocument/2006/relationships/image" Target="../media/image15.jpg"/><Relationship Id="rId22" Type="http://schemas.openxmlformats.org/officeDocument/2006/relationships/image" Target="../media/image23.jpg"/></Relationships>
</file>

<file path=ppt/slides/_rels/slide23.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4.jpg"/><Relationship Id="rId18" Type="http://schemas.openxmlformats.org/officeDocument/2006/relationships/image" Target="../media/image33.jpeg"/><Relationship Id="rId3" Type="http://schemas.openxmlformats.org/officeDocument/2006/relationships/image" Target="../media/image1.jpg"/><Relationship Id="rId21" Type="http://schemas.openxmlformats.org/officeDocument/2006/relationships/image" Target="../media/image36.jpeg"/><Relationship Id="rId7" Type="http://schemas.openxmlformats.org/officeDocument/2006/relationships/image" Target="../media/image26.jpeg"/><Relationship Id="rId12" Type="http://schemas.openxmlformats.org/officeDocument/2006/relationships/image" Target="../media/image29.jpeg"/><Relationship Id="rId17" Type="http://schemas.openxmlformats.org/officeDocument/2006/relationships/image" Target="../media/image32.jpeg"/><Relationship Id="rId2" Type="http://schemas.openxmlformats.org/officeDocument/2006/relationships/notesSlide" Target="../notesSlides/notesSlide23.xml"/><Relationship Id="rId16" Type="http://schemas.openxmlformats.org/officeDocument/2006/relationships/image" Target="../media/image31.jpeg"/><Relationship Id="rId20"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28.jpeg"/><Relationship Id="rId5" Type="http://schemas.openxmlformats.org/officeDocument/2006/relationships/image" Target="../media/image3.jpg"/><Relationship Id="rId15" Type="http://schemas.openxmlformats.org/officeDocument/2006/relationships/image" Target="../media/image16.jpg"/><Relationship Id="rId23" Type="http://schemas.openxmlformats.org/officeDocument/2006/relationships/image" Target="../media/image24.jpg"/><Relationship Id="rId10" Type="http://schemas.openxmlformats.org/officeDocument/2006/relationships/image" Target="../media/image11.jpg"/><Relationship Id="rId19" Type="http://schemas.openxmlformats.org/officeDocument/2006/relationships/image" Target="../media/image34.png"/><Relationship Id="rId4" Type="http://schemas.openxmlformats.org/officeDocument/2006/relationships/image" Target="../media/image2.jpg"/><Relationship Id="rId9" Type="http://schemas.openxmlformats.org/officeDocument/2006/relationships/image" Target="../media/image27.jpeg"/><Relationship Id="rId14" Type="http://schemas.openxmlformats.org/officeDocument/2006/relationships/image" Target="../media/image30.jpeg"/><Relationship Id="rId22"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g"/></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46.tmp"/><Relationship Id="rId13" Type="http://schemas.openxmlformats.org/officeDocument/2006/relationships/image" Target="../media/image53.jpg"/><Relationship Id="rId18" Type="http://schemas.openxmlformats.org/officeDocument/2006/relationships/image" Target="../media/image58.jpg"/><Relationship Id="rId3" Type="http://schemas.openxmlformats.org/officeDocument/2006/relationships/image" Target="../media/image1.jpg"/><Relationship Id="rId21" Type="http://schemas.openxmlformats.org/officeDocument/2006/relationships/image" Target="../media/image61.jpg"/><Relationship Id="rId7" Type="http://schemas.openxmlformats.org/officeDocument/2006/relationships/image" Target="../media/image45.jpg"/><Relationship Id="rId12" Type="http://schemas.openxmlformats.org/officeDocument/2006/relationships/image" Target="../media/image52.jpg"/><Relationship Id="rId17" Type="http://schemas.openxmlformats.org/officeDocument/2006/relationships/image" Target="../media/image57.jpeg"/><Relationship Id="rId25" Type="http://schemas.openxmlformats.org/officeDocument/2006/relationships/image" Target="../media/image64.png"/><Relationship Id="rId2" Type="http://schemas.openxmlformats.org/officeDocument/2006/relationships/notesSlide" Target="../notesSlides/notesSlide48.xml"/><Relationship Id="rId16" Type="http://schemas.openxmlformats.org/officeDocument/2006/relationships/image" Target="../media/image56.jpg"/><Relationship Id="rId20" Type="http://schemas.openxmlformats.org/officeDocument/2006/relationships/image" Target="../media/image60.jp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51.jpg"/><Relationship Id="rId24" Type="http://schemas.openxmlformats.org/officeDocument/2006/relationships/hyperlink" Target="https://www.flickr.com/photos/ladyro/6095047702" TargetMode="External"/><Relationship Id="rId5" Type="http://schemas.openxmlformats.org/officeDocument/2006/relationships/image" Target="../media/image43.jpg"/><Relationship Id="rId15" Type="http://schemas.openxmlformats.org/officeDocument/2006/relationships/image" Target="../media/image55.png"/><Relationship Id="rId23" Type="http://schemas.openxmlformats.org/officeDocument/2006/relationships/image" Target="../media/image63.jpeg"/><Relationship Id="rId10" Type="http://schemas.openxmlformats.org/officeDocument/2006/relationships/image" Target="../media/image49.jpg"/><Relationship Id="rId19" Type="http://schemas.openxmlformats.org/officeDocument/2006/relationships/image" Target="../media/image59.png"/><Relationship Id="rId4" Type="http://schemas.openxmlformats.org/officeDocument/2006/relationships/image" Target="../media/image42.jpg"/><Relationship Id="rId9" Type="http://schemas.openxmlformats.org/officeDocument/2006/relationships/image" Target="../media/image48.jpeg"/><Relationship Id="rId14" Type="http://schemas.openxmlformats.org/officeDocument/2006/relationships/image" Target="../media/image54.jpg"/><Relationship Id="rId22" Type="http://schemas.openxmlformats.org/officeDocument/2006/relationships/image" Target="../media/image62.jpg"/></Relationships>
</file>

<file path=ppt/slides/_rels/slide49.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66.jpeg"/><Relationship Id="rId18" Type="http://schemas.openxmlformats.org/officeDocument/2006/relationships/image" Target="../media/image59.png"/><Relationship Id="rId3" Type="http://schemas.openxmlformats.org/officeDocument/2006/relationships/image" Target="../media/image42.jpg"/><Relationship Id="rId21" Type="http://schemas.openxmlformats.org/officeDocument/2006/relationships/image" Target="../media/image71.jpeg"/><Relationship Id="rId7" Type="http://schemas.openxmlformats.org/officeDocument/2006/relationships/image" Target="../media/image46.tmp"/><Relationship Id="rId12" Type="http://schemas.openxmlformats.org/officeDocument/2006/relationships/image" Target="../media/image53.jpg"/><Relationship Id="rId17" Type="http://schemas.openxmlformats.org/officeDocument/2006/relationships/image" Target="../media/image70.jpeg"/><Relationship Id="rId2" Type="http://schemas.openxmlformats.org/officeDocument/2006/relationships/image" Target="../media/image1.jpg"/><Relationship Id="rId16" Type="http://schemas.openxmlformats.org/officeDocument/2006/relationships/image" Target="../media/image69.jpeg"/><Relationship Id="rId20" Type="http://schemas.openxmlformats.org/officeDocument/2006/relationships/image" Target="../media/image61.jpg"/><Relationship Id="rId1" Type="http://schemas.openxmlformats.org/officeDocument/2006/relationships/slideLayout" Target="../slideLayouts/slideLayout2.xml"/><Relationship Id="rId6" Type="http://schemas.openxmlformats.org/officeDocument/2006/relationships/image" Target="../media/image45.jpg"/><Relationship Id="rId11" Type="http://schemas.openxmlformats.org/officeDocument/2006/relationships/image" Target="../media/image52.jpg"/><Relationship Id="rId5" Type="http://schemas.openxmlformats.org/officeDocument/2006/relationships/image" Target="../media/image44.png"/><Relationship Id="rId15" Type="http://schemas.openxmlformats.org/officeDocument/2006/relationships/image" Target="../media/image68.jpeg"/><Relationship Id="rId10" Type="http://schemas.openxmlformats.org/officeDocument/2006/relationships/image" Target="../media/image51.jpg"/><Relationship Id="rId19" Type="http://schemas.openxmlformats.org/officeDocument/2006/relationships/image" Target="../media/image60.jpg"/><Relationship Id="rId4" Type="http://schemas.openxmlformats.org/officeDocument/2006/relationships/image" Target="../media/image65.jpeg"/><Relationship Id="rId9" Type="http://schemas.openxmlformats.org/officeDocument/2006/relationships/image" Target="../media/image49.jpg"/><Relationship Id="rId1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85.jpeg"/><Relationship Id="rId18" Type="http://schemas.openxmlformats.org/officeDocument/2006/relationships/image" Target="../media/image90.jpeg"/><Relationship Id="rId3" Type="http://schemas.openxmlformats.org/officeDocument/2006/relationships/image" Target="../media/image75.jpg"/><Relationship Id="rId7" Type="http://schemas.openxmlformats.org/officeDocument/2006/relationships/image" Target="../media/image79.jpeg"/><Relationship Id="rId12" Type="http://schemas.openxmlformats.org/officeDocument/2006/relationships/image" Target="../media/image84.jpeg"/><Relationship Id="rId17" Type="http://schemas.openxmlformats.org/officeDocument/2006/relationships/image" Target="../media/image89.jpeg"/><Relationship Id="rId2" Type="http://schemas.openxmlformats.org/officeDocument/2006/relationships/notesSlide" Target="../notesSlides/notesSlide52.xml"/><Relationship Id="rId16"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78.jpg"/><Relationship Id="rId11" Type="http://schemas.openxmlformats.org/officeDocument/2006/relationships/image" Target="../media/image83.jpeg"/><Relationship Id="rId5" Type="http://schemas.openxmlformats.org/officeDocument/2006/relationships/image" Target="../media/image77.jpeg"/><Relationship Id="rId15" Type="http://schemas.openxmlformats.org/officeDocument/2006/relationships/image" Target="../media/image87.jpeg"/><Relationship Id="rId10" Type="http://schemas.openxmlformats.org/officeDocument/2006/relationships/image" Target="../media/image82.jpeg"/><Relationship Id="rId4" Type="http://schemas.openxmlformats.org/officeDocument/2006/relationships/image" Target="../media/image76.jpg"/><Relationship Id="rId9" Type="http://schemas.openxmlformats.org/officeDocument/2006/relationships/image" Target="../media/image81.jpeg"/><Relationship Id="rId14" Type="http://schemas.openxmlformats.org/officeDocument/2006/relationships/image" Target="../media/image86.jpg"/></Relationships>
</file>

<file path=ppt/slides/_rels/slide5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2.xml"/><Relationship Id="rId4" Type="http://schemas.openxmlformats.org/officeDocument/2006/relationships/image" Target="../media/image93.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jpeg"/><Relationship Id="rId5" Type="http://schemas.microsoft.com/office/2007/relationships/hdphoto" Target="../media/hdphoto1.wdp"/><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92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
        <p:nvSpPr>
          <p:cNvPr id="21" name="Rectangle 4"/>
          <p:cNvSpPr>
            <a:spLocks noChangeArrowheads="1"/>
          </p:cNvSpPr>
          <p:nvPr/>
        </p:nvSpPr>
        <p:spPr bwMode="auto">
          <a:xfrm>
            <a:off x="265176" y="2414016"/>
            <a:ext cx="8493889"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noFill/>
                </a:ln>
                <a:solidFill>
                  <a:srgbClr val="DDBF23"/>
                </a:solidFill>
                <a:effectLst/>
                <a:latin typeface="+mj-lt"/>
                <a:ea typeface="+mj-ea"/>
                <a:cs typeface="+mj-cs"/>
              </a:rPr>
              <a:t>In His presence = fullness of joy</a:t>
            </a:r>
          </a:p>
        </p:txBody>
      </p:sp>
      <p:sp>
        <p:nvSpPr>
          <p:cNvPr id="20" name="Rectangle 4"/>
          <p:cNvSpPr>
            <a:spLocks noChangeArrowheads="1"/>
          </p:cNvSpPr>
          <p:nvPr/>
        </p:nvSpPr>
        <p:spPr bwMode="auto">
          <a:xfrm>
            <a:off x="269111" y="2414016"/>
            <a:ext cx="8493889"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noFill/>
                </a:ln>
                <a:solidFill>
                  <a:srgbClr val="DDBF23"/>
                </a:solidFill>
                <a:effectLst/>
                <a:latin typeface="+mj-lt"/>
                <a:ea typeface="+mj-ea"/>
                <a:cs typeface="+mj-cs"/>
              </a:rPr>
              <a:t>In His presence = fullness of joy</a:t>
            </a:r>
          </a:p>
        </p:txBody>
      </p:sp>
      <p:sp>
        <p:nvSpPr>
          <p:cNvPr id="19" name="Rectangle 4"/>
          <p:cNvSpPr>
            <a:spLocks noChangeArrowheads="1"/>
          </p:cNvSpPr>
          <p:nvPr/>
        </p:nvSpPr>
        <p:spPr bwMode="auto">
          <a:xfrm>
            <a:off x="269111" y="2414016"/>
            <a:ext cx="8493889"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noFill/>
                </a:ln>
                <a:solidFill>
                  <a:srgbClr val="DDBF23"/>
                </a:solidFill>
                <a:effectLst/>
                <a:latin typeface="+mj-lt"/>
                <a:ea typeface="+mj-ea"/>
                <a:cs typeface="+mj-cs"/>
              </a:rPr>
              <a:t>In His presence = fullness of joy</a:t>
            </a:r>
          </a:p>
        </p:txBody>
      </p:sp>
      <p:sp>
        <p:nvSpPr>
          <p:cNvPr id="18" name="Rectangle 4"/>
          <p:cNvSpPr>
            <a:spLocks noChangeArrowheads="1"/>
          </p:cNvSpPr>
          <p:nvPr/>
        </p:nvSpPr>
        <p:spPr bwMode="auto">
          <a:xfrm>
            <a:off x="269111" y="2414016"/>
            <a:ext cx="8493889"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noFill/>
                </a:ln>
                <a:solidFill>
                  <a:srgbClr val="DDBF23"/>
                </a:solidFill>
                <a:effectLst/>
                <a:latin typeface="+mj-lt"/>
                <a:ea typeface="+mj-ea"/>
                <a:cs typeface="+mj-cs"/>
              </a:rPr>
              <a:t>In His presence = fullness of joy</a:t>
            </a:r>
          </a:p>
        </p:txBody>
      </p:sp>
      <p:sp>
        <p:nvSpPr>
          <p:cNvPr id="17" name="Rectangle 4"/>
          <p:cNvSpPr>
            <a:spLocks noChangeArrowheads="1"/>
          </p:cNvSpPr>
          <p:nvPr/>
        </p:nvSpPr>
        <p:spPr bwMode="auto">
          <a:xfrm>
            <a:off x="265176" y="2414016"/>
            <a:ext cx="8493889"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noFill/>
                </a:ln>
                <a:solidFill>
                  <a:srgbClr val="DDBF23"/>
                </a:solidFill>
                <a:effectLst/>
                <a:latin typeface="+mj-lt"/>
                <a:ea typeface="+mj-ea"/>
                <a:cs typeface="+mj-cs"/>
              </a:rPr>
              <a:t>In His presence = fullness of joy</a:t>
            </a:r>
          </a:p>
        </p:txBody>
      </p:sp>
      <p:sp>
        <p:nvSpPr>
          <p:cNvPr id="16" name="Rectangle 4"/>
          <p:cNvSpPr>
            <a:spLocks noChangeArrowheads="1"/>
          </p:cNvSpPr>
          <p:nvPr/>
        </p:nvSpPr>
        <p:spPr bwMode="auto">
          <a:xfrm>
            <a:off x="269111" y="2414016"/>
            <a:ext cx="8493889"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noFill/>
                </a:ln>
                <a:solidFill>
                  <a:srgbClr val="DDBF23"/>
                </a:solidFill>
                <a:effectLst/>
                <a:latin typeface="+mj-lt"/>
                <a:ea typeface="+mj-ea"/>
                <a:cs typeface="+mj-cs"/>
              </a:rPr>
              <a:t>In His presence = fullness of joy</a:t>
            </a:r>
          </a:p>
        </p:txBody>
      </p:sp>
      <p:sp>
        <p:nvSpPr>
          <p:cNvPr id="8" name="Title 1"/>
          <p:cNvSpPr txBox="1">
            <a:spLocks/>
          </p:cNvSpPr>
          <p:nvPr/>
        </p:nvSpPr>
        <p:spPr>
          <a:xfrm>
            <a:off x="457200" y="2362200"/>
            <a:ext cx="8115300" cy="1219200"/>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chemeClr val="bg1"/>
                  </a:solidFill>
                </a:ln>
                <a:solidFill>
                  <a:srgbClr val="CC9900"/>
                </a:solidFill>
                <a:effectLst>
                  <a:glow rad="76200">
                    <a:schemeClr val="tx1"/>
                  </a:glow>
                  <a:outerShdw blurRad="50800" dist="39000" dir="5460000" algn="tl">
                    <a:srgbClr val="000000">
                      <a:alpha val="38000"/>
                    </a:srgbClr>
                  </a:outerShdw>
                </a:effectLst>
              </a:rPr>
              <a:t>In His presence = fullness of joy</a:t>
            </a:r>
          </a:p>
        </p:txBody>
      </p:sp>
      <p:sp>
        <p:nvSpPr>
          <p:cNvPr id="2" name="Title 1"/>
          <p:cNvSpPr>
            <a:spLocks noGrp="1"/>
          </p:cNvSpPr>
          <p:nvPr>
            <p:ph type="title"/>
          </p:nvPr>
        </p:nvSpPr>
        <p:spPr>
          <a:xfrm>
            <a:off x="457200" y="274638"/>
            <a:ext cx="8229600" cy="2544762"/>
          </a:xfrm>
        </p:spPr>
        <p:txBody>
          <a:bodyPr>
            <a:normAutofit/>
            <a:scene3d>
              <a:camera prst="orthographicFront"/>
              <a:lightRig rig="threePt" dir="t"/>
            </a:scene3d>
            <a:sp3d extrusionH="57150">
              <a:bevelT w="38100" h="38100"/>
            </a:sp3d>
          </a:bodyPr>
          <a:lstStyle/>
          <a:p>
            <a:r>
              <a:rPr lang="en-US" b="1" dirty="0">
                <a:ln w="11430">
                  <a:solidFill>
                    <a:schemeClr val="bg1"/>
                  </a:solidFill>
                </a:ln>
                <a:solidFill>
                  <a:srgbClr val="CC9900"/>
                </a:solidFill>
                <a:effectLst>
                  <a:glow rad="127000">
                    <a:srgbClr val="C00000">
                      <a:alpha val="60000"/>
                    </a:srgbClr>
                  </a:glow>
                  <a:outerShdw blurRad="50800" dist="39000" dir="5460000" algn="tl">
                    <a:srgbClr val="000000">
                      <a:alpha val="38000"/>
                    </a:srgbClr>
                  </a:outerShdw>
                </a:effectLst>
              </a:rPr>
              <a:t>And He said, "My Presence will go with you, and I will give you rest." </a:t>
            </a:r>
            <a:r>
              <a:rPr lang="en-US" sz="3200" b="1" i="1" dirty="0">
                <a:ln w="11430">
                  <a:solidFill>
                    <a:schemeClr val="bg1"/>
                  </a:solidFill>
                </a:ln>
                <a:solidFill>
                  <a:srgbClr val="CC9900"/>
                </a:solidFill>
                <a:effectLst>
                  <a:glow rad="127000">
                    <a:srgbClr val="C00000">
                      <a:alpha val="60000"/>
                    </a:srgbClr>
                  </a:glow>
                  <a:outerShdw blurRad="50800" dist="39000" dir="5460000" algn="tl">
                    <a:srgbClr val="000000">
                      <a:alpha val="38000"/>
                    </a:srgbClr>
                  </a:outerShdw>
                </a:effectLst>
              </a:rPr>
              <a:t>— Exodus 33:14 </a:t>
            </a:r>
          </a:p>
        </p:txBody>
      </p:sp>
      <p:sp>
        <p:nvSpPr>
          <p:cNvPr id="5" name="Title 1"/>
          <p:cNvSpPr txBox="1">
            <a:spLocks/>
          </p:cNvSpPr>
          <p:nvPr/>
        </p:nvSpPr>
        <p:spPr>
          <a:xfrm>
            <a:off x="457200" y="3322638"/>
            <a:ext cx="8229600" cy="2925762"/>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chemeClr val="bg1"/>
                  </a:solidFill>
                </a:ln>
                <a:solidFill>
                  <a:srgbClr val="996633"/>
                </a:solidFill>
                <a:effectLst>
                  <a:glow rad="127000">
                    <a:srgbClr val="C00000">
                      <a:alpha val="60000"/>
                    </a:srgbClr>
                  </a:glow>
                  <a:outerShdw blurRad="50800" dist="39000" dir="5460000" algn="tl">
                    <a:srgbClr val="000000">
                      <a:alpha val="38000"/>
                    </a:srgbClr>
                  </a:outerShdw>
                </a:effectLst>
              </a:rPr>
              <a:t>You will show me the path of life; In Your presence is fullness of joy; At Your right hand are pleasures forevermore. </a:t>
            </a:r>
            <a:r>
              <a:rPr lang="en-US" sz="3200" b="1" i="1" dirty="0">
                <a:ln w="11430">
                  <a:solidFill>
                    <a:schemeClr val="bg1"/>
                  </a:solidFill>
                </a:ln>
                <a:solidFill>
                  <a:srgbClr val="996633"/>
                </a:solidFill>
                <a:effectLst>
                  <a:glow rad="127000">
                    <a:srgbClr val="C00000">
                      <a:alpha val="60000"/>
                    </a:srgbClr>
                  </a:glow>
                  <a:outerShdw blurRad="50800" dist="39000" dir="5460000" algn="tl">
                    <a:srgbClr val="000000">
                      <a:alpha val="38000"/>
                    </a:srgbClr>
                  </a:outerShdw>
                </a:effectLst>
              </a:rPr>
              <a:t>— Psalm 16:11 </a:t>
            </a:r>
          </a:p>
        </p:txBody>
      </p:sp>
      <p:sp>
        <p:nvSpPr>
          <p:cNvPr id="6" name="Title 1"/>
          <p:cNvSpPr txBox="1">
            <a:spLocks/>
          </p:cNvSpPr>
          <p:nvPr/>
        </p:nvSpPr>
        <p:spPr>
          <a:xfrm>
            <a:off x="457200" y="3322638"/>
            <a:ext cx="8229600" cy="2925762"/>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chemeClr val="bg1"/>
                  </a:solidFill>
                </a:ln>
                <a:solidFill>
                  <a:srgbClr val="CC9900"/>
                </a:solidFill>
                <a:effectLst>
                  <a:glow rad="101600">
                    <a:schemeClr val="tx1"/>
                  </a:glow>
                  <a:outerShdw blurRad="50800" dist="39000" dir="5460000" algn="tl">
                    <a:srgbClr val="000000">
                      <a:alpha val="38000"/>
                    </a:srgbClr>
                  </a:outerShdw>
                </a:effectLst>
              </a:rPr>
              <a:t>You will show me the path of life; In Your presence is fullness of joy; At Your right hand are pleasures forevermore. </a:t>
            </a:r>
            <a:r>
              <a:rPr lang="en-US" sz="3200" b="1" i="1" dirty="0">
                <a:ln w="11430">
                  <a:solidFill>
                    <a:schemeClr val="bg1"/>
                  </a:solidFill>
                </a:ln>
                <a:solidFill>
                  <a:srgbClr val="CC9900"/>
                </a:solidFill>
                <a:effectLst>
                  <a:glow rad="101600">
                    <a:schemeClr val="tx1"/>
                  </a:glow>
                  <a:outerShdw blurRad="50800" dist="39000" dir="5460000" algn="tl">
                    <a:srgbClr val="000000">
                      <a:alpha val="38000"/>
                    </a:srgbClr>
                  </a:outerShdw>
                </a:effectLst>
              </a:rPr>
              <a:t>— Psalm 16:11 </a:t>
            </a:r>
          </a:p>
        </p:txBody>
      </p:sp>
      <p:sp>
        <p:nvSpPr>
          <p:cNvPr id="14" name="Title 1"/>
          <p:cNvSpPr txBox="1">
            <a:spLocks/>
          </p:cNvSpPr>
          <p:nvPr/>
        </p:nvSpPr>
        <p:spPr>
          <a:xfrm>
            <a:off x="3483864" y="411480"/>
            <a:ext cx="3810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rPr>
              <a:t>My Presence</a:t>
            </a:r>
          </a:p>
        </p:txBody>
      </p:sp>
      <p:sp>
        <p:nvSpPr>
          <p:cNvPr id="15" name="Title 1"/>
          <p:cNvSpPr txBox="1">
            <a:spLocks/>
          </p:cNvSpPr>
          <p:nvPr/>
        </p:nvSpPr>
        <p:spPr>
          <a:xfrm>
            <a:off x="3962400" y="1078992"/>
            <a:ext cx="44196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rPr>
              <a:t>will give you rest</a:t>
            </a:r>
          </a:p>
        </p:txBody>
      </p:sp>
      <p:sp>
        <p:nvSpPr>
          <p:cNvPr id="7" name="Title 1"/>
          <p:cNvSpPr txBox="1">
            <a:spLocks/>
          </p:cNvSpPr>
          <p:nvPr/>
        </p:nvSpPr>
        <p:spPr>
          <a:xfrm>
            <a:off x="457200" y="274638"/>
            <a:ext cx="8229600" cy="2544762"/>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chemeClr val="bg1"/>
                  </a:solidFill>
                </a:ln>
                <a:solidFill>
                  <a:srgbClr val="CC9900"/>
                </a:solidFill>
                <a:effectLst>
                  <a:glow rad="101600">
                    <a:schemeClr val="tx1"/>
                  </a:glow>
                  <a:outerShdw blurRad="50800" dist="39000" dir="5460000" algn="tl">
                    <a:srgbClr val="000000">
                      <a:alpha val="38000"/>
                    </a:srgbClr>
                  </a:outerShdw>
                </a:effectLst>
              </a:rPr>
              <a:t>And He said, "My Presence will go with you, and I will give you rest." </a:t>
            </a:r>
            <a:r>
              <a:rPr lang="en-US" sz="3200" b="1" i="1" dirty="0">
                <a:ln w="11430">
                  <a:solidFill>
                    <a:schemeClr val="bg1"/>
                  </a:solidFill>
                </a:ln>
                <a:solidFill>
                  <a:srgbClr val="CC9900"/>
                </a:solidFill>
                <a:effectLst>
                  <a:glow rad="101600">
                    <a:schemeClr val="tx1"/>
                  </a:glow>
                  <a:outerShdw blurRad="50800" dist="39000" dir="5460000" algn="tl">
                    <a:srgbClr val="000000">
                      <a:alpha val="38000"/>
                    </a:srgbClr>
                  </a:outerShdw>
                </a:effectLst>
              </a:rPr>
              <a:t>— Exodus 33:14 </a:t>
            </a:r>
          </a:p>
        </p:txBody>
      </p:sp>
      <p:sp>
        <p:nvSpPr>
          <p:cNvPr id="9" name="Title 1"/>
          <p:cNvSpPr txBox="1">
            <a:spLocks/>
          </p:cNvSpPr>
          <p:nvPr/>
        </p:nvSpPr>
        <p:spPr>
          <a:xfrm>
            <a:off x="228600" y="3886200"/>
            <a:ext cx="1066800" cy="1066800"/>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w="11430">
                  <a:solidFill>
                    <a:schemeClr val="bg1"/>
                  </a:solidFill>
                </a:ln>
                <a:solidFill>
                  <a:srgbClr val="CC9900"/>
                </a:solidFill>
                <a:effectLst>
                  <a:glow rad="63500">
                    <a:schemeClr val="tx1"/>
                  </a:glow>
                  <a:outerShdw blurRad="50800" dist="39000" dir="5460000" algn="tl">
                    <a:srgbClr val="000000">
                      <a:alpha val="38000"/>
                    </a:srgbClr>
                  </a:outerShdw>
                </a:effectLst>
              </a:rPr>
              <a:t> </a:t>
            </a:r>
            <a:r>
              <a:rPr lang="en-US" sz="5200" b="1" dirty="0">
                <a:ln w="11430">
                  <a:solidFill>
                    <a:schemeClr val="bg1"/>
                  </a:solidFill>
                </a:ln>
                <a:solidFill>
                  <a:srgbClr val="CC9900"/>
                </a:solidFill>
                <a:effectLst>
                  <a:glow rad="63500">
                    <a:schemeClr val="tx1"/>
                  </a:glow>
                  <a:outerShdw blurRad="50800" dist="39000" dir="5460000" algn="tl">
                    <a:srgbClr val="000000">
                      <a:alpha val="38000"/>
                    </a:srgbClr>
                  </a:outerShdw>
                </a:effectLst>
              </a:rPr>
              <a:t> </a:t>
            </a:r>
            <a:r>
              <a:rPr lang="en-US" b="1" dirty="0">
                <a:ln w="11430">
                  <a:solidFill>
                    <a:schemeClr val="bg1"/>
                  </a:solidFill>
                </a:ln>
                <a:solidFill>
                  <a:srgbClr val="CC9900"/>
                </a:solidFill>
                <a:effectLst>
                  <a:glow rad="63500">
                    <a:schemeClr val="tx1"/>
                  </a:glow>
                  <a:outerShdw blurRad="50800" dist="39000" dir="5460000" algn="tl">
                    <a:srgbClr val="000000">
                      <a:alpha val="38000"/>
                    </a:srgbClr>
                  </a:outerShdw>
                </a:effectLst>
              </a:rPr>
              <a:t>In</a:t>
            </a:r>
            <a:endParaRPr lang="en-US" sz="3200" b="1" i="1" dirty="0">
              <a:ln w="11430">
                <a:solidFill>
                  <a:schemeClr val="bg1"/>
                </a:solidFill>
              </a:ln>
              <a:solidFill>
                <a:srgbClr val="CC9900"/>
              </a:solidFill>
              <a:effectLst>
                <a:glow rad="63500">
                  <a:schemeClr val="tx1"/>
                </a:glow>
                <a:outerShdw blurRad="50800" dist="39000" dir="5460000" algn="tl">
                  <a:srgbClr val="000000">
                    <a:alpha val="38000"/>
                  </a:srgbClr>
                </a:outerShdw>
              </a:effectLst>
            </a:endParaRPr>
          </a:p>
        </p:txBody>
      </p:sp>
      <p:sp>
        <p:nvSpPr>
          <p:cNvPr id="10" name="Title 1"/>
          <p:cNvSpPr txBox="1">
            <a:spLocks/>
          </p:cNvSpPr>
          <p:nvPr/>
        </p:nvSpPr>
        <p:spPr>
          <a:xfrm>
            <a:off x="1219200" y="381000"/>
            <a:ext cx="1066800" cy="1143000"/>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1430">
                  <a:solidFill>
                    <a:schemeClr val="bg1"/>
                  </a:solidFill>
                </a:ln>
                <a:solidFill>
                  <a:srgbClr val="CC9900"/>
                </a:solidFill>
                <a:effectLst>
                  <a:glow rad="63500">
                    <a:schemeClr val="tx1"/>
                  </a:glow>
                  <a:outerShdw blurRad="50800" dist="39000" dir="5460000" algn="tl">
                    <a:srgbClr val="000000">
                      <a:alpha val="38000"/>
                    </a:srgbClr>
                  </a:outerShdw>
                </a:effectLst>
              </a:rPr>
              <a:t> </a:t>
            </a:r>
            <a:r>
              <a:rPr lang="en-US" sz="4800" b="1" dirty="0">
                <a:ln w="11430">
                  <a:solidFill>
                    <a:schemeClr val="bg1"/>
                  </a:solidFill>
                </a:ln>
                <a:solidFill>
                  <a:srgbClr val="CC9900"/>
                </a:solidFill>
                <a:effectLst>
                  <a:glow rad="63500">
                    <a:schemeClr val="tx1"/>
                  </a:glow>
                  <a:outerShdw blurRad="50800" dist="39000" dir="5460000" algn="tl">
                    <a:srgbClr val="000000">
                      <a:alpha val="38000"/>
                    </a:srgbClr>
                  </a:outerShdw>
                </a:effectLst>
              </a:rPr>
              <a:t> </a:t>
            </a:r>
            <a:r>
              <a:rPr lang="en-US" b="1" dirty="0">
                <a:ln w="11430">
                  <a:solidFill>
                    <a:schemeClr val="bg1"/>
                  </a:solidFill>
                </a:ln>
                <a:solidFill>
                  <a:srgbClr val="CC9900"/>
                </a:solidFill>
                <a:effectLst>
                  <a:glow rad="63500">
                    <a:schemeClr val="tx1"/>
                  </a:glow>
                  <a:outerShdw blurRad="50800" dist="39000" dir="5460000" algn="tl">
                    <a:srgbClr val="000000">
                      <a:alpha val="38000"/>
                    </a:srgbClr>
                  </a:outerShdw>
                </a:effectLst>
              </a:rPr>
              <a:t>H</a:t>
            </a:r>
            <a:endParaRPr lang="en-US" sz="3200" b="1" i="1" dirty="0">
              <a:ln w="11430">
                <a:solidFill>
                  <a:schemeClr val="bg1"/>
                </a:solidFill>
              </a:ln>
              <a:solidFill>
                <a:srgbClr val="CC9900"/>
              </a:solidFill>
              <a:effectLst>
                <a:glow rad="63500">
                  <a:schemeClr val="tx1"/>
                </a:glow>
                <a:outerShdw blurRad="50800" dist="39000" dir="5460000" algn="tl">
                  <a:srgbClr val="000000">
                    <a:alpha val="38000"/>
                  </a:srgbClr>
                </a:outerShdw>
              </a:effectLst>
            </a:endParaRPr>
          </a:p>
        </p:txBody>
      </p:sp>
      <p:sp>
        <p:nvSpPr>
          <p:cNvPr id="11" name="Title 1"/>
          <p:cNvSpPr txBox="1">
            <a:spLocks/>
          </p:cNvSpPr>
          <p:nvPr/>
        </p:nvSpPr>
        <p:spPr>
          <a:xfrm>
            <a:off x="4114800" y="3810000"/>
            <a:ext cx="1143000" cy="1219200"/>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dirty="0">
                <a:ln w="11430">
                  <a:solidFill>
                    <a:schemeClr val="bg1"/>
                  </a:solidFill>
                </a:ln>
                <a:solidFill>
                  <a:srgbClr val="CC9900"/>
                </a:solidFill>
                <a:effectLst>
                  <a:glow rad="63500">
                    <a:schemeClr val="tx1"/>
                  </a:glow>
                  <a:outerShdw blurRad="50800" dist="39000" dir="5460000" algn="tl">
                    <a:srgbClr val="000000">
                      <a:alpha val="38000"/>
                    </a:srgbClr>
                  </a:outerShdw>
                </a:effectLst>
              </a:rPr>
              <a:t> </a:t>
            </a:r>
            <a:r>
              <a:rPr lang="en-US" sz="5200" b="1" dirty="0">
                <a:ln w="11430">
                  <a:solidFill>
                    <a:schemeClr val="bg1"/>
                  </a:solidFill>
                </a:ln>
                <a:solidFill>
                  <a:srgbClr val="CC9900"/>
                </a:solidFill>
                <a:effectLst>
                  <a:glow rad="63500">
                    <a:schemeClr val="tx1"/>
                  </a:glow>
                  <a:outerShdw blurRad="50800" dist="39000" dir="5460000" algn="tl">
                    <a:srgbClr val="000000">
                      <a:alpha val="38000"/>
                    </a:srgbClr>
                  </a:outerShdw>
                </a:effectLst>
              </a:rPr>
              <a:t> </a:t>
            </a:r>
            <a:r>
              <a:rPr lang="en-US" b="1" dirty="0">
                <a:ln w="11430">
                  <a:solidFill>
                    <a:schemeClr val="bg1"/>
                  </a:solidFill>
                </a:ln>
                <a:solidFill>
                  <a:srgbClr val="CC9900"/>
                </a:solidFill>
                <a:effectLst>
                  <a:glow rad="63500">
                    <a:schemeClr val="tx1"/>
                  </a:glow>
                  <a:outerShdw blurRad="50800" dist="39000" dir="5460000" algn="tl">
                    <a:srgbClr val="000000">
                      <a:alpha val="38000"/>
                    </a:srgbClr>
                  </a:outerShdw>
                </a:effectLst>
              </a:rPr>
              <a:t>is</a:t>
            </a:r>
            <a:endParaRPr lang="en-US" sz="3200" b="1" i="1" dirty="0">
              <a:ln w="11430">
                <a:solidFill>
                  <a:schemeClr val="bg1"/>
                </a:solidFill>
              </a:ln>
              <a:solidFill>
                <a:srgbClr val="CC9900"/>
              </a:solidFill>
              <a:effectLst>
                <a:glow rad="63500">
                  <a:schemeClr val="tx1"/>
                </a:glow>
                <a:outerShdw blurRad="50800" dist="39000" dir="5460000" algn="tl">
                  <a:srgbClr val="000000">
                    <a:alpha val="38000"/>
                  </a:srgbClr>
                </a:outerShdw>
              </a:effectLst>
            </a:endParaRPr>
          </a:p>
        </p:txBody>
      </p:sp>
      <p:sp>
        <p:nvSpPr>
          <p:cNvPr id="12" name="Title 1"/>
          <p:cNvSpPr txBox="1">
            <a:spLocks/>
          </p:cNvSpPr>
          <p:nvPr/>
        </p:nvSpPr>
        <p:spPr>
          <a:xfrm>
            <a:off x="1905000" y="3886200"/>
            <a:ext cx="2819400" cy="1066800"/>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chemeClr val="bg1"/>
                  </a:solidFill>
                </a:ln>
                <a:solidFill>
                  <a:srgbClr val="CC9900"/>
                </a:solidFill>
                <a:effectLst>
                  <a:glow rad="63500">
                    <a:schemeClr val="tx1"/>
                  </a:glow>
                  <a:outerShdw blurRad="50800" dist="39000" dir="5460000" algn="tl">
                    <a:srgbClr val="000000">
                      <a:alpha val="38000"/>
                    </a:srgbClr>
                  </a:outerShdw>
                </a:effectLst>
              </a:rPr>
              <a:t> </a:t>
            </a:r>
            <a:r>
              <a:rPr lang="en-US" sz="5200" b="1" dirty="0">
                <a:ln w="11430">
                  <a:solidFill>
                    <a:schemeClr val="bg1"/>
                  </a:solidFill>
                </a:ln>
                <a:solidFill>
                  <a:srgbClr val="CC9900"/>
                </a:solidFill>
                <a:effectLst>
                  <a:glow rad="63500">
                    <a:schemeClr val="tx1"/>
                  </a:glow>
                  <a:outerShdw blurRad="50800" dist="39000" dir="5460000" algn="tl">
                    <a:srgbClr val="000000">
                      <a:alpha val="38000"/>
                    </a:srgbClr>
                  </a:outerShdw>
                </a:effectLst>
              </a:rPr>
              <a:t> </a:t>
            </a:r>
            <a:r>
              <a:rPr lang="en-US" b="1" dirty="0">
                <a:ln w="11430">
                  <a:solidFill>
                    <a:schemeClr val="bg1"/>
                  </a:solidFill>
                </a:ln>
                <a:solidFill>
                  <a:srgbClr val="CC9900"/>
                </a:solidFill>
                <a:effectLst>
                  <a:glow rad="63500">
                    <a:schemeClr val="tx1"/>
                  </a:glow>
                  <a:outerShdw blurRad="50800" dist="39000" dir="5460000" algn="tl">
                    <a:srgbClr val="000000">
                      <a:alpha val="38000"/>
                    </a:srgbClr>
                  </a:outerShdw>
                </a:effectLst>
              </a:rPr>
              <a:t>presence</a:t>
            </a:r>
            <a:endParaRPr lang="en-US" sz="3200" b="1" i="1" dirty="0">
              <a:ln w="11430">
                <a:solidFill>
                  <a:schemeClr val="bg1"/>
                </a:solidFill>
              </a:ln>
              <a:solidFill>
                <a:srgbClr val="CC9900"/>
              </a:solidFill>
              <a:effectLst>
                <a:glow rad="63500">
                  <a:schemeClr val="tx1"/>
                </a:glow>
                <a:outerShdw blurRad="50800" dist="39000" dir="5460000" algn="tl">
                  <a:srgbClr val="000000">
                    <a:alpha val="38000"/>
                  </a:srgbClr>
                </a:outerShdw>
              </a:effectLst>
            </a:endParaRPr>
          </a:p>
        </p:txBody>
      </p:sp>
      <p:sp>
        <p:nvSpPr>
          <p:cNvPr id="13" name="Title 1"/>
          <p:cNvSpPr txBox="1">
            <a:spLocks/>
          </p:cNvSpPr>
          <p:nvPr/>
        </p:nvSpPr>
        <p:spPr>
          <a:xfrm>
            <a:off x="4648200" y="3886200"/>
            <a:ext cx="3924300" cy="1066800"/>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n w="11430">
                  <a:solidFill>
                    <a:schemeClr val="bg1"/>
                  </a:solidFill>
                </a:ln>
                <a:solidFill>
                  <a:srgbClr val="CC9900"/>
                </a:solidFill>
                <a:effectLst>
                  <a:glow rad="63500">
                    <a:schemeClr val="tx1"/>
                  </a:glow>
                  <a:outerShdw blurRad="50800" dist="39000" dir="5460000" algn="tl">
                    <a:srgbClr val="000000">
                      <a:alpha val="38000"/>
                    </a:srgbClr>
                  </a:outerShdw>
                </a:effectLst>
              </a:rPr>
              <a:t> </a:t>
            </a:r>
            <a:r>
              <a:rPr lang="en-US" sz="5200" b="1" dirty="0">
                <a:ln w="11430">
                  <a:solidFill>
                    <a:schemeClr val="bg1"/>
                  </a:solidFill>
                </a:ln>
                <a:solidFill>
                  <a:srgbClr val="CC9900"/>
                </a:solidFill>
                <a:effectLst>
                  <a:glow rad="63500">
                    <a:schemeClr val="tx1"/>
                  </a:glow>
                  <a:outerShdw blurRad="50800" dist="39000" dir="5460000" algn="tl">
                    <a:srgbClr val="000000">
                      <a:alpha val="38000"/>
                    </a:srgbClr>
                  </a:outerShdw>
                </a:effectLst>
              </a:rPr>
              <a:t> </a:t>
            </a:r>
            <a:r>
              <a:rPr lang="en-US" b="1" dirty="0">
                <a:ln w="11430">
                  <a:solidFill>
                    <a:schemeClr val="bg1"/>
                  </a:solidFill>
                </a:ln>
                <a:solidFill>
                  <a:srgbClr val="CC9900"/>
                </a:solidFill>
                <a:effectLst>
                  <a:glow rad="63500">
                    <a:schemeClr val="tx1"/>
                  </a:glow>
                  <a:outerShdw blurRad="50800" dist="39000" dir="5460000" algn="tl">
                    <a:srgbClr val="000000">
                      <a:alpha val="38000"/>
                    </a:srgbClr>
                  </a:outerShdw>
                </a:effectLst>
              </a:rPr>
              <a:t>fullness of joy</a:t>
            </a:r>
            <a:endParaRPr lang="en-US" sz="3200" b="1" i="1" dirty="0">
              <a:ln w="11430">
                <a:solidFill>
                  <a:schemeClr val="bg1"/>
                </a:solidFill>
              </a:ln>
              <a:solidFill>
                <a:srgbClr val="CC9900"/>
              </a:solidFill>
              <a:effectLst>
                <a:glow rad="63500">
                  <a:schemeClr val="tx1"/>
                </a:glow>
                <a:outerShdw blurRad="50800" dist="39000" dir="5460000" algn="tl">
                  <a:srgbClr val="000000">
                    <a:alpha val="38000"/>
                  </a:srgbClr>
                </a:outerShdw>
              </a:effectLst>
            </a:endParaRPr>
          </a:p>
        </p:txBody>
      </p:sp>
      <p:sp>
        <p:nvSpPr>
          <p:cNvPr id="22" name="Rectangle 2">
            <a:extLst>
              <a:ext uri="{FF2B5EF4-FFF2-40B4-BE49-F238E27FC236}">
                <a16:creationId xmlns:a16="http://schemas.microsoft.com/office/drawing/2014/main" id="{5E564A52-75F6-47B4-BCF6-908DBC4C937C}"/>
              </a:ext>
            </a:extLst>
          </p:cNvPr>
          <p:cNvSpPr txBox="1">
            <a:spLocks noChangeArrowheads="1"/>
          </p:cNvSpPr>
          <p:nvPr/>
        </p:nvSpPr>
        <p:spPr bwMode="auto">
          <a:xfrm>
            <a:off x="3683794" y="583018"/>
            <a:ext cx="343098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My Presence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3" name="Rectangle 2">
            <a:extLst>
              <a:ext uri="{FF2B5EF4-FFF2-40B4-BE49-F238E27FC236}">
                <a16:creationId xmlns:a16="http://schemas.microsoft.com/office/drawing/2014/main" id="{A37A6305-1879-4592-B5BC-2B7CFEDD79EA}"/>
              </a:ext>
            </a:extLst>
          </p:cNvPr>
          <p:cNvSpPr txBox="1">
            <a:spLocks noChangeArrowheads="1"/>
          </p:cNvSpPr>
          <p:nvPr/>
        </p:nvSpPr>
        <p:spPr bwMode="auto">
          <a:xfrm>
            <a:off x="3910012" y="1246897"/>
            <a:ext cx="4510087" cy="772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will give you rest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737326155"/>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7" presetClass="entr" presetSubtype="10" fill="hold" grpId="2"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childTnLst>
                                </p:cTn>
                              </p:par>
                              <p:par>
                                <p:cTn id="14" presetID="47" presetClass="entr" presetSubtype="0" fill="hold" grpId="2"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par>
                                <p:cTn id="19" presetID="17" presetClass="entr" presetSubtype="10" fill="hold" grpId="3"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ircle(in)">
                                      <p:cBhvr>
                                        <p:cTn id="27" dur="1000"/>
                                        <p:tgtEl>
                                          <p:spTgt spid="2"/>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ircle(in)">
                                      <p:cBhvr>
                                        <p:cTn id="30" dur="1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par>
                                <p:cTn id="36" presetID="18" presetClass="emph" presetSubtype="0" fill="hold" grpId="1" nodeType="withEffect">
                                  <p:stCondLst>
                                    <p:cond delay="0"/>
                                  </p:stCondLst>
                                  <p:childTnLst>
                                    <p:set>
                                      <p:cBhvr override="childStyle">
                                        <p:cTn id="37" dur="500" fill="hold"/>
                                        <p:tgtEl>
                                          <p:spTgt spid="14"/>
                                        </p:tgtEl>
                                        <p:attrNameLst>
                                          <p:attrName>style.textDecorationUnderline</p:attrName>
                                        </p:attrNameLst>
                                      </p:cBhvr>
                                      <p:to>
                                        <p:strVal val="true"/>
                                      </p:to>
                                    </p:set>
                                  </p:childTnLst>
                                </p:cTn>
                              </p:par>
                              <p:par>
                                <p:cTn id="38" presetID="22" presetClass="entr" presetSubtype="8"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par>
                                <p:cTn id="46" presetID="18" presetClass="emph" presetSubtype="0" fill="hold" grpId="1" nodeType="withEffect">
                                  <p:stCondLst>
                                    <p:cond delay="0"/>
                                  </p:stCondLst>
                                  <p:childTnLst>
                                    <p:set>
                                      <p:cBhvr override="childStyle">
                                        <p:cTn id="47" dur="500" fill="hold"/>
                                        <p:tgtEl>
                                          <p:spTgt spid="15"/>
                                        </p:tgtEl>
                                        <p:attrNameLst>
                                          <p:attrName>style.textDecorationUnderline</p:attrName>
                                        </p:attrNameLst>
                                      </p:cBhvr>
                                      <p:to>
                                        <p:strVal val="true"/>
                                      </p:to>
                                    </p:set>
                                  </p:childTnLst>
                                </p:cTn>
                              </p:par>
                              <p:par>
                                <p:cTn id="48" presetID="22" presetClass="entr" presetSubtype="8"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left)">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250"/>
                                        <p:tgtEl>
                                          <p:spTgt spid="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250"/>
                                        <p:tgtEl>
                                          <p:spTgt spid="1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250"/>
                                        <p:tgtEl>
                                          <p:spTgt spid="1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250"/>
                                        <p:tgtEl>
                                          <p:spTgt spid="1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250"/>
                                        <p:tgtEl>
                                          <p:spTgt spid="13"/>
                                        </p:tgtEl>
                                      </p:cBhvr>
                                    </p:animEffect>
                                  </p:childTnLst>
                                </p:cTn>
                              </p:par>
                              <p:par>
                                <p:cTn id="68" presetID="0" presetClass="path" presetSubtype="0" accel="50000" decel="50000" fill="hold" grpId="2" nodeType="withEffect">
                                  <p:stCondLst>
                                    <p:cond delay="0"/>
                                  </p:stCondLst>
                                  <p:childTnLst>
                                    <p:animMotion origin="layout" path="M 3.33333E-6 -4.44444E-6 L -0.02153 -0.2162 " pathEditMode="relative" rAng="0" ptsTypes="AA">
                                      <p:cBhvr>
                                        <p:cTn id="69" dur="2000" fill="hold"/>
                                        <p:tgtEl>
                                          <p:spTgt spid="13"/>
                                        </p:tgtEl>
                                        <p:attrNameLst>
                                          <p:attrName>ppt_x</p:attrName>
                                          <p:attrName>ppt_y</p:attrName>
                                        </p:attrNameLst>
                                      </p:cBhvr>
                                      <p:rCtr x="-1076" y="-10810"/>
                                    </p:animMotion>
                                  </p:childTnLst>
                                </p:cTn>
                              </p:par>
                              <p:par>
                                <p:cTn id="70" presetID="0" presetClass="path" presetSubtype="0" accel="50000" decel="50000" fill="hold" grpId="2" nodeType="withEffect">
                                  <p:stCondLst>
                                    <p:cond delay="0"/>
                                  </p:stCondLst>
                                  <p:childTnLst>
                                    <p:animMotion origin="layout" path="M 5.55112E-17 -4.44444E-6 L -0.01146 -0.21504 " pathEditMode="relative" rAng="0" ptsTypes="AA">
                                      <p:cBhvr>
                                        <p:cTn id="71" dur="2000" fill="hold"/>
                                        <p:tgtEl>
                                          <p:spTgt spid="12"/>
                                        </p:tgtEl>
                                        <p:attrNameLst>
                                          <p:attrName>ppt_x</p:attrName>
                                          <p:attrName>ppt_y</p:attrName>
                                        </p:attrNameLst>
                                      </p:cBhvr>
                                      <p:rCtr x="-573" y="-10764"/>
                                    </p:animMotion>
                                  </p:childTnLst>
                                </p:cTn>
                              </p:par>
                              <p:par>
                                <p:cTn id="72" presetID="0" presetClass="path" presetSubtype="0" accel="50000" decel="50000" fill="hold" grpId="2" nodeType="withEffect">
                                  <p:stCondLst>
                                    <p:cond delay="0"/>
                                  </p:stCondLst>
                                  <p:childTnLst>
                                    <p:animMotion origin="layout" path="M 3.33333E-6 1.11111E-6 L -0.02483 0.29282 " pathEditMode="relative" rAng="0" ptsTypes="AA">
                                      <p:cBhvr>
                                        <p:cTn id="73" dur="2000" fill="hold"/>
                                        <p:tgtEl>
                                          <p:spTgt spid="10"/>
                                        </p:tgtEl>
                                        <p:attrNameLst>
                                          <p:attrName>ppt_x</p:attrName>
                                          <p:attrName>ppt_y</p:attrName>
                                        </p:attrNameLst>
                                      </p:cBhvr>
                                      <p:rCtr x="-1250" y="14630"/>
                                    </p:animMotion>
                                  </p:childTnLst>
                                </p:cTn>
                              </p:par>
                              <p:par>
                                <p:cTn id="74" presetID="0" presetClass="path" presetSubtype="0" accel="50000" decel="50000" fill="hold" grpId="2" nodeType="withEffect">
                                  <p:stCondLst>
                                    <p:cond delay="0"/>
                                  </p:stCondLst>
                                  <p:childTnLst>
                                    <p:animMotion origin="layout" path="M -3.33333E-6 0.00024 L 0.02483 -0.21527 " pathEditMode="relative" rAng="0" ptsTypes="AA">
                                      <p:cBhvr>
                                        <p:cTn id="75" dur="2000" fill="hold"/>
                                        <p:tgtEl>
                                          <p:spTgt spid="9"/>
                                        </p:tgtEl>
                                        <p:attrNameLst>
                                          <p:attrName>ppt_x</p:attrName>
                                          <p:attrName>ppt_y</p:attrName>
                                        </p:attrNameLst>
                                      </p:cBhvr>
                                      <p:rCtr x="1233" y="-10787"/>
                                    </p:animMotion>
                                  </p:childTnLst>
                                </p:cTn>
                              </p:par>
                              <p:par>
                                <p:cTn id="76" presetID="0" presetClass="path" presetSubtype="0" accel="50000" decel="50000" fill="hold" grpId="2" nodeType="withEffect">
                                  <p:stCondLst>
                                    <p:cond delay="0"/>
                                  </p:stCondLst>
                                  <p:childTnLst>
                                    <p:animMotion origin="layout" path="M -1.11022E-16 -4.44444E-6 C -0.0099 0.01621 -0.01962 0.03241 -0.04687 0.04051 C -0.07413 0.04862 -0.13229 0.0544 -0.16337 0.04908 C -0.19444 0.04375 -0.21337 0.02963 -0.23299 0.00857 C -0.2526 -0.0125 -0.27014 -0.05 -0.28142 -0.07731 C -0.29271 -0.10463 -0.2967 -0.1324 -0.30104 -0.15532 C -0.30538 -0.17824 -0.30608 -0.20254 -0.30729 -0.21504 " pathEditMode="relative" rAng="0" ptsTypes="aaaaaaa">
                                      <p:cBhvr>
                                        <p:cTn id="77" dur="2000" fill="hold"/>
                                        <p:tgtEl>
                                          <p:spTgt spid="11"/>
                                        </p:tgtEl>
                                        <p:attrNameLst>
                                          <p:attrName>ppt_x</p:attrName>
                                          <p:attrName>ppt_y</p:attrName>
                                        </p:attrNameLst>
                                      </p:cBhvr>
                                      <p:rCtr x="-15365" y="-8032"/>
                                    </p:animMotion>
                                  </p:childTnLst>
                                </p:cTn>
                              </p:par>
                              <p:par>
                                <p:cTn id="78" presetID="10" presetClass="exit" presetSubtype="0" fill="hold" grpId="1" nodeType="withEffect">
                                  <p:stCondLst>
                                    <p:cond delay="0"/>
                                  </p:stCondLst>
                                  <p:childTnLst>
                                    <p:animEffect transition="out" filter="fade">
                                      <p:cBhvr>
                                        <p:cTn id="79" dur="1750"/>
                                        <p:tgtEl>
                                          <p:spTgt spid="6"/>
                                        </p:tgtEl>
                                      </p:cBhvr>
                                    </p:animEffect>
                                    <p:set>
                                      <p:cBhvr>
                                        <p:cTn id="80" dur="1" fill="hold">
                                          <p:stCondLst>
                                            <p:cond delay="1749"/>
                                          </p:stCondLst>
                                        </p:cTn>
                                        <p:tgtEl>
                                          <p:spTgt spid="6"/>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1750"/>
                                        <p:tgtEl>
                                          <p:spTgt spid="7"/>
                                        </p:tgtEl>
                                      </p:cBhvr>
                                    </p:animEffect>
                                    <p:set>
                                      <p:cBhvr>
                                        <p:cTn id="83" dur="1" fill="hold">
                                          <p:stCondLst>
                                            <p:cond delay="1749"/>
                                          </p:stCondLst>
                                        </p:cTn>
                                        <p:tgtEl>
                                          <p:spTgt spid="7"/>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1750"/>
                                        <p:tgtEl>
                                          <p:spTgt spid="2"/>
                                        </p:tgtEl>
                                      </p:cBhvr>
                                    </p:animEffect>
                                    <p:set>
                                      <p:cBhvr>
                                        <p:cTn id="86" dur="1" fill="hold">
                                          <p:stCondLst>
                                            <p:cond delay="1749"/>
                                          </p:stCondLst>
                                        </p:cTn>
                                        <p:tgtEl>
                                          <p:spTgt spid="2"/>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1750"/>
                                        <p:tgtEl>
                                          <p:spTgt spid="5"/>
                                        </p:tgtEl>
                                      </p:cBhvr>
                                    </p:animEffect>
                                    <p:set>
                                      <p:cBhvr>
                                        <p:cTn id="89" dur="1" fill="hold">
                                          <p:stCondLst>
                                            <p:cond delay="1749"/>
                                          </p:stCondLst>
                                        </p:cTn>
                                        <p:tgtEl>
                                          <p:spTgt spid="5"/>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14"/>
                                        </p:tgtEl>
                                      </p:cBhvr>
                                    </p:animEffect>
                                    <p:set>
                                      <p:cBhvr>
                                        <p:cTn id="92" dur="1" fill="hold">
                                          <p:stCondLst>
                                            <p:cond delay="499"/>
                                          </p:stCondLst>
                                        </p:cTn>
                                        <p:tgtEl>
                                          <p:spTgt spid="14"/>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500"/>
                                        <p:tgtEl>
                                          <p:spTgt spid="15"/>
                                        </p:tgtEl>
                                      </p:cBhvr>
                                    </p:animEffect>
                                    <p:set>
                                      <p:cBhvr>
                                        <p:cTn id="95" dur="1" fill="hold">
                                          <p:stCondLst>
                                            <p:cond delay="499"/>
                                          </p:stCondLst>
                                        </p:cTn>
                                        <p:tgtEl>
                                          <p:spTgt spid="15"/>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22"/>
                                        </p:tgtEl>
                                      </p:cBhvr>
                                    </p:animEffect>
                                    <p:set>
                                      <p:cBhvr>
                                        <p:cTn id="98" dur="1" fill="hold">
                                          <p:stCondLst>
                                            <p:cond delay="499"/>
                                          </p:stCondLst>
                                        </p:cTn>
                                        <p:tgtEl>
                                          <p:spTgt spid="22"/>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23"/>
                                        </p:tgtEl>
                                      </p:cBhvr>
                                    </p:animEffect>
                                    <p:set>
                                      <p:cBhvr>
                                        <p:cTn id="101" dur="1" fill="hold">
                                          <p:stCondLst>
                                            <p:cond delay="499"/>
                                          </p:stCondLst>
                                        </p:cTn>
                                        <p:tgtEl>
                                          <p:spTgt spid="23"/>
                                        </p:tgtEl>
                                        <p:attrNameLst>
                                          <p:attrName>style.visibility</p:attrName>
                                        </p:attrNameLst>
                                      </p:cBhvr>
                                      <p:to>
                                        <p:strVal val="hidden"/>
                                      </p:to>
                                    </p:set>
                                  </p:childTnLst>
                                </p:cTn>
                              </p:par>
                            </p:childTnLst>
                          </p:cTn>
                        </p:par>
                        <p:par>
                          <p:cTn id="102" fill="hold">
                            <p:stCondLst>
                              <p:cond delay="2000"/>
                            </p:stCondLst>
                            <p:childTnLst>
                              <p:par>
                                <p:cTn id="103" presetID="10" presetClass="entr" presetSubtype="0" fill="hold" grpId="0" nodeType="afterEffect">
                                  <p:stCondLst>
                                    <p:cond delay="0"/>
                                  </p:stCondLst>
                                  <p:childTnLst>
                                    <p:set>
                                      <p:cBhvr>
                                        <p:cTn id="104" dur="1" fill="hold">
                                          <p:stCondLst>
                                            <p:cond delay="0"/>
                                          </p:stCondLst>
                                        </p:cTn>
                                        <p:tgtEl>
                                          <p:spTgt spid="8"/>
                                        </p:tgtEl>
                                        <p:attrNameLst>
                                          <p:attrName>style.visibility</p:attrName>
                                        </p:attrNameLst>
                                      </p:cBhvr>
                                      <p:to>
                                        <p:strVal val="visible"/>
                                      </p:to>
                                    </p:set>
                                    <p:animEffect transition="in" filter="fade">
                                      <p:cBhvr>
                                        <p:cTn id="105" dur="250"/>
                                        <p:tgtEl>
                                          <p:spTgt spid="8"/>
                                        </p:tgtEl>
                                      </p:cBhvr>
                                    </p:animEffect>
                                  </p:childTnLst>
                                </p:cTn>
                              </p:par>
                              <p:par>
                                <p:cTn id="106" presetID="10" presetClass="exit" presetSubtype="0" fill="hold" grpId="1" nodeType="withEffect">
                                  <p:stCondLst>
                                    <p:cond delay="0"/>
                                  </p:stCondLst>
                                  <p:childTnLst>
                                    <p:animEffect transition="out" filter="fade">
                                      <p:cBhvr>
                                        <p:cTn id="107" dur="500"/>
                                        <p:tgtEl>
                                          <p:spTgt spid="13"/>
                                        </p:tgtEl>
                                      </p:cBhvr>
                                    </p:animEffect>
                                    <p:set>
                                      <p:cBhvr>
                                        <p:cTn id="108" dur="1" fill="hold">
                                          <p:stCondLst>
                                            <p:cond delay="499"/>
                                          </p:stCondLst>
                                        </p:cTn>
                                        <p:tgtEl>
                                          <p:spTgt spid="13"/>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2"/>
                                        </p:tgtEl>
                                      </p:cBhvr>
                                    </p:animEffect>
                                    <p:set>
                                      <p:cBhvr>
                                        <p:cTn id="111" dur="1" fill="hold">
                                          <p:stCondLst>
                                            <p:cond delay="499"/>
                                          </p:stCondLst>
                                        </p:cTn>
                                        <p:tgtEl>
                                          <p:spTgt spid="12"/>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11"/>
                                        </p:tgtEl>
                                      </p:cBhvr>
                                    </p:animEffect>
                                    <p:set>
                                      <p:cBhvr>
                                        <p:cTn id="114" dur="1" fill="hold">
                                          <p:stCondLst>
                                            <p:cond delay="499"/>
                                          </p:stCondLst>
                                        </p:cTn>
                                        <p:tgtEl>
                                          <p:spTgt spid="11"/>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0"/>
                                        </p:tgtEl>
                                      </p:cBhvr>
                                    </p:animEffect>
                                    <p:set>
                                      <p:cBhvr>
                                        <p:cTn id="117" dur="1" fill="hold">
                                          <p:stCondLst>
                                            <p:cond delay="499"/>
                                          </p:stCondLst>
                                        </p:cTn>
                                        <p:tgtEl>
                                          <p:spTgt spid="10"/>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9"/>
                                        </p:tgtEl>
                                      </p:cBhvr>
                                    </p:animEffect>
                                    <p:set>
                                      <p:cBhvr>
                                        <p:cTn id="120" dur="1" fill="hold">
                                          <p:stCondLst>
                                            <p:cond delay="499"/>
                                          </p:stCondLst>
                                        </p:cTn>
                                        <p:tgtEl>
                                          <p:spTgt spid="9"/>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16"/>
                                        </p:tgtEl>
                                        <p:attrNameLst>
                                          <p:attrName>style.visibility</p:attrName>
                                        </p:attrNameLst>
                                      </p:cBhvr>
                                      <p:to>
                                        <p:strVal val="visible"/>
                                      </p:to>
                                    </p:set>
                                  </p:childTnLst>
                                </p:cTn>
                              </p:par>
                              <p:par>
                                <p:cTn id="125" presetID="0" presetClass="path" presetSubtype="0" accel="50000" decel="50000" fill="hold" grpId="3" nodeType="withEffect">
                                  <p:stCondLst>
                                    <p:cond delay="0"/>
                                  </p:stCondLst>
                                  <p:childTnLst>
                                    <p:animMotion origin="layout" path="M 0 0 L 0.05 0.25532 " pathEditMode="relative" ptsTypes="AA">
                                      <p:cBhvr>
                                        <p:cTn id="126" dur="1500" fill="hold"/>
                                        <p:tgtEl>
                                          <p:spTgt spid="16"/>
                                        </p:tgtEl>
                                        <p:attrNameLst>
                                          <p:attrName>ppt_x</p:attrName>
                                          <p:attrName>ppt_y</p:attrName>
                                        </p:attrNameLst>
                                      </p:cBhvr>
                                    </p:animMotion>
                                  </p:childTnLst>
                                </p:cTn>
                              </p:par>
                              <p:par>
                                <p:cTn id="127" presetID="10" presetClass="exit" presetSubtype="0" fill="hold" grpId="2" nodeType="withEffect">
                                  <p:stCondLst>
                                    <p:cond delay="0"/>
                                  </p:stCondLst>
                                  <p:childTnLst>
                                    <p:animEffect transition="out" filter="fade">
                                      <p:cBhvr>
                                        <p:cTn id="128" dur="1500"/>
                                        <p:tgtEl>
                                          <p:spTgt spid="16"/>
                                        </p:tgtEl>
                                      </p:cBhvr>
                                    </p:animEffect>
                                    <p:set>
                                      <p:cBhvr>
                                        <p:cTn id="129" dur="1" fill="hold">
                                          <p:stCondLst>
                                            <p:cond delay="1499"/>
                                          </p:stCondLst>
                                        </p:cTn>
                                        <p:tgtEl>
                                          <p:spTgt spid="16"/>
                                        </p:tgtEl>
                                        <p:attrNameLst>
                                          <p:attrName>style.visibility</p:attrName>
                                        </p:attrNameLst>
                                      </p:cBhvr>
                                      <p:to>
                                        <p:strVal val="hidden"/>
                                      </p:to>
                                    </p:set>
                                  </p:childTnLst>
                                </p:cTn>
                              </p:par>
                              <p:par>
                                <p:cTn id="130" presetID="23" presetClass="exit" presetSubtype="32" fill="hold" grpId="1" nodeType="withEffect">
                                  <p:stCondLst>
                                    <p:cond delay="0"/>
                                  </p:stCondLst>
                                  <p:childTnLst>
                                    <p:anim calcmode="lin" valueType="num">
                                      <p:cBhvr>
                                        <p:cTn id="131" dur="1500"/>
                                        <p:tgtEl>
                                          <p:spTgt spid="16"/>
                                        </p:tgtEl>
                                        <p:attrNameLst>
                                          <p:attrName>ppt_w</p:attrName>
                                        </p:attrNameLst>
                                      </p:cBhvr>
                                      <p:tavLst>
                                        <p:tav tm="0">
                                          <p:val>
                                            <p:strVal val="ppt_w"/>
                                          </p:val>
                                        </p:tav>
                                        <p:tav tm="100000">
                                          <p:val>
                                            <p:fltVal val="0"/>
                                          </p:val>
                                        </p:tav>
                                      </p:tavLst>
                                    </p:anim>
                                    <p:anim calcmode="lin" valueType="num">
                                      <p:cBhvr>
                                        <p:cTn id="132" dur="1500"/>
                                        <p:tgtEl>
                                          <p:spTgt spid="16"/>
                                        </p:tgtEl>
                                        <p:attrNameLst>
                                          <p:attrName>ppt_h</p:attrName>
                                        </p:attrNameLst>
                                      </p:cBhvr>
                                      <p:tavLst>
                                        <p:tav tm="0">
                                          <p:val>
                                            <p:strVal val="ppt_h"/>
                                          </p:val>
                                        </p:tav>
                                        <p:tav tm="100000">
                                          <p:val>
                                            <p:fltVal val="0"/>
                                          </p:val>
                                        </p:tav>
                                      </p:tavLst>
                                    </p:anim>
                                    <p:set>
                                      <p:cBhvr>
                                        <p:cTn id="133" dur="1" fill="hold">
                                          <p:stCondLst>
                                            <p:cond delay="1499"/>
                                          </p:stCondLst>
                                        </p:cTn>
                                        <p:tgtEl>
                                          <p:spTgt spid="16"/>
                                        </p:tgtEl>
                                        <p:attrNameLst>
                                          <p:attrName>style.visibility</p:attrName>
                                        </p:attrNameLst>
                                      </p:cBhvr>
                                      <p:to>
                                        <p:strVal val="hidden"/>
                                      </p:to>
                                    </p:set>
                                  </p:childTnLst>
                                </p:cTn>
                              </p:par>
                              <p:par>
                                <p:cTn id="134" presetID="1" presetClass="entr" presetSubtype="0" fill="hold" grpId="0" nodeType="withEffect">
                                  <p:stCondLst>
                                    <p:cond delay="200"/>
                                  </p:stCondLst>
                                  <p:childTnLst>
                                    <p:set>
                                      <p:cBhvr>
                                        <p:cTn id="135" dur="1" fill="hold">
                                          <p:stCondLst>
                                            <p:cond delay="0"/>
                                          </p:stCondLst>
                                        </p:cTn>
                                        <p:tgtEl>
                                          <p:spTgt spid="17"/>
                                        </p:tgtEl>
                                        <p:attrNameLst>
                                          <p:attrName>style.visibility</p:attrName>
                                        </p:attrNameLst>
                                      </p:cBhvr>
                                      <p:to>
                                        <p:strVal val="visible"/>
                                      </p:to>
                                    </p:set>
                                  </p:childTnLst>
                                </p:cTn>
                              </p:par>
                              <p:par>
                                <p:cTn id="136" presetID="0" presetClass="path" presetSubtype="0" accel="50000" decel="50000" fill="hold" grpId="3" nodeType="withEffect">
                                  <p:stCondLst>
                                    <p:cond delay="200"/>
                                  </p:stCondLst>
                                  <p:childTnLst>
                                    <p:animMotion origin="layout" path="M 0 0 L 0.05 0.25532 " pathEditMode="relative" ptsTypes="AA">
                                      <p:cBhvr>
                                        <p:cTn id="137" dur="1500" fill="hold"/>
                                        <p:tgtEl>
                                          <p:spTgt spid="17"/>
                                        </p:tgtEl>
                                        <p:attrNameLst>
                                          <p:attrName>ppt_x</p:attrName>
                                          <p:attrName>ppt_y</p:attrName>
                                        </p:attrNameLst>
                                      </p:cBhvr>
                                    </p:animMotion>
                                  </p:childTnLst>
                                </p:cTn>
                              </p:par>
                              <p:par>
                                <p:cTn id="138" presetID="10" presetClass="exit" presetSubtype="0" fill="hold" grpId="2" nodeType="withEffect">
                                  <p:stCondLst>
                                    <p:cond delay="200"/>
                                  </p:stCondLst>
                                  <p:childTnLst>
                                    <p:animEffect transition="out" filter="fade">
                                      <p:cBhvr>
                                        <p:cTn id="139" dur="1500"/>
                                        <p:tgtEl>
                                          <p:spTgt spid="17"/>
                                        </p:tgtEl>
                                      </p:cBhvr>
                                    </p:animEffect>
                                    <p:set>
                                      <p:cBhvr>
                                        <p:cTn id="140" dur="1" fill="hold">
                                          <p:stCondLst>
                                            <p:cond delay="1499"/>
                                          </p:stCondLst>
                                        </p:cTn>
                                        <p:tgtEl>
                                          <p:spTgt spid="17"/>
                                        </p:tgtEl>
                                        <p:attrNameLst>
                                          <p:attrName>style.visibility</p:attrName>
                                        </p:attrNameLst>
                                      </p:cBhvr>
                                      <p:to>
                                        <p:strVal val="hidden"/>
                                      </p:to>
                                    </p:set>
                                  </p:childTnLst>
                                </p:cTn>
                              </p:par>
                              <p:par>
                                <p:cTn id="141" presetID="23" presetClass="exit" presetSubtype="32" fill="hold" grpId="1" nodeType="withEffect">
                                  <p:stCondLst>
                                    <p:cond delay="200"/>
                                  </p:stCondLst>
                                  <p:childTnLst>
                                    <p:anim calcmode="lin" valueType="num">
                                      <p:cBhvr>
                                        <p:cTn id="142" dur="1500"/>
                                        <p:tgtEl>
                                          <p:spTgt spid="17"/>
                                        </p:tgtEl>
                                        <p:attrNameLst>
                                          <p:attrName>ppt_w</p:attrName>
                                        </p:attrNameLst>
                                      </p:cBhvr>
                                      <p:tavLst>
                                        <p:tav tm="0">
                                          <p:val>
                                            <p:strVal val="ppt_w"/>
                                          </p:val>
                                        </p:tav>
                                        <p:tav tm="100000">
                                          <p:val>
                                            <p:fltVal val="0"/>
                                          </p:val>
                                        </p:tav>
                                      </p:tavLst>
                                    </p:anim>
                                    <p:anim calcmode="lin" valueType="num">
                                      <p:cBhvr>
                                        <p:cTn id="143" dur="1500"/>
                                        <p:tgtEl>
                                          <p:spTgt spid="17"/>
                                        </p:tgtEl>
                                        <p:attrNameLst>
                                          <p:attrName>ppt_h</p:attrName>
                                        </p:attrNameLst>
                                      </p:cBhvr>
                                      <p:tavLst>
                                        <p:tav tm="0">
                                          <p:val>
                                            <p:strVal val="ppt_h"/>
                                          </p:val>
                                        </p:tav>
                                        <p:tav tm="100000">
                                          <p:val>
                                            <p:fltVal val="0"/>
                                          </p:val>
                                        </p:tav>
                                      </p:tavLst>
                                    </p:anim>
                                    <p:set>
                                      <p:cBhvr>
                                        <p:cTn id="144" dur="1" fill="hold">
                                          <p:stCondLst>
                                            <p:cond delay="1499"/>
                                          </p:stCondLst>
                                        </p:cTn>
                                        <p:tgtEl>
                                          <p:spTgt spid="17"/>
                                        </p:tgtEl>
                                        <p:attrNameLst>
                                          <p:attrName>style.visibility</p:attrName>
                                        </p:attrNameLst>
                                      </p:cBhvr>
                                      <p:to>
                                        <p:strVal val="hidden"/>
                                      </p:to>
                                    </p:set>
                                  </p:childTnLst>
                                </p:cTn>
                              </p:par>
                              <p:par>
                                <p:cTn id="145" presetID="1" presetClass="entr" presetSubtype="0" fill="hold" grpId="0" nodeType="withEffect">
                                  <p:stCondLst>
                                    <p:cond delay="400"/>
                                  </p:stCondLst>
                                  <p:childTnLst>
                                    <p:set>
                                      <p:cBhvr>
                                        <p:cTn id="146" dur="1" fill="hold">
                                          <p:stCondLst>
                                            <p:cond delay="0"/>
                                          </p:stCondLst>
                                        </p:cTn>
                                        <p:tgtEl>
                                          <p:spTgt spid="18"/>
                                        </p:tgtEl>
                                        <p:attrNameLst>
                                          <p:attrName>style.visibility</p:attrName>
                                        </p:attrNameLst>
                                      </p:cBhvr>
                                      <p:to>
                                        <p:strVal val="visible"/>
                                      </p:to>
                                    </p:set>
                                  </p:childTnLst>
                                </p:cTn>
                              </p:par>
                              <p:par>
                                <p:cTn id="147" presetID="0" presetClass="path" presetSubtype="0" accel="50000" decel="50000" fill="hold" grpId="3" nodeType="withEffect">
                                  <p:stCondLst>
                                    <p:cond delay="400"/>
                                  </p:stCondLst>
                                  <p:childTnLst>
                                    <p:animMotion origin="layout" path="M 0 0 L 0.05 0.25532 " pathEditMode="relative" ptsTypes="AA">
                                      <p:cBhvr>
                                        <p:cTn id="148" dur="1500" fill="hold"/>
                                        <p:tgtEl>
                                          <p:spTgt spid="18"/>
                                        </p:tgtEl>
                                        <p:attrNameLst>
                                          <p:attrName>ppt_x</p:attrName>
                                          <p:attrName>ppt_y</p:attrName>
                                        </p:attrNameLst>
                                      </p:cBhvr>
                                    </p:animMotion>
                                  </p:childTnLst>
                                </p:cTn>
                              </p:par>
                              <p:par>
                                <p:cTn id="149" presetID="10" presetClass="exit" presetSubtype="0" fill="hold" grpId="2" nodeType="withEffect">
                                  <p:stCondLst>
                                    <p:cond delay="400"/>
                                  </p:stCondLst>
                                  <p:childTnLst>
                                    <p:animEffect transition="out" filter="fade">
                                      <p:cBhvr>
                                        <p:cTn id="150" dur="1500"/>
                                        <p:tgtEl>
                                          <p:spTgt spid="18"/>
                                        </p:tgtEl>
                                      </p:cBhvr>
                                    </p:animEffect>
                                    <p:set>
                                      <p:cBhvr>
                                        <p:cTn id="151" dur="1" fill="hold">
                                          <p:stCondLst>
                                            <p:cond delay="1499"/>
                                          </p:stCondLst>
                                        </p:cTn>
                                        <p:tgtEl>
                                          <p:spTgt spid="18"/>
                                        </p:tgtEl>
                                        <p:attrNameLst>
                                          <p:attrName>style.visibility</p:attrName>
                                        </p:attrNameLst>
                                      </p:cBhvr>
                                      <p:to>
                                        <p:strVal val="hidden"/>
                                      </p:to>
                                    </p:set>
                                  </p:childTnLst>
                                </p:cTn>
                              </p:par>
                              <p:par>
                                <p:cTn id="152" presetID="23" presetClass="exit" presetSubtype="32" fill="hold" grpId="1" nodeType="withEffect">
                                  <p:stCondLst>
                                    <p:cond delay="400"/>
                                  </p:stCondLst>
                                  <p:childTnLst>
                                    <p:anim calcmode="lin" valueType="num">
                                      <p:cBhvr>
                                        <p:cTn id="153" dur="1500"/>
                                        <p:tgtEl>
                                          <p:spTgt spid="18"/>
                                        </p:tgtEl>
                                        <p:attrNameLst>
                                          <p:attrName>ppt_w</p:attrName>
                                        </p:attrNameLst>
                                      </p:cBhvr>
                                      <p:tavLst>
                                        <p:tav tm="0">
                                          <p:val>
                                            <p:strVal val="ppt_w"/>
                                          </p:val>
                                        </p:tav>
                                        <p:tav tm="100000">
                                          <p:val>
                                            <p:fltVal val="0"/>
                                          </p:val>
                                        </p:tav>
                                      </p:tavLst>
                                    </p:anim>
                                    <p:anim calcmode="lin" valueType="num">
                                      <p:cBhvr>
                                        <p:cTn id="154" dur="1500"/>
                                        <p:tgtEl>
                                          <p:spTgt spid="18"/>
                                        </p:tgtEl>
                                        <p:attrNameLst>
                                          <p:attrName>ppt_h</p:attrName>
                                        </p:attrNameLst>
                                      </p:cBhvr>
                                      <p:tavLst>
                                        <p:tav tm="0">
                                          <p:val>
                                            <p:strVal val="ppt_h"/>
                                          </p:val>
                                        </p:tav>
                                        <p:tav tm="100000">
                                          <p:val>
                                            <p:fltVal val="0"/>
                                          </p:val>
                                        </p:tav>
                                      </p:tavLst>
                                    </p:anim>
                                    <p:set>
                                      <p:cBhvr>
                                        <p:cTn id="155" dur="1" fill="hold">
                                          <p:stCondLst>
                                            <p:cond delay="1499"/>
                                          </p:stCondLst>
                                        </p:cTn>
                                        <p:tgtEl>
                                          <p:spTgt spid="18"/>
                                        </p:tgtEl>
                                        <p:attrNameLst>
                                          <p:attrName>style.visibility</p:attrName>
                                        </p:attrNameLst>
                                      </p:cBhvr>
                                      <p:to>
                                        <p:strVal val="hidden"/>
                                      </p:to>
                                    </p:set>
                                  </p:childTnLst>
                                </p:cTn>
                              </p:par>
                              <p:par>
                                <p:cTn id="156" presetID="1" presetClass="entr" presetSubtype="0" fill="hold" grpId="0" nodeType="withEffect">
                                  <p:stCondLst>
                                    <p:cond delay="600"/>
                                  </p:stCondLst>
                                  <p:childTnLst>
                                    <p:set>
                                      <p:cBhvr>
                                        <p:cTn id="157" dur="1" fill="hold">
                                          <p:stCondLst>
                                            <p:cond delay="0"/>
                                          </p:stCondLst>
                                        </p:cTn>
                                        <p:tgtEl>
                                          <p:spTgt spid="19"/>
                                        </p:tgtEl>
                                        <p:attrNameLst>
                                          <p:attrName>style.visibility</p:attrName>
                                        </p:attrNameLst>
                                      </p:cBhvr>
                                      <p:to>
                                        <p:strVal val="visible"/>
                                      </p:to>
                                    </p:set>
                                  </p:childTnLst>
                                </p:cTn>
                              </p:par>
                              <p:par>
                                <p:cTn id="158" presetID="0" presetClass="path" presetSubtype="0" accel="50000" decel="50000" fill="hold" grpId="3" nodeType="withEffect">
                                  <p:stCondLst>
                                    <p:cond delay="600"/>
                                  </p:stCondLst>
                                  <p:childTnLst>
                                    <p:animMotion origin="layout" path="M 0 0 L 0.05 0.25532 " pathEditMode="relative" ptsTypes="AA">
                                      <p:cBhvr>
                                        <p:cTn id="159" dur="1500" fill="hold"/>
                                        <p:tgtEl>
                                          <p:spTgt spid="19"/>
                                        </p:tgtEl>
                                        <p:attrNameLst>
                                          <p:attrName>ppt_x</p:attrName>
                                          <p:attrName>ppt_y</p:attrName>
                                        </p:attrNameLst>
                                      </p:cBhvr>
                                    </p:animMotion>
                                  </p:childTnLst>
                                </p:cTn>
                              </p:par>
                              <p:par>
                                <p:cTn id="160" presetID="10" presetClass="exit" presetSubtype="0" fill="hold" grpId="2" nodeType="withEffect">
                                  <p:stCondLst>
                                    <p:cond delay="600"/>
                                  </p:stCondLst>
                                  <p:childTnLst>
                                    <p:animEffect transition="out" filter="fade">
                                      <p:cBhvr>
                                        <p:cTn id="161" dur="1500"/>
                                        <p:tgtEl>
                                          <p:spTgt spid="19"/>
                                        </p:tgtEl>
                                      </p:cBhvr>
                                    </p:animEffect>
                                    <p:set>
                                      <p:cBhvr>
                                        <p:cTn id="162" dur="1" fill="hold">
                                          <p:stCondLst>
                                            <p:cond delay="1499"/>
                                          </p:stCondLst>
                                        </p:cTn>
                                        <p:tgtEl>
                                          <p:spTgt spid="19"/>
                                        </p:tgtEl>
                                        <p:attrNameLst>
                                          <p:attrName>style.visibility</p:attrName>
                                        </p:attrNameLst>
                                      </p:cBhvr>
                                      <p:to>
                                        <p:strVal val="hidden"/>
                                      </p:to>
                                    </p:set>
                                  </p:childTnLst>
                                </p:cTn>
                              </p:par>
                              <p:par>
                                <p:cTn id="163" presetID="23" presetClass="exit" presetSubtype="32" fill="hold" grpId="1" nodeType="withEffect">
                                  <p:stCondLst>
                                    <p:cond delay="600"/>
                                  </p:stCondLst>
                                  <p:childTnLst>
                                    <p:anim calcmode="lin" valueType="num">
                                      <p:cBhvr>
                                        <p:cTn id="164" dur="1500"/>
                                        <p:tgtEl>
                                          <p:spTgt spid="19"/>
                                        </p:tgtEl>
                                        <p:attrNameLst>
                                          <p:attrName>ppt_w</p:attrName>
                                        </p:attrNameLst>
                                      </p:cBhvr>
                                      <p:tavLst>
                                        <p:tav tm="0">
                                          <p:val>
                                            <p:strVal val="ppt_w"/>
                                          </p:val>
                                        </p:tav>
                                        <p:tav tm="100000">
                                          <p:val>
                                            <p:fltVal val="0"/>
                                          </p:val>
                                        </p:tav>
                                      </p:tavLst>
                                    </p:anim>
                                    <p:anim calcmode="lin" valueType="num">
                                      <p:cBhvr>
                                        <p:cTn id="165" dur="1500"/>
                                        <p:tgtEl>
                                          <p:spTgt spid="19"/>
                                        </p:tgtEl>
                                        <p:attrNameLst>
                                          <p:attrName>ppt_h</p:attrName>
                                        </p:attrNameLst>
                                      </p:cBhvr>
                                      <p:tavLst>
                                        <p:tav tm="0">
                                          <p:val>
                                            <p:strVal val="ppt_h"/>
                                          </p:val>
                                        </p:tav>
                                        <p:tav tm="100000">
                                          <p:val>
                                            <p:fltVal val="0"/>
                                          </p:val>
                                        </p:tav>
                                      </p:tavLst>
                                    </p:anim>
                                    <p:set>
                                      <p:cBhvr>
                                        <p:cTn id="166" dur="1" fill="hold">
                                          <p:stCondLst>
                                            <p:cond delay="1499"/>
                                          </p:stCondLst>
                                        </p:cTn>
                                        <p:tgtEl>
                                          <p:spTgt spid="19"/>
                                        </p:tgtEl>
                                        <p:attrNameLst>
                                          <p:attrName>style.visibility</p:attrName>
                                        </p:attrNameLst>
                                      </p:cBhvr>
                                      <p:to>
                                        <p:strVal val="hidden"/>
                                      </p:to>
                                    </p:set>
                                  </p:childTnLst>
                                </p:cTn>
                              </p:par>
                              <p:par>
                                <p:cTn id="167" presetID="1" presetClass="entr" presetSubtype="0" fill="hold" grpId="0" nodeType="withEffect">
                                  <p:stCondLst>
                                    <p:cond delay="800"/>
                                  </p:stCondLst>
                                  <p:childTnLst>
                                    <p:set>
                                      <p:cBhvr>
                                        <p:cTn id="168" dur="1" fill="hold">
                                          <p:stCondLst>
                                            <p:cond delay="0"/>
                                          </p:stCondLst>
                                        </p:cTn>
                                        <p:tgtEl>
                                          <p:spTgt spid="20"/>
                                        </p:tgtEl>
                                        <p:attrNameLst>
                                          <p:attrName>style.visibility</p:attrName>
                                        </p:attrNameLst>
                                      </p:cBhvr>
                                      <p:to>
                                        <p:strVal val="visible"/>
                                      </p:to>
                                    </p:set>
                                  </p:childTnLst>
                                </p:cTn>
                              </p:par>
                              <p:par>
                                <p:cTn id="169" presetID="0" presetClass="path" presetSubtype="0" accel="50000" decel="50000" fill="hold" grpId="3" nodeType="withEffect">
                                  <p:stCondLst>
                                    <p:cond delay="800"/>
                                  </p:stCondLst>
                                  <p:childTnLst>
                                    <p:animMotion origin="layout" path="M 0 0 L 0.05 0.25532 " pathEditMode="relative" ptsTypes="AA">
                                      <p:cBhvr>
                                        <p:cTn id="170" dur="1500" fill="hold"/>
                                        <p:tgtEl>
                                          <p:spTgt spid="20"/>
                                        </p:tgtEl>
                                        <p:attrNameLst>
                                          <p:attrName>ppt_x</p:attrName>
                                          <p:attrName>ppt_y</p:attrName>
                                        </p:attrNameLst>
                                      </p:cBhvr>
                                    </p:animMotion>
                                  </p:childTnLst>
                                </p:cTn>
                              </p:par>
                              <p:par>
                                <p:cTn id="171" presetID="10" presetClass="exit" presetSubtype="0" fill="hold" grpId="2" nodeType="withEffect">
                                  <p:stCondLst>
                                    <p:cond delay="800"/>
                                  </p:stCondLst>
                                  <p:childTnLst>
                                    <p:animEffect transition="out" filter="fade">
                                      <p:cBhvr>
                                        <p:cTn id="172" dur="1500"/>
                                        <p:tgtEl>
                                          <p:spTgt spid="20"/>
                                        </p:tgtEl>
                                      </p:cBhvr>
                                    </p:animEffect>
                                    <p:set>
                                      <p:cBhvr>
                                        <p:cTn id="173" dur="1" fill="hold">
                                          <p:stCondLst>
                                            <p:cond delay="1499"/>
                                          </p:stCondLst>
                                        </p:cTn>
                                        <p:tgtEl>
                                          <p:spTgt spid="20"/>
                                        </p:tgtEl>
                                        <p:attrNameLst>
                                          <p:attrName>style.visibility</p:attrName>
                                        </p:attrNameLst>
                                      </p:cBhvr>
                                      <p:to>
                                        <p:strVal val="hidden"/>
                                      </p:to>
                                    </p:set>
                                  </p:childTnLst>
                                </p:cTn>
                              </p:par>
                              <p:par>
                                <p:cTn id="174" presetID="23" presetClass="exit" presetSubtype="32" fill="hold" grpId="1" nodeType="withEffect">
                                  <p:stCondLst>
                                    <p:cond delay="800"/>
                                  </p:stCondLst>
                                  <p:childTnLst>
                                    <p:anim calcmode="lin" valueType="num">
                                      <p:cBhvr>
                                        <p:cTn id="175" dur="1500"/>
                                        <p:tgtEl>
                                          <p:spTgt spid="20"/>
                                        </p:tgtEl>
                                        <p:attrNameLst>
                                          <p:attrName>ppt_w</p:attrName>
                                        </p:attrNameLst>
                                      </p:cBhvr>
                                      <p:tavLst>
                                        <p:tav tm="0">
                                          <p:val>
                                            <p:strVal val="ppt_w"/>
                                          </p:val>
                                        </p:tav>
                                        <p:tav tm="100000">
                                          <p:val>
                                            <p:fltVal val="0"/>
                                          </p:val>
                                        </p:tav>
                                      </p:tavLst>
                                    </p:anim>
                                    <p:anim calcmode="lin" valueType="num">
                                      <p:cBhvr>
                                        <p:cTn id="176" dur="1500"/>
                                        <p:tgtEl>
                                          <p:spTgt spid="20"/>
                                        </p:tgtEl>
                                        <p:attrNameLst>
                                          <p:attrName>ppt_h</p:attrName>
                                        </p:attrNameLst>
                                      </p:cBhvr>
                                      <p:tavLst>
                                        <p:tav tm="0">
                                          <p:val>
                                            <p:strVal val="ppt_h"/>
                                          </p:val>
                                        </p:tav>
                                        <p:tav tm="100000">
                                          <p:val>
                                            <p:fltVal val="0"/>
                                          </p:val>
                                        </p:tav>
                                      </p:tavLst>
                                    </p:anim>
                                    <p:set>
                                      <p:cBhvr>
                                        <p:cTn id="177" dur="1" fill="hold">
                                          <p:stCondLst>
                                            <p:cond delay="1499"/>
                                          </p:stCondLst>
                                        </p:cTn>
                                        <p:tgtEl>
                                          <p:spTgt spid="20"/>
                                        </p:tgtEl>
                                        <p:attrNameLst>
                                          <p:attrName>style.visibility</p:attrName>
                                        </p:attrNameLst>
                                      </p:cBhvr>
                                      <p:to>
                                        <p:strVal val="hidden"/>
                                      </p:to>
                                    </p:set>
                                  </p:childTnLst>
                                </p:cTn>
                              </p:par>
                              <p:par>
                                <p:cTn id="178" presetID="1" presetClass="entr" presetSubtype="0" fill="hold" grpId="0" nodeType="withEffect">
                                  <p:stCondLst>
                                    <p:cond delay="1000"/>
                                  </p:stCondLst>
                                  <p:childTnLst>
                                    <p:set>
                                      <p:cBhvr>
                                        <p:cTn id="179" dur="1" fill="hold">
                                          <p:stCondLst>
                                            <p:cond delay="0"/>
                                          </p:stCondLst>
                                        </p:cTn>
                                        <p:tgtEl>
                                          <p:spTgt spid="21"/>
                                        </p:tgtEl>
                                        <p:attrNameLst>
                                          <p:attrName>style.visibility</p:attrName>
                                        </p:attrNameLst>
                                      </p:cBhvr>
                                      <p:to>
                                        <p:strVal val="visible"/>
                                      </p:to>
                                    </p:set>
                                  </p:childTnLst>
                                </p:cTn>
                              </p:par>
                              <p:par>
                                <p:cTn id="180" presetID="0" presetClass="path" presetSubtype="0" accel="50000" decel="50000" fill="hold" grpId="3" nodeType="withEffect">
                                  <p:stCondLst>
                                    <p:cond delay="1000"/>
                                  </p:stCondLst>
                                  <p:childTnLst>
                                    <p:animMotion origin="layout" path="M 0 0 L 0.05 0.25532 " pathEditMode="relative" ptsTypes="AA">
                                      <p:cBhvr>
                                        <p:cTn id="181" dur="1500" fill="hold"/>
                                        <p:tgtEl>
                                          <p:spTgt spid="21"/>
                                        </p:tgtEl>
                                        <p:attrNameLst>
                                          <p:attrName>ppt_x</p:attrName>
                                          <p:attrName>ppt_y</p:attrName>
                                        </p:attrNameLst>
                                      </p:cBhvr>
                                    </p:animMotion>
                                  </p:childTnLst>
                                </p:cTn>
                              </p:par>
                              <p:par>
                                <p:cTn id="182" presetID="10" presetClass="exit" presetSubtype="0" fill="hold" grpId="2" nodeType="withEffect">
                                  <p:stCondLst>
                                    <p:cond delay="1000"/>
                                  </p:stCondLst>
                                  <p:childTnLst>
                                    <p:animEffect transition="out" filter="fade">
                                      <p:cBhvr>
                                        <p:cTn id="183" dur="1500"/>
                                        <p:tgtEl>
                                          <p:spTgt spid="21"/>
                                        </p:tgtEl>
                                      </p:cBhvr>
                                    </p:animEffect>
                                    <p:set>
                                      <p:cBhvr>
                                        <p:cTn id="184" dur="1" fill="hold">
                                          <p:stCondLst>
                                            <p:cond delay="1499"/>
                                          </p:stCondLst>
                                        </p:cTn>
                                        <p:tgtEl>
                                          <p:spTgt spid="21"/>
                                        </p:tgtEl>
                                        <p:attrNameLst>
                                          <p:attrName>style.visibility</p:attrName>
                                        </p:attrNameLst>
                                      </p:cBhvr>
                                      <p:to>
                                        <p:strVal val="hidden"/>
                                      </p:to>
                                    </p:set>
                                  </p:childTnLst>
                                </p:cTn>
                              </p:par>
                              <p:par>
                                <p:cTn id="185" presetID="23" presetClass="exit" presetSubtype="32" fill="hold" grpId="1" nodeType="withEffect">
                                  <p:stCondLst>
                                    <p:cond delay="1000"/>
                                  </p:stCondLst>
                                  <p:childTnLst>
                                    <p:anim calcmode="lin" valueType="num">
                                      <p:cBhvr>
                                        <p:cTn id="186" dur="1500"/>
                                        <p:tgtEl>
                                          <p:spTgt spid="21"/>
                                        </p:tgtEl>
                                        <p:attrNameLst>
                                          <p:attrName>ppt_w</p:attrName>
                                        </p:attrNameLst>
                                      </p:cBhvr>
                                      <p:tavLst>
                                        <p:tav tm="0">
                                          <p:val>
                                            <p:strVal val="ppt_w"/>
                                          </p:val>
                                        </p:tav>
                                        <p:tav tm="100000">
                                          <p:val>
                                            <p:fltVal val="0"/>
                                          </p:val>
                                        </p:tav>
                                      </p:tavLst>
                                    </p:anim>
                                    <p:anim calcmode="lin" valueType="num">
                                      <p:cBhvr>
                                        <p:cTn id="187" dur="1500"/>
                                        <p:tgtEl>
                                          <p:spTgt spid="21"/>
                                        </p:tgtEl>
                                        <p:attrNameLst>
                                          <p:attrName>ppt_h</p:attrName>
                                        </p:attrNameLst>
                                      </p:cBhvr>
                                      <p:tavLst>
                                        <p:tav tm="0">
                                          <p:val>
                                            <p:strVal val="ppt_h"/>
                                          </p:val>
                                        </p:tav>
                                        <p:tav tm="100000">
                                          <p:val>
                                            <p:fltVal val="0"/>
                                          </p:val>
                                        </p:tav>
                                      </p:tavLst>
                                    </p:anim>
                                    <p:set>
                                      <p:cBhvr>
                                        <p:cTn id="188" dur="1" fill="hold">
                                          <p:stCondLst>
                                            <p:cond delay="1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0" grpId="0"/>
      <p:bldP spid="20" grpId="1"/>
      <p:bldP spid="20" grpId="2"/>
      <p:bldP spid="20" grpId="3"/>
      <p:bldP spid="19" grpId="0"/>
      <p:bldP spid="19" grpId="1"/>
      <p:bldP spid="19" grpId="2"/>
      <p:bldP spid="19" grpId="3"/>
      <p:bldP spid="18" grpId="0"/>
      <p:bldP spid="18" grpId="1"/>
      <p:bldP spid="18" grpId="2"/>
      <p:bldP spid="18" grpId="3"/>
      <p:bldP spid="17" grpId="0"/>
      <p:bldP spid="17" grpId="1"/>
      <p:bldP spid="17" grpId="2"/>
      <p:bldP spid="17" grpId="3"/>
      <p:bldP spid="16" grpId="0"/>
      <p:bldP spid="16" grpId="1"/>
      <p:bldP spid="16" grpId="2"/>
      <p:bldP spid="16" grpId="3"/>
      <p:bldP spid="8" grpId="0"/>
      <p:bldP spid="2" grpId="0"/>
      <p:bldP spid="2" grpId="1"/>
      <p:bldP spid="5" grpId="1"/>
      <p:bldP spid="5" grpId="2"/>
      <p:bldP spid="5" grpId="3"/>
      <p:bldP spid="6" grpId="0"/>
      <p:bldP spid="6" grpId="1"/>
      <p:bldP spid="6" grpId="2"/>
      <p:bldP spid="14" grpId="0"/>
      <p:bldP spid="14" grpId="1"/>
      <p:bldP spid="14" grpId="2"/>
      <p:bldP spid="15" grpId="0"/>
      <p:bldP spid="15" grpId="1"/>
      <p:bldP spid="15" grpId="2"/>
      <p:bldP spid="7" grpId="0"/>
      <p:bldP spid="7" grpId="1"/>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22" grpId="0"/>
      <p:bldP spid="22" grpId="1"/>
      <p:bldP spid="23" grpId="0"/>
      <p:bldP spid="2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2"/>
          <a:stretch/>
        </p:blipFill>
        <p:spPr>
          <a:xfrm>
            <a:off x="0" y="0"/>
            <a:ext cx="9144000" cy="6858000"/>
          </a:xfrm>
          <a:prstGeom prst="rect">
            <a:avLst/>
          </a:prstGeom>
        </p:spPr>
      </p:pic>
      <p:sp>
        <p:nvSpPr>
          <p:cNvPr id="2" name="Title 1"/>
          <p:cNvSpPr>
            <a:spLocks noGrp="1"/>
          </p:cNvSpPr>
          <p:nvPr>
            <p:ph type="title"/>
          </p:nvPr>
        </p:nvSpPr>
        <p:spPr>
          <a:xfrm>
            <a:off x="457200" y="427038"/>
            <a:ext cx="8229600" cy="3078162"/>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rgbClr val="996633"/>
                </a:solidFill>
                <a:effectLst>
                  <a:glow rad="228600">
                    <a:srgbClr val="FFFF00">
                      <a:alpha val="40000"/>
                    </a:srgbClr>
                  </a:glow>
                  <a:outerShdw blurRad="50800" dist="39000" dir="5460000" algn="tl">
                    <a:srgbClr val="000000">
                      <a:alpha val="38000"/>
                    </a:srgbClr>
                  </a:outerShdw>
                </a:effectLst>
              </a:rPr>
              <a:t>"No one is holy like the LORD,    For there is none besides You, Nor is there any rock like our God."      </a:t>
            </a:r>
            <a:r>
              <a:rPr lang="en-US" sz="3200" b="1" i="1" dirty="0">
                <a:ln w="11430"/>
                <a:solidFill>
                  <a:srgbClr val="996633"/>
                </a:solidFill>
                <a:effectLst>
                  <a:glow rad="228600">
                    <a:srgbClr val="FFFF00">
                      <a:alpha val="40000"/>
                    </a:srgbClr>
                  </a:glow>
                  <a:outerShdw blurRad="50800" dist="39000" dir="5460000" algn="tl">
                    <a:srgbClr val="000000">
                      <a:alpha val="38000"/>
                    </a:srgbClr>
                  </a:outerShdw>
                </a:effectLst>
              </a:rPr>
              <a:t>— 1</a:t>
            </a:r>
            <a:r>
              <a:rPr lang="en-US" sz="3200" b="1" i="1" baseline="30000" dirty="0">
                <a:ln w="11430"/>
                <a:solidFill>
                  <a:srgbClr val="996633"/>
                </a:solidFill>
                <a:effectLst>
                  <a:glow rad="228600">
                    <a:srgbClr val="FFFF00">
                      <a:alpha val="40000"/>
                    </a:srgbClr>
                  </a:glow>
                  <a:outerShdw blurRad="50800" dist="39000" dir="5460000" algn="tl">
                    <a:srgbClr val="000000">
                      <a:alpha val="38000"/>
                    </a:srgbClr>
                  </a:outerShdw>
                </a:effectLst>
              </a:rPr>
              <a:t>st</a:t>
            </a:r>
            <a:r>
              <a:rPr lang="en-US" sz="3200" b="1" i="1" dirty="0">
                <a:ln w="11430"/>
                <a:solidFill>
                  <a:srgbClr val="996633"/>
                </a:solidFill>
                <a:effectLst>
                  <a:glow rad="228600">
                    <a:srgbClr val="FFFF00">
                      <a:alpha val="40000"/>
                    </a:srgbClr>
                  </a:glow>
                  <a:outerShdw blurRad="50800" dist="39000" dir="5460000" algn="tl">
                    <a:srgbClr val="000000">
                      <a:alpha val="38000"/>
                    </a:srgbClr>
                  </a:outerShdw>
                </a:effectLst>
              </a:rPr>
              <a:t> Samuel 2:2</a:t>
            </a:r>
            <a:r>
              <a:rPr lang="en-US" sz="4000" b="1" i="1" dirty="0">
                <a:ln w="11430"/>
                <a:solidFill>
                  <a:srgbClr val="996633"/>
                </a:solidFill>
                <a:effectLst>
                  <a:glow rad="228600">
                    <a:srgbClr val="FFFF00">
                      <a:alpha val="40000"/>
                    </a:srgbClr>
                  </a:glow>
                  <a:outerShdw blurRad="50800" dist="39000" dir="5460000" algn="tl">
                    <a:srgbClr val="000000">
                      <a:alpha val="38000"/>
                    </a:srgbClr>
                  </a:outerShdw>
                </a:effectLst>
              </a:rPr>
              <a:t> </a:t>
            </a:r>
          </a:p>
        </p:txBody>
      </p:sp>
      <p:sp>
        <p:nvSpPr>
          <p:cNvPr id="5" name="Title 1"/>
          <p:cNvSpPr txBox="1">
            <a:spLocks/>
          </p:cNvSpPr>
          <p:nvPr/>
        </p:nvSpPr>
        <p:spPr>
          <a:xfrm>
            <a:off x="457200" y="427038"/>
            <a:ext cx="8229600" cy="3078162"/>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101600">
                    <a:schemeClr val="tx1"/>
                  </a:glow>
                  <a:outerShdw blurRad="50800" dist="39000" dir="5460000" algn="tl">
                    <a:srgbClr val="000000">
                      <a:alpha val="38000"/>
                    </a:srgbClr>
                  </a:outerShdw>
                </a:effectLst>
              </a:rPr>
              <a:t>"No one is holy like the LORD,    For there is none besides You, Nor is there any rock like our God."      </a:t>
            </a:r>
            <a:r>
              <a:rPr lang="en-US" sz="3200" b="1" i="1" dirty="0">
                <a:ln w="11430"/>
                <a:solidFill>
                  <a:srgbClr val="CC9900"/>
                </a:solidFill>
                <a:effectLst>
                  <a:glow rad="101600">
                    <a:schemeClr val="tx1"/>
                  </a:glow>
                  <a:outerShdw blurRad="50800" dist="39000" dir="5460000" algn="tl">
                    <a:srgbClr val="000000">
                      <a:alpha val="38000"/>
                    </a:srgbClr>
                  </a:outerShdw>
                </a:effectLst>
              </a:rPr>
              <a:t>— 1</a:t>
            </a:r>
            <a:r>
              <a:rPr lang="en-US" sz="3200" b="1" i="1" baseline="30000" dirty="0">
                <a:ln w="11430"/>
                <a:solidFill>
                  <a:srgbClr val="CC9900"/>
                </a:solidFill>
                <a:effectLst>
                  <a:glow rad="101600">
                    <a:schemeClr val="tx1"/>
                  </a:glow>
                  <a:outerShdw blurRad="50800" dist="39000" dir="5460000" algn="tl">
                    <a:srgbClr val="000000">
                      <a:alpha val="38000"/>
                    </a:srgbClr>
                  </a:outerShdw>
                </a:effectLst>
              </a:rPr>
              <a:t>st</a:t>
            </a:r>
            <a:r>
              <a:rPr lang="en-US" sz="3200" b="1" i="1" dirty="0">
                <a:ln w="11430"/>
                <a:solidFill>
                  <a:srgbClr val="CC9900"/>
                </a:solidFill>
                <a:effectLst>
                  <a:glow rad="101600">
                    <a:schemeClr val="tx1"/>
                  </a:glow>
                  <a:outerShdw blurRad="50800" dist="39000" dir="5460000" algn="tl">
                    <a:srgbClr val="000000">
                      <a:alpha val="38000"/>
                    </a:srgbClr>
                  </a:outerShdw>
                </a:effectLst>
              </a:rPr>
              <a:t> Samuel 2:2</a:t>
            </a:r>
            <a:r>
              <a:rPr lang="en-US" sz="4000" b="1" i="1" dirty="0">
                <a:ln w="11430"/>
                <a:solidFill>
                  <a:srgbClr val="CC9900"/>
                </a:solidFill>
                <a:effectLst>
                  <a:glow rad="101600">
                    <a:schemeClr val="tx1"/>
                  </a:glow>
                  <a:outerShdw blurRad="50800" dist="39000" dir="5460000" algn="tl">
                    <a:srgbClr val="000000">
                      <a:alpha val="38000"/>
                    </a:srgbClr>
                  </a:outerShdw>
                </a:effectLst>
              </a:rPr>
              <a:t> </a:t>
            </a:r>
          </a:p>
        </p:txBody>
      </p:sp>
      <p:sp>
        <p:nvSpPr>
          <p:cNvPr id="7" name="Title 1"/>
          <p:cNvSpPr txBox="1">
            <a:spLocks/>
          </p:cNvSpPr>
          <p:nvPr/>
        </p:nvSpPr>
        <p:spPr>
          <a:xfrm>
            <a:off x="2743200" y="4191000"/>
            <a:ext cx="2514600" cy="914400"/>
          </a:xfrm>
          <a:prstGeom prst="rect">
            <a:avLst/>
          </a:prstGeom>
        </p:spPr>
        <p:txBody>
          <a:bodyPr vert="horz" lIns="91440" tIns="45720" rIns="91440" bIns="45720" rtlCol="0" anchor="ctr">
            <a:prstTxWarp prst="textStop">
              <a:avLst>
                <a:gd name="adj" fmla="val 30425"/>
              </a:avLst>
            </a:prstTxWarp>
            <a:normAutofit/>
            <a:scene3d>
              <a:camera prst="orthographicFront"/>
              <a:lightRig rig="glow" dir="tl">
                <a:rot lat="0" lon="0" rev="5400000"/>
              </a:lightRig>
            </a:scene3d>
            <a:sp3d contourW="12700">
              <a:bevelT w="25400" h="25400"/>
              <a:contourClr>
                <a:srgbClr val="660033"/>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80000" dist="40000" dir="5040000" algn="tl">
                    <a:srgbClr val="000000">
                      <a:alpha val="30000"/>
                    </a:srgbClr>
                  </a:outerShdw>
                </a:effectLst>
              </a:rPr>
              <a:t>Jesus</a:t>
            </a:r>
            <a:endParaRPr lang="en-US" b="1" i="1" dirty="0">
              <a:ln w="11430"/>
              <a:solidFill>
                <a:srgbClr val="CC9900"/>
              </a:solidFill>
              <a:effectLst>
                <a:glow rad="63500">
                  <a:schemeClr val="tx1"/>
                </a:glow>
                <a:outerShdw blurRad="80000" dist="40000" dir="5040000" algn="tl">
                  <a:srgbClr val="000000">
                    <a:alpha val="30000"/>
                  </a:srgbClr>
                </a:outerShdw>
              </a:effectLst>
            </a:endParaRPr>
          </a:p>
        </p:txBody>
      </p:sp>
    </p:spTree>
    <p:extLst>
      <p:ext uri="{BB962C8B-B14F-4D97-AF65-F5344CB8AC3E}">
        <p14:creationId xmlns:p14="http://schemas.microsoft.com/office/powerpoint/2010/main" val="32733354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1" nodeType="clickEffect">
                                  <p:stCondLst>
                                    <p:cond delay="0"/>
                                  </p:stCondLst>
                                  <p:childTnLst>
                                    <p:animMotion origin="layout" path="M 0 -4.07407E-6 L -0.05833 0.39121 " pathEditMode="relative" rAng="0" ptsTypes="AA">
                                      <p:cBhvr>
                                        <p:cTn id="18" dur="1500" fill="hold"/>
                                        <p:tgtEl>
                                          <p:spTgt spid="2"/>
                                        </p:tgtEl>
                                        <p:attrNameLst>
                                          <p:attrName>ppt_x</p:attrName>
                                          <p:attrName>ppt_y</p:attrName>
                                        </p:attrNameLst>
                                      </p:cBhvr>
                                      <p:rCtr x="-2917" y="19560"/>
                                    </p:animMotion>
                                  </p:childTnLst>
                                </p:cTn>
                              </p:par>
                              <p:par>
                                <p:cTn id="19" presetID="0" presetClass="path" presetSubtype="0" accel="50000" decel="50000" fill="hold" grpId="1" nodeType="withEffect">
                                  <p:stCondLst>
                                    <p:cond delay="0"/>
                                  </p:stCondLst>
                                  <p:childTnLst>
                                    <p:animMotion origin="layout" path="M 0 -4.07407E-6 L -0.05833 0.39121 " pathEditMode="relative" rAng="0" ptsTypes="AA">
                                      <p:cBhvr>
                                        <p:cTn id="20" dur="1500" fill="hold"/>
                                        <p:tgtEl>
                                          <p:spTgt spid="5"/>
                                        </p:tgtEl>
                                        <p:attrNameLst>
                                          <p:attrName>ppt_x</p:attrName>
                                          <p:attrName>ppt_y</p:attrName>
                                        </p:attrNameLst>
                                      </p:cBhvr>
                                      <p:rCtr x="-2917" y="19560"/>
                                    </p:animMotion>
                                  </p:childTnLst>
                                </p:cTn>
                              </p:par>
                              <p:par>
                                <p:cTn id="21" presetID="23" presetClass="exit" presetSubtype="32" fill="hold" grpId="2" nodeType="withEffect">
                                  <p:stCondLst>
                                    <p:cond delay="0"/>
                                  </p:stCondLst>
                                  <p:childTnLst>
                                    <p:anim calcmode="lin" valueType="num">
                                      <p:cBhvr>
                                        <p:cTn id="22" dur="1500"/>
                                        <p:tgtEl>
                                          <p:spTgt spid="2"/>
                                        </p:tgtEl>
                                        <p:attrNameLst>
                                          <p:attrName>ppt_w</p:attrName>
                                        </p:attrNameLst>
                                      </p:cBhvr>
                                      <p:tavLst>
                                        <p:tav tm="0">
                                          <p:val>
                                            <p:strVal val="ppt_w"/>
                                          </p:val>
                                        </p:tav>
                                        <p:tav tm="100000">
                                          <p:val>
                                            <p:fltVal val="0"/>
                                          </p:val>
                                        </p:tav>
                                      </p:tavLst>
                                    </p:anim>
                                    <p:anim calcmode="lin" valueType="num">
                                      <p:cBhvr>
                                        <p:cTn id="23" dur="1500"/>
                                        <p:tgtEl>
                                          <p:spTgt spid="2"/>
                                        </p:tgtEl>
                                        <p:attrNameLst>
                                          <p:attrName>ppt_h</p:attrName>
                                        </p:attrNameLst>
                                      </p:cBhvr>
                                      <p:tavLst>
                                        <p:tav tm="0">
                                          <p:val>
                                            <p:strVal val="ppt_h"/>
                                          </p:val>
                                        </p:tav>
                                        <p:tav tm="100000">
                                          <p:val>
                                            <p:fltVal val="0"/>
                                          </p:val>
                                        </p:tav>
                                      </p:tavLst>
                                    </p:anim>
                                    <p:set>
                                      <p:cBhvr>
                                        <p:cTn id="24" dur="1" fill="hold">
                                          <p:stCondLst>
                                            <p:cond delay="1499"/>
                                          </p:stCondLst>
                                        </p:cTn>
                                        <p:tgtEl>
                                          <p:spTgt spid="2"/>
                                        </p:tgtEl>
                                        <p:attrNameLst>
                                          <p:attrName>style.visibility</p:attrName>
                                        </p:attrNameLst>
                                      </p:cBhvr>
                                      <p:to>
                                        <p:strVal val="hidden"/>
                                      </p:to>
                                    </p:set>
                                  </p:childTnLst>
                                </p:cTn>
                              </p:par>
                              <p:par>
                                <p:cTn id="25" presetID="23" presetClass="exit" presetSubtype="32" fill="hold" grpId="2" nodeType="withEffect">
                                  <p:stCondLst>
                                    <p:cond delay="0"/>
                                  </p:stCondLst>
                                  <p:childTnLst>
                                    <p:anim calcmode="lin" valueType="num">
                                      <p:cBhvr>
                                        <p:cTn id="26" dur="1500"/>
                                        <p:tgtEl>
                                          <p:spTgt spid="5"/>
                                        </p:tgtEl>
                                        <p:attrNameLst>
                                          <p:attrName>ppt_w</p:attrName>
                                        </p:attrNameLst>
                                      </p:cBhvr>
                                      <p:tavLst>
                                        <p:tav tm="0">
                                          <p:val>
                                            <p:strVal val="ppt_w"/>
                                          </p:val>
                                        </p:tav>
                                        <p:tav tm="100000">
                                          <p:val>
                                            <p:fltVal val="0"/>
                                          </p:val>
                                        </p:tav>
                                      </p:tavLst>
                                    </p:anim>
                                    <p:anim calcmode="lin" valueType="num">
                                      <p:cBhvr>
                                        <p:cTn id="27" dur="1500"/>
                                        <p:tgtEl>
                                          <p:spTgt spid="5"/>
                                        </p:tgtEl>
                                        <p:attrNameLst>
                                          <p:attrName>ppt_h</p:attrName>
                                        </p:attrNameLst>
                                      </p:cBhvr>
                                      <p:tavLst>
                                        <p:tav tm="0">
                                          <p:val>
                                            <p:strVal val="ppt_h"/>
                                          </p:val>
                                        </p:tav>
                                        <p:tav tm="100000">
                                          <p:val>
                                            <p:fltVal val="0"/>
                                          </p:val>
                                        </p:tav>
                                      </p:tavLst>
                                    </p:anim>
                                    <p:set>
                                      <p:cBhvr>
                                        <p:cTn id="28" dur="1" fill="hold">
                                          <p:stCondLst>
                                            <p:cond delay="1499"/>
                                          </p:stCondLst>
                                        </p:cTn>
                                        <p:tgtEl>
                                          <p:spTgt spid="5"/>
                                        </p:tgtEl>
                                        <p:attrNameLst>
                                          <p:attrName>style.visibility</p:attrName>
                                        </p:attrNameLst>
                                      </p:cBhvr>
                                      <p:to>
                                        <p:strVal val="hidden"/>
                                      </p:to>
                                    </p:set>
                                  </p:childTnLst>
                                </p:cTn>
                              </p:par>
                              <p:par>
                                <p:cTn id="29" presetID="23" presetClass="entr" presetSubtype="16" fill="hold" grpId="0" nodeType="withEffect">
                                  <p:stCondLst>
                                    <p:cond delay="130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5" grpId="0"/>
      <p:bldP spid="5" grpId="1"/>
      <p:bldP spid="5" grpId="2"/>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201"/>
          <a:stretch/>
        </p:blipFill>
        <p:spPr>
          <a:xfrm>
            <a:off x="0" y="0"/>
            <a:ext cx="9144000" cy="6858000"/>
          </a:xfrm>
          <a:prstGeom prst="rect">
            <a:avLst/>
          </a:prstGeom>
        </p:spPr>
      </p:pic>
      <p:sp>
        <p:nvSpPr>
          <p:cNvPr id="2" name="Title 1"/>
          <p:cNvSpPr>
            <a:spLocks noGrp="1"/>
          </p:cNvSpPr>
          <p:nvPr>
            <p:ph type="title"/>
          </p:nvPr>
        </p:nvSpPr>
        <p:spPr>
          <a:xfrm>
            <a:off x="486680" y="655638"/>
            <a:ext cx="8229600" cy="5592762"/>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ysClr val="windowText" lastClr="000000"/>
                  </a:solidFill>
                </a:ln>
                <a:solidFill>
                  <a:srgbClr val="996633"/>
                </a:solidFill>
                <a:effectLst>
                  <a:glow rad="38100">
                    <a:schemeClr val="bg1"/>
                  </a:glow>
                  <a:outerShdw blurRad="50800" dist="39000" dir="5460000" algn="tl">
                    <a:srgbClr val="000000">
                      <a:alpha val="38000"/>
                    </a:srgbClr>
                  </a:outerShdw>
                </a:effectLst>
              </a:rPr>
              <a:t>And he said: "The LORD is my rock and my fortress and my deliverer; The God of my strength, in whom  I will trust; My shield and the horn of my salvation, My stronghold and my refuge; My Savior, You save me from violence." </a:t>
            </a:r>
            <a:r>
              <a:rPr lang="en-US" sz="3200" b="1" i="1" dirty="0">
                <a:ln w="11430">
                  <a:solidFill>
                    <a:sysClr val="windowText" lastClr="000000"/>
                  </a:solidFill>
                </a:ln>
                <a:solidFill>
                  <a:srgbClr val="996633"/>
                </a:solidFill>
                <a:effectLst>
                  <a:glow rad="38100">
                    <a:schemeClr val="bg1"/>
                  </a:glow>
                  <a:outerShdw blurRad="50800" dist="39000" dir="5460000" algn="tl">
                    <a:srgbClr val="000000">
                      <a:alpha val="38000"/>
                    </a:srgbClr>
                  </a:outerShdw>
                </a:effectLst>
              </a:rPr>
              <a:t>                      — 2</a:t>
            </a:r>
            <a:r>
              <a:rPr lang="en-US" sz="3200" b="1" i="1" baseline="30000" dirty="0">
                <a:ln w="11430">
                  <a:solidFill>
                    <a:sysClr val="windowText" lastClr="000000"/>
                  </a:solidFill>
                </a:ln>
                <a:solidFill>
                  <a:srgbClr val="996633"/>
                </a:solidFill>
                <a:effectLst>
                  <a:glow rad="38100">
                    <a:schemeClr val="bg1"/>
                  </a:glow>
                  <a:outerShdw blurRad="50800" dist="39000" dir="5460000" algn="tl">
                    <a:srgbClr val="000000">
                      <a:alpha val="38000"/>
                    </a:srgbClr>
                  </a:outerShdw>
                </a:effectLst>
              </a:rPr>
              <a:t>nd</a:t>
            </a:r>
            <a:r>
              <a:rPr lang="en-US" sz="3200" b="1" i="1" dirty="0">
                <a:ln w="11430">
                  <a:solidFill>
                    <a:sysClr val="windowText" lastClr="000000"/>
                  </a:solidFill>
                </a:ln>
                <a:solidFill>
                  <a:srgbClr val="996633"/>
                </a:solidFill>
                <a:effectLst>
                  <a:glow rad="38100">
                    <a:schemeClr val="bg1"/>
                  </a:glow>
                  <a:outerShdw blurRad="50800" dist="39000" dir="5460000" algn="tl">
                    <a:srgbClr val="000000">
                      <a:alpha val="38000"/>
                    </a:srgbClr>
                  </a:outerShdw>
                </a:effectLst>
              </a:rPr>
              <a:t> Samuel 22:2-3</a:t>
            </a:r>
            <a:r>
              <a:rPr lang="en-US" sz="4000" b="1" dirty="0">
                <a:ln w="11430">
                  <a:solidFill>
                    <a:sysClr val="windowText" lastClr="000000"/>
                  </a:solidFill>
                </a:ln>
                <a:solidFill>
                  <a:srgbClr val="996633"/>
                </a:solidFill>
                <a:effectLst>
                  <a:glow rad="38100">
                    <a:schemeClr val="bg1"/>
                  </a:glow>
                  <a:outerShdw blurRad="50800" dist="39000" dir="5460000" algn="tl">
                    <a:srgbClr val="000000">
                      <a:alpha val="38000"/>
                    </a:srgbClr>
                  </a:outerShdw>
                </a:effectLst>
              </a:rPr>
              <a:t> </a:t>
            </a:r>
          </a:p>
        </p:txBody>
      </p:sp>
      <p:sp>
        <p:nvSpPr>
          <p:cNvPr id="4" name="Title 1"/>
          <p:cNvSpPr txBox="1">
            <a:spLocks/>
          </p:cNvSpPr>
          <p:nvPr/>
        </p:nvSpPr>
        <p:spPr>
          <a:xfrm>
            <a:off x="448056" y="609600"/>
            <a:ext cx="8305800" cy="37338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ysClr val="windowText" lastClr="000000"/>
                  </a:solidFill>
                </a:ln>
                <a:solidFill>
                  <a:srgbClr val="996633"/>
                </a:solidFill>
                <a:effectLst>
                  <a:glow rad="38100">
                    <a:schemeClr val="bg1"/>
                  </a:glow>
                  <a:outerShdw blurRad="50800" dist="39000" dir="5460000" algn="tl">
                    <a:srgbClr val="000000">
                      <a:alpha val="38000"/>
                    </a:srgbClr>
                  </a:outerShdw>
                </a:effectLst>
              </a:rPr>
              <a:t>                         </a:t>
            </a:r>
            <a:r>
              <a:rPr lang="en-US" sz="2800" b="1" dirty="0">
                <a:ln w="11430">
                  <a:solidFill>
                    <a:sysClr val="windowText" lastClr="000000"/>
                  </a:solidFill>
                </a:ln>
                <a:solidFill>
                  <a:srgbClr val="996633"/>
                </a:solidFill>
                <a:effectLst>
                  <a:glow rad="38100">
                    <a:schemeClr val="bg1"/>
                  </a:glow>
                  <a:outerShdw blurRad="50800" dist="39000" dir="5460000" algn="tl">
                    <a:srgbClr val="000000">
                      <a:alpha val="38000"/>
                    </a:srgbClr>
                  </a:outerShdw>
                </a:effectLst>
              </a:rPr>
              <a:t> </a:t>
            </a:r>
            <a:r>
              <a:rPr lang="en-US" b="1" dirty="0">
                <a:ln w="11430">
                  <a:solidFill>
                    <a:sysClr val="windowText" lastClr="000000"/>
                  </a:solidFill>
                </a:ln>
                <a:solidFill>
                  <a:srgbClr val="7030A0"/>
                </a:solidFill>
                <a:effectLst>
                  <a:glow rad="38100">
                    <a:schemeClr val="bg1"/>
                  </a:glow>
                  <a:outerShdw blurRad="50800" dist="39000" dir="5460000" algn="tl">
                    <a:srgbClr val="000000">
                      <a:alpha val="38000"/>
                    </a:srgbClr>
                  </a:outerShdw>
                </a:effectLst>
              </a:rPr>
              <a:t>The LORD is my rock</a:t>
            </a:r>
          </a:p>
          <a:p>
            <a:r>
              <a:rPr lang="en-US" b="1" dirty="0">
                <a:ln w="11430">
                  <a:solidFill>
                    <a:sysClr val="windowText" lastClr="000000"/>
                  </a:solidFill>
                </a:ln>
                <a:solidFill>
                  <a:srgbClr val="7030A0"/>
                </a:solidFill>
                <a:effectLst>
                  <a:glow rad="38100">
                    <a:schemeClr val="bg1"/>
                  </a:glow>
                  <a:outerShdw blurRad="50800" dist="39000" dir="5460000" algn="tl">
                    <a:srgbClr val="000000">
                      <a:alpha val="38000"/>
                    </a:srgbClr>
                  </a:outerShdw>
                </a:effectLst>
              </a:rPr>
              <a:t>and my fortress and my deliverer; The God of my strength, in whom  I will trust; My shield and the horn</a:t>
            </a:r>
          </a:p>
          <a:p>
            <a:r>
              <a:rPr lang="en-US" sz="2400" b="1" dirty="0">
                <a:ln w="11430">
                  <a:solidFill>
                    <a:sysClr val="windowText" lastClr="000000"/>
                  </a:solidFill>
                </a:ln>
                <a:solidFill>
                  <a:srgbClr val="7030A0"/>
                </a:solidFill>
                <a:effectLst>
                  <a:glow rad="38100">
                    <a:schemeClr val="bg1"/>
                  </a:glow>
                  <a:outerShdw blurRad="50800" dist="39000" dir="5460000" algn="tl">
                    <a:srgbClr val="000000">
                      <a:alpha val="38000"/>
                    </a:srgbClr>
                  </a:outerShdw>
                </a:effectLst>
              </a:rPr>
              <a:t>  </a:t>
            </a:r>
            <a:r>
              <a:rPr lang="en-US" b="1" dirty="0">
                <a:ln w="11430">
                  <a:solidFill>
                    <a:sysClr val="windowText" lastClr="000000"/>
                  </a:solidFill>
                </a:ln>
                <a:solidFill>
                  <a:srgbClr val="7030A0"/>
                </a:solidFill>
                <a:effectLst>
                  <a:glow rad="38100">
                    <a:schemeClr val="bg1"/>
                  </a:glow>
                  <a:outerShdw blurRad="50800" dist="39000" dir="5460000" algn="tl">
                    <a:srgbClr val="000000">
                      <a:alpha val="38000"/>
                    </a:srgbClr>
                  </a:outerShdw>
                </a:effectLst>
              </a:rPr>
              <a:t>of my salvation, My stronghold.</a:t>
            </a:r>
            <a:endParaRPr lang="en-US" sz="4000" b="1" dirty="0">
              <a:ln w="11430">
                <a:solidFill>
                  <a:sysClr val="windowText" lastClr="000000"/>
                </a:solidFill>
              </a:ln>
              <a:solidFill>
                <a:srgbClr val="7030A0"/>
              </a:solidFill>
              <a:effectLst>
                <a:glow rad="38100">
                  <a:schemeClr val="bg1"/>
                </a:glow>
                <a:outerShdw blurRad="50800" dist="39000" dir="5460000" algn="tl">
                  <a:srgbClr val="000000">
                    <a:alpha val="38000"/>
                  </a:srgbClr>
                </a:outerShdw>
              </a:effectLst>
            </a:endParaRPr>
          </a:p>
        </p:txBody>
      </p:sp>
      <p:sp>
        <p:nvSpPr>
          <p:cNvPr id="31" name="Rectangle 2">
            <a:extLst>
              <a:ext uri="{FF2B5EF4-FFF2-40B4-BE49-F238E27FC236}">
                <a16:creationId xmlns:a16="http://schemas.microsoft.com/office/drawing/2014/main" id="{D94C9E21-DE34-451D-A112-88B42DBF04C4}"/>
              </a:ext>
            </a:extLst>
          </p:cNvPr>
          <p:cNvSpPr txBox="1">
            <a:spLocks noChangeArrowheads="1"/>
          </p:cNvSpPr>
          <p:nvPr/>
        </p:nvSpPr>
        <p:spPr bwMode="auto">
          <a:xfrm>
            <a:off x="1014663" y="3967301"/>
            <a:ext cx="7683289" cy="1723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380" b="1" i="0" u="none" strike="noStrike" kern="0" cap="none" spc="0" normalizeH="0" baseline="0" noProof="0" dirty="0">
                <a:ln w="3175" cmpd="sng">
                  <a:solidFill>
                    <a:srgbClr val="FFFFFF"/>
                  </a:solidFill>
                  <a:prstDash val="solid"/>
                  <a:miter lim="800000"/>
                </a:ln>
                <a:solidFill>
                  <a:srgbClr val="5289FE"/>
                </a:solidFill>
                <a:effectLst>
                  <a:glow rad="152400">
                    <a:srgbClr val="000000"/>
                  </a:glow>
                  <a:outerShdw blurRad="50800" algn="tl" rotWithShape="0">
                    <a:srgbClr val="000000"/>
                  </a:outerShdw>
                </a:effectLst>
                <a:uLnTx/>
                <a:uFillTx/>
                <a:latin typeface="Calibri" panose="020F0502020204030204" pitchFamily="34" charset="0"/>
                <a:ea typeface="+mj-ea"/>
                <a:cs typeface="+mj-cs"/>
              </a:rPr>
              <a:t>and my refuge; My Savior</a:t>
            </a:r>
            <a:r>
              <a:rPr kumimoji="0" lang="en-US" altLang="en-US" b="1" i="0" u="none" strike="noStrike" kern="0" cap="none" spc="0" normalizeH="0" baseline="0" noProof="0" dirty="0">
                <a:ln w="3175" cmpd="sng">
                  <a:solidFill>
                    <a:srgbClr val="FFFFFF"/>
                  </a:solidFill>
                  <a:prstDash val="solid"/>
                  <a:miter lim="800000"/>
                </a:ln>
                <a:solidFill>
                  <a:srgbClr val="5289FE"/>
                </a:solidFill>
                <a:effectLst>
                  <a:glow rad="152400">
                    <a:srgbClr val="000000"/>
                  </a:glow>
                  <a:outerShdw blurRad="50800" algn="tl" rotWithShape="0">
                    <a:srgbClr val="000000"/>
                  </a:outerShdw>
                </a:effectLst>
                <a:uLnTx/>
                <a:uFillTx/>
                <a:latin typeface="Calibri" panose="020F0502020204030204" pitchFamily="34" charset="0"/>
                <a:ea typeface="+mj-ea"/>
                <a:cs typeface="+mj-cs"/>
              </a:rPr>
              <a:t>,</a:t>
            </a:r>
            <a:r>
              <a:rPr kumimoji="0" lang="en-US" altLang="en-US" sz="2400" b="1" i="0" u="none" strike="noStrike" kern="0" cap="none" spc="0" normalizeH="0" baseline="0" noProof="0" dirty="0">
                <a:ln w="3175" cmpd="sng">
                  <a:solidFill>
                    <a:srgbClr val="FFFFFF"/>
                  </a:solidFill>
                  <a:prstDash val="solid"/>
                  <a:miter lim="800000"/>
                </a:ln>
                <a:solidFill>
                  <a:srgbClr val="5289FE"/>
                </a:solidFill>
                <a:effectLst>
                  <a:glow rad="1524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4380" b="1" i="0" u="none" strike="noStrike" kern="0" cap="none" spc="0" normalizeH="0" baseline="0" noProof="0" dirty="0">
                <a:ln w="3175" cmpd="sng">
                  <a:solidFill>
                    <a:srgbClr val="FFFFFF"/>
                  </a:solidFill>
                  <a:prstDash val="solid"/>
                  <a:miter lim="800000"/>
                </a:ln>
                <a:solidFill>
                  <a:srgbClr val="5289FE"/>
                </a:solidFill>
                <a:effectLst>
                  <a:glow rad="152400">
                    <a:srgbClr val="000000"/>
                  </a:glow>
                  <a:outerShdw blurRad="50800" algn="tl" rotWithShape="0">
                    <a:srgbClr val="000000"/>
                  </a:outerShdw>
                </a:effectLst>
                <a:uLnTx/>
                <a:uFillTx/>
                <a:latin typeface="Calibri" panose="020F0502020204030204" pitchFamily="34" charset="0"/>
                <a:ea typeface="+mj-ea"/>
                <a:cs typeface="+mj-cs"/>
              </a:rPr>
              <a:t>You</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4380" b="1" kern="0" dirty="0">
                <a:ln w="3175" cmpd="sng">
                  <a:solidFill>
                    <a:srgbClr val="FFFFFF"/>
                  </a:solidFill>
                  <a:prstDash val="solid"/>
                  <a:miter lim="800000"/>
                </a:ln>
                <a:solidFill>
                  <a:srgbClr val="5289FE"/>
                </a:solidFill>
                <a:effectLst>
                  <a:glow rad="152400">
                    <a:srgbClr val="000000"/>
                  </a:glow>
                  <a:outerShdw blurRad="50800" algn="tl" rotWithShape="0">
                    <a:srgbClr val="000000"/>
                  </a:outerShdw>
                </a:effectLst>
                <a:latin typeface="Calibri" panose="020F0502020204030204" pitchFamily="34" charset="0"/>
              </a:rPr>
              <a:t>  </a:t>
            </a:r>
            <a:r>
              <a:rPr kumimoji="0" lang="en-US" altLang="en-US" sz="4380" b="1" i="0" u="none" strike="noStrike" kern="0" cap="none" spc="0" normalizeH="0" baseline="0" noProof="0" dirty="0">
                <a:ln w="3175" cmpd="sng">
                  <a:solidFill>
                    <a:srgbClr val="FFFFFF"/>
                  </a:solidFill>
                  <a:prstDash val="solid"/>
                  <a:miter lim="800000"/>
                </a:ln>
                <a:solidFill>
                  <a:srgbClr val="5289FE"/>
                </a:solidFill>
                <a:effectLst>
                  <a:glow rad="1524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2400" b="1" i="0" u="none" strike="noStrike" kern="0" cap="none" spc="0" normalizeH="0" baseline="0" noProof="0" dirty="0">
                <a:ln w="3175" cmpd="sng">
                  <a:solidFill>
                    <a:srgbClr val="FFFFFF"/>
                  </a:solidFill>
                  <a:prstDash val="solid"/>
                  <a:miter lim="800000"/>
                </a:ln>
                <a:solidFill>
                  <a:srgbClr val="5289FE"/>
                </a:solidFill>
                <a:effectLst>
                  <a:glow rad="1524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4380" b="1" i="0" u="none" strike="noStrike" kern="0" cap="none" spc="0" normalizeH="0" baseline="0" noProof="0" dirty="0">
                <a:ln w="3175" cmpd="sng">
                  <a:solidFill>
                    <a:srgbClr val="FFFFFF"/>
                  </a:solidFill>
                  <a:prstDash val="solid"/>
                  <a:miter lim="800000"/>
                </a:ln>
                <a:solidFill>
                  <a:srgbClr val="5289FE"/>
                </a:solidFill>
                <a:effectLst>
                  <a:glow rad="152400">
                    <a:srgbClr val="000000"/>
                  </a:glow>
                  <a:outerShdw blurRad="50800" algn="tl" rotWithShape="0">
                    <a:srgbClr val="000000"/>
                  </a:outerShdw>
                </a:effectLst>
                <a:uLnTx/>
                <a:uFillTx/>
                <a:latin typeface="Calibri" panose="020F0502020204030204" pitchFamily="34" charset="0"/>
                <a:ea typeface="+mj-ea"/>
                <a:cs typeface="+mj-cs"/>
              </a:rPr>
              <a:t>save</a:t>
            </a:r>
            <a:r>
              <a:rPr kumimoji="0" lang="en-US" altLang="en-US" sz="4380" b="1" i="0" u="none" strike="noStrike" kern="0" cap="none" spc="0" normalizeH="0" noProof="0" dirty="0">
                <a:ln w="3175" cmpd="sng">
                  <a:solidFill>
                    <a:srgbClr val="FFFFFF"/>
                  </a:solidFill>
                  <a:prstDash val="solid"/>
                  <a:miter lim="800000"/>
                </a:ln>
                <a:solidFill>
                  <a:srgbClr val="5289FE"/>
                </a:solidFill>
                <a:effectLst>
                  <a:glow rad="152400">
                    <a:srgbClr val="000000"/>
                  </a:glow>
                  <a:outerShdw blurRad="50800" algn="tl" rotWithShape="0">
                    <a:srgbClr val="000000"/>
                  </a:outerShdw>
                </a:effectLst>
                <a:uLnTx/>
                <a:uFillTx/>
                <a:latin typeface="Calibri" panose="020F0502020204030204" pitchFamily="34" charset="0"/>
                <a:ea typeface="+mj-ea"/>
                <a:cs typeface="+mj-cs"/>
              </a:rPr>
              <a:t> me from violence</a:t>
            </a:r>
            <a:endParaRPr kumimoji="0" lang="en-US" altLang="en-US" sz="4380" b="1" i="1" u="none" strike="noStrike" kern="0" cap="none" spc="0" normalizeH="0" baseline="0" noProof="0" dirty="0">
              <a:ln w="3175" cmpd="sng">
                <a:solidFill>
                  <a:srgbClr val="FFFFFF"/>
                </a:solidFill>
                <a:prstDash val="solid"/>
                <a:miter lim="800000"/>
              </a:ln>
              <a:solidFill>
                <a:srgbClr val="5289FE"/>
              </a:solidFill>
              <a:effectLst>
                <a:glow rad="1524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Title 1"/>
          <p:cNvSpPr txBox="1">
            <a:spLocks/>
          </p:cNvSpPr>
          <p:nvPr/>
        </p:nvSpPr>
        <p:spPr>
          <a:xfrm>
            <a:off x="228600" y="3886200"/>
            <a:ext cx="8610600" cy="25908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7030A0"/>
                </a:solidFill>
                <a:effectLst>
                  <a:glow rad="63500">
                    <a:schemeClr val="tx1"/>
                  </a:glow>
                  <a:outerShdw blurRad="50800" dist="39000" dir="5460000" algn="tl">
                    <a:srgbClr val="000000">
                      <a:alpha val="38000"/>
                    </a:srgbClr>
                  </a:outerShdw>
                </a:effectLst>
              </a:rPr>
              <a:t> </a:t>
            </a:r>
            <a:r>
              <a:rPr lang="en-US" b="1" dirty="0">
                <a:ln w="11430">
                  <a:solidFill>
                    <a:sysClr val="windowText" lastClr="000000"/>
                  </a:solidFill>
                </a:ln>
                <a:solidFill>
                  <a:srgbClr val="7030A0"/>
                </a:solidFill>
                <a:effectLst>
                  <a:glow rad="38100">
                    <a:schemeClr val="bg1"/>
                  </a:glow>
                  <a:outerShdw blurRad="50800" dist="39000" dir="5460000" algn="tl">
                    <a:srgbClr val="000000">
                      <a:alpha val="38000"/>
                    </a:srgbClr>
                  </a:outerShdw>
                </a:effectLst>
              </a:rPr>
              <a:t>I will call upon the LORD, who is worthy to be praised; So shall I be saved from my enemies </a:t>
            </a:r>
            <a:r>
              <a:rPr lang="en-US" sz="3200" b="1" i="1" dirty="0">
                <a:ln w="11430">
                  <a:solidFill>
                    <a:sysClr val="windowText" lastClr="000000"/>
                  </a:solidFill>
                </a:ln>
                <a:solidFill>
                  <a:srgbClr val="7030A0"/>
                </a:solidFill>
                <a:effectLst>
                  <a:glow rad="38100">
                    <a:schemeClr val="bg1"/>
                  </a:glow>
                  <a:outerShdw blurRad="50800" dist="39000" dir="5460000" algn="tl">
                    <a:srgbClr val="000000">
                      <a:alpha val="38000"/>
                    </a:srgbClr>
                  </a:outerShdw>
                </a:effectLst>
              </a:rPr>
              <a:t>— Psalm 18:2-3 </a:t>
            </a:r>
          </a:p>
        </p:txBody>
      </p:sp>
      <p:sp>
        <p:nvSpPr>
          <p:cNvPr id="7" name="Title 1"/>
          <p:cNvSpPr txBox="1">
            <a:spLocks/>
          </p:cNvSpPr>
          <p:nvPr/>
        </p:nvSpPr>
        <p:spPr>
          <a:xfrm>
            <a:off x="486680" y="2667000"/>
            <a:ext cx="8229600" cy="1706562"/>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ysClr val="windowText" lastClr="000000"/>
                  </a:solidFill>
                </a:ln>
                <a:solidFill>
                  <a:srgbClr val="996633"/>
                </a:solidFill>
                <a:effectLst>
                  <a:glow rad="63500">
                    <a:schemeClr val="bg1"/>
                  </a:glow>
                  <a:outerShdw blurRad="50800" dist="39000" dir="5460000" algn="tl">
                    <a:srgbClr val="000000">
                      <a:alpha val="38000"/>
                    </a:srgbClr>
                  </a:outerShdw>
                </a:effectLst>
              </a:rPr>
              <a:t>and my refuge; My Savior, You save me from violence."</a:t>
            </a:r>
            <a:endParaRPr lang="en-US" sz="4000" b="1" dirty="0">
              <a:ln w="11430">
                <a:solidFill>
                  <a:sysClr val="windowText" lastClr="000000"/>
                </a:solidFill>
              </a:ln>
              <a:solidFill>
                <a:srgbClr val="996633"/>
              </a:solidFill>
              <a:effectLst>
                <a:glow rad="63500">
                  <a:schemeClr val="bg1"/>
                </a:glow>
                <a:outerShdw blurRad="50800" dist="39000" dir="5460000" algn="tl">
                  <a:srgbClr val="000000">
                    <a:alpha val="38000"/>
                  </a:srgbClr>
                </a:outerShdw>
              </a:effectLst>
            </a:endParaRPr>
          </a:p>
        </p:txBody>
      </p:sp>
      <p:sp>
        <p:nvSpPr>
          <p:cNvPr id="15" name="Title 1"/>
          <p:cNvSpPr txBox="1">
            <a:spLocks/>
          </p:cNvSpPr>
          <p:nvPr/>
        </p:nvSpPr>
        <p:spPr>
          <a:xfrm>
            <a:off x="457200" y="3962400"/>
            <a:ext cx="6400800" cy="10668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solidFill>
                  <a:srgbClr val="7030A0"/>
                </a:solidFill>
                <a:effectLst>
                  <a:glow rad="38100">
                    <a:schemeClr val="bg1"/>
                  </a:glow>
                  <a:outerShdw blurRad="50800" dist="39000" dir="5460000" algn="tl">
                    <a:srgbClr val="000000">
                      <a:alpha val="38000"/>
                    </a:srgbClr>
                  </a:outerShdw>
                </a:effectLst>
              </a:rPr>
              <a:t> </a:t>
            </a:r>
            <a:r>
              <a:rPr lang="en-US" sz="4800" b="1" dirty="0">
                <a:ln w="11430"/>
                <a:solidFill>
                  <a:srgbClr val="7030A0"/>
                </a:solidFill>
                <a:effectLst>
                  <a:glow rad="38100">
                    <a:schemeClr val="bg1"/>
                  </a:glow>
                  <a:outerShdw blurRad="50800" dist="39000" dir="5460000" algn="tl">
                    <a:srgbClr val="000000">
                      <a:alpha val="38000"/>
                    </a:srgbClr>
                  </a:outerShdw>
                </a:effectLst>
              </a:rPr>
              <a:t> </a:t>
            </a:r>
            <a:r>
              <a:rPr lang="en-US" b="1" dirty="0">
                <a:ln w="11430"/>
                <a:solidFill>
                  <a:srgbClr val="7030A0"/>
                </a:solidFill>
                <a:effectLst>
                  <a:glow rad="38100">
                    <a:schemeClr val="bg1"/>
                  </a:glow>
                  <a:outerShdw blurRad="50800" dist="39000" dir="5460000" algn="tl">
                    <a:srgbClr val="000000">
                      <a:alpha val="38000"/>
                    </a:srgbClr>
                  </a:outerShdw>
                </a:effectLst>
              </a:rPr>
              <a:t>I will call upon the LORD, </a:t>
            </a:r>
            <a:endParaRPr lang="en-US" sz="4000" b="1" dirty="0">
              <a:ln w="11430">
                <a:solidFill>
                  <a:sysClr val="windowText" lastClr="000000"/>
                </a:solidFill>
              </a:ln>
              <a:solidFill>
                <a:srgbClr val="996633"/>
              </a:solidFill>
              <a:effectLst>
                <a:glow rad="38100">
                  <a:schemeClr val="bg1"/>
                </a:glow>
                <a:outerShdw blurRad="50800" dist="39000" dir="5460000" algn="tl">
                  <a:srgbClr val="000000">
                    <a:alpha val="38000"/>
                  </a:srgbClr>
                </a:outerShdw>
              </a:effectLst>
            </a:endParaRPr>
          </a:p>
        </p:txBody>
      </p:sp>
      <p:sp>
        <p:nvSpPr>
          <p:cNvPr id="17" name="Title 1"/>
          <p:cNvSpPr txBox="1">
            <a:spLocks/>
          </p:cNvSpPr>
          <p:nvPr/>
        </p:nvSpPr>
        <p:spPr>
          <a:xfrm>
            <a:off x="304800" y="4724400"/>
            <a:ext cx="5422739" cy="9144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7030A0"/>
                </a:solidFill>
                <a:effectLst>
                  <a:glow rad="38100">
                    <a:schemeClr val="bg1"/>
                  </a:glow>
                  <a:outerShdw blurRad="50800" dist="39000" dir="5460000" algn="tl">
                    <a:srgbClr val="000000">
                      <a:alpha val="38000"/>
                    </a:srgbClr>
                  </a:outerShdw>
                </a:effectLst>
              </a:rPr>
              <a:t>worthy to be praised</a:t>
            </a:r>
            <a:endParaRPr lang="en-US" sz="4000" b="1" dirty="0">
              <a:ln w="11430">
                <a:solidFill>
                  <a:sysClr val="windowText" lastClr="000000"/>
                </a:solidFill>
              </a:ln>
              <a:solidFill>
                <a:srgbClr val="996633"/>
              </a:solidFill>
              <a:effectLst>
                <a:glow rad="38100">
                  <a:schemeClr val="bg1"/>
                </a:glow>
                <a:outerShdw blurRad="50800" dist="39000" dir="5460000" algn="tl">
                  <a:srgbClr val="000000">
                    <a:alpha val="38000"/>
                  </a:srgbClr>
                </a:outerShdw>
              </a:effectLst>
            </a:endParaRPr>
          </a:p>
        </p:txBody>
      </p:sp>
      <p:sp>
        <p:nvSpPr>
          <p:cNvPr id="18" name="Title 1"/>
          <p:cNvSpPr txBox="1">
            <a:spLocks/>
          </p:cNvSpPr>
          <p:nvPr/>
        </p:nvSpPr>
        <p:spPr>
          <a:xfrm>
            <a:off x="3505200" y="5334000"/>
            <a:ext cx="2584482"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7030A0"/>
                </a:solidFill>
                <a:effectLst>
                  <a:glow rad="38100">
                    <a:schemeClr val="bg1"/>
                  </a:glow>
                  <a:outerShdw blurRad="50800" dist="39000" dir="5460000" algn="tl">
                    <a:srgbClr val="000000">
                      <a:alpha val="38000"/>
                    </a:srgbClr>
                  </a:outerShdw>
                </a:effectLst>
              </a:rPr>
              <a:t> </a:t>
            </a:r>
            <a:r>
              <a:rPr lang="en-US" sz="5000" b="1" dirty="0">
                <a:ln w="11430"/>
                <a:solidFill>
                  <a:srgbClr val="7030A0"/>
                </a:solidFill>
                <a:effectLst>
                  <a:glow rad="38100">
                    <a:schemeClr val="bg1"/>
                  </a:glow>
                  <a:outerShdw blurRad="50800" dist="39000" dir="5460000" algn="tl">
                    <a:srgbClr val="000000">
                      <a:alpha val="38000"/>
                    </a:srgbClr>
                  </a:outerShdw>
                </a:effectLst>
              </a:rPr>
              <a:t> </a:t>
            </a:r>
            <a:r>
              <a:rPr lang="en-US" b="1" dirty="0">
                <a:ln w="11430"/>
                <a:solidFill>
                  <a:srgbClr val="7030A0"/>
                </a:solidFill>
                <a:effectLst>
                  <a:glow rad="38100">
                    <a:schemeClr val="bg1"/>
                  </a:glow>
                  <a:outerShdw blurRad="50800" dist="39000" dir="5460000" algn="tl">
                    <a:srgbClr val="000000">
                      <a:alpha val="38000"/>
                    </a:srgbClr>
                  </a:outerShdw>
                </a:effectLst>
              </a:rPr>
              <a:t>enemies</a:t>
            </a:r>
            <a:endParaRPr lang="en-US" b="1" dirty="0">
              <a:ln w="11430">
                <a:solidFill>
                  <a:sysClr val="windowText" lastClr="000000"/>
                </a:solidFill>
              </a:ln>
              <a:solidFill>
                <a:srgbClr val="996633"/>
              </a:solidFill>
              <a:effectLst>
                <a:glow rad="38100">
                  <a:schemeClr val="bg1"/>
                </a:glow>
                <a:outerShdw blurRad="50800" dist="39000" dir="5460000" algn="tl">
                  <a:srgbClr val="000000">
                    <a:alpha val="38000"/>
                  </a:srgbClr>
                </a:outerShdw>
              </a:effectLst>
            </a:endParaRPr>
          </a:p>
        </p:txBody>
      </p:sp>
      <p:sp>
        <p:nvSpPr>
          <p:cNvPr id="19" name="Title 1"/>
          <p:cNvSpPr txBox="1">
            <a:spLocks/>
          </p:cNvSpPr>
          <p:nvPr/>
        </p:nvSpPr>
        <p:spPr>
          <a:xfrm>
            <a:off x="5105400" y="4724400"/>
            <a:ext cx="838200" cy="9144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7030A0"/>
                </a:solidFill>
                <a:effectLst>
                  <a:glow rad="38100">
                    <a:schemeClr val="bg1"/>
                  </a:glow>
                  <a:outerShdw blurRad="50800" dist="39000" dir="5460000" algn="tl">
                    <a:srgbClr val="000000">
                      <a:alpha val="38000"/>
                    </a:srgbClr>
                  </a:outerShdw>
                </a:effectLst>
              </a:rPr>
              <a:t>;</a:t>
            </a:r>
            <a:r>
              <a:rPr lang="en-US" sz="4000" b="1" dirty="0">
                <a:ln w="11430"/>
                <a:solidFill>
                  <a:srgbClr val="7030A0"/>
                </a:solidFill>
                <a:effectLst>
                  <a:glow rad="63500">
                    <a:schemeClr val="tx1"/>
                  </a:glow>
                  <a:outerShdw blurRad="50800" dist="39000" dir="5460000" algn="tl">
                    <a:srgbClr val="000000">
                      <a:alpha val="38000"/>
                    </a:srgbClr>
                  </a:outerShdw>
                </a:effectLst>
              </a:rPr>
              <a:t> </a:t>
            </a:r>
            <a:endParaRPr lang="en-US" sz="4000" b="1" dirty="0">
              <a:ln w="11430">
                <a:solidFill>
                  <a:sysClr val="windowText" lastClr="000000"/>
                </a:solidFill>
              </a:ln>
              <a:solidFill>
                <a:srgbClr val="996633"/>
              </a:solidFill>
              <a:effectLst>
                <a:glow rad="63500">
                  <a:schemeClr val="bg1"/>
                </a:glow>
                <a:outerShdw blurRad="50800" dist="39000" dir="5460000" algn="tl">
                  <a:srgbClr val="000000">
                    <a:alpha val="38000"/>
                  </a:srgbClr>
                </a:outerShdw>
              </a:effectLst>
            </a:endParaRPr>
          </a:p>
        </p:txBody>
      </p:sp>
      <p:sp>
        <p:nvSpPr>
          <p:cNvPr id="20" name="Title 1"/>
          <p:cNvSpPr txBox="1">
            <a:spLocks/>
          </p:cNvSpPr>
          <p:nvPr/>
        </p:nvSpPr>
        <p:spPr>
          <a:xfrm>
            <a:off x="4267201" y="2667000"/>
            <a:ext cx="29718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w="11430">
                  <a:solidFill>
                    <a:sysClr val="windowText" lastClr="000000"/>
                  </a:solidFill>
                </a:ln>
                <a:solidFill>
                  <a:srgbClr val="996633"/>
                </a:solidFill>
                <a:effectLst>
                  <a:glow rad="38100">
                    <a:schemeClr val="bg1"/>
                  </a:glow>
                  <a:outerShdw blurRad="50800" dist="39000" dir="5460000" algn="tl">
                    <a:srgbClr val="000000">
                      <a:alpha val="38000"/>
                    </a:srgbClr>
                  </a:outerShdw>
                </a:effectLst>
              </a:rPr>
              <a:t> </a:t>
            </a:r>
            <a:r>
              <a:rPr lang="en-US" sz="5000" b="1" dirty="0">
                <a:ln w="11430">
                  <a:solidFill>
                    <a:sysClr val="windowText" lastClr="000000"/>
                  </a:solidFill>
                </a:ln>
                <a:solidFill>
                  <a:srgbClr val="996633"/>
                </a:solidFill>
                <a:effectLst>
                  <a:glow rad="38100">
                    <a:schemeClr val="bg1"/>
                  </a:glow>
                  <a:outerShdw blurRad="50800" dist="39000" dir="5460000" algn="tl">
                    <a:srgbClr val="000000">
                      <a:alpha val="38000"/>
                    </a:srgbClr>
                  </a:outerShdw>
                </a:effectLst>
              </a:rPr>
              <a:t> </a:t>
            </a:r>
            <a:r>
              <a:rPr lang="en-US" b="1" dirty="0">
                <a:ln w="11430">
                  <a:solidFill>
                    <a:sysClr val="windowText" lastClr="000000"/>
                  </a:solidFill>
                </a:ln>
                <a:solidFill>
                  <a:srgbClr val="996633"/>
                </a:solidFill>
                <a:effectLst>
                  <a:glow rad="38100">
                    <a:schemeClr val="bg1"/>
                  </a:glow>
                  <a:outerShdw blurRad="50800" dist="39000" dir="5460000" algn="tl">
                    <a:srgbClr val="000000">
                      <a:alpha val="38000"/>
                    </a:srgbClr>
                  </a:outerShdw>
                </a:effectLst>
              </a:rPr>
              <a:t>My Savior</a:t>
            </a:r>
            <a:endParaRPr lang="en-US" sz="4000" b="1" dirty="0">
              <a:ln w="11430">
                <a:solidFill>
                  <a:sysClr val="windowText" lastClr="000000"/>
                </a:solidFill>
              </a:ln>
              <a:solidFill>
                <a:srgbClr val="996633"/>
              </a:solidFill>
              <a:effectLst>
                <a:glow rad="38100">
                  <a:schemeClr val="bg1"/>
                </a:glow>
                <a:outerShdw blurRad="50800" dist="39000" dir="5460000" algn="tl">
                  <a:srgbClr val="000000">
                    <a:alpha val="38000"/>
                  </a:srgbClr>
                </a:outerShdw>
              </a:effectLst>
            </a:endParaRPr>
          </a:p>
        </p:txBody>
      </p:sp>
      <p:sp>
        <p:nvSpPr>
          <p:cNvPr id="21" name="Title 1"/>
          <p:cNvSpPr txBox="1">
            <a:spLocks/>
          </p:cNvSpPr>
          <p:nvPr/>
        </p:nvSpPr>
        <p:spPr>
          <a:xfrm>
            <a:off x="6553200" y="2743200"/>
            <a:ext cx="914400" cy="867137"/>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ysClr val="windowText" lastClr="000000"/>
                  </a:solidFill>
                </a:ln>
                <a:solidFill>
                  <a:srgbClr val="996633"/>
                </a:solidFill>
                <a:effectLst>
                  <a:glow rad="63500">
                    <a:schemeClr val="bg1"/>
                  </a:glow>
                  <a:outerShdw blurRad="50800" dist="39000" dir="5460000" algn="tl">
                    <a:srgbClr val="000000">
                      <a:alpha val="38000"/>
                    </a:srgbClr>
                  </a:outerShdw>
                </a:effectLst>
              </a:rPr>
              <a:t> </a:t>
            </a:r>
            <a:r>
              <a:rPr lang="en-US" b="1" dirty="0">
                <a:ln w="11430">
                  <a:solidFill>
                    <a:sysClr val="windowText" lastClr="000000"/>
                  </a:solidFill>
                </a:ln>
                <a:solidFill>
                  <a:srgbClr val="996633"/>
                </a:solidFill>
                <a:effectLst>
                  <a:glow rad="38100">
                    <a:schemeClr val="bg1"/>
                  </a:glow>
                  <a:outerShdw blurRad="50800" dist="39000" dir="5460000" algn="tl">
                    <a:srgbClr val="000000">
                      <a:alpha val="38000"/>
                    </a:srgbClr>
                  </a:outerShdw>
                </a:effectLst>
              </a:rPr>
              <a:t>,</a:t>
            </a:r>
            <a:endParaRPr lang="en-US" sz="4000" b="1" dirty="0">
              <a:ln w="11430">
                <a:solidFill>
                  <a:sysClr val="windowText" lastClr="000000"/>
                </a:solidFill>
              </a:ln>
              <a:solidFill>
                <a:srgbClr val="996633"/>
              </a:solidFill>
              <a:effectLst>
                <a:glow rad="38100">
                  <a:schemeClr val="bg1"/>
                </a:glow>
                <a:outerShdw blurRad="50800" dist="39000" dir="5460000" algn="tl">
                  <a:srgbClr val="000000">
                    <a:alpha val="38000"/>
                  </a:srgbClr>
                </a:outerShdw>
              </a:effectLst>
            </a:endParaRPr>
          </a:p>
        </p:txBody>
      </p:sp>
      <p:sp>
        <p:nvSpPr>
          <p:cNvPr id="22" name="Title 1"/>
          <p:cNvSpPr txBox="1">
            <a:spLocks/>
          </p:cNvSpPr>
          <p:nvPr/>
        </p:nvSpPr>
        <p:spPr>
          <a:xfrm>
            <a:off x="1790701" y="2743200"/>
            <a:ext cx="2933699" cy="877746"/>
          </a:xfrm>
          <a:prstGeom prst="rect">
            <a:avLst/>
          </a:prstGeom>
        </p:spPr>
        <p:txBody>
          <a:bodyPr vert="horz" lIns="91440" tIns="45720" rIns="91440" bIns="45720" rtlCol="0" anchor="ctr">
            <a:normAutofit fontScale="92500"/>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n w="11430">
                  <a:solidFill>
                    <a:sysClr val="windowText" lastClr="000000"/>
                  </a:solidFill>
                </a:ln>
                <a:solidFill>
                  <a:srgbClr val="996633"/>
                </a:solidFill>
                <a:effectLst>
                  <a:glow rad="38100">
                    <a:schemeClr val="bg1"/>
                  </a:glow>
                  <a:outerShdw blurRad="50800" dist="39000" dir="5460000" algn="tl">
                    <a:srgbClr val="000000">
                      <a:alpha val="38000"/>
                    </a:srgbClr>
                  </a:outerShdw>
                </a:effectLst>
              </a:rPr>
              <a:t> </a:t>
            </a:r>
            <a:r>
              <a:rPr lang="en-US" b="1" dirty="0">
                <a:ln w="11430">
                  <a:solidFill>
                    <a:sysClr val="windowText" lastClr="000000"/>
                  </a:solidFill>
                </a:ln>
                <a:solidFill>
                  <a:srgbClr val="996633"/>
                </a:solidFill>
                <a:effectLst>
                  <a:glow rad="38100">
                    <a:schemeClr val="bg1"/>
                  </a:glow>
                  <a:outerShdw blurRad="50800" dist="39000" dir="5460000" algn="tl">
                    <a:srgbClr val="000000">
                      <a:alpha val="38000"/>
                    </a:srgbClr>
                  </a:outerShdw>
                </a:effectLst>
              </a:rPr>
              <a:t> </a:t>
            </a:r>
            <a:r>
              <a:rPr lang="en-US" sz="4800" b="1" dirty="0">
                <a:ln w="11430">
                  <a:solidFill>
                    <a:sysClr val="windowText" lastClr="000000"/>
                  </a:solidFill>
                </a:ln>
                <a:solidFill>
                  <a:srgbClr val="996633"/>
                </a:solidFill>
                <a:effectLst>
                  <a:glow rad="38100">
                    <a:schemeClr val="bg1"/>
                  </a:glow>
                  <a:outerShdw blurRad="50800" dist="39000" dir="5460000" algn="tl">
                    <a:srgbClr val="000000">
                      <a:alpha val="38000"/>
                    </a:srgbClr>
                  </a:outerShdw>
                </a:effectLst>
              </a:rPr>
              <a:t>my refuge.</a:t>
            </a:r>
          </a:p>
        </p:txBody>
      </p:sp>
      <p:sp>
        <p:nvSpPr>
          <p:cNvPr id="23" name="Title 1"/>
          <p:cNvSpPr txBox="1">
            <a:spLocks/>
          </p:cNvSpPr>
          <p:nvPr/>
        </p:nvSpPr>
        <p:spPr>
          <a:xfrm>
            <a:off x="1371600" y="3352800"/>
            <a:ext cx="580806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ysClr val="windowText" lastClr="000000"/>
                  </a:solidFill>
                </a:ln>
                <a:solidFill>
                  <a:srgbClr val="996633"/>
                </a:solidFill>
                <a:effectLst>
                  <a:glow rad="38100">
                    <a:schemeClr val="bg1"/>
                  </a:glow>
                  <a:outerShdw blurRad="50800" dist="39000" dir="5460000" algn="tl">
                    <a:srgbClr val="000000">
                      <a:alpha val="38000"/>
                    </a:srgbClr>
                  </a:outerShdw>
                </a:effectLst>
              </a:rPr>
              <a:t> </a:t>
            </a:r>
            <a:r>
              <a:rPr lang="en-US" sz="4600" b="1" dirty="0">
                <a:ln w="11430">
                  <a:solidFill>
                    <a:sysClr val="windowText" lastClr="000000"/>
                  </a:solidFill>
                </a:ln>
                <a:solidFill>
                  <a:srgbClr val="996633"/>
                </a:solidFill>
                <a:effectLst>
                  <a:glow rad="38100">
                    <a:schemeClr val="bg1"/>
                  </a:glow>
                  <a:outerShdw blurRad="50800" dist="39000" dir="5460000" algn="tl">
                    <a:srgbClr val="000000">
                      <a:alpha val="38000"/>
                    </a:srgbClr>
                  </a:outerShdw>
                </a:effectLst>
              </a:rPr>
              <a:t> </a:t>
            </a:r>
            <a:r>
              <a:rPr lang="en-US" b="1" dirty="0">
                <a:ln w="11430">
                  <a:solidFill>
                    <a:sysClr val="windowText" lastClr="000000"/>
                  </a:solidFill>
                </a:ln>
                <a:solidFill>
                  <a:srgbClr val="996633"/>
                </a:solidFill>
                <a:effectLst>
                  <a:glow rad="38100">
                    <a:schemeClr val="bg1"/>
                  </a:glow>
                  <a:outerShdw blurRad="50800" dist="39000" dir="5460000" algn="tl">
                    <a:srgbClr val="000000">
                      <a:alpha val="38000"/>
                    </a:srgbClr>
                  </a:outerShdw>
                </a:effectLst>
              </a:rPr>
              <a:t>save me from violence</a:t>
            </a:r>
            <a:endParaRPr lang="en-US" sz="4000" b="1" dirty="0">
              <a:ln w="11430">
                <a:solidFill>
                  <a:sysClr val="windowText" lastClr="000000"/>
                </a:solidFill>
              </a:ln>
              <a:solidFill>
                <a:srgbClr val="996633"/>
              </a:solidFill>
              <a:effectLst>
                <a:glow rad="38100">
                  <a:schemeClr val="bg1"/>
                </a:glow>
                <a:outerShdw blurRad="50800" dist="39000" dir="5460000" algn="tl">
                  <a:srgbClr val="000000">
                    <a:alpha val="38000"/>
                  </a:srgbClr>
                </a:outerShdw>
              </a:effectLst>
            </a:endParaRPr>
          </a:p>
        </p:txBody>
      </p:sp>
      <p:sp>
        <p:nvSpPr>
          <p:cNvPr id="24" name="Title 1"/>
          <p:cNvSpPr txBox="1">
            <a:spLocks/>
          </p:cNvSpPr>
          <p:nvPr/>
        </p:nvSpPr>
        <p:spPr>
          <a:xfrm>
            <a:off x="7059130" y="2743200"/>
            <a:ext cx="1246670" cy="877746"/>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ysClr val="windowText" lastClr="000000"/>
                  </a:solidFill>
                </a:ln>
                <a:solidFill>
                  <a:srgbClr val="996633"/>
                </a:solidFill>
                <a:effectLst>
                  <a:glow rad="38100">
                    <a:schemeClr val="bg1"/>
                  </a:glow>
                  <a:outerShdw blurRad="50800" dist="39000" dir="5460000" algn="tl">
                    <a:srgbClr val="000000">
                      <a:alpha val="38000"/>
                    </a:srgbClr>
                  </a:outerShdw>
                </a:effectLst>
              </a:rPr>
              <a:t>You</a:t>
            </a:r>
            <a:endParaRPr lang="en-US" sz="4000" b="1" dirty="0">
              <a:ln w="11430">
                <a:solidFill>
                  <a:sysClr val="windowText" lastClr="000000"/>
                </a:solidFill>
              </a:ln>
              <a:solidFill>
                <a:srgbClr val="996633"/>
              </a:solidFill>
              <a:effectLst>
                <a:glow rad="38100">
                  <a:schemeClr val="bg1"/>
                </a:glow>
                <a:outerShdw blurRad="50800" dist="39000" dir="5460000" algn="tl">
                  <a:srgbClr val="000000">
                    <a:alpha val="38000"/>
                  </a:srgbClr>
                </a:outerShdw>
              </a:effectLst>
            </a:endParaRPr>
          </a:p>
        </p:txBody>
      </p:sp>
      <p:sp>
        <p:nvSpPr>
          <p:cNvPr id="16" name="Title 1"/>
          <p:cNvSpPr txBox="1">
            <a:spLocks/>
          </p:cNvSpPr>
          <p:nvPr/>
        </p:nvSpPr>
        <p:spPr>
          <a:xfrm>
            <a:off x="2926080" y="2895600"/>
            <a:ext cx="2548024" cy="1285754"/>
          </a:xfrm>
          <a:prstGeom prst="rect">
            <a:avLst/>
          </a:prstGeom>
        </p:spPr>
        <p:txBody>
          <a:bodyPr vert="horz" lIns="91440" tIns="45720" rIns="91440" bIns="45720" rtlCol="0" anchor="ctr">
            <a:prstTxWarp prst="textStop">
              <a:avLst/>
            </a:prstTxWarp>
            <a:normAutofit/>
            <a:scene3d>
              <a:camera prst="orthographicFront"/>
              <a:lightRig rig="glow" dir="tl">
                <a:rot lat="0" lon="0" rev="5400000"/>
              </a:lightRig>
            </a:scene3d>
            <a:sp3d contourW="12700">
              <a:bevelT w="25400" h="25400"/>
              <a:contourClr>
                <a:srgbClr val="00B05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tx1"/>
                  </a:glow>
                  <a:outerShdw blurRad="80000" dist="40000" dir="5040000" algn="tl">
                    <a:srgbClr val="000000">
                      <a:alpha val="30000"/>
                    </a:srgbClr>
                  </a:outerShdw>
                </a:effectLst>
              </a:rPr>
              <a:t>sanctuary</a:t>
            </a:r>
            <a:endParaRPr lang="en-US" b="1" i="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tx1"/>
                </a:glow>
                <a:outerShdw blurRad="80000" dist="40000" dir="5040000" algn="tl">
                  <a:srgbClr val="000000">
                    <a:alpha val="30000"/>
                  </a:srgbClr>
                </a:outerShdw>
              </a:effectLst>
            </a:endParaRPr>
          </a:p>
        </p:txBody>
      </p:sp>
      <p:sp>
        <p:nvSpPr>
          <p:cNvPr id="26" name="Freeform 14"/>
          <p:cNvSpPr>
            <a:spLocks/>
          </p:cNvSpPr>
          <p:nvPr/>
        </p:nvSpPr>
        <p:spPr bwMode="auto">
          <a:xfrm flipH="1">
            <a:off x="5334000" y="2133600"/>
            <a:ext cx="1066800" cy="800100"/>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66675">
            <a:solidFill>
              <a:schemeClr val="accent6">
                <a:lumMod val="75000"/>
              </a:schemeClr>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Title 1"/>
          <p:cNvSpPr txBox="1">
            <a:spLocks/>
          </p:cNvSpPr>
          <p:nvPr/>
        </p:nvSpPr>
        <p:spPr>
          <a:xfrm>
            <a:off x="4343400" y="1981200"/>
            <a:ext cx="3467099"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n w="11430"/>
                <a:solidFill>
                  <a:srgbClr val="996633"/>
                </a:solidFill>
                <a:effectLst>
                  <a:glow rad="63500">
                    <a:schemeClr val="tx1"/>
                  </a:glow>
                  <a:outerShdw blurRad="50800" dist="39000" dir="5460000" algn="tl">
                    <a:srgbClr val="000000">
                      <a:alpha val="38000"/>
                    </a:srgbClr>
                  </a:outerShdw>
                </a:effectLst>
              </a:rPr>
              <a:t> </a:t>
            </a:r>
            <a:r>
              <a:rPr lang="en-US" sz="2800" b="1" dirty="0">
                <a:ln w="11430">
                  <a:solidFill>
                    <a:sysClr val="windowText" lastClr="000000"/>
                  </a:solidFill>
                </a:ln>
                <a:solidFill>
                  <a:srgbClr val="996633"/>
                </a:solidFill>
                <a:effectLst>
                  <a:glow rad="38100">
                    <a:schemeClr val="bg1"/>
                  </a:glow>
                  <a:outerShdw blurRad="50800" dist="39000" dir="5460000" algn="tl">
                    <a:srgbClr val="000000">
                      <a:alpha val="38000"/>
                    </a:srgbClr>
                  </a:outerShdw>
                </a:effectLst>
              </a:rPr>
              <a:t>2</a:t>
            </a:r>
            <a:r>
              <a:rPr lang="en-US" sz="2800" b="1" baseline="30000" dirty="0">
                <a:ln w="11430">
                  <a:solidFill>
                    <a:sysClr val="windowText" lastClr="000000"/>
                  </a:solidFill>
                </a:ln>
                <a:solidFill>
                  <a:srgbClr val="996633"/>
                </a:solidFill>
                <a:effectLst>
                  <a:glow rad="38100">
                    <a:schemeClr val="bg1"/>
                  </a:glow>
                  <a:outerShdw blurRad="50800" dist="39000" dir="5460000" algn="tl">
                    <a:srgbClr val="000000">
                      <a:alpha val="38000"/>
                    </a:srgbClr>
                  </a:outerShdw>
                </a:effectLst>
              </a:rPr>
              <a:t>nd</a:t>
            </a:r>
            <a:r>
              <a:rPr lang="en-US" sz="2800" b="1" dirty="0">
                <a:ln w="11430">
                  <a:solidFill>
                    <a:sysClr val="windowText" lastClr="000000"/>
                  </a:solidFill>
                </a:ln>
                <a:solidFill>
                  <a:srgbClr val="996633"/>
                </a:solidFill>
                <a:effectLst>
                  <a:glow rad="38100">
                    <a:schemeClr val="bg1"/>
                  </a:glow>
                  <a:outerShdw blurRad="50800" dist="39000" dir="5460000" algn="tl">
                    <a:srgbClr val="000000">
                      <a:alpha val="38000"/>
                    </a:srgbClr>
                  </a:outerShdw>
                </a:effectLst>
              </a:rPr>
              <a:t> Samuel 22:2-3</a:t>
            </a:r>
          </a:p>
        </p:txBody>
      </p:sp>
      <p:sp>
        <p:nvSpPr>
          <p:cNvPr id="27" name="Title 1"/>
          <p:cNvSpPr txBox="1">
            <a:spLocks/>
          </p:cNvSpPr>
          <p:nvPr/>
        </p:nvSpPr>
        <p:spPr>
          <a:xfrm>
            <a:off x="4864608" y="1280160"/>
            <a:ext cx="1371600" cy="53721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100" b="1" dirty="0">
                <a:ln w="11430">
                  <a:noFill/>
                </a:ln>
                <a:solidFill>
                  <a:srgbClr val="996633"/>
                </a:solidFill>
                <a:effectLst>
                  <a:glow rad="12700">
                    <a:schemeClr val="bg1">
                      <a:alpha val="90000"/>
                    </a:schemeClr>
                  </a:glow>
                  <a:outerShdw blurRad="50800" dist="39000" dir="5460000" algn="tl">
                    <a:srgbClr val="000000">
                      <a:alpha val="38000"/>
                    </a:srgbClr>
                  </a:outerShdw>
                </a:effectLst>
              </a:rPr>
              <a:t>trust</a:t>
            </a:r>
          </a:p>
        </p:txBody>
      </p:sp>
      <p:sp>
        <p:nvSpPr>
          <p:cNvPr id="28" name="Title 1"/>
          <p:cNvSpPr txBox="1">
            <a:spLocks/>
          </p:cNvSpPr>
          <p:nvPr/>
        </p:nvSpPr>
        <p:spPr>
          <a:xfrm>
            <a:off x="2944368" y="2834640"/>
            <a:ext cx="2514600" cy="1101090"/>
          </a:xfrm>
          <a:prstGeom prst="rect">
            <a:avLst/>
          </a:prstGeom>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500" b="1" dirty="0">
                <a:ln w="11430">
                  <a:noFill/>
                </a:ln>
                <a:solidFill>
                  <a:srgbClr val="996633"/>
                </a:solidFill>
                <a:effectLst>
                  <a:glow rad="38100">
                    <a:schemeClr val="bg1"/>
                  </a:glow>
                  <a:outerShdw blurRad="50800" dist="39000" dir="5460000" algn="tl">
                    <a:srgbClr val="000000">
                      <a:alpha val="38000"/>
                    </a:srgbClr>
                  </a:outerShdw>
                </a:effectLst>
              </a:rPr>
              <a:t>trust</a:t>
            </a:r>
          </a:p>
        </p:txBody>
      </p:sp>
      <p:sp>
        <p:nvSpPr>
          <p:cNvPr id="29" name="Title 1"/>
          <p:cNvSpPr txBox="1">
            <a:spLocks/>
          </p:cNvSpPr>
          <p:nvPr/>
        </p:nvSpPr>
        <p:spPr>
          <a:xfrm>
            <a:off x="2971800" y="2819400"/>
            <a:ext cx="2618232" cy="1101090"/>
          </a:xfrm>
          <a:prstGeom prst="rect">
            <a:avLst/>
          </a:prstGeom>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500" b="1" dirty="0">
                <a:ln w="11430">
                  <a:noFill/>
                </a:ln>
                <a:solidFill>
                  <a:srgbClr val="996633"/>
                </a:solidFill>
                <a:effectLst>
                  <a:glow rad="38100">
                    <a:schemeClr val="bg1"/>
                  </a:glow>
                  <a:outerShdw blurRad="50800" dist="39000" dir="5460000" algn="tl">
                    <a:srgbClr val="000000">
                      <a:alpha val="38000"/>
                    </a:srgbClr>
                  </a:outerShdw>
                </a:effectLst>
              </a:rPr>
              <a:t>truth</a:t>
            </a:r>
          </a:p>
        </p:txBody>
      </p:sp>
      <p:sp>
        <p:nvSpPr>
          <p:cNvPr id="30" name="Title 1"/>
          <p:cNvSpPr txBox="1">
            <a:spLocks/>
          </p:cNvSpPr>
          <p:nvPr/>
        </p:nvSpPr>
        <p:spPr>
          <a:xfrm>
            <a:off x="1638301" y="5867400"/>
            <a:ext cx="6044164"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n w="11430"/>
                <a:solidFill>
                  <a:srgbClr val="996633"/>
                </a:solidFill>
                <a:effectLst>
                  <a:glow rad="63500">
                    <a:schemeClr val="tx1"/>
                  </a:glow>
                  <a:outerShdw blurRad="50800" dist="39000" dir="5460000" algn="tl">
                    <a:srgbClr val="000000">
                      <a:alpha val="38000"/>
                    </a:srgbClr>
                  </a:outerShdw>
                </a:effectLst>
              </a:rPr>
              <a:t> </a:t>
            </a:r>
            <a:r>
              <a:rPr lang="en-US" sz="3000" b="1" i="1" dirty="0">
                <a:ln w="11430">
                  <a:solidFill>
                    <a:sysClr val="windowText" lastClr="000000"/>
                  </a:solidFill>
                </a:ln>
                <a:solidFill>
                  <a:srgbClr val="996633"/>
                </a:solidFill>
                <a:effectLst>
                  <a:glow rad="38100">
                    <a:schemeClr val="bg1"/>
                  </a:glow>
                  <a:outerShdw blurRad="50800" dist="39000" dir="5460000" algn="tl">
                    <a:srgbClr val="000000">
                      <a:alpha val="38000"/>
                    </a:srgbClr>
                  </a:outerShdw>
                </a:effectLst>
              </a:rPr>
              <a:t>2</a:t>
            </a:r>
            <a:r>
              <a:rPr lang="en-US" sz="3000" b="1" i="1" baseline="30000" dirty="0">
                <a:ln w="11430">
                  <a:solidFill>
                    <a:sysClr val="windowText" lastClr="000000"/>
                  </a:solidFill>
                </a:ln>
                <a:solidFill>
                  <a:srgbClr val="996633"/>
                </a:solidFill>
                <a:effectLst>
                  <a:glow rad="38100">
                    <a:schemeClr val="bg1"/>
                  </a:glow>
                  <a:outerShdw blurRad="50800" dist="39000" dir="5460000" algn="tl">
                    <a:srgbClr val="000000">
                      <a:alpha val="38000"/>
                    </a:srgbClr>
                  </a:outerShdw>
                </a:effectLst>
              </a:rPr>
              <a:t>nd</a:t>
            </a:r>
            <a:r>
              <a:rPr lang="en-US" sz="3000" b="1" i="1" dirty="0">
                <a:ln w="11430">
                  <a:solidFill>
                    <a:sysClr val="windowText" lastClr="000000"/>
                  </a:solidFill>
                </a:ln>
                <a:solidFill>
                  <a:srgbClr val="996633"/>
                </a:solidFill>
                <a:effectLst>
                  <a:glow rad="38100">
                    <a:schemeClr val="bg1"/>
                  </a:glow>
                  <a:outerShdw blurRad="50800" dist="39000" dir="5460000" algn="tl">
                    <a:srgbClr val="000000">
                      <a:alpha val="38000"/>
                    </a:srgbClr>
                  </a:outerShdw>
                </a:effectLst>
              </a:rPr>
              <a:t> Samuel 22:2-3  </a:t>
            </a:r>
            <a:r>
              <a:rPr lang="en-US" sz="3600" b="1" i="1" dirty="0">
                <a:ln w="11430">
                  <a:solidFill>
                    <a:sysClr val="windowText" lastClr="000000"/>
                  </a:solidFill>
                </a:ln>
                <a:solidFill>
                  <a:srgbClr val="CC9900"/>
                </a:solidFill>
                <a:effectLst>
                  <a:glow rad="38100">
                    <a:schemeClr val="bg1"/>
                  </a:glow>
                  <a:outerShdw blurRad="50800" dist="39000" dir="5460000" algn="tl">
                    <a:srgbClr val="000000">
                      <a:alpha val="38000"/>
                    </a:srgbClr>
                  </a:outerShdw>
                </a:effectLst>
              </a:rPr>
              <a:t>+</a:t>
            </a:r>
            <a:r>
              <a:rPr lang="en-US" sz="3000" b="1" i="1" dirty="0">
                <a:ln w="11430">
                  <a:solidFill>
                    <a:sysClr val="windowText" lastClr="000000"/>
                  </a:solidFill>
                </a:ln>
                <a:solidFill>
                  <a:srgbClr val="996633"/>
                </a:solidFill>
                <a:effectLst>
                  <a:glow rad="38100">
                    <a:schemeClr val="bg1"/>
                  </a:glow>
                  <a:outerShdw blurRad="50800" dist="39000" dir="5460000" algn="tl">
                    <a:srgbClr val="000000">
                      <a:alpha val="38000"/>
                    </a:srgbClr>
                  </a:outerShdw>
                </a:effectLst>
              </a:rPr>
              <a:t>  </a:t>
            </a:r>
            <a:r>
              <a:rPr lang="en-US" sz="3000" b="1" i="1" dirty="0">
                <a:ln w="11430">
                  <a:solidFill>
                    <a:sysClr val="windowText" lastClr="000000"/>
                  </a:solidFill>
                </a:ln>
                <a:solidFill>
                  <a:srgbClr val="7030A0"/>
                </a:solidFill>
                <a:effectLst>
                  <a:glow rad="38100">
                    <a:schemeClr val="bg1"/>
                  </a:glow>
                  <a:outerShdw blurRad="50800" dist="39000" dir="5460000" algn="tl">
                    <a:srgbClr val="000000">
                      <a:alpha val="38000"/>
                    </a:srgbClr>
                  </a:outerShdw>
                </a:effectLst>
              </a:rPr>
              <a:t>Psalms 18:2-3</a:t>
            </a:r>
          </a:p>
        </p:txBody>
      </p:sp>
    </p:spTree>
    <p:extLst>
      <p:ext uri="{BB962C8B-B14F-4D97-AF65-F5344CB8AC3E}">
        <p14:creationId xmlns:p14="http://schemas.microsoft.com/office/powerpoint/2010/main" val="3273335409"/>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1.38889E-6 4.79186E-6 L -0.14497 -0.03655 " pathEditMode="relative" rAng="0" ptsTypes="AA">
                                      <p:cBhvr>
                                        <p:cTn id="10" dur="1250" spd="-100000" fill="hold"/>
                                        <p:tgtEl>
                                          <p:spTgt spid="2"/>
                                        </p:tgtEl>
                                        <p:attrNameLst>
                                          <p:attrName>ppt_x</p:attrName>
                                          <p:attrName>ppt_y</p:attrName>
                                        </p:attrNameLst>
                                      </p:cBhvr>
                                      <p:rCtr x="-7257" y="-1827"/>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up)">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par>
                                <p:cTn id="21" presetID="22" presetClass="exit" presetSubtype="1" fill="hold" grpId="1" nodeType="withEffect">
                                  <p:stCondLst>
                                    <p:cond delay="0"/>
                                  </p:stCondLst>
                                  <p:childTnLst>
                                    <p:animEffect transition="out" filter="wipe(up)">
                                      <p:cBhvr>
                                        <p:cTn id="22" dur="750"/>
                                        <p:tgtEl>
                                          <p:spTgt spid="2"/>
                                        </p:tgtEl>
                                      </p:cBhvr>
                                    </p:animEffect>
                                    <p:set>
                                      <p:cBhvr>
                                        <p:cTn id="23" dur="1" fill="hold">
                                          <p:stCondLst>
                                            <p:cond delay="749"/>
                                          </p:stCondLst>
                                        </p:cTn>
                                        <p:tgtEl>
                                          <p:spTgt spid="2"/>
                                        </p:tgtEl>
                                        <p:attrNameLst>
                                          <p:attrName>style.visibility</p:attrName>
                                        </p:attrNameLst>
                                      </p:cBhvr>
                                      <p:to>
                                        <p:strVal val="hidden"/>
                                      </p:to>
                                    </p:set>
                                  </p:childTnLst>
                                </p:cTn>
                              </p:par>
                              <p:par>
                                <p:cTn id="24" presetID="22" presetClass="exit" presetSubtype="1" fill="hold" grpId="1" nodeType="withEffect">
                                  <p:stCondLst>
                                    <p:cond delay="250"/>
                                  </p:stCondLst>
                                  <p:childTnLst>
                                    <p:animEffect transition="out" filter="wipe(up)">
                                      <p:cBhvr>
                                        <p:cTn id="25" dur="500"/>
                                        <p:tgtEl>
                                          <p:spTgt spid="31"/>
                                        </p:tgtEl>
                                      </p:cBhvr>
                                    </p:animEffect>
                                    <p:set>
                                      <p:cBhvr>
                                        <p:cTn id="26" dur="1" fill="hold">
                                          <p:stCondLst>
                                            <p:cond delay="499"/>
                                          </p:stCondLst>
                                        </p:cTn>
                                        <p:tgtEl>
                                          <p:spTgt spid="31"/>
                                        </p:tgtEl>
                                        <p:attrNameLst>
                                          <p:attrName>style.visibility</p:attrName>
                                        </p:attrNameLst>
                                      </p:cBhvr>
                                      <p:to>
                                        <p:strVal val="hidden"/>
                                      </p:to>
                                    </p:set>
                                  </p:childTnLst>
                                </p:cTn>
                              </p:par>
                              <p:par>
                                <p:cTn id="27" presetID="22" presetClass="entr" presetSubtype="1" fill="hold" grpId="0" nodeType="withEffect">
                                  <p:stCondLst>
                                    <p:cond delay="250"/>
                                  </p:stCondLst>
                                  <p:childTnLst>
                                    <p:set>
                                      <p:cBhvr>
                                        <p:cTn id="28" dur="1" fill="hold">
                                          <p:stCondLst>
                                            <p:cond delay="0"/>
                                          </p:stCondLst>
                                        </p:cTn>
                                        <p:tgtEl>
                                          <p:spTgt spid="5"/>
                                        </p:tgtEl>
                                        <p:attrNameLst>
                                          <p:attrName>style.visibility</p:attrName>
                                        </p:attrNameLst>
                                      </p:cBhvr>
                                      <p:to>
                                        <p:strVal val="visible"/>
                                      </p:to>
                                    </p:set>
                                    <p:animEffect transition="in" filter="wipe(up)">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mph" presetSubtype="0" fill="hold" grpId="2" nodeType="clickEffect">
                                  <p:stCondLst>
                                    <p:cond delay="0"/>
                                  </p:stCondLst>
                                  <p:childTnLst>
                                    <p:animEffect transition="out" filter="fade">
                                      <p:cBhvr>
                                        <p:cTn id="33" dur="500" tmFilter="0, 0; .2, .5; .8, .5; 1, 0"/>
                                        <p:tgtEl>
                                          <p:spTgt spid="5"/>
                                        </p:tgtEl>
                                      </p:cBhvr>
                                    </p:animEffect>
                                    <p:animScale>
                                      <p:cBhvr>
                                        <p:cTn id="34" dur="250" autoRev="1" fill="hold"/>
                                        <p:tgtEl>
                                          <p:spTgt spid="5"/>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6" presetClass="emph" presetSubtype="0" fill="hold" grpId="1" nodeType="clickEffect">
                                  <p:stCondLst>
                                    <p:cond delay="0"/>
                                  </p:stCondLst>
                                  <p:childTnLst>
                                    <p:animScale>
                                      <p:cBhvr>
                                        <p:cTn id="38" dur="2000" fill="hold"/>
                                        <p:tgtEl>
                                          <p:spTgt spid="4"/>
                                        </p:tgtEl>
                                      </p:cBhvr>
                                      <p:by x="50000" y="50000"/>
                                    </p:animScale>
                                  </p:childTnLst>
                                </p:cTn>
                              </p:par>
                              <p:par>
                                <p:cTn id="39" presetID="0" presetClass="path" presetSubtype="0" accel="50000" decel="50000" fill="hold" grpId="2" nodeType="withEffect">
                                  <p:stCondLst>
                                    <p:cond delay="0"/>
                                  </p:stCondLst>
                                  <p:childTnLst>
                                    <p:animMotion origin="layout" path="M 5E-6 2.94172E-6 L 0.22188 -0.18317 " pathEditMode="relative" rAng="0" ptsTypes="AA">
                                      <p:cBhvr>
                                        <p:cTn id="40" dur="2000" fill="hold"/>
                                        <p:tgtEl>
                                          <p:spTgt spid="4"/>
                                        </p:tgtEl>
                                        <p:attrNameLst>
                                          <p:attrName>ppt_x</p:attrName>
                                          <p:attrName>ppt_y</p:attrName>
                                        </p:attrNameLst>
                                      </p:cBhvr>
                                      <p:rCtr x="11094" y="-9158"/>
                                    </p:animMotion>
                                  </p:childTnLst>
                                </p:cTn>
                              </p:par>
                            </p:childTnLst>
                          </p:cTn>
                        </p:par>
                        <p:par>
                          <p:cTn id="41" fill="hold">
                            <p:stCondLst>
                              <p:cond delay="2000"/>
                            </p:stCondLst>
                            <p:childTnLst>
                              <p:par>
                                <p:cTn id="42" presetID="3" presetClass="emph" presetSubtype="2" fill="hold" grpId="3" nodeType="afterEffect">
                                  <p:stCondLst>
                                    <p:cond delay="0"/>
                                  </p:stCondLst>
                                  <p:childTnLst>
                                    <p:animClr clrSpc="rgb" dir="cw">
                                      <p:cBhvr override="childStyle">
                                        <p:cTn id="43" dur="1000" fill="hold"/>
                                        <p:tgtEl>
                                          <p:spTgt spid="4"/>
                                        </p:tgtEl>
                                        <p:attrNameLst>
                                          <p:attrName>style.color</p:attrName>
                                        </p:attrNameLst>
                                      </p:cBhvr>
                                      <p:to>
                                        <a:srgbClr val="996633"/>
                                      </p:to>
                                    </p:animClr>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00"/>
                                        <p:tgtEl>
                                          <p:spTgt spid="7"/>
                                        </p:tgtEl>
                                      </p:cBhvr>
                                    </p:animEffect>
                                    <p:anim calcmode="lin" valueType="num">
                                      <p:cBhvr>
                                        <p:cTn id="49" dur="1000" fill="hold"/>
                                        <p:tgtEl>
                                          <p:spTgt spid="7"/>
                                        </p:tgtEl>
                                        <p:attrNameLst>
                                          <p:attrName>ppt_x</p:attrName>
                                        </p:attrNameLst>
                                      </p:cBhvr>
                                      <p:tavLst>
                                        <p:tav tm="0">
                                          <p:val>
                                            <p:strVal val="#ppt_x"/>
                                          </p:val>
                                        </p:tav>
                                        <p:tav tm="100000">
                                          <p:val>
                                            <p:strVal val="#ppt_x"/>
                                          </p:val>
                                        </p:tav>
                                      </p:tavLst>
                                    </p:anim>
                                    <p:anim calcmode="lin" valueType="num">
                                      <p:cBhvr>
                                        <p:cTn id="50" dur="1000" fill="hold"/>
                                        <p:tgtEl>
                                          <p:spTgt spid="7"/>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22" presetClass="entr" presetSubtype="1" fill="hold" grpId="0" nodeType="after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up)">
                                      <p:cBhvr>
                                        <p:cTn id="54" dur="500"/>
                                        <p:tgtEl>
                                          <p:spTgt spid="25"/>
                                        </p:tgtEl>
                                      </p:cBhvr>
                                    </p:animEffect>
                                  </p:childTnLst>
                                </p:cTn>
                              </p:par>
                              <p:par>
                                <p:cTn id="55" presetID="22" presetClass="entr" presetSubtype="2"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right)">
                                      <p:cBhvr>
                                        <p:cTn id="57" dur="10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100"/>
                                        <p:tgtEl>
                                          <p:spTgt spid="15"/>
                                        </p:tgtEl>
                                      </p:cBhvr>
                                    </p:animEffect>
                                  </p:childTnLst>
                                </p:cTn>
                              </p:par>
                              <p:par>
                                <p:cTn id="63" presetID="10" presetClass="exit" presetSubtype="0" fill="hold" grpId="1" nodeType="withEffect">
                                  <p:stCondLst>
                                    <p:cond delay="0"/>
                                  </p:stCondLst>
                                  <p:childTnLst>
                                    <p:animEffect transition="out" filter="fade">
                                      <p:cBhvr>
                                        <p:cTn id="64" dur="500"/>
                                        <p:tgtEl>
                                          <p:spTgt spid="26"/>
                                        </p:tgtEl>
                                      </p:cBhvr>
                                    </p:animEffect>
                                    <p:set>
                                      <p:cBhvr>
                                        <p:cTn id="65" dur="1" fill="hold">
                                          <p:stCondLst>
                                            <p:cond delay="499"/>
                                          </p:stCondLst>
                                        </p:cTn>
                                        <p:tgtEl>
                                          <p:spTgt spid="26"/>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25"/>
                                        </p:tgtEl>
                                      </p:cBhvr>
                                    </p:animEffect>
                                    <p:set>
                                      <p:cBhvr>
                                        <p:cTn id="68" dur="1" fill="hold">
                                          <p:stCondLst>
                                            <p:cond delay="499"/>
                                          </p:stCondLst>
                                        </p:cTn>
                                        <p:tgtEl>
                                          <p:spTgt spid="25"/>
                                        </p:tgtEl>
                                        <p:attrNameLst>
                                          <p:attrName>style.visibility</p:attrName>
                                        </p:attrNameLst>
                                      </p:cBhvr>
                                      <p:to>
                                        <p:strVal val="hidden"/>
                                      </p:to>
                                    </p:set>
                                  </p:childTnLst>
                                </p:cTn>
                              </p:par>
                              <p:par>
                                <p:cTn id="69" presetID="10"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100"/>
                                        <p:tgtEl>
                                          <p:spTgt spid="2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100"/>
                                        <p:tgtEl>
                                          <p:spTgt spid="1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100"/>
                                        <p:tgtEl>
                                          <p:spTgt spid="2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100"/>
                                        <p:tgtEl>
                                          <p:spTgt spid="22"/>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100"/>
                                        <p:tgtEl>
                                          <p:spTgt spid="24"/>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3"/>
                                        </p:tgtEl>
                                        <p:attrNameLst>
                                          <p:attrName>style.visibility</p:attrName>
                                        </p:attrNameLst>
                                      </p:cBhvr>
                                      <p:to>
                                        <p:strVal val="visible"/>
                                      </p:to>
                                    </p:set>
                                    <p:animEffect transition="in" filter="fade">
                                      <p:cBhvr>
                                        <p:cTn id="86" dur="100"/>
                                        <p:tgtEl>
                                          <p:spTgt spid="23"/>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fade">
                                      <p:cBhvr>
                                        <p:cTn id="89" dur="100"/>
                                        <p:tgtEl>
                                          <p:spTgt spid="19"/>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
                                        <p:tgtEl>
                                          <p:spTgt spid="18"/>
                                        </p:tgtEl>
                                      </p:cBhvr>
                                    </p:animEffect>
                                  </p:childTnLst>
                                </p:cTn>
                              </p:par>
                              <p:par>
                                <p:cTn id="93" presetID="0" presetClass="path" presetSubtype="0" accel="50000" decel="50000" fill="hold" grpId="2" nodeType="withEffect">
                                  <p:stCondLst>
                                    <p:cond delay="0"/>
                                  </p:stCondLst>
                                  <p:childTnLst>
                                    <p:animMotion origin="layout" path="M 0 0.00023 L -0.04826 -0.05602 " pathEditMode="relative" rAng="0" ptsTypes="AA">
                                      <p:cBhvr>
                                        <p:cTn id="94" dur="2000" fill="hold"/>
                                        <p:tgtEl>
                                          <p:spTgt spid="15"/>
                                        </p:tgtEl>
                                        <p:attrNameLst>
                                          <p:attrName>ppt_x</p:attrName>
                                          <p:attrName>ppt_y</p:attrName>
                                        </p:attrNameLst>
                                      </p:cBhvr>
                                      <p:rCtr x="-2413" y="-2824"/>
                                    </p:animMotion>
                                  </p:childTnLst>
                                </p:cTn>
                              </p:par>
                              <p:par>
                                <p:cTn id="95" presetID="0" presetClass="path" presetSubtype="0" accel="50000" decel="50000" fill="hold" grpId="2" nodeType="withEffect">
                                  <p:stCondLst>
                                    <p:cond delay="0"/>
                                  </p:stCondLst>
                                  <p:childTnLst>
                                    <p:animMotion origin="layout" path="M 3.33333E-6 -1.11111E-6 C 0.00416 -0.00602 0.01423 -0.02639 0.025 -0.03565 C 0.03576 -0.04491 0.05 -0.05255 0.06423 -0.05509 C 0.07847 -0.05764 0.09652 -0.05648 0.11007 -0.05046 C 0.12361 -0.04444 0.13576 -0.03217 0.14496 -0.01898 C 0.15416 -0.00579 0.16059 0.0125 0.1658 0.02824 C 0.171 0.04398 0.17343 0.05695 0.17586 0.075 C 0.1783 0.09306 0.17916 0.12338 0.18003 0.13611 " pathEditMode="relative" rAng="0" ptsTypes="aaaaaaaa">
                                      <p:cBhvr>
                                        <p:cTn id="96" dur="2000" fill="hold"/>
                                        <p:tgtEl>
                                          <p:spTgt spid="20"/>
                                        </p:tgtEl>
                                        <p:attrNameLst>
                                          <p:attrName>ppt_x</p:attrName>
                                          <p:attrName>ppt_y</p:attrName>
                                        </p:attrNameLst>
                                      </p:cBhvr>
                                      <p:rCtr x="8993" y="3912"/>
                                    </p:animMotion>
                                  </p:childTnLst>
                                </p:cTn>
                              </p:par>
                              <p:par>
                                <p:cTn id="97" presetID="0" presetClass="path" presetSubtype="0" accel="50000" decel="50000" fill="hold" grpId="2" nodeType="withEffect">
                                  <p:stCondLst>
                                    <p:cond delay="0"/>
                                  </p:stCondLst>
                                  <p:childTnLst>
                                    <p:animMotion origin="layout" path="M -1.11111E-6 4.44444E-6 L 0.02639 -0.0544 " pathEditMode="relative" rAng="0" ptsTypes="AA">
                                      <p:cBhvr>
                                        <p:cTn id="98" dur="2000" fill="hold"/>
                                        <p:tgtEl>
                                          <p:spTgt spid="17"/>
                                        </p:tgtEl>
                                        <p:attrNameLst>
                                          <p:attrName>ppt_x</p:attrName>
                                          <p:attrName>ppt_y</p:attrName>
                                        </p:attrNameLst>
                                      </p:cBhvr>
                                      <p:rCtr x="1319" y="-2731"/>
                                    </p:animMotion>
                                  </p:childTnLst>
                                </p:cTn>
                              </p:par>
                              <p:par>
                                <p:cTn id="99" presetID="0" presetClass="path" presetSubtype="0" accel="50000" decel="50000" fill="hold" grpId="2" nodeType="withEffect">
                                  <p:stCondLst>
                                    <p:cond delay="0"/>
                                  </p:stCondLst>
                                  <p:childTnLst>
                                    <p:animMotion origin="layout" path="M 3.33333E-6 -4.44444E-6 C -0.0033 0.01181 -0.01164 0.04862 -0.01997 0.0713 C -0.0283 0.09399 -0.03577 0.11528 -0.04966 0.13635 C -0.06354 0.15741 -0.08681 0.18079 -0.10295 0.19746 C -0.1191 0.21412 -0.13716 0.22871 -0.14618 0.23681 " pathEditMode="relative" rAng="0" ptsTypes="aaaaa">
                                      <p:cBhvr>
                                        <p:cTn id="100" dur="2000" fill="hold"/>
                                        <p:tgtEl>
                                          <p:spTgt spid="21"/>
                                        </p:tgtEl>
                                        <p:attrNameLst>
                                          <p:attrName>ppt_x</p:attrName>
                                          <p:attrName>ppt_y</p:attrName>
                                        </p:attrNameLst>
                                      </p:cBhvr>
                                      <p:rCtr x="-7309" y="11829"/>
                                    </p:animMotion>
                                  </p:childTnLst>
                                </p:cTn>
                              </p:par>
                              <p:par>
                                <p:cTn id="101" presetID="0" presetClass="path" presetSubtype="0" accel="50000" decel="50000" fill="hold" grpId="2" nodeType="withEffect">
                                  <p:stCondLst>
                                    <p:cond delay="0"/>
                                  </p:stCondLst>
                                  <p:childTnLst>
                                    <p:animMotion origin="layout" path="M -3.33333E-6 1.11111E-6 C 0.02813 0.00185 0.1257 0.00463 0.16875 0.01111 C 0.21181 0.01759 0.23125 0.02662 0.25834 0.03935 C 0.28542 0.05208 0.3092 0.06759 0.33091 0.08727 C 0.35261 0.10694 0.37344 0.13194 0.38837 0.15671 C 0.4033 0.18148 0.41407 0.21967 0.42084 0.23611 " pathEditMode="relative" rAng="0" ptsTypes="aaaaaa">
                                      <p:cBhvr>
                                        <p:cTn id="102" dur="2000" fill="hold"/>
                                        <p:tgtEl>
                                          <p:spTgt spid="22"/>
                                        </p:tgtEl>
                                        <p:attrNameLst>
                                          <p:attrName>ppt_x</p:attrName>
                                          <p:attrName>ppt_y</p:attrName>
                                        </p:attrNameLst>
                                      </p:cBhvr>
                                      <p:rCtr x="21042" y="11806"/>
                                    </p:animMotion>
                                  </p:childTnLst>
                                </p:cTn>
                              </p:par>
                              <p:par>
                                <p:cTn id="103" presetID="0" presetClass="path" presetSubtype="0" accel="50000" decel="50000" fill="hold" grpId="2" nodeType="withEffect">
                                  <p:stCondLst>
                                    <p:cond delay="0"/>
                                  </p:stCondLst>
                                  <p:childTnLst>
                                    <p:animMotion origin="layout" path="M -4.16667E-6 1.11111E-6 C -0.0217 -0.02755 -0.04322 -0.05486 -0.09114 -0.07593 C -0.13906 -0.09699 -0.22656 -0.11783 -0.28732 -0.12662 C -0.34809 -0.13542 -0.39895 -0.13519 -0.45572 -0.12824 C -0.5125 -0.1213 -0.5842 -0.10787 -0.62777 -0.08449 C -0.67135 -0.06111 -0.69722 -0.01991 -0.71684 0.01227 C -0.73645 0.04444 -0.73975 0.0743 -0.74548 0.10833 C -0.75121 0.14236 -0.75 0.1787 -0.75173 0.2162 C -0.75347 0.2537 -0.75503 0.30926 -0.7559 0.3338 " pathEditMode="relative" rAng="0" ptsTypes="aaaaaaaaa">
                                      <p:cBhvr>
                                        <p:cTn id="104" dur="2000" fill="hold"/>
                                        <p:tgtEl>
                                          <p:spTgt spid="24"/>
                                        </p:tgtEl>
                                        <p:attrNameLst>
                                          <p:attrName>ppt_x</p:attrName>
                                          <p:attrName>ppt_y</p:attrName>
                                        </p:attrNameLst>
                                      </p:cBhvr>
                                      <p:rCtr x="-37795" y="9907"/>
                                    </p:animMotion>
                                  </p:childTnLst>
                                </p:cTn>
                              </p:par>
                              <p:par>
                                <p:cTn id="105" presetID="0" presetClass="path" presetSubtype="0" accel="50000" decel="50000" fill="hold" grpId="2" nodeType="withEffect">
                                  <p:stCondLst>
                                    <p:cond delay="0"/>
                                  </p:stCondLst>
                                  <p:childTnLst>
                                    <p:animMotion origin="layout" path="M -4.72222E-6 -1.11111E-6 C -0.00434 0.00533 -0.01944 0.01945 -0.02586 0.03171 C -0.03229 0.04398 -0.03541 0.05718 -0.03871 0.07384 C -0.04201 0.09051 -0.04375 0.10533 -0.04583 0.13218 C -0.04791 0.15903 -0.04982 0.21366 -0.05086 0.23495 " pathEditMode="relative" rAng="0" ptsTypes="aaaaa">
                                      <p:cBhvr>
                                        <p:cTn id="106" dur="2000" fill="hold"/>
                                        <p:tgtEl>
                                          <p:spTgt spid="23"/>
                                        </p:tgtEl>
                                        <p:attrNameLst>
                                          <p:attrName>ppt_x</p:attrName>
                                          <p:attrName>ppt_y</p:attrName>
                                        </p:attrNameLst>
                                      </p:cBhvr>
                                      <p:rCtr x="-2552" y="11736"/>
                                    </p:animMotion>
                                  </p:childTnLst>
                                </p:cTn>
                              </p:par>
                              <p:par>
                                <p:cTn id="107" presetID="0" presetClass="path" presetSubtype="0" accel="50000" decel="50000" fill="hold" grpId="2" nodeType="withEffect">
                                  <p:stCondLst>
                                    <p:cond delay="0"/>
                                  </p:stCondLst>
                                  <p:childTnLst>
                                    <p:animMotion origin="layout" path="M 3.33333E-6 4.44444E-6 C 0.00711 0.00138 0.02899 0.00416 0.04253 0.00787 C 0.05607 0.01157 0.06857 0.01666 0.08125 0.02268 C 0.09392 0.0287 0.11093 0.04004 0.11875 0.04444 " pathEditMode="relative" rAng="0" ptsTypes="aaaa">
                                      <p:cBhvr>
                                        <p:cTn id="108" dur="2000" fill="hold"/>
                                        <p:tgtEl>
                                          <p:spTgt spid="19"/>
                                        </p:tgtEl>
                                        <p:attrNameLst>
                                          <p:attrName>ppt_x</p:attrName>
                                          <p:attrName>ppt_y</p:attrName>
                                        </p:attrNameLst>
                                      </p:cBhvr>
                                      <p:rCtr x="5937" y="2222"/>
                                    </p:animMotion>
                                  </p:childTnLst>
                                </p:cTn>
                              </p:par>
                              <p:par>
                                <p:cTn id="109" presetID="0" presetClass="path" presetSubtype="0" accel="50000" decel="50000" fill="hold" grpId="2" nodeType="withEffect">
                                  <p:stCondLst>
                                    <p:cond delay="0"/>
                                  </p:stCondLst>
                                  <p:childTnLst>
                                    <p:animMotion origin="layout" path="M -2.77778E-6 1.11022E-16 C 0.0217 -0.00069 0.09479 -0.00301 0.12986 -0.0044 C 0.16493 -0.00579 0.18594 -0.00532 0.21077 -0.00787 C 0.23559 -0.01042 0.26216 -0.01204 0.27917 -0.01968 C 0.29618 -0.02731 0.30608 -0.04676 0.3132 -0.05394 " pathEditMode="relative" rAng="0" ptsTypes="aaaaa">
                                      <p:cBhvr>
                                        <p:cTn id="110" dur="2000" fill="hold"/>
                                        <p:tgtEl>
                                          <p:spTgt spid="18"/>
                                        </p:tgtEl>
                                        <p:attrNameLst>
                                          <p:attrName>ppt_x</p:attrName>
                                          <p:attrName>ppt_y</p:attrName>
                                        </p:attrNameLst>
                                      </p:cBhvr>
                                      <p:rCtr x="15660" y="-2708"/>
                                    </p:animMotion>
                                  </p:childTnLst>
                                </p:cTn>
                              </p:par>
                              <p:par>
                                <p:cTn id="111" presetID="10" presetClass="exit" presetSubtype="0" fill="hold" grpId="1" nodeType="withEffect">
                                  <p:stCondLst>
                                    <p:cond delay="0"/>
                                  </p:stCondLst>
                                  <p:childTnLst>
                                    <p:animEffect transition="out" filter="fade">
                                      <p:cBhvr>
                                        <p:cTn id="112" dur="1250"/>
                                        <p:tgtEl>
                                          <p:spTgt spid="5"/>
                                        </p:tgtEl>
                                      </p:cBhvr>
                                    </p:animEffect>
                                    <p:set>
                                      <p:cBhvr>
                                        <p:cTn id="113" dur="1" fill="hold">
                                          <p:stCondLst>
                                            <p:cond delay="1249"/>
                                          </p:stCondLst>
                                        </p:cTn>
                                        <p:tgtEl>
                                          <p:spTgt spid="5"/>
                                        </p:tgtEl>
                                        <p:attrNameLst>
                                          <p:attrName>style.visibility</p:attrName>
                                        </p:attrNameLst>
                                      </p:cBhvr>
                                      <p:to>
                                        <p:strVal val="hidden"/>
                                      </p:to>
                                    </p:set>
                                  </p:childTnLst>
                                </p:cTn>
                              </p:par>
                              <p:par>
                                <p:cTn id="114" presetID="10" presetClass="exit" presetSubtype="0" fill="hold" grpId="2" nodeType="withEffect">
                                  <p:stCondLst>
                                    <p:cond delay="0"/>
                                  </p:stCondLst>
                                  <p:childTnLst>
                                    <p:animEffect transition="out" filter="fade">
                                      <p:cBhvr>
                                        <p:cTn id="115" dur="1250"/>
                                        <p:tgtEl>
                                          <p:spTgt spid="7"/>
                                        </p:tgtEl>
                                      </p:cBhvr>
                                    </p:animEffect>
                                    <p:set>
                                      <p:cBhvr>
                                        <p:cTn id="116" dur="1" fill="hold">
                                          <p:stCondLst>
                                            <p:cond delay="1249"/>
                                          </p:stCondLst>
                                        </p:cTn>
                                        <p:tgtEl>
                                          <p:spTgt spid="7"/>
                                        </p:tgtEl>
                                        <p:attrNameLst>
                                          <p:attrName>style.visibility</p:attrName>
                                        </p:attrNameLst>
                                      </p:cBhvr>
                                      <p:to>
                                        <p:strVal val="hidden"/>
                                      </p:to>
                                    </p:set>
                                  </p:childTnLst>
                                </p:cTn>
                              </p:par>
                            </p:childTnLst>
                          </p:cTn>
                        </p:par>
                        <p:par>
                          <p:cTn id="117" fill="hold">
                            <p:stCondLst>
                              <p:cond delay="2000"/>
                            </p:stCondLst>
                            <p:childTnLst>
                              <p:par>
                                <p:cTn id="118" presetID="10" presetClass="entr" presetSubtype="0" fill="hold" grpId="0" nodeType="afterEffect">
                                  <p:stCondLst>
                                    <p:cond delay="0"/>
                                  </p:stCondLst>
                                  <p:childTnLst>
                                    <p:set>
                                      <p:cBhvr>
                                        <p:cTn id="119" dur="1" fill="hold">
                                          <p:stCondLst>
                                            <p:cond delay="0"/>
                                          </p:stCondLst>
                                        </p:cTn>
                                        <p:tgtEl>
                                          <p:spTgt spid="30"/>
                                        </p:tgtEl>
                                        <p:attrNameLst>
                                          <p:attrName>style.visibility</p:attrName>
                                        </p:attrNameLst>
                                      </p:cBhvr>
                                      <p:to>
                                        <p:strVal val="visible"/>
                                      </p:to>
                                    </p:set>
                                    <p:animEffect transition="in" filter="fade">
                                      <p:cBhvr>
                                        <p:cTn id="120" dur="500"/>
                                        <p:tgtEl>
                                          <p:spTgt spid="30"/>
                                        </p:tgtEl>
                                      </p:cBhvr>
                                    </p:animEffect>
                                  </p:childTnLst>
                                </p:cTn>
                              </p:par>
                            </p:childTnLst>
                          </p:cTn>
                        </p:par>
                      </p:childTnLst>
                    </p:cTn>
                  </p:par>
                  <p:par>
                    <p:cTn id="121" fill="hold">
                      <p:stCondLst>
                        <p:cond delay="indefinite"/>
                      </p:stCondLst>
                      <p:childTnLst>
                        <p:par>
                          <p:cTn id="122" fill="hold">
                            <p:stCondLst>
                              <p:cond delay="0"/>
                            </p:stCondLst>
                            <p:childTnLst>
                              <p:par>
                                <p:cTn id="123" presetID="23" presetClass="entr" presetSubtype="16" fill="hold" grpId="0" nodeType="clickEffect">
                                  <p:stCondLst>
                                    <p:cond delay="0"/>
                                  </p:stCondLst>
                                  <p:childTnLst>
                                    <p:set>
                                      <p:cBhvr>
                                        <p:cTn id="124" dur="1" fill="hold">
                                          <p:stCondLst>
                                            <p:cond delay="0"/>
                                          </p:stCondLst>
                                        </p:cTn>
                                        <p:tgtEl>
                                          <p:spTgt spid="16"/>
                                        </p:tgtEl>
                                        <p:attrNameLst>
                                          <p:attrName>style.visibility</p:attrName>
                                        </p:attrNameLst>
                                      </p:cBhvr>
                                      <p:to>
                                        <p:strVal val="visible"/>
                                      </p:to>
                                    </p:set>
                                    <p:anim calcmode="lin" valueType="num">
                                      <p:cBhvr>
                                        <p:cTn id="125" dur="500" fill="hold"/>
                                        <p:tgtEl>
                                          <p:spTgt spid="16"/>
                                        </p:tgtEl>
                                        <p:attrNameLst>
                                          <p:attrName>ppt_w</p:attrName>
                                        </p:attrNameLst>
                                      </p:cBhvr>
                                      <p:tavLst>
                                        <p:tav tm="0">
                                          <p:val>
                                            <p:fltVal val="0"/>
                                          </p:val>
                                        </p:tav>
                                        <p:tav tm="100000">
                                          <p:val>
                                            <p:strVal val="#ppt_w"/>
                                          </p:val>
                                        </p:tav>
                                      </p:tavLst>
                                    </p:anim>
                                    <p:anim calcmode="lin" valueType="num">
                                      <p:cBhvr>
                                        <p:cTn id="126"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27"/>
                                        </p:tgtEl>
                                        <p:attrNameLst>
                                          <p:attrName>style.visibility</p:attrName>
                                        </p:attrNameLst>
                                      </p:cBhvr>
                                      <p:to>
                                        <p:strVal val="visible"/>
                                      </p:to>
                                    </p:set>
                                    <p:animEffect transition="in" filter="fade">
                                      <p:cBhvr>
                                        <p:cTn id="131" dur="100"/>
                                        <p:tgtEl>
                                          <p:spTgt spid="27"/>
                                        </p:tgtEl>
                                      </p:cBhvr>
                                    </p:animEffect>
                                  </p:childTnLst>
                                </p:cTn>
                              </p:par>
                              <p:par>
                                <p:cTn id="132" presetID="6" presetClass="emph" presetSubtype="0" fill="hold" grpId="2" nodeType="withEffect">
                                  <p:stCondLst>
                                    <p:cond delay="0"/>
                                  </p:stCondLst>
                                  <p:childTnLst>
                                    <p:animScale>
                                      <p:cBhvr>
                                        <p:cTn id="133" dur="2000" fill="hold"/>
                                        <p:tgtEl>
                                          <p:spTgt spid="27"/>
                                        </p:tgtEl>
                                      </p:cBhvr>
                                      <p:by x="400000" y="400000"/>
                                    </p:animScale>
                                  </p:childTnLst>
                                </p:cTn>
                              </p:par>
                              <p:par>
                                <p:cTn id="134" presetID="0" presetClass="path" presetSubtype="0" accel="50000" decel="50000" fill="hold" grpId="1" nodeType="withEffect">
                                  <p:stCondLst>
                                    <p:cond delay="0"/>
                                  </p:stCondLst>
                                  <p:childTnLst>
                                    <p:animMotion origin="layout" path="M -4.44444E-6 -4.44444E-6 L -0.14947 0.26621 " pathEditMode="relative" rAng="0" ptsTypes="AA">
                                      <p:cBhvr>
                                        <p:cTn id="135" dur="2000" fill="hold"/>
                                        <p:tgtEl>
                                          <p:spTgt spid="27"/>
                                        </p:tgtEl>
                                        <p:attrNameLst>
                                          <p:attrName>ppt_x</p:attrName>
                                          <p:attrName>ppt_y</p:attrName>
                                        </p:attrNameLst>
                                      </p:cBhvr>
                                      <p:rCtr x="-7483" y="13310"/>
                                    </p:animMotion>
                                  </p:childTnLst>
                                </p:cTn>
                              </p:par>
                            </p:childTnLst>
                          </p:cTn>
                        </p:par>
                        <p:par>
                          <p:cTn id="136" fill="hold">
                            <p:stCondLst>
                              <p:cond delay="2000"/>
                            </p:stCondLst>
                            <p:childTnLst>
                              <p:par>
                                <p:cTn id="137" presetID="10" presetClass="entr" presetSubtype="0" fill="hold" grpId="0" nodeType="afterEffect">
                                  <p:stCondLst>
                                    <p:cond delay="0"/>
                                  </p:stCondLst>
                                  <p:childTnLst>
                                    <p:set>
                                      <p:cBhvr>
                                        <p:cTn id="138" dur="1" fill="hold">
                                          <p:stCondLst>
                                            <p:cond delay="0"/>
                                          </p:stCondLst>
                                        </p:cTn>
                                        <p:tgtEl>
                                          <p:spTgt spid="28"/>
                                        </p:tgtEl>
                                        <p:attrNameLst>
                                          <p:attrName>style.visibility</p:attrName>
                                        </p:attrNameLst>
                                      </p:cBhvr>
                                      <p:to>
                                        <p:strVal val="visible"/>
                                      </p:to>
                                    </p:set>
                                    <p:animEffect transition="in" filter="fade">
                                      <p:cBhvr>
                                        <p:cTn id="139" dur="250"/>
                                        <p:tgtEl>
                                          <p:spTgt spid="28"/>
                                        </p:tgtEl>
                                      </p:cBhvr>
                                    </p:animEffect>
                                  </p:childTnLst>
                                </p:cTn>
                              </p:par>
                              <p:par>
                                <p:cTn id="140" presetID="10" presetClass="exit" presetSubtype="0" fill="hold" grpId="3" nodeType="withEffect">
                                  <p:stCondLst>
                                    <p:cond delay="0"/>
                                  </p:stCondLst>
                                  <p:childTnLst>
                                    <p:animEffect transition="out" filter="fade">
                                      <p:cBhvr>
                                        <p:cTn id="141" dur="500"/>
                                        <p:tgtEl>
                                          <p:spTgt spid="27"/>
                                        </p:tgtEl>
                                      </p:cBhvr>
                                    </p:animEffect>
                                    <p:set>
                                      <p:cBhvr>
                                        <p:cTn id="142" dur="1" fill="hold">
                                          <p:stCondLst>
                                            <p:cond delay="499"/>
                                          </p:stCondLst>
                                        </p:cTn>
                                        <p:tgtEl>
                                          <p:spTgt spid="27"/>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23" presetClass="exit" presetSubtype="32" fill="hold" grpId="1" nodeType="clickEffect">
                                  <p:stCondLst>
                                    <p:cond delay="250"/>
                                  </p:stCondLst>
                                  <p:childTnLst>
                                    <p:anim calcmode="lin" valueType="num">
                                      <p:cBhvr>
                                        <p:cTn id="146" dur="500"/>
                                        <p:tgtEl>
                                          <p:spTgt spid="16"/>
                                        </p:tgtEl>
                                        <p:attrNameLst>
                                          <p:attrName>ppt_w</p:attrName>
                                        </p:attrNameLst>
                                      </p:cBhvr>
                                      <p:tavLst>
                                        <p:tav tm="0">
                                          <p:val>
                                            <p:strVal val="ppt_w"/>
                                          </p:val>
                                        </p:tav>
                                        <p:tav tm="100000">
                                          <p:val>
                                            <p:fltVal val="0"/>
                                          </p:val>
                                        </p:tav>
                                      </p:tavLst>
                                    </p:anim>
                                    <p:anim calcmode="lin" valueType="num">
                                      <p:cBhvr>
                                        <p:cTn id="147" dur="500"/>
                                        <p:tgtEl>
                                          <p:spTgt spid="16"/>
                                        </p:tgtEl>
                                        <p:attrNameLst>
                                          <p:attrName>ppt_h</p:attrName>
                                        </p:attrNameLst>
                                      </p:cBhvr>
                                      <p:tavLst>
                                        <p:tav tm="0">
                                          <p:val>
                                            <p:strVal val="ppt_h"/>
                                          </p:val>
                                        </p:tav>
                                        <p:tav tm="100000">
                                          <p:val>
                                            <p:fltVal val="0"/>
                                          </p:val>
                                        </p:tav>
                                      </p:tavLst>
                                    </p:anim>
                                    <p:set>
                                      <p:cBhvr>
                                        <p:cTn id="148" dur="1" fill="hold">
                                          <p:stCondLst>
                                            <p:cond delay="499"/>
                                          </p:stCondLst>
                                        </p:cTn>
                                        <p:tgtEl>
                                          <p:spTgt spid="16"/>
                                        </p:tgtEl>
                                        <p:attrNameLst>
                                          <p:attrName>style.visibility</p:attrName>
                                        </p:attrNameLst>
                                      </p:cBhvr>
                                      <p:to>
                                        <p:strVal val="hidden"/>
                                      </p:to>
                                    </p:set>
                                  </p:childTnLst>
                                </p:cTn>
                              </p:par>
                              <p:par>
                                <p:cTn id="149" presetID="22" presetClass="entr" presetSubtype="8" fill="hold" grpId="2" nodeType="withEffect">
                                  <p:stCondLst>
                                    <p:cond delay="0"/>
                                  </p:stCondLst>
                                  <p:iterate type="lt">
                                    <p:tmPct val="0"/>
                                  </p:iterate>
                                  <p:childTnLst>
                                    <p:set>
                                      <p:cBhvr>
                                        <p:cTn id="150" dur="1" fill="hold">
                                          <p:stCondLst>
                                            <p:cond delay="0"/>
                                          </p:stCondLst>
                                        </p:cTn>
                                        <p:tgtEl>
                                          <p:spTgt spid="29"/>
                                        </p:tgtEl>
                                        <p:attrNameLst>
                                          <p:attrName>style.visibility</p:attrName>
                                        </p:attrNameLst>
                                      </p:cBhvr>
                                      <p:to>
                                        <p:strVal val="visible"/>
                                      </p:to>
                                    </p:set>
                                    <p:animEffect transition="in" filter="wipe(left)">
                                      <p:cBhvr>
                                        <p:cTn id="151" dur="750"/>
                                        <p:tgtEl>
                                          <p:spTgt spid="29"/>
                                        </p:tgtEl>
                                      </p:cBhvr>
                                    </p:animEffect>
                                  </p:childTnLst>
                                </p:cTn>
                              </p:par>
                              <p:par>
                                <p:cTn id="152" presetID="1" presetClass="entr" presetSubtype="0" fill="hold" grpId="0" nodeType="withEffect">
                                  <p:stCondLst>
                                    <p:cond delay="250"/>
                                  </p:stCondLst>
                                  <p:iterate type="lt">
                                    <p:tmAbs val="0"/>
                                  </p:iterate>
                                  <p:childTnLst>
                                    <p:set>
                                      <p:cBhvr>
                                        <p:cTn id="153" dur="1" fill="hold">
                                          <p:stCondLst>
                                            <p:cond delay="0"/>
                                          </p:stCondLst>
                                        </p:cTn>
                                        <p:tgtEl>
                                          <p:spTgt spid="29"/>
                                        </p:tgtEl>
                                        <p:attrNameLst>
                                          <p:attrName>style.visibility</p:attrName>
                                        </p:attrNameLst>
                                      </p:cBhvr>
                                      <p:to>
                                        <p:strVal val="visible"/>
                                      </p:to>
                                    </p:set>
                                  </p:childTnLst>
                                </p:cTn>
                              </p:par>
                              <p:par>
                                <p:cTn id="154" presetID="34" presetClass="emph" presetSubtype="0" fill="hold" grpId="1" nodeType="withEffect">
                                  <p:stCondLst>
                                    <p:cond delay="250"/>
                                  </p:stCondLst>
                                  <p:iterate type="lt">
                                    <p:tmPct val="10000"/>
                                  </p:iterate>
                                  <p:childTnLst>
                                    <p:animMotion origin="layout" path="M 0 0.00024 L 0.11215 -0.00231 " pathEditMode="relative" rAng="0" ptsTypes="AA">
                                      <p:cBhvr>
                                        <p:cTn id="155" dur="375" accel="50000" decel="50000" autoRev="1" fill="hold">
                                          <p:stCondLst>
                                            <p:cond delay="0"/>
                                          </p:stCondLst>
                                        </p:cTn>
                                        <p:tgtEl>
                                          <p:spTgt spid="29"/>
                                        </p:tgtEl>
                                        <p:attrNameLst>
                                          <p:attrName>ppt_x</p:attrName>
                                          <p:attrName>ppt_y</p:attrName>
                                        </p:attrNameLst>
                                      </p:cBhvr>
                                      <p:rCtr x="5608" y="-139"/>
                                    </p:animMotion>
                                    <p:animRot by="1500000">
                                      <p:cBhvr>
                                        <p:cTn id="156" dur="188" fill="hold">
                                          <p:stCondLst>
                                            <p:cond delay="0"/>
                                          </p:stCondLst>
                                        </p:cTn>
                                        <p:tgtEl>
                                          <p:spTgt spid="29"/>
                                        </p:tgtEl>
                                        <p:attrNameLst>
                                          <p:attrName>r</p:attrName>
                                        </p:attrNameLst>
                                      </p:cBhvr>
                                    </p:animRot>
                                    <p:animRot by="-1500000">
                                      <p:cBhvr>
                                        <p:cTn id="157" dur="188" fill="hold">
                                          <p:stCondLst>
                                            <p:cond delay="188"/>
                                          </p:stCondLst>
                                        </p:cTn>
                                        <p:tgtEl>
                                          <p:spTgt spid="29"/>
                                        </p:tgtEl>
                                        <p:attrNameLst>
                                          <p:attrName>r</p:attrName>
                                        </p:attrNameLst>
                                      </p:cBhvr>
                                    </p:animRot>
                                    <p:animRot by="-1500000">
                                      <p:cBhvr>
                                        <p:cTn id="158" dur="188" fill="hold">
                                          <p:stCondLst>
                                            <p:cond delay="375"/>
                                          </p:stCondLst>
                                        </p:cTn>
                                        <p:tgtEl>
                                          <p:spTgt spid="29"/>
                                        </p:tgtEl>
                                        <p:attrNameLst>
                                          <p:attrName>r</p:attrName>
                                        </p:attrNameLst>
                                      </p:cBhvr>
                                    </p:animRot>
                                    <p:animRot by="1500000">
                                      <p:cBhvr>
                                        <p:cTn id="159" dur="188" fill="hold">
                                          <p:stCondLst>
                                            <p:cond delay="563"/>
                                          </p:stCondLst>
                                        </p:cTn>
                                        <p:tgtEl>
                                          <p:spTgt spid="29"/>
                                        </p:tgtEl>
                                        <p:attrNameLst>
                                          <p:attrName>r</p:attrName>
                                        </p:attrNameLst>
                                      </p:cBhvr>
                                    </p:animRot>
                                  </p:childTnLst>
                                </p:cTn>
                              </p:par>
                              <p:par>
                                <p:cTn id="160" presetID="22" presetClass="exit" presetSubtype="8" fill="hold" grpId="1" nodeType="withEffect">
                                  <p:stCondLst>
                                    <p:cond delay="150"/>
                                  </p:stCondLst>
                                  <p:childTnLst>
                                    <p:animEffect transition="out" filter="wipe(left)">
                                      <p:cBhvr>
                                        <p:cTn id="161" dur="500"/>
                                        <p:tgtEl>
                                          <p:spTgt spid="28"/>
                                        </p:tgtEl>
                                      </p:cBhvr>
                                    </p:animEffect>
                                    <p:set>
                                      <p:cBhvr>
                                        <p:cTn id="162"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4" grpId="0"/>
      <p:bldP spid="4" grpId="1"/>
      <p:bldP spid="4" grpId="2"/>
      <p:bldP spid="4" grpId="3"/>
      <p:bldP spid="31" grpId="0"/>
      <p:bldP spid="31" grpId="1"/>
      <p:bldP spid="5" grpId="0"/>
      <p:bldP spid="5" grpId="1"/>
      <p:bldP spid="5" grpId="2"/>
      <p:bldP spid="7" grpId="0"/>
      <p:bldP spid="7" grpId="2"/>
      <p:bldP spid="15" grpId="0"/>
      <p:bldP spid="15" grpId="2"/>
      <p:bldP spid="17" grpId="0"/>
      <p:bldP spid="17" grpId="2"/>
      <p:bldP spid="18" grpId="0"/>
      <p:bldP spid="18" grpId="2"/>
      <p:bldP spid="19" grpId="0"/>
      <p:bldP spid="19" grpId="2"/>
      <p:bldP spid="20" grpId="0"/>
      <p:bldP spid="20" grpId="2"/>
      <p:bldP spid="21" grpId="0"/>
      <p:bldP spid="21" grpId="2"/>
      <p:bldP spid="22" grpId="0"/>
      <p:bldP spid="22" grpId="2"/>
      <p:bldP spid="23" grpId="0"/>
      <p:bldP spid="23" grpId="2"/>
      <p:bldP spid="24" grpId="0"/>
      <p:bldP spid="24" grpId="2"/>
      <p:bldP spid="16" grpId="0"/>
      <p:bldP spid="16" grpId="1"/>
      <p:bldP spid="26" grpId="0" animBg="1"/>
      <p:bldP spid="26" grpId="1" animBg="1"/>
      <p:bldP spid="25" grpId="0"/>
      <p:bldP spid="25" grpId="1"/>
      <p:bldP spid="27" grpId="0"/>
      <p:bldP spid="27" grpId="1"/>
      <p:bldP spid="27" grpId="2"/>
      <p:bldP spid="27" grpId="3"/>
      <p:bldP spid="28" grpId="0"/>
      <p:bldP spid="28" grpId="1"/>
      <p:bldP spid="29" grpId="0"/>
      <p:bldP spid="29" grpId="1"/>
      <p:bldP spid="29" grpId="2"/>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0422" r="740"/>
          <a:stretch/>
        </p:blipFill>
        <p:spPr>
          <a:xfrm>
            <a:off x="0" y="0"/>
            <a:ext cx="9144000" cy="6858000"/>
          </a:xfrm>
          <a:prstGeom prst="rect">
            <a:avLst/>
          </a:prstGeom>
        </p:spPr>
      </p:pic>
      <p:sp>
        <p:nvSpPr>
          <p:cNvPr id="15" name="Title 1"/>
          <p:cNvSpPr txBox="1">
            <a:spLocks/>
          </p:cNvSpPr>
          <p:nvPr/>
        </p:nvSpPr>
        <p:spPr>
          <a:xfrm>
            <a:off x="4038600" y="1219200"/>
            <a:ext cx="2262750" cy="1066800"/>
          </a:xfrm>
          <a:prstGeom prst="rect">
            <a:avLst/>
          </a:prstGeom>
        </p:spPr>
        <p:txBody>
          <a:bodyPr vert="horz" lIns="91440" tIns="45720" rIns="91440" bIns="45720" rtlCol="0" anchor="ctr">
            <a:normAutofit/>
            <a:scene3d>
              <a:camera prst="orthographicFront"/>
              <a:lightRig rig="flat" dir="t">
                <a:rot lat="0" lon="0" rev="6600000"/>
              </a:lightRig>
            </a:scene3d>
            <a:sp3d extrusionH="25400" contourW="8890">
              <a:bevelT w="38100" h="31750"/>
              <a:contourClr>
                <a:srgbClr val="C0000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n w="11430"/>
                <a:solidFill>
                  <a:srgbClr val="CC9900"/>
                </a:solidFill>
                <a:effectLst>
                  <a:glow rad="63500">
                    <a:schemeClr val="tx1"/>
                  </a:glow>
                  <a:outerShdw blurRad="50800" dist="39000" dir="5460000" algn="tl">
                    <a:srgbClr val="000000">
                      <a:alpha val="38000"/>
                    </a:srgbClr>
                  </a:outerShdw>
                </a:effectLst>
              </a:rPr>
              <a:t> </a:t>
            </a:r>
            <a:r>
              <a:rPr lang="en-US" b="1" dirty="0">
                <a:ln w="11430"/>
                <a:solidFill>
                  <a:srgbClr val="CC9900"/>
                </a:solidFill>
                <a:effectLst>
                  <a:glow rad="63500">
                    <a:schemeClr val="tx1"/>
                  </a:glow>
                  <a:outerShdw blurRad="50800" dist="39000" dir="5460000" algn="tl">
                    <a:srgbClr val="000000">
                      <a:alpha val="38000"/>
                    </a:srgbClr>
                  </a:outerShdw>
                </a:effectLst>
              </a:rPr>
              <a:t> </a:t>
            </a:r>
            <a:r>
              <a:rPr lang="en-US" b="1" dirty="0">
                <a:ln w="11430"/>
                <a:solidFill>
                  <a:srgbClr val="CC9900"/>
                </a:solidFill>
                <a:effectLst>
                  <a:glow rad="63500">
                    <a:schemeClr val="bg1"/>
                  </a:glow>
                  <a:outerShdw blurRad="50800" dist="39000" dir="5460000" algn="tl">
                    <a:srgbClr val="000000">
                      <a:alpha val="38000"/>
                    </a:srgbClr>
                  </a:outerShdw>
                </a:effectLst>
              </a:rPr>
              <a:t>my way</a:t>
            </a:r>
          </a:p>
        </p:txBody>
      </p:sp>
      <p:sp>
        <p:nvSpPr>
          <p:cNvPr id="13" name="Right Arrow 12"/>
          <p:cNvSpPr/>
          <p:nvPr/>
        </p:nvSpPr>
        <p:spPr>
          <a:xfrm rot="-1800000">
            <a:off x="2462970" y="2769050"/>
            <a:ext cx="2590800" cy="182880"/>
          </a:xfrm>
          <a:prstGeom prst="rightArrow">
            <a:avLst/>
          </a:prstGeom>
          <a:solidFill>
            <a:srgbClr val="CC9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DBF23"/>
              </a:solidFill>
            </a:endParaRPr>
          </a:p>
        </p:txBody>
      </p:sp>
      <p:sp>
        <p:nvSpPr>
          <p:cNvPr id="14" name="Left Arrow 13"/>
          <p:cNvSpPr/>
          <p:nvPr/>
        </p:nvSpPr>
        <p:spPr>
          <a:xfrm rot="1800000">
            <a:off x="5484116" y="2769812"/>
            <a:ext cx="2587752" cy="182880"/>
          </a:xfrm>
          <a:prstGeom prst="leftArrow">
            <a:avLst/>
          </a:prstGeom>
          <a:solidFill>
            <a:srgbClr val="CC9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DBF23"/>
              </a:solidFill>
            </a:endParaRPr>
          </a:p>
        </p:txBody>
      </p:sp>
      <p:sp>
        <p:nvSpPr>
          <p:cNvPr id="2" name="Title 1"/>
          <p:cNvSpPr>
            <a:spLocks noGrp="1"/>
          </p:cNvSpPr>
          <p:nvPr>
            <p:ph type="title"/>
          </p:nvPr>
        </p:nvSpPr>
        <p:spPr>
          <a:xfrm>
            <a:off x="457200" y="1752600"/>
            <a:ext cx="8229600" cy="3687762"/>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rgbClr val="996633"/>
                </a:solidFill>
                <a:effectLst>
                  <a:glow rad="190500">
                    <a:schemeClr val="bg1">
                      <a:alpha val="60000"/>
                    </a:schemeClr>
                  </a:glow>
                  <a:outerShdw blurRad="50800" dist="39000" dir="5460000" algn="tl">
                    <a:srgbClr val="000000">
                      <a:alpha val="38000"/>
                    </a:srgbClr>
                  </a:outerShdw>
                </a:effectLst>
              </a:rPr>
              <a:t>"For who is God, except the LORD? And who is a rock, except our God? God is my strength and power, And He makes my way perfect.</a:t>
            </a:r>
            <a:r>
              <a:rPr lang="en-US" sz="3200" b="1" i="1" dirty="0">
                <a:ln w="11430"/>
                <a:solidFill>
                  <a:srgbClr val="996633"/>
                </a:solidFill>
                <a:effectLst>
                  <a:glow rad="190500">
                    <a:schemeClr val="bg1">
                      <a:alpha val="60000"/>
                    </a:schemeClr>
                  </a:glow>
                  <a:outerShdw blurRad="50800" dist="39000" dir="5460000" algn="tl">
                    <a:srgbClr val="000000">
                      <a:alpha val="38000"/>
                    </a:srgbClr>
                  </a:outerShdw>
                </a:effectLst>
              </a:rPr>
              <a:t> — 2</a:t>
            </a:r>
            <a:r>
              <a:rPr lang="en-US" sz="3200" b="1" i="1" baseline="30000" dirty="0">
                <a:ln w="11430"/>
                <a:solidFill>
                  <a:srgbClr val="996633"/>
                </a:solidFill>
                <a:effectLst>
                  <a:glow rad="190500">
                    <a:schemeClr val="bg1">
                      <a:alpha val="60000"/>
                    </a:schemeClr>
                  </a:glow>
                  <a:outerShdw blurRad="50800" dist="39000" dir="5460000" algn="tl">
                    <a:srgbClr val="000000">
                      <a:alpha val="38000"/>
                    </a:srgbClr>
                  </a:outerShdw>
                </a:effectLst>
              </a:rPr>
              <a:t>nd</a:t>
            </a:r>
            <a:r>
              <a:rPr lang="en-US" sz="3200" b="1" i="1" dirty="0">
                <a:ln w="11430"/>
                <a:solidFill>
                  <a:srgbClr val="996633"/>
                </a:solidFill>
                <a:effectLst>
                  <a:glow rad="190500">
                    <a:schemeClr val="bg1">
                      <a:alpha val="60000"/>
                    </a:schemeClr>
                  </a:glow>
                  <a:outerShdw blurRad="50800" dist="39000" dir="5460000" algn="tl">
                    <a:srgbClr val="000000">
                      <a:alpha val="38000"/>
                    </a:srgbClr>
                  </a:outerShdw>
                </a:effectLst>
              </a:rPr>
              <a:t> Samuel 22:32-33</a:t>
            </a:r>
            <a:r>
              <a:rPr lang="en-US" b="1" dirty="0">
                <a:ln w="11430"/>
                <a:solidFill>
                  <a:srgbClr val="996633"/>
                </a:solidFill>
                <a:effectLst>
                  <a:glow rad="190500">
                    <a:schemeClr val="bg1">
                      <a:alpha val="60000"/>
                    </a:schemeClr>
                  </a:glow>
                  <a:outerShdw blurRad="50800" dist="39000" dir="5460000" algn="tl">
                    <a:srgbClr val="000000">
                      <a:alpha val="38000"/>
                    </a:srgbClr>
                  </a:outerShdw>
                </a:effectLst>
              </a:rPr>
              <a:t> </a:t>
            </a:r>
          </a:p>
        </p:txBody>
      </p:sp>
      <p:sp>
        <p:nvSpPr>
          <p:cNvPr id="7" name="Freeform 14"/>
          <p:cNvSpPr>
            <a:spLocks/>
          </p:cNvSpPr>
          <p:nvPr/>
        </p:nvSpPr>
        <p:spPr bwMode="auto">
          <a:xfrm>
            <a:off x="6050281" y="3118104"/>
            <a:ext cx="52863" cy="334709"/>
          </a:xfrm>
          <a:custGeom>
            <a:avLst/>
            <a:gdLst>
              <a:gd name="T0" fmla="*/ 0 w 12"/>
              <a:gd name="T1" fmla="*/ 0 h 416"/>
              <a:gd name="T2" fmla="*/ 12 w 12"/>
              <a:gd name="T3" fmla="*/ 416 h 416"/>
            </a:gdLst>
            <a:ahLst/>
            <a:cxnLst>
              <a:cxn ang="0">
                <a:pos x="T0" y="T1"/>
              </a:cxn>
              <a:cxn ang="0">
                <a:pos x="T2" y="T3"/>
              </a:cxn>
            </a:cxnLst>
            <a:rect l="0" t="0" r="r" b="b"/>
            <a:pathLst>
              <a:path w="12" h="416">
                <a:moveTo>
                  <a:pt x="0" y="0"/>
                </a:moveTo>
                <a:lnTo>
                  <a:pt x="12" y="416"/>
                </a:lnTo>
              </a:path>
            </a:pathLst>
          </a:custGeom>
          <a:noFill/>
          <a:ln w="66675">
            <a:solidFill>
              <a:schemeClr val="bg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Title 1"/>
          <p:cNvSpPr txBox="1">
            <a:spLocks/>
          </p:cNvSpPr>
          <p:nvPr/>
        </p:nvSpPr>
        <p:spPr>
          <a:xfrm>
            <a:off x="4267200" y="3040460"/>
            <a:ext cx="34290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noFill/>
                  <a:prstDash val="solid"/>
                </a:ln>
                <a:solidFill>
                  <a:schemeClr val="bg1"/>
                </a:solidFill>
                <a:effectLst>
                  <a:outerShdw blurRad="63500" dir="3600000" algn="tl" rotWithShape="0">
                    <a:srgbClr val="000000">
                      <a:alpha val="70000"/>
                    </a:srgbClr>
                  </a:outerShdw>
                </a:effectLst>
              </a:rPr>
              <a:t>my strength</a:t>
            </a:r>
          </a:p>
        </p:txBody>
      </p:sp>
      <p:sp>
        <p:nvSpPr>
          <p:cNvPr id="6" name="Title 1"/>
          <p:cNvSpPr txBox="1">
            <a:spLocks/>
          </p:cNvSpPr>
          <p:nvPr/>
        </p:nvSpPr>
        <p:spPr>
          <a:xfrm>
            <a:off x="5867400" y="3733800"/>
            <a:ext cx="25908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noFill/>
                  <a:prstDash val="solid"/>
                </a:ln>
                <a:solidFill>
                  <a:schemeClr val="bg1"/>
                </a:solidFill>
                <a:effectLst>
                  <a:outerShdw blurRad="63500" dir="3600000" algn="tl" rotWithShape="0">
                    <a:srgbClr val="000000">
                      <a:alpha val="70000"/>
                    </a:srgbClr>
                  </a:outerShdw>
                </a:effectLst>
              </a:rPr>
              <a:t>my way</a:t>
            </a:r>
          </a:p>
        </p:txBody>
      </p:sp>
      <p:sp>
        <p:nvSpPr>
          <p:cNvPr id="8" name="Title 1"/>
          <p:cNvSpPr txBox="1">
            <a:spLocks/>
          </p:cNvSpPr>
          <p:nvPr/>
        </p:nvSpPr>
        <p:spPr>
          <a:xfrm>
            <a:off x="533400" y="2895600"/>
            <a:ext cx="8001000" cy="12954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88900">
                    <a:schemeClr val="tx1"/>
                  </a:glow>
                </a:effectLst>
              </a:rPr>
              <a:t>God = my strength + my power</a:t>
            </a:r>
          </a:p>
        </p:txBody>
      </p:sp>
      <p:sp>
        <p:nvSpPr>
          <p:cNvPr id="4" name="Title 1"/>
          <p:cNvSpPr txBox="1">
            <a:spLocks/>
          </p:cNvSpPr>
          <p:nvPr/>
        </p:nvSpPr>
        <p:spPr>
          <a:xfrm>
            <a:off x="457200" y="1752600"/>
            <a:ext cx="8229600" cy="3687762"/>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101600">
                    <a:schemeClr val="tx1"/>
                  </a:glow>
                  <a:outerShdw blurRad="50800" dist="39000" dir="5460000" algn="tl">
                    <a:srgbClr val="000000">
                      <a:alpha val="38000"/>
                    </a:srgbClr>
                  </a:outerShdw>
                </a:effectLst>
              </a:rPr>
              <a:t>"For who is God, except the LORD? And who is a rock, except our God? God is my strength and power, And He makes my way perfect.</a:t>
            </a:r>
            <a:r>
              <a:rPr lang="en-US" sz="3200" b="1" i="1" dirty="0">
                <a:ln w="11430"/>
                <a:solidFill>
                  <a:srgbClr val="CC9900"/>
                </a:solidFill>
                <a:effectLst>
                  <a:glow rad="101600">
                    <a:schemeClr val="tx1"/>
                  </a:glow>
                  <a:outerShdw blurRad="50800" dist="39000" dir="5460000" algn="tl">
                    <a:srgbClr val="000000">
                      <a:alpha val="38000"/>
                    </a:srgbClr>
                  </a:outerShdw>
                </a:effectLst>
              </a:rPr>
              <a:t> — 2</a:t>
            </a:r>
            <a:r>
              <a:rPr lang="en-US" sz="3200" b="1" i="1" baseline="30000" dirty="0">
                <a:ln w="11430"/>
                <a:solidFill>
                  <a:srgbClr val="CC9900"/>
                </a:solidFill>
                <a:effectLst>
                  <a:glow rad="101600">
                    <a:schemeClr val="tx1"/>
                  </a:glow>
                  <a:outerShdw blurRad="50800" dist="39000" dir="5460000" algn="tl">
                    <a:srgbClr val="000000">
                      <a:alpha val="38000"/>
                    </a:srgbClr>
                  </a:outerShdw>
                </a:effectLst>
              </a:rPr>
              <a:t>nd</a:t>
            </a:r>
            <a:r>
              <a:rPr lang="en-US" sz="3200" b="1" i="1" dirty="0">
                <a:ln w="11430"/>
                <a:solidFill>
                  <a:srgbClr val="CC9900"/>
                </a:solidFill>
                <a:effectLst>
                  <a:glow rad="101600">
                    <a:schemeClr val="tx1"/>
                  </a:glow>
                  <a:outerShdw blurRad="50800" dist="39000" dir="5460000" algn="tl">
                    <a:srgbClr val="000000">
                      <a:alpha val="38000"/>
                    </a:srgbClr>
                  </a:outerShdw>
                </a:effectLst>
              </a:rPr>
              <a:t> Samuel 22:32-33</a:t>
            </a:r>
            <a:r>
              <a:rPr lang="en-US" b="1" dirty="0">
                <a:ln w="11430"/>
                <a:solidFill>
                  <a:srgbClr val="CC9900"/>
                </a:solidFill>
                <a:effectLst>
                  <a:glow rad="101600">
                    <a:schemeClr val="tx1"/>
                  </a:glow>
                  <a:outerShdw blurRad="50800" dist="39000" dir="5460000" algn="tl">
                    <a:srgbClr val="000000">
                      <a:alpha val="38000"/>
                    </a:srgbClr>
                  </a:outerShdw>
                </a:effectLst>
              </a:rPr>
              <a:t> </a:t>
            </a:r>
          </a:p>
        </p:txBody>
      </p:sp>
      <p:sp>
        <p:nvSpPr>
          <p:cNvPr id="9" name="Title 1"/>
          <p:cNvSpPr txBox="1">
            <a:spLocks/>
          </p:cNvSpPr>
          <p:nvPr/>
        </p:nvSpPr>
        <p:spPr>
          <a:xfrm>
            <a:off x="2590800" y="3048000"/>
            <a:ext cx="1600200" cy="1066800"/>
          </a:xfrm>
          <a:prstGeom prst="rect">
            <a:avLst/>
          </a:prstGeom>
        </p:spPr>
        <p:txBody>
          <a:bodyPr vert="horz" lIns="91440" tIns="45720" rIns="91440" bIns="45720" rtlCol="0" anchor="ctr">
            <a:normAutofit/>
            <a:scene3d>
              <a:camera prst="orthographicFront"/>
              <a:lightRig rig="flat" dir="t">
                <a:rot lat="0" lon="0" rev="6600000"/>
              </a:lightRig>
            </a:scene3d>
            <a:sp3d extrusionH="25400" contourW="8890">
              <a:bevelT w="38100" h="31750"/>
              <a:contourClr>
                <a:srgbClr val="C0000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1430"/>
                <a:solidFill>
                  <a:srgbClr val="CC9900"/>
                </a:solidFill>
                <a:effectLst>
                  <a:glow rad="63500">
                    <a:schemeClr val="tx1"/>
                  </a:glow>
                  <a:outerShdw blurRad="50800" dist="39000" dir="5460000" algn="tl">
                    <a:srgbClr val="000000">
                      <a:alpha val="38000"/>
                    </a:srgbClr>
                  </a:outerShdw>
                </a:effectLst>
              </a:rPr>
              <a:t> </a:t>
            </a:r>
            <a:r>
              <a:rPr lang="en-US" sz="4800" b="1" dirty="0">
                <a:ln w="11430"/>
                <a:solidFill>
                  <a:srgbClr val="CC9900"/>
                </a:solidFill>
                <a:effectLst>
                  <a:glow rad="63500">
                    <a:schemeClr val="tx1"/>
                  </a:glow>
                  <a:outerShdw blurRad="50800" dist="39000" dir="5460000" algn="tl">
                    <a:srgbClr val="000000">
                      <a:alpha val="38000"/>
                    </a:srgbClr>
                  </a:outerShdw>
                </a:effectLst>
              </a:rPr>
              <a:t> </a:t>
            </a:r>
            <a:r>
              <a:rPr lang="en-US" b="1" dirty="0">
                <a:ln w="11430"/>
                <a:solidFill>
                  <a:srgbClr val="CC9900"/>
                </a:solidFill>
                <a:effectLst>
                  <a:glow rad="63500">
                    <a:schemeClr val="tx1"/>
                  </a:glow>
                  <a:outerShdw blurRad="50800" dist="39000" dir="5460000" algn="tl">
                    <a:srgbClr val="000000">
                      <a:alpha val="38000"/>
                    </a:srgbClr>
                  </a:outerShdw>
                </a:effectLst>
              </a:rPr>
              <a:t>God</a:t>
            </a:r>
          </a:p>
        </p:txBody>
      </p:sp>
      <p:sp>
        <p:nvSpPr>
          <p:cNvPr id="10" name="Title 1"/>
          <p:cNvSpPr txBox="1">
            <a:spLocks/>
          </p:cNvSpPr>
          <p:nvPr/>
        </p:nvSpPr>
        <p:spPr>
          <a:xfrm>
            <a:off x="4114800" y="3048000"/>
            <a:ext cx="3505200" cy="1066800"/>
          </a:xfrm>
          <a:prstGeom prst="rect">
            <a:avLst/>
          </a:prstGeom>
        </p:spPr>
        <p:txBody>
          <a:bodyPr vert="horz" lIns="91440" tIns="45720" rIns="91440" bIns="45720" rtlCol="0" anchor="ctr">
            <a:normAutofit/>
            <a:scene3d>
              <a:camera prst="orthographicFront"/>
              <a:lightRig rig="flat" dir="t">
                <a:rot lat="0" lon="0" rev="6600000"/>
              </a:lightRig>
            </a:scene3d>
            <a:sp3d extrusionH="25400" contourW="8890">
              <a:bevelT w="38100" h="31750"/>
              <a:contourClr>
                <a:srgbClr val="C0000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1430"/>
                <a:solidFill>
                  <a:srgbClr val="CC9900"/>
                </a:solidFill>
                <a:effectLst>
                  <a:glow rad="63500">
                    <a:schemeClr val="tx1"/>
                  </a:glow>
                  <a:outerShdw blurRad="50800" dist="39000" dir="5460000" algn="tl">
                    <a:srgbClr val="000000">
                      <a:alpha val="38000"/>
                    </a:srgbClr>
                  </a:outerShdw>
                </a:effectLst>
              </a:rPr>
              <a:t> </a:t>
            </a:r>
            <a:r>
              <a:rPr lang="en-US" sz="4800" b="1" dirty="0">
                <a:ln w="11430"/>
                <a:solidFill>
                  <a:srgbClr val="CC9900"/>
                </a:solidFill>
                <a:effectLst>
                  <a:glow rad="63500">
                    <a:schemeClr val="tx1"/>
                  </a:glow>
                  <a:outerShdw blurRad="50800" dist="39000" dir="5460000" algn="tl">
                    <a:srgbClr val="000000">
                      <a:alpha val="38000"/>
                    </a:srgbClr>
                  </a:outerShdw>
                </a:effectLst>
              </a:rPr>
              <a:t> </a:t>
            </a:r>
            <a:r>
              <a:rPr lang="en-US" b="1" dirty="0">
                <a:ln w="11430"/>
                <a:solidFill>
                  <a:srgbClr val="CC9900"/>
                </a:solidFill>
                <a:effectLst>
                  <a:glow rad="63500">
                    <a:schemeClr val="tx1"/>
                  </a:glow>
                  <a:outerShdw blurRad="50800" dist="39000" dir="5460000" algn="tl">
                    <a:srgbClr val="000000">
                      <a:alpha val="38000"/>
                    </a:srgbClr>
                  </a:outerShdw>
                </a:effectLst>
              </a:rPr>
              <a:t>my strength</a:t>
            </a:r>
          </a:p>
        </p:txBody>
      </p:sp>
      <p:sp>
        <p:nvSpPr>
          <p:cNvPr id="11" name="Title 1"/>
          <p:cNvSpPr txBox="1">
            <a:spLocks/>
          </p:cNvSpPr>
          <p:nvPr/>
        </p:nvSpPr>
        <p:spPr>
          <a:xfrm>
            <a:off x="5791200" y="3733800"/>
            <a:ext cx="1447800" cy="1066800"/>
          </a:xfrm>
          <a:prstGeom prst="rect">
            <a:avLst/>
          </a:prstGeom>
        </p:spPr>
        <p:txBody>
          <a:bodyPr vert="horz" lIns="91440" tIns="45720" rIns="91440" bIns="45720" rtlCol="0" anchor="ctr">
            <a:normAutofit/>
            <a:scene3d>
              <a:camera prst="orthographicFront"/>
              <a:lightRig rig="flat" dir="t">
                <a:rot lat="0" lon="0" rev="6600000"/>
              </a:lightRig>
            </a:scene3d>
            <a:sp3d extrusionH="25400" contourW="8890">
              <a:bevelT w="38100" h="31750"/>
              <a:contourClr>
                <a:srgbClr val="C0000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n w="11430"/>
                <a:solidFill>
                  <a:srgbClr val="CC9900"/>
                </a:solidFill>
                <a:effectLst>
                  <a:glow rad="63500">
                    <a:schemeClr val="tx1"/>
                  </a:glow>
                  <a:outerShdw blurRad="50800" dist="39000" dir="5460000" algn="tl">
                    <a:srgbClr val="000000">
                      <a:alpha val="38000"/>
                    </a:srgbClr>
                  </a:outerShdw>
                </a:effectLst>
              </a:rPr>
              <a:t> </a:t>
            </a:r>
            <a:r>
              <a:rPr lang="en-US" b="1" dirty="0">
                <a:ln w="11430"/>
                <a:solidFill>
                  <a:srgbClr val="CC9900"/>
                </a:solidFill>
                <a:effectLst>
                  <a:glow rad="63500">
                    <a:schemeClr val="tx1"/>
                  </a:glow>
                  <a:outerShdw blurRad="50800" dist="39000" dir="5460000" algn="tl">
                    <a:srgbClr val="000000">
                      <a:alpha val="38000"/>
                    </a:srgbClr>
                  </a:outerShdw>
                </a:effectLst>
              </a:rPr>
              <a:t> my</a:t>
            </a:r>
          </a:p>
        </p:txBody>
      </p:sp>
      <p:sp>
        <p:nvSpPr>
          <p:cNvPr id="12" name="Title 1"/>
          <p:cNvSpPr txBox="1">
            <a:spLocks/>
          </p:cNvSpPr>
          <p:nvPr/>
        </p:nvSpPr>
        <p:spPr>
          <a:xfrm>
            <a:off x="609600" y="3727309"/>
            <a:ext cx="2286000" cy="1073291"/>
          </a:xfrm>
          <a:prstGeom prst="rect">
            <a:avLst/>
          </a:prstGeom>
        </p:spPr>
        <p:txBody>
          <a:bodyPr vert="horz" lIns="91440" tIns="45720" rIns="91440" bIns="45720" rtlCol="0" anchor="ctr">
            <a:normAutofit/>
            <a:scene3d>
              <a:camera prst="orthographicFront"/>
              <a:lightRig rig="flat" dir="t">
                <a:rot lat="0" lon="0" rev="6600000"/>
              </a:lightRig>
            </a:scene3d>
            <a:sp3d extrusionH="25400" contourW="8890">
              <a:bevelT w="38100" h="31750"/>
              <a:contourClr>
                <a:srgbClr val="C0000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ln w="11430"/>
                <a:solidFill>
                  <a:srgbClr val="CC9900"/>
                </a:solidFill>
                <a:effectLst>
                  <a:glow rad="63500">
                    <a:schemeClr val="tx1"/>
                  </a:glow>
                  <a:outerShdw blurRad="50800" dist="39000" dir="5460000" algn="tl">
                    <a:srgbClr val="000000">
                      <a:alpha val="38000"/>
                    </a:srgbClr>
                  </a:outerShdw>
                </a:effectLst>
              </a:rPr>
              <a:t> </a:t>
            </a:r>
            <a:r>
              <a:rPr lang="en-US" sz="4500" b="1" dirty="0">
                <a:ln w="11430"/>
                <a:solidFill>
                  <a:srgbClr val="CC9900"/>
                </a:solidFill>
                <a:effectLst>
                  <a:glow rad="63500">
                    <a:schemeClr val="tx1"/>
                  </a:glow>
                  <a:outerShdw blurRad="50800" dist="39000" dir="5460000" algn="tl">
                    <a:srgbClr val="000000">
                      <a:alpha val="38000"/>
                    </a:srgbClr>
                  </a:outerShdw>
                </a:effectLst>
              </a:rPr>
              <a:t> </a:t>
            </a:r>
            <a:r>
              <a:rPr lang="en-US" b="1" dirty="0">
                <a:ln w="11430"/>
                <a:solidFill>
                  <a:srgbClr val="CC9900"/>
                </a:solidFill>
                <a:effectLst>
                  <a:glow rad="63500">
                    <a:schemeClr val="tx1"/>
                  </a:glow>
                  <a:outerShdw blurRad="50800" dist="39000" dir="5460000" algn="tl">
                    <a:srgbClr val="000000">
                      <a:alpha val="38000"/>
                    </a:srgbClr>
                  </a:outerShdw>
                </a:effectLst>
              </a:rPr>
              <a:t>power</a:t>
            </a:r>
          </a:p>
        </p:txBody>
      </p:sp>
      <p:sp>
        <p:nvSpPr>
          <p:cNvPr id="16" name="Rectangle 2">
            <a:extLst>
              <a:ext uri="{FF2B5EF4-FFF2-40B4-BE49-F238E27FC236}">
                <a16:creationId xmlns:a16="http://schemas.microsoft.com/office/drawing/2014/main" id="{2A67A22B-99B8-4222-AD44-09E1983DC749}"/>
              </a:ext>
            </a:extLst>
          </p:cNvPr>
          <p:cNvSpPr txBox="1">
            <a:spLocks noChangeArrowheads="1"/>
          </p:cNvSpPr>
          <p:nvPr/>
        </p:nvSpPr>
        <p:spPr bwMode="auto">
          <a:xfrm>
            <a:off x="4269581" y="3208630"/>
            <a:ext cx="3445669" cy="775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8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my strength</a:t>
            </a:r>
            <a:endParaRPr kumimoji="0" lang="en-US" altLang="en-US" sz="438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4C720928-468A-48BE-9EC6-515D6543B0C9}"/>
              </a:ext>
            </a:extLst>
          </p:cNvPr>
          <p:cNvSpPr txBox="1">
            <a:spLocks noChangeArrowheads="1"/>
          </p:cNvSpPr>
          <p:nvPr/>
        </p:nvSpPr>
        <p:spPr bwMode="auto">
          <a:xfrm>
            <a:off x="6046469" y="3883000"/>
            <a:ext cx="2221231" cy="758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8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my way</a:t>
            </a:r>
            <a:endParaRPr kumimoji="0" lang="en-US" altLang="en-US" sz="438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2733354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18" presetClass="emph" presetSubtype="0" fill="hold" grpId="1" nodeType="withEffect">
                                  <p:stCondLst>
                                    <p:cond delay="0"/>
                                  </p:stCondLst>
                                  <p:childTnLst>
                                    <p:set>
                                      <p:cBhvr override="childStyle">
                                        <p:cTn id="23" dur="500" fill="hold"/>
                                        <p:tgtEl>
                                          <p:spTgt spid="5"/>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par>
                                <p:cTn id="32" presetID="18" presetClass="emph" presetSubtype="0" fill="hold" grpId="1" nodeType="withEffect">
                                  <p:stCondLst>
                                    <p:cond delay="0"/>
                                  </p:stCondLst>
                                  <p:childTnLst>
                                    <p:set>
                                      <p:cBhvr override="childStyle">
                                        <p:cTn id="33" dur="500" fill="hold"/>
                                        <p:tgtEl>
                                          <p:spTgt spid="6"/>
                                        </p:tgtEl>
                                        <p:attrNameLst>
                                          <p:attrName>style.textDecorationUnderline</p:attrName>
                                        </p:attrNameLst>
                                      </p:cBhvr>
                                      <p:to>
                                        <p:strVal val="true"/>
                                      </p:to>
                                    </p:set>
                                  </p:childTnLst>
                                </p:cTn>
                              </p:par>
                              <p:par>
                                <p:cTn id="34" presetID="22" presetClass="entr" presetSubtype="8"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10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250"/>
                                        <p:tgtEl>
                                          <p:spTgt spid="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250"/>
                                        <p:tgtEl>
                                          <p:spTgt spid="1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250"/>
                                        <p:tgtEl>
                                          <p:spTgt spid="1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250"/>
                                        <p:tgtEl>
                                          <p:spTgt spid="12"/>
                                        </p:tgtEl>
                                      </p:cBhvr>
                                    </p:animEffect>
                                  </p:childTnLst>
                                </p:cTn>
                              </p:par>
                              <p:par>
                                <p:cTn id="56" presetID="0" presetClass="path" presetSubtype="0" accel="50000" decel="50000" fill="hold" grpId="2" nodeType="withEffect">
                                  <p:stCondLst>
                                    <p:cond delay="0"/>
                                  </p:stCondLst>
                                  <p:childTnLst>
                                    <p:animMotion origin="layout" path="M -3.33333E-6 -2.22222E-6 L -0.22465 -0.00787 " pathEditMode="relative" rAng="0" ptsTypes="AA">
                                      <p:cBhvr>
                                        <p:cTn id="57" dur="2000" fill="hold"/>
                                        <p:tgtEl>
                                          <p:spTgt spid="9"/>
                                        </p:tgtEl>
                                        <p:attrNameLst>
                                          <p:attrName>ppt_x</p:attrName>
                                          <p:attrName>ppt_y</p:attrName>
                                        </p:attrNameLst>
                                      </p:cBhvr>
                                      <p:rCtr x="-11233" y="-394"/>
                                    </p:animMotion>
                                  </p:childTnLst>
                                </p:cTn>
                              </p:par>
                              <p:par>
                                <p:cTn id="58" presetID="0" presetClass="path" presetSubtype="0" accel="50000" decel="50000" fill="hold" grpId="2" nodeType="withEffect">
                                  <p:stCondLst>
                                    <p:cond delay="0"/>
                                  </p:stCondLst>
                                  <p:childTnLst>
                                    <p:animMotion origin="layout" path="M 3.33333E-6 -2.22222E-6 L -0.23455 -0.00717 " pathEditMode="relative" rAng="0" ptsTypes="AA">
                                      <p:cBhvr>
                                        <p:cTn id="59" dur="2000" fill="hold"/>
                                        <p:tgtEl>
                                          <p:spTgt spid="10"/>
                                        </p:tgtEl>
                                        <p:attrNameLst>
                                          <p:attrName>ppt_x</p:attrName>
                                          <p:attrName>ppt_y</p:attrName>
                                        </p:attrNameLst>
                                      </p:cBhvr>
                                      <p:rCtr x="-11736" y="-370"/>
                                    </p:animMotion>
                                  </p:childTnLst>
                                </p:cTn>
                              </p:par>
                              <p:par>
                                <p:cTn id="60" presetID="0" presetClass="path" presetSubtype="0" accel="50000" decel="50000" fill="hold" grpId="2" nodeType="withEffect">
                                  <p:stCondLst>
                                    <p:cond delay="0"/>
                                  </p:stCondLst>
                                  <p:childTnLst>
                                    <p:animMotion origin="layout" path="M 0 -2.22222E-6 L -0.0533 -0.10532 " pathEditMode="relative" rAng="0" ptsTypes="AA">
                                      <p:cBhvr>
                                        <p:cTn id="61" dur="2000" fill="hold"/>
                                        <p:tgtEl>
                                          <p:spTgt spid="11"/>
                                        </p:tgtEl>
                                        <p:attrNameLst>
                                          <p:attrName>ppt_x</p:attrName>
                                          <p:attrName>ppt_y</p:attrName>
                                        </p:attrNameLst>
                                      </p:cBhvr>
                                      <p:rCtr x="-2674" y="-5278"/>
                                    </p:animMotion>
                                  </p:childTnLst>
                                </p:cTn>
                              </p:par>
                              <p:par>
                                <p:cTn id="62" presetID="0" presetClass="path" presetSubtype="0" accel="50000" decel="50000" fill="hold" grpId="2" nodeType="withEffect">
                                  <p:stCondLst>
                                    <p:cond delay="0"/>
                                  </p:stCondLst>
                                  <p:childTnLst>
                                    <p:animMotion origin="layout" path="M 3.33333E-6 7.40741E-7 C 0.04722 7.40741E-7 0.09444 0.00023 0.16215 7.40741E-7 C 0.22986 -0.00023 0.34218 -0.00162 0.4059 -0.00185 C 0.46961 -0.00208 0.51475 0.00417 0.54548 -0.00116 C 0.57552 -0.00648 0.57725 -0.01644 0.58663 -0.0338 C 0.596 -0.05116 0.59878 -0.09051 0.60191 -0.10532 " pathEditMode="relative" rAng="0" ptsTypes="aaaaaa">
                                      <p:cBhvr>
                                        <p:cTn id="63" dur="2000" fill="hold"/>
                                        <p:tgtEl>
                                          <p:spTgt spid="12"/>
                                        </p:tgtEl>
                                        <p:attrNameLst>
                                          <p:attrName>ppt_x</p:attrName>
                                          <p:attrName>ppt_y</p:attrName>
                                        </p:attrNameLst>
                                      </p:cBhvr>
                                      <p:rCtr x="30087" y="-5069"/>
                                    </p:animMotion>
                                  </p:childTnLst>
                                </p:cTn>
                              </p:par>
                              <p:par>
                                <p:cTn id="64" presetID="10" presetClass="exit" presetSubtype="0" fill="hold" grpId="1" nodeType="withEffect">
                                  <p:stCondLst>
                                    <p:cond delay="0"/>
                                  </p:stCondLst>
                                  <p:childTnLst>
                                    <p:animEffect transition="out" filter="fade">
                                      <p:cBhvr>
                                        <p:cTn id="65" dur="1750"/>
                                        <p:tgtEl>
                                          <p:spTgt spid="4"/>
                                        </p:tgtEl>
                                      </p:cBhvr>
                                    </p:animEffect>
                                    <p:set>
                                      <p:cBhvr>
                                        <p:cTn id="66" dur="1" fill="hold">
                                          <p:stCondLst>
                                            <p:cond delay="1749"/>
                                          </p:stCondLst>
                                        </p:cTn>
                                        <p:tgtEl>
                                          <p:spTgt spid="4"/>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1750"/>
                                        <p:tgtEl>
                                          <p:spTgt spid="2"/>
                                        </p:tgtEl>
                                      </p:cBhvr>
                                    </p:animEffect>
                                    <p:set>
                                      <p:cBhvr>
                                        <p:cTn id="69" dur="1" fill="hold">
                                          <p:stCondLst>
                                            <p:cond delay="1749"/>
                                          </p:stCondLst>
                                        </p:cTn>
                                        <p:tgtEl>
                                          <p:spTgt spid="2"/>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7"/>
                                        </p:tgtEl>
                                      </p:cBhvr>
                                    </p:animEffect>
                                    <p:set>
                                      <p:cBhvr>
                                        <p:cTn id="72" dur="1" fill="hold">
                                          <p:stCondLst>
                                            <p:cond delay="499"/>
                                          </p:stCondLst>
                                        </p:cTn>
                                        <p:tgtEl>
                                          <p:spTgt spid="7"/>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6"/>
                                        </p:tgtEl>
                                      </p:cBhvr>
                                    </p:animEffect>
                                    <p:set>
                                      <p:cBhvr>
                                        <p:cTn id="75" dur="1" fill="hold">
                                          <p:stCondLst>
                                            <p:cond delay="499"/>
                                          </p:stCondLst>
                                        </p:cTn>
                                        <p:tgtEl>
                                          <p:spTgt spid="6"/>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5"/>
                                        </p:tgtEl>
                                      </p:cBhvr>
                                    </p:animEffect>
                                    <p:set>
                                      <p:cBhvr>
                                        <p:cTn id="78" dur="1" fill="hold">
                                          <p:stCondLst>
                                            <p:cond delay="499"/>
                                          </p:stCondLst>
                                        </p:cTn>
                                        <p:tgtEl>
                                          <p:spTgt spid="5"/>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16"/>
                                        </p:tgtEl>
                                      </p:cBhvr>
                                    </p:animEffect>
                                    <p:set>
                                      <p:cBhvr>
                                        <p:cTn id="81" dur="1" fill="hold">
                                          <p:stCondLst>
                                            <p:cond delay="499"/>
                                          </p:stCondLst>
                                        </p:cTn>
                                        <p:tgtEl>
                                          <p:spTgt spid="16"/>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7"/>
                                        </p:tgtEl>
                                      </p:cBhvr>
                                    </p:animEffect>
                                    <p:set>
                                      <p:cBhvr>
                                        <p:cTn id="84" dur="1" fill="hold">
                                          <p:stCondLst>
                                            <p:cond delay="499"/>
                                          </p:stCondLst>
                                        </p:cTn>
                                        <p:tgtEl>
                                          <p:spTgt spid="17"/>
                                        </p:tgtEl>
                                        <p:attrNameLst>
                                          <p:attrName>style.visibility</p:attrName>
                                        </p:attrNameLst>
                                      </p:cBhvr>
                                      <p:to>
                                        <p:strVal val="hidden"/>
                                      </p:to>
                                    </p:set>
                                  </p:childTnLst>
                                </p:cTn>
                              </p:par>
                            </p:childTnLst>
                          </p:cTn>
                        </p:par>
                        <p:par>
                          <p:cTn id="85" fill="hold">
                            <p:stCondLst>
                              <p:cond delay="2000"/>
                            </p:stCondLst>
                            <p:childTnLst>
                              <p:par>
                                <p:cTn id="86" presetID="10" presetClass="entr" presetSubtype="0" fill="hold" grpId="0" nodeType="after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fade">
                                      <p:cBhvr>
                                        <p:cTn id="88" dur="250"/>
                                        <p:tgtEl>
                                          <p:spTgt spid="8"/>
                                        </p:tgtEl>
                                      </p:cBhvr>
                                    </p:animEffect>
                                  </p:childTnLst>
                                </p:cTn>
                              </p:par>
                              <p:par>
                                <p:cTn id="89" presetID="10" presetClass="exit" presetSubtype="0" fill="hold" grpId="1" nodeType="withEffect">
                                  <p:stCondLst>
                                    <p:cond delay="0"/>
                                  </p:stCondLst>
                                  <p:childTnLst>
                                    <p:animEffect transition="out" filter="fade">
                                      <p:cBhvr>
                                        <p:cTn id="90" dur="500"/>
                                        <p:tgtEl>
                                          <p:spTgt spid="9"/>
                                        </p:tgtEl>
                                      </p:cBhvr>
                                    </p:animEffect>
                                    <p:set>
                                      <p:cBhvr>
                                        <p:cTn id="91" dur="1" fill="hold">
                                          <p:stCondLst>
                                            <p:cond delay="499"/>
                                          </p:stCondLst>
                                        </p:cTn>
                                        <p:tgtEl>
                                          <p:spTgt spid="9"/>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0"/>
                                        </p:tgtEl>
                                      </p:cBhvr>
                                    </p:animEffect>
                                    <p:set>
                                      <p:cBhvr>
                                        <p:cTn id="94" dur="1" fill="hold">
                                          <p:stCondLst>
                                            <p:cond delay="499"/>
                                          </p:stCondLst>
                                        </p:cTn>
                                        <p:tgtEl>
                                          <p:spTgt spid="10"/>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1"/>
                                        </p:tgtEl>
                                      </p:cBhvr>
                                    </p:animEffect>
                                    <p:set>
                                      <p:cBhvr>
                                        <p:cTn id="97" dur="1" fill="hold">
                                          <p:stCondLst>
                                            <p:cond delay="499"/>
                                          </p:stCondLst>
                                        </p:cTn>
                                        <p:tgtEl>
                                          <p:spTgt spid="11"/>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2"/>
                                        </p:tgtEl>
                                      </p:cBhvr>
                                    </p:animEffect>
                                    <p:set>
                                      <p:cBhvr>
                                        <p:cTn id="100" dur="1" fill="hold">
                                          <p:stCondLst>
                                            <p:cond delay="499"/>
                                          </p:stCondLst>
                                        </p:cTn>
                                        <p:tgtEl>
                                          <p:spTgt spid="12"/>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13"/>
                                        </p:tgtEl>
                                        <p:attrNameLst>
                                          <p:attrName>style.visibility</p:attrName>
                                        </p:attrNameLst>
                                      </p:cBhvr>
                                      <p:to>
                                        <p:strVal val="visible"/>
                                      </p:to>
                                    </p:set>
                                    <p:animEffect transition="in" filter="wipe(left)">
                                      <p:cBhvr>
                                        <p:cTn id="105" dur="750"/>
                                        <p:tgtEl>
                                          <p:spTgt spid="13"/>
                                        </p:tgtEl>
                                      </p:cBhvr>
                                    </p:animEffect>
                                  </p:childTnLst>
                                </p:cTn>
                              </p:par>
                              <p:par>
                                <p:cTn id="106" presetID="22" presetClass="entr" presetSubtype="2" fill="hold" grpId="0" nodeType="withEffect">
                                  <p:stCondLst>
                                    <p:cond delay="0"/>
                                  </p:stCondLst>
                                  <p:childTnLst>
                                    <p:set>
                                      <p:cBhvr>
                                        <p:cTn id="107" dur="1" fill="hold">
                                          <p:stCondLst>
                                            <p:cond delay="0"/>
                                          </p:stCondLst>
                                        </p:cTn>
                                        <p:tgtEl>
                                          <p:spTgt spid="14"/>
                                        </p:tgtEl>
                                        <p:attrNameLst>
                                          <p:attrName>style.visibility</p:attrName>
                                        </p:attrNameLst>
                                      </p:cBhvr>
                                      <p:to>
                                        <p:strVal val="visible"/>
                                      </p:to>
                                    </p:set>
                                    <p:animEffect transition="in" filter="wipe(right)">
                                      <p:cBhvr>
                                        <p:cTn id="108" dur="750"/>
                                        <p:tgtEl>
                                          <p:spTgt spid="14"/>
                                        </p:tgtEl>
                                      </p:cBhvr>
                                    </p:animEffect>
                                  </p:childTnLst>
                                </p:cTn>
                              </p:par>
                              <p:par>
                                <p:cTn id="109" presetID="42" presetClass="entr" presetSubtype="0" fill="hold" grpId="0" nodeType="withEffect">
                                  <p:stCondLst>
                                    <p:cond delay="750"/>
                                  </p:stCondLst>
                                  <p:childTnLst>
                                    <p:set>
                                      <p:cBhvr>
                                        <p:cTn id="110" dur="1" fill="hold">
                                          <p:stCondLst>
                                            <p:cond delay="0"/>
                                          </p:stCondLst>
                                        </p:cTn>
                                        <p:tgtEl>
                                          <p:spTgt spid="15"/>
                                        </p:tgtEl>
                                        <p:attrNameLst>
                                          <p:attrName>style.visibility</p:attrName>
                                        </p:attrNameLst>
                                      </p:cBhvr>
                                      <p:to>
                                        <p:strVal val="visible"/>
                                      </p:to>
                                    </p:set>
                                    <p:animEffect transition="in" filter="fade">
                                      <p:cBhvr>
                                        <p:cTn id="111" dur="1000"/>
                                        <p:tgtEl>
                                          <p:spTgt spid="15"/>
                                        </p:tgtEl>
                                      </p:cBhvr>
                                    </p:animEffect>
                                    <p:anim calcmode="lin" valueType="num">
                                      <p:cBhvr>
                                        <p:cTn id="112" dur="1000" fill="hold"/>
                                        <p:tgtEl>
                                          <p:spTgt spid="15"/>
                                        </p:tgtEl>
                                        <p:attrNameLst>
                                          <p:attrName>ppt_x</p:attrName>
                                        </p:attrNameLst>
                                      </p:cBhvr>
                                      <p:tavLst>
                                        <p:tav tm="0">
                                          <p:val>
                                            <p:strVal val="#ppt_x"/>
                                          </p:val>
                                        </p:tav>
                                        <p:tav tm="100000">
                                          <p:val>
                                            <p:strVal val="#ppt_x"/>
                                          </p:val>
                                        </p:tav>
                                      </p:tavLst>
                                    </p:anim>
                                    <p:anim calcmode="lin" valueType="num">
                                      <p:cBhvr>
                                        <p:cTn id="11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animBg="1"/>
      <p:bldP spid="14" grpId="0" animBg="1"/>
      <p:bldP spid="2" grpId="0"/>
      <p:bldP spid="2" grpId="1"/>
      <p:bldP spid="7" grpId="0" animBg="1"/>
      <p:bldP spid="7" grpId="1" animBg="1"/>
      <p:bldP spid="5" grpId="0"/>
      <p:bldP spid="5" grpId="1"/>
      <p:bldP spid="5" grpId="2"/>
      <p:bldP spid="6" grpId="0"/>
      <p:bldP spid="6" grpId="1"/>
      <p:bldP spid="6" grpId="2"/>
      <p:bldP spid="8" grpId="0"/>
      <p:bldP spid="4" grpId="0"/>
      <p:bldP spid="4" grpId="1"/>
      <p:bldP spid="9" grpId="0"/>
      <p:bldP spid="9" grpId="1"/>
      <p:bldP spid="9" grpId="2"/>
      <p:bldP spid="10" grpId="0"/>
      <p:bldP spid="10" grpId="1"/>
      <p:bldP spid="10" grpId="2"/>
      <p:bldP spid="11" grpId="0"/>
      <p:bldP spid="11" grpId="1"/>
      <p:bldP spid="11" grpId="2"/>
      <p:bldP spid="12" grpId="0"/>
      <p:bldP spid="12" grpId="1"/>
      <p:bldP spid="12" grpId="2"/>
      <p:bldP spid="16" grpId="0"/>
      <p:bldP spid="16" grpId="1"/>
      <p:bldP spid="17" grpId="0"/>
      <p:bldP spid="1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5247"/>
          <a:stretch/>
        </p:blipFill>
        <p:spPr>
          <a:xfrm>
            <a:off x="0" y="-22828"/>
            <a:ext cx="9144000" cy="6880828"/>
          </a:xfrm>
          <a:prstGeom prst="rect">
            <a:avLst/>
          </a:prstGeom>
        </p:spPr>
      </p:pic>
      <p:sp>
        <p:nvSpPr>
          <p:cNvPr id="2" name="Title 1"/>
          <p:cNvSpPr>
            <a:spLocks noGrp="1"/>
          </p:cNvSpPr>
          <p:nvPr>
            <p:ph type="title"/>
          </p:nvPr>
        </p:nvSpPr>
        <p:spPr>
          <a:xfrm>
            <a:off x="990600" y="2514600"/>
            <a:ext cx="7162800" cy="29718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rgbClr val="996633"/>
                </a:solidFill>
                <a:effectLst>
                  <a:glow rad="228600">
                    <a:schemeClr val="accent1">
                      <a:satMod val="175000"/>
                      <a:alpha val="40000"/>
                    </a:schemeClr>
                  </a:glow>
                  <a:outerShdw blurRad="50800" dist="39000" dir="5460000" algn="tl">
                    <a:srgbClr val="000000">
                      <a:alpha val="38000"/>
                    </a:srgbClr>
                  </a:outerShdw>
                </a:effectLst>
              </a:rPr>
              <a:t>"The LORD lives! Blessed be my Rock! Let God be exalted, The Rock of my salvation!</a:t>
            </a:r>
            <a:r>
              <a:rPr lang="en-US" sz="3200" b="1" i="1" dirty="0">
                <a:ln w="11430"/>
                <a:solidFill>
                  <a:srgbClr val="996633"/>
                </a:solidFill>
                <a:effectLst>
                  <a:glow rad="228600">
                    <a:schemeClr val="accent1">
                      <a:satMod val="175000"/>
                      <a:alpha val="40000"/>
                    </a:schemeClr>
                  </a:glow>
                  <a:outerShdw blurRad="50800" dist="39000" dir="5460000" algn="tl">
                    <a:srgbClr val="000000">
                      <a:alpha val="38000"/>
                    </a:srgbClr>
                  </a:outerShdw>
                </a:effectLst>
              </a:rPr>
              <a:t>        — 2</a:t>
            </a:r>
            <a:r>
              <a:rPr lang="en-US" sz="3200" b="1" i="1" baseline="30000" dirty="0">
                <a:ln w="11430"/>
                <a:solidFill>
                  <a:srgbClr val="996633"/>
                </a:solidFill>
                <a:effectLst>
                  <a:glow rad="228600">
                    <a:schemeClr val="accent1">
                      <a:satMod val="175000"/>
                      <a:alpha val="40000"/>
                    </a:schemeClr>
                  </a:glow>
                  <a:outerShdw blurRad="50800" dist="39000" dir="5460000" algn="tl">
                    <a:srgbClr val="000000">
                      <a:alpha val="38000"/>
                    </a:srgbClr>
                  </a:outerShdw>
                </a:effectLst>
              </a:rPr>
              <a:t>nd</a:t>
            </a:r>
            <a:r>
              <a:rPr lang="en-US" sz="3200" b="1" i="1" dirty="0">
                <a:ln w="11430"/>
                <a:solidFill>
                  <a:srgbClr val="996633"/>
                </a:solidFill>
                <a:effectLst>
                  <a:glow rad="228600">
                    <a:schemeClr val="accent1">
                      <a:satMod val="175000"/>
                      <a:alpha val="40000"/>
                    </a:schemeClr>
                  </a:glow>
                  <a:outerShdw blurRad="50800" dist="39000" dir="5460000" algn="tl">
                    <a:srgbClr val="000000">
                      <a:alpha val="38000"/>
                    </a:srgbClr>
                  </a:outerShdw>
                </a:effectLst>
              </a:rPr>
              <a:t> Samuel  22:47</a:t>
            </a:r>
            <a:r>
              <a:rPr lang="en-US" sz="4000" b="1" dirty="0">
                <a:ln w="11430"/>
                <a:solidFill>
                  <a:srgbClr val="996633"/>
                </a:solidFill>
                <a:effectLst>
                  <a:glow rad="228600">
                    <a:schemeClr val="accent1">
                      <a:satMod val="175000"/>
                      <a:alpha val="40000"/>
                    </a:schemeClr>
                  </a:glow>
                  <a:outerShdw blurRad="50800" dist="39000" dir="5460000" algn="tl">
                    <a:srgbClr val="000000">
                      <a:alpha val="38000"/>
                    </a:srgbClr>
                  </a:outerShdw>
                </a:effectLst>
              </a:rPr>
              <a:t> </a:t>
            </a:r>
          </a:p>
        </p:txBody>
      </p:sp>
      <p:sp>
        <p:nvSpPr>
          <p:cNvPr id="6" name="Title 1">
            <a:extLst>
              <a:ext uri="{FF2B5EF4-FFF2-40B4-BE49-F238E27FC236}">
                <a16:creationId xmlns:a16="http://schemas.microsoft.com/office/drawing/2014/main" id="{2046C913-6540-4800-828E-E19BF5904571}"/>
              </a:ext>
            </a:extLst>
          </p:cNvPr>
          <p:cNvSpPr txBox="1">
            <a:spLocks/>
          </p:cNvSpPr>
          <p:nvPr/>
        </p:nvSpPr>
        <p:spPr>
          <a:xfrm>
            <a:off x="1003216" y="3374935"/>
            <a:ext cx="234813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R="0" lvl="0" indent="0" fontAlgn="base">
              <a:lnSpc>
                <a:spcPct val="100000"/>
              </a:lnSpc>
              <a:spcAft>
                <a:spcPct val="0"/>
              </a:spcAft>
              <a:buClrTx/>
              <a:buSzTx/>
              <a:tabLst/>
              <a:defRPr/>
            </a:pPr>
            <a:r>
              <a:rPr lang="en-US" b="1" dirty="0">
                <a:ln w="6350" cmpd="sng">
                  <a:solidFill>
                    <a:srgbClr val="FF0000"/>
                  </a:solidFill>
                  <a:prstDash val="solid"/>
                </a:ln>
                <a:solidFill>
                  <a:schemeClr val="bg1"/>
                </a:solidFill>
                <a:effectLst>
                  <a:outerShdw blurRad="63500" dir="3600000" algn="tl" rotWithShape="0">
                    <a:srgbClr val="000000">
                      <a:alpha val="70000"/>
                    </a:srgbClr>
                  </a:outerShdw>
                </a:effectLst>
              </a:rPr>
              <a:t>my Rock</a:t>
            </a:r>
          </a:p>
        </p:txBody>
      </p:sp>
      <p:sp>
        <p:nvSpPr>
          <p:cNvPr id="5" name="Title 1"/>
          <p:cNvSpPr txBox="1">
            <a:spLocks/>
          </p:cNvSpPr>
          <p:nvPr/>
        </p:nvSpPr>
        <p:spPr>
          <a:xfrm>
            <a:off x="3962400" y="3802460"/>
            <a:ext cx="38862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0000"/>
                  </a:solidFill>
                  <a:prstDash val="solid"/>
                </a:ln>
                <a:solidFill>
                  <a:schemeClr val="bg1"/>
                </a:solidFill>
                <a:effectLst>
                  <a:outerShdw blurRad="63500" dir="3600000" algn="tl" rotWithShape="0">
                    <a:srgbClr val="000000">
                      <a:alpha val="70000"/>
                    </a:srgbClr>
                  </a:outerShdw>
                </a:effectLst>
              </a:rPr>
              <a:t>my salvation</a:t>
            </a:r>
          </a:p>
        </p:txBody>
      </p:sp>
      <p:sp>
        <p:nvSpPr>
          <p:cNvPr id="4" name="Title 1"/>
          <p:cNvSpPr txBox="1">
            <a:spLocks/>
          </p:cNvSpPr>
          <p:nvPr/>
        </p:nvSpPr>
        <p:spPr>
          <a:xfrm>
            <a:off x="990600" y="2514600"/>
            <a:ext cx="7162800" cy="29718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101600">
                    <a:schemeClr val="tx1"/>
                  </a:glow>
                  <a:outerShdw blurRad="50800" dist="39000" dir="5460000" algn="tl">
                    <a:srgbClr val="000000">
                      <a:alpha val="38000"/>
                    </a:srgbClr>
                  </a:outerShdw>
                </a:effectLst>
              </a:rPr>
              <a:t>"The LORD lives! Blessed be my Rock! Let God be exalted, The Rock of my salvation!</a:t>
            </a:r>
            <a:r>
              <a:rPr lang="en-US" sz="3200" b="1" i="1" dirty="0">
                <a:ln w="11430"/>
                <a:solidFill>
                  <a:srgbClr val="CC9900"/>
                </a:solidFill>
                <a:effectLst>
                  <a:glow rad="101600">
                    <a:schemeClr val="tx1"/>
                  </a:glow>
                  <a:outerShdw blurRad="50800" dist="39000" dir="5460000" algn="tl">
                    <a:srgbClr val="000000">
                      <a:alpha val="38000"/>
                    </a:srgbClr>
                  </a:outerShdw>
                </a:effectLst>
              </a:rPr>
              <a:t>        — 2</a:t>
            </a:r>
            <a:r>
              <a:rPr lang="en-US" sz="3200" b="1" i="1" baseline="30000" dirty="0">
                <a:ln w="11430"/>
                <a:solidFill>
                  <a:srgbClr val="CC9900"/>
                </a:solidFill>
                <a:effectLst>
                  <a:glow rad="101600">
                    <a:schemeClr val="tx1"/>
                  </a:glow>
                  <a:outerShdw blurRad="50800" dist="39000" dir="5460000" algn="tl">
                    <a:srgbClr val="000000">
                      <a:alpha val="38000"/>
                    </a:srgbClr>
                  </a:outerShdw>
                </a:effectLst>
              </a:rPr>
              <a:t>nd</a:t>
            </a:r>
            <a:r>
              <a:rPr lang="en-US" sz="3200" b="1" i="1" dirty="0">
                <a:ln w="11430"/>
                <a:solidFill>
                  <a:srgbClr val="CC9900"/>
                </a:solidFill>
                <a:effectLst>
                  <a:glow rad="101600">
                    <a:schemeClr val="tx1"/>
                  </a:glow>
                  <a:outerShdw blurRad="50800" dist="39000" dir="5460000" algn="tl">
                    <a:srgbClr val="000000">
                      <a:alpha val="38000"/>
                    </a:srgbClr>
                  </a:outerShdw>
                </a:effectLst>
              </a:rPr>
              <a:t> Samuel  22:47</a:t>
            </a:r>
            <a:r>
              <a:rPr lang="en-US" sz="4000" b="1" dirty="0">
                <a:ln w="11430"/>
                <a:solidFill>
                  <a:srgbClr val="CC9900"/>
                </a:solidFill>
                <a:effectLst>
                  <a:glow rad="101600">
                    <a:schemeClr val="tx1"/>
                  </a:glow>
                  <a:outerShdw blurRad="50800" dist="39000" dir="5460000" algn="tl">
                    <a:srgbClr val="000000">
                      <a:alpha val="38000"/>
                    </a:srgbClr>
                  </a:outerShdw>
                </a:effectLst>
              </a:rPr>
              <a:t> </a:t>
            </a:r>
          </a:p>
        </p:txBody>
      </p:sp>
      <p:sp>
        <p:nvSpPr>
          <p:cNvPr id="7" name="Rectangle 2">
            <a:extLst>
              <a:ext uri="{FF2B5EF4-FFF2-40B4-BE49-F238E27FC236}">
                <a16:creationId xmlns:a16="http://schemas.microsoft.com/office/drawing/2014/main" id="{C0038A58-F809-45DD-AD83-D55EE62D953C}"/>
              </a:ext>
            </a:extLst>
          </p:cNvPr>
          <p:cNvSpPr txBox="1">
            <a:spLocks noChangeArrowheads="1"/>
          </p:cNvSpPr>
          <p:nvPr/>
        </p:nvSpPr>
        <p:spPr bwMode="auto">
          <a:xfrm>
            <a:off x="1013460" y="3318031"/>
            <a:ext cx="233425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my Rock</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D22179D7-7B5D-439F-85BC-74DA77A8EAD6}"/>
              </a:ext>
            </a:extLst>
          </p:cNvPr>
          <p:cNvSpPr txBox="1">
            <a:spLocks noChangeArrowheads="1"/>
          </p:cNvSpPr>
          <p:nvPr/>
        </p:nvSpPr>
        <p:spPr bwMode="auto">
          <a:xfrm>
            <a:off x="4142740" y="3989681"/>
            <a:ext cx="3505200" cy="749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my salvation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2733354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out)">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18" presetClass="emph" presetSubtype="0" fill="hold" grpId="1" nodeType="withEffect">
                                  <p:stCondLst>
                                    <p:cond delay="0"/>
                                  </p:stCondLst>
                                  <p:childTnLst>
                                    <p:set>
                                      <p:cBhvr override="childStyle">
                                        <p:cTn id="17" dur="500" fill="hold"/>
                                        <p:tgtEl>
                                          <p:spTgt spid="5"/>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18" presetClass="emph" presetSubtype="0" fill="hold" grpId="1" nodeType="withEffect">
                                  <p:stCondLst>
                                    <p:cond delay="0"/>
                                  </p:stCondLst>
                                  <p:childTnLst>
                                    <p:set>
                                      <p:cBhvr override="childStyle">
                                        <p:cTn id="27" dur="500" fill="hold"/>
                                        <p:tgtEl>
                                          <p:spTgt spid="6"/>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6" grpId="1"/>
      <p:bldP spid="5" grpId="0"/>
      <p:bldP spid="5" grpId="1"/>
      <p:bldP spid="4"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53151" cy="6858000"/>
          </a:xfrm>
          <a:prstGeom prst="rect">
            <a:avLst/>
          </a:prstGeom>
        </p:spPr>
      </p:pic>
      <p:sp>
        <p:nvSpPr>
          <p:cNvPr id="23" name="Title 1"/>
          <p:cNvSpPr txBox="1">
            <a:spLocks/>
          </p:cNvSpPr>
          <p:nvPr/>
        </p:nvSpPr>
        <p:spPr>
          <a:xfrm>
            <a:off x="3810000" y="4219576"/>
            <a:ext cx="1084162" cy="10534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rPr>
              <a:t>if</a:t>
            </a:r>
          </a:p>
        </p:txBody>
      </p:sp>
      <p:sp>
        <p:nvSpPr>
          <p:cNvPr id="8" name="Title 1"/>
          <p:cNvSpPr txBox="1">
            <a:spLocks/>
          </p:cNvSpPr>
          <p:nvPr/>
        </p:nvSpPr>
        <p:spPr>
          <a:xfrm>
            <a:off x="762000" y="3617089"/>
            <a:ext cx="7467600" cy="1564511"/>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88900">
                    <a:schemeClr val="tx1"/>
                  </a:glow>
                  <a:outerShdw blurRad="50800" dist="39000" dir="5460000" algn="tl">
                    <a:srgbClr val="000000">
                      <a:alpha val="38000"/>
                    </a:srgbClr>
                  </a:outerShdw>
                </a:effectLst>
              </a:rPr>
              <a:t>His word = proven</a:t>
            </a:r>
          </a:p>
          <a:p>
            <a:r>
              <a:rPr lang="en-US" b="1" dirty="0">
                <a:ln w="11430"/>
                <a:solidFill>
                  <a:srgbClr val="CC9900"/>
                </a:solidFill>
                <a:effectLst>
                  <a:glow rad="88900">
                    <a:schemeClr val="tx1"/>
                  </a:glow>
                  <a:outerShdw blurRad="50800" dist="39000" dir="5460000" algn="tl">
                    <a:srgbClr val="000000">
                      <a:alpha val="38000"/>
                    </a:srgbClr>
                  </a:outerShdw>
                </a:effectLst>
              </a:rPr>
              <a:t>He = a shield if trust is in Him</a:t>
            </a:r>
          </a:p>
        </p:txBody>
      </p:sp>
      <p:sp>
        <p:nvSpPr>
          <p:cNvPr id="2" name="Title 1"/>
          <p:cNvSpPr>
            <a:spLocks noGrp="1"/>
          </p:cNvSpPr>
          <p:nvPr>
            <p:ph type="title"/>
          </p:nvPr>
        </p:nvSpPr>
        <p:spPr>
          <a:xfrm>
            <a:off x="457200" y="1265238"/>
            <a:ext cx="8229600" cy="4373562"/>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rgbClr val="996633"/>
                </a:solidFill>
                <a:effectLst>
                  <a:glow rad="152400">
                    <a:schemeClr val="accent2">
                      <a:satMod val="175000"/>
                      <a:alpha val="60000"/>
                    </a:schemeClr>
                  </a:glow>
                  <a:outerShdw blurRad="50800" dist="39000" dir="5460000" algn="tl">
                    <a:srgbClr val="000000">
                      <a:alpha val="38000"/>
                    </a:srgbClr>
                  </a:outerShdw>
                </a:effectLst>
              </a:rPr>
              <a:t>As for God, His way is perfect;   The word of the LORD is proven; He is a shield to all who trust in Him. For who is God, except the LORD? And who is a rock, except our God?</a:t>
            </a:r>
            <a:r>
              <a:rPr lang="en-US" sz="3200" b="1" i="1" dirty="0">
                <a:ln w="11430"/>
                <a:solidFill>
                  <a:srgbClr val="996633"/>
                </a:solidFill>
                <a:effectLst>
                  <a:glow rad="152400">
                    <a:schemeClr val="accent2">
                      <a:satMod val="175000"/>
                      <a:alpha val="60000"/>
                    </a:schemeClr>
                  </a:glow>
                  <a:outerShdw blurRad="50800" dist="39000" dir="5460000" algn="tl">
                    <a:srgbClr val="000000">
                      <a:alpha val="38000"/>
                    </a:srgbClr>
                  </a:outerShdw>
                </a:effectLst>
              </a:rPr>
              <a:t> — Psalms 18:30-31</a:t>
            </a:r>
            <a:r>
              <a:rPr lang="en-US" b="1" dirty="0">
                <a:ln w="11430"/>
                <a:solidFill>
                  <a:srgbClr val="996633"/>
                </a:solidFill>
                <a:effectLst>
                  <a:glow rad="152400">
                    <a:schemeClr val="accent2">
                      <a:satMod val="175000"/>
                      <a:alpha val="60000"/>
                    </a:schemeClr>
                  </a:glow>
                  <a:outerShdw blurRad="50800" dist="39000" dir="5460000" algn="tl">
                    <a:srgbClr val="000000">
                      <a:alpha val="38000"/>
                    </a:srgbClr>
                  </a:outerShdw>
                </a:effectLst>
              </a:rPr>
              <a:t> </a:t>
            </a:r>
          </a:p>
        </p:txBody>
      </p:sp>
      <p:sp>
        <p:nvSpPr>
          <p:cNvPr id="6" name="Title 1"/>
          <p:cNvSpPr txBox="1">
            <a:spLocks/>
          </p:cNvSpPr>
          <p:nvPr/>
        </p:nvSpPr>
        <p:spPr>
          <a:xfrm>
            <a:off x="1828800" y="2590800"/>
            <a:ext cx="25146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tx1"/>
                  </a:solidFill>
                  <a:prstDash val="solid"/>
                </a:ln>
                <a:solidFill>
                  <a:srgbClr val="66FF66"/>
                </a:solidFill>
                <a:effectLst>
                  <a:outerShdw blurRad="63500" dir="3600000" algn="tl" rotWithShape="0">
                    <a:srgbClr val="000000">
                      <a:alpha val="70000"/>
                    </a:srgbClr>
                  </a:outerShdw>
                </a:effectLst>
              </a:rPr>
              <a:t>a shield</a:t>
            </a:r>
          </a:p>
        </p:txBody>
      </p:sp>
      <p:sp>
        <p:nvSpPr>
          <p:cNvPr id="7" name="Title 1"/>
          <p:cNvSpPr txBox="1">
            <a:spLocks/>
          </p:cNvSpPr>
          <p:nvPr/>
        </p:nvSpPr>
        <p:spPr>
          <a:xfrm>
            <a:off x="5181600" y="2590800"/>
            <a:ext cx="26670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tx1"/>
                  </a:solidFill>
                  <a:prstDash val="solid"/>
                </a:ln>
                <a:solidFill>
                  <a:srgbClr val="66FF66"/>
                </a:solidFill>
                <a:effectLst>
                  <a:outerShdw blurRad="63500" dir="3600000" algn="tl" rotWithShape="0">
                    <a:srgbClr val="000000">
                      <a:alpha val="70000"/>
                    </a:srgbClr>
                  </a:outerShdw>
                </a:effectLst>
              </a:rPr>
              <a:t>who trust</a:t>
            </a:r>
          </a:p>
        </p:txBody>
      </p:sp>
      <p:sp>
        <p:nvSpPr>
          <p:cNvPr id="5" name="Title 1"/>
          <p:cNvSpPr txBox="1">
            <a:spLocks/>
          </p:cNvSpPr>
          <p:nvPr/>
        </p:nvSpPr>
        <p:spPr>
          <a:xfrm>
            <a:off x="457200" y="1265238"/>
            <a:ext cx="8229600" cy="4373562"/>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101600">
                    <a:schemeClr val="tx1"/>
                  </a:glow>
                  <a:outerShdw blurRad="50800" dist="39000" dir="5460000" algn="tl">
                    <a:srgbClr val="000000">
                      <a:alpha val="38000"/>
                    </a:srgbClr>
                  </a:outerShdw>
                </a:effectLst>
              </a:rPr>
              <a:t>As for God, His way is perfect;   The word of the LORD is proven; He is a shield to all who trust in Him. For who is God, except the LORD? And who is a rock, except our God?</a:t>
            </a:r>
            <a:r>
              <a:rPr lang="en-US" sz="3200" b="1" i="1" dirty="0">
                <a:ln w="11430"/>
                <a:solidFill>
                  <a:srgbClr val="CC9900"/>
                </a:solidFill>
                <a:effectLst>
                  <a:glow rad="101600">
                    <a:schemeClr val="tx1"/>
                  </a:glow>
                  <a:outerShdw blurRad="50800" dist="39000" dir="5460000" algn="tl">
                    <a:srgbClr val="000000">
                      <a:alpha val="38000"/>
                    </a:srgbClr>
                  </a:outerShdw>
                </a:effectLst>
              </a:rPr>
              <a:t> — Psalms 18:30-31</a:t>
            </a:r>
            <a:r>
              <a:rPr lang="en-US" b="1" dirty="0">
                <a:ln w="11430"/>
                <a:solidFill>
                  <a:srgbClr val="CC9900"/>
                </a:solidFill>
                <a:effectLst>
                  <a:glow rad="101600">
                    <a:schemeClr val="tx1"/>
                  </a:glow>
                  <a:outerShdw blurRad="50800" dist="39000" dir="5460000" algn="tl">
                    <a:srgbClr val="000000">
                      <a:alpha val="38000"/>
                    </a:srgbClr>
                  </a:outerShdw>
                </a:effectLst>
              </a:rPr>
              <a:t> </a:t>
            </a:r>
          </a:p>
        </p:txBody>
      </p:sp>
      <p:sp>
        <p:nvSpPr>
          <p:cNvPr id="9" name="Title 1"/>
          <p:cNvSpPr txBox="1">
            <a:spLocks/>
          </p:cNvSpPr>
          <p:nvPr/>
        </p:nvSpPr>
        <p:spPr>
          <a:xfrm>
            <a:off x="457200" y="3200400"/>
            <a:ext cx="1066800" cy="1143000"/>
          </a:xfrm>
          <a:prstGeom prst="rect">
            <a:avLst/>
          </a:prstGeom>
        </p:spPr>
        <p:txBody>
          <a:bodyPr vert="horz" lIns="91440" tIns="45720" rIns="91440" bIns="45720" rtlCol="0" anchor="ctr">
            <a:normAutofit/>
            <a:scene3d>
              <a:camera prst="orthographicFront"/>
              <a:lightRig rig="flat" dir="t">
                <a:rot lat="0" lon="0" rev="6600000"/>
              </a:lightRig>
            </a:scene3d>
            <a:sp3d extrusionH="25400" contourW="8890">
              <a:bevelT w="38100" h="31750"/>
              <a:contourClr>
                <a:srgbClr val="C0000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ln w="11430"/>
                <a:solidFill>
                  <a:srgbClr val="CC9900"/>
                </a:solidFill>
                <a:effectLst>
                  <a:glow rad="63500">
                    <a:schemeClr val="tx1"/>
                  </a:glow>
                  <a:outerShdw blurRad="50800" dist="39000" dir="5460000" algn="tl">
                    <a:srgbClr val="000000">
                      <a:alpha val="38000"/>
                    </a:srgbClr>
                  </a:outerShdw>
                </a:effectLst>
              </a:rPr>
              <a:t>  </a:t>
            </a:r>
            <a:r>
              <a:rPr lang="en-US" b="1" dirty="0">
                <a:ln w="11430"/>
                <a:solidFill>
                  <a:srgbClr val="CC9900"/>
                </a:solidFill>
                <a:effectLst>
                  <a:glow rad="63500">
                    <a:schemeClr val="tx1"/>
                  </a:glow>
                  <a:outerShdw blurRad="50800" dist="39000" dir="5460000" algn="tl">
                    <a:srgbClr val="000000">
                      <a:alpha val="38000"/>
                    </a:srgbClr>
                  </a:outerShdw>
                </a:effectLst>
              </a:rPr>
              <a:t>Hi</a:t>
            </a:r>
          </a:p>
        </p:txBody>
      </p:sp>
      <p:sp>
        <p:nvSpPr>
          <p:cNvPr id="10" name="Title 1"/>
          <p:cNvSpPr txBox="1">
            <a:spLocks/>
          </p:cNvSpPr>
          <p:nvPr/>
        </p:nvSpPr>
        <p:spPr>
          <a:xfrm>
            <a:off x="990600" y="1219200"/>
            <a:ext cx="914400" cy="1104900"/>
          </a:xfrm>
          <a:prstGeom prst="rect">
            <a:avLst/>
          </a:prstGeom>
        </p:spPr>
        <p:txBody>
          <a:bodyPr vert="horz" lIns="91440" tIns="45720" rIns="91440" bIns="45720" rtlCol="0" anchor="ctr">
            <a:normAutofit/>
            <a:scene3d>
              <a:camera prst="orthographicFront"/>
              <a:lightRig rig="flat" dir="t">
                <a:rot lat="0" lon="0" rev="6600000"/>
              </a:lightRig>
            </a:scene3d>
            <a:sp3d extrusionH="25400" contourW="8890">
              <a:bevelT w="38100" h="31750"/>
              <a:contourClr>
                <a:srgbClr val="C0000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ln w="11430"/>
                <a:solidFill>
                  <a:srgbClr val="CC9900"/>
                </a:solidFill>
                <a:effectLst>
                  <a:glow rad="63500">
                    <a:schemeClr val="tx1"/>
                  </a:glow>
                  <a:outerShdw blurRad="50800" dist="39000" dir="5460000" algn="tl">
                    <a:srgbClr val="000000">
                      <a:alpha val="38000"/>
                    </a:srgbClr>
                  </a:outerShdw>
                </a:effectLst>
              </a:rPr>
              <a:t> </a:t>
            </a:r>
            <a:r>
              <a:rPr lang="en-US" sz="4600" b="1" dirty="0">
                <a:ln w="11430"/>
                <a:solidFill>
                  <a:srgbClr val="CC9900"/>
                </a:solidFill>
                <a:effectLst>
                  <a:glow rad="63500">
                    <a:schemeClr val="tx1"/>
                  </a:glow>
                  <a:outerShdw blurRad="50800" dist="39000" dir="5460000" algn="tl">
                    <a:srgbClr val="000000">
                      <a:alpha val="38000"/>
                    </a:srgbClr>
                  </a:outerShdw>
                </a:effectLst>
              </a:rPr>
              <a:t> </a:t>
            </a:r>
            <a:r>
              <a:rPr lang="en-US" b="1" dirty="0">
                <a:ln w="11430"/>
                <a:solidFill>
                  <a:srgbClr val="CC9900"/>
                </a:solidFill>
                <a:effectLst>
                  <a:glow rad="63500">
                    <a:schemeClr val="tx1"/>
                  </a:glow>
                  <a:outerShdw blurRad="50800" dist="39000" dir="5460000" algn="tl">
                    <a:srgbClr val="000000">
                      <a:alpha val="38000"/>
                    </a:srgbClr>
                  </a:outerShdw>
                </a:effectLst>
              </a:rPr>
              <a:t>s</a:t>
            </a:r>
          </a:p>
        </p:txBody>
      </p:sp>
      <p:sp>
        <p:nvSpPr>
          <p:cNvPr id="11" name="Title 1"/>
          <p:cNvSpPr txBox="1">
            <a:spLocks/>
          </p:cNvSpPr>
          <p:nvPr/>
        </p:nvSpPr>
        <p:spPr>
          <a:xfrm>
            <a:off x="1447800" y="1905000"/>
            <a:ext cx="1676400" cy="1066800"/>
          </a:xfrm>
          <a:prstGeom prst="rect">
            <a:avLst/>
          </a:prstGeom>
        </p:spPr>
        <p:txBody>
          <a:bodyPr vert="horz" lIns="91440" tIns="45720" rIns="91440" bIns="45720" rtlCol="0" anchor="ctr">
            <a:normAutofit/>
            <a:scene3d>
              <a:camera prst="orthographicFront"/>
              <a:lightRig rig="flat" dir="t">
                <a:rot lat="0" lon="0" rev="6600000"/>
              </a:lightRig>
            </a:scene3d>
            <a:sp3d extrusionH="25400" contourW="8890">
              <a:bevelT w="38100" h="31750"/>
              <a:contourClr>
                <a:srgbClr val="C0000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solidFill>
                  <a:srgbClr val="CC9900"/>
                </a:solidFill>
                <a:effectLst>
                  <a:glow rad="63500">
                    <a:schemeClr val="tx1"/>
                  </a:glow>
                  <a:outerShdw blurRad="50800" dist="39000" dir="5460000" algn="tl">
                    <a:srgbClr val="000000">
                      <a:alpha val="38000"/>
                    </a:srgbClr>
                  </a:outerShdw>
                </a:effectLst>
              </a:rPr>
              <a:t> </a:t>
            </a:r>
            <a:r>
              <a:rPr lang="en-US" sz="4600" b="1" dirty="0">
                <a:ln w="11430"/>
                <a:solidFill>
                  <a:srgbClr val="CC9900"/>
                </a:solidFill>
                <a:effectLst>
                  <a:glow rad="63500">
                    <a:schemeClr val="tx1"/>
                  </a:glow>
                  <a:outerShdw blurRad="50800" dist="39000" dir="5460000" algn="tl">
                    <a:srgbClr val="000000">
                      <a:alpha val="38000"/>
                    </a:srgbClr>
                  </a:outerShdw>
                </a:effectLst>
              </a:rPr>
              <a:t> </a:t>
            </a:r>
            <a:r>
              <a:rPr lang="en-US" b="1" dirty="0">
                <a:ln w="11430"/>
                <a:solidFill>
                  <a:srgbClr val="CC9900"/>
                </a:solidFill>
                <a:effectLst>
                  <a:glow rad="63500">
                    <a:schemeClr val="tx1"/>
                  </a:glow>
                  <a:outerShdw blurRad="50800" dist="39000" dir="5460000" algn="tl">
                    <a:srgbClr val="000000">
                      <a:alpha val="38000"/>
                    </a:srgbClr>
                  </a:outerShdw>
                </a:effectLst>
              </a:rPr>
              <a:t>word</a:t>
            </a:r>
          </a:p>
        </p:txBody>
      </p:sp>
      <p:sp>
        <p:nvSpPr>
          <p:cNvPr id="13" name="Title 1"/>
          <p:cNvSpPr txBox="1">
            <a:spLocks/>
          </p:cNvSpPr>
          <p:nvPr/>
        </p:nvSpPr>
        <p:spPr>
          <a:xfrm>
            <a:off x="6172200" y="1904999"/>
            <a:ext cx="2133600" cy="1066801"/>
          </a:xfrm>
          <a:prstGeom prst="rect">
            <a:avLst/>
          </a:prstGeom>
        </p:spPr>
        <p:txBody>
          <a:bodyPr vert="horz" lIns="91440" tIns="45720" rIns="91440" bIns="45720" rtlCol="0" anchor="ctr">
            <a:normAutofit/>
            <a:scene3d>
              <a:camera prst="orthographicFront"/>
              <a:lightRig rig="flat" dir="t">
                <a:rot lat="0" lon="0" rev="6600000"/>
              </a:lightRig>
            </a:scene3d>
            <a:sp3d extrusionH="25400" contourW="8890">
              <a:bevelT w="38100" h="31750"/>
              <a:contourClr>
                <a:srgbClr val="C0000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n w="11430"/>
                <a:solidFill>
                  <a:srgbClr val="CC9900"/>
                </a:solidFill>
                <a:effectLst>
                  <a:glow rad="63500">
                    <a:schemeClr val="tx1"/>
                  </a:glow>
                  <a:outerShdw blurRad="50800" dist="39000" dir="5460000" algn="tl">
                    <a:srgbClr val="000000">
                      <a:alpha val="38000"/>
                    </a:srgbClr>
                  </a:outerShdw>
                </a:effectLst>
              </a:rPr>
              <a:t> </a:t>
            </a:r>
            <a:r>
              <a:rPr lang="en-US" sz="4600" b="1" dirty="0">
                <a:ln w="11430"/>
                <a:solidFill>
                  <a:srgbClr val="CC9900"/>
                </a:solidFill>
                <a:effectLst>
                  <a:glow rad="63500">
                    <a:schemeClr val="tx1"/>
                  </a:glow>
                  <a:outerShdw blurRad="50800" dist="39000" dir="5460000" algn="tl">
                    <a:srgbClr val="000000">
                      <a:alpha val="38000"/>
                    </a:srgbClr>
                  </a:outerShdw>
                </a:effectLst>
              </a:rPr>
              <a:t> </a:t>
            </a:r>
            <a:r>
              <a:rPr lang="en-US" b="1" dirty="0">
                <a:ln w="11430"/>
                <a:solidFill>
                  <a:srgbClr val="CC9900"/>
                </a:solidFill>
                <a:effectLst>
                  <a:glow rad="63500">
                    <a:schemeClr val="tx1"/>
                  </a:glow>
                  <a:outerShdw blurRad="50800" dist="39000" dir="5460000" algn="tl">
                    <a:srgbClr val="000000">
                      <a:alpha val="38000"/>
                    </a:srgbClr>
                  </a:outerShdw>
                </a:effectLst>
              </a:rPr>
              <a:t>proven</a:t>
            </a:r>
          </a:p>
        </p:txBody>
      </p:sp>
      <p:sp>
        <p:nvSpPr>
          <p:cNvPr id="15" name="Title 1"/>
          <p:cNvSpPr txBox="1">
            <a:spLocks/>
          </p:cNvSpPr>
          <p:nvPr/>
        </p:nvSpPr>
        <p:spPr>
          <a:xfrm>
            <a:off x="533400" y="2566686"/>
            <a:ext cx="1219200" cy="1098454"/>
          </a:xfrm>
          <a:prstGeom prst="rect">
            <a:avLst/>
          </a:prstGeom>
        </p:spPr>
        <p:txBody>
          <a:bodyPr vert="horz" lIns="91440" tIns="45720" rIns="91440" bIns="45720" rtlCol="0" anchor="ctr">
            <a:normAutofit/>
            <a:scene3d>
              <a:camera prst="orthographicFront"/>
              <a:lightRig rig="flat" dir="t">
                <a:rot lat="0" lon="0" rev="6600000"/>
              </a:lightRig>
            </a:scene3d>
            <a:sp3d extrusionH="25400" contourW="8890">
              <a:bevelT w="38100" h="31750"/>
              <a:contourClr>
                <a:srgbClr val="C0000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ln w="11430"/>
                <a:solidFill>
                  <a:srgbClr val="CC9900"/>
                </a:solidFill>
                <a:effectLst>
                  <a:glow rad="63500">
                    <a:schemeClr val="tx1"/>
                  </a:glow>
                  <a:outerShdw blurRad="50800" dist="39000" dir="5460000" algn="tl">
                    <a:srgbClr val="000000">
                      <a:alpha val="38000"/>
                    </a:srgbClr>
                  </a:outerShdw>
                </a:effectLst>
              </a:rPr>
              <a:t> </a:t>
            </a:r>
            <a:r>
              <a:rPr lang="en-US" b="1" dirty="0">
                <a:ln w="11430"/>
                <a:solidFill>
                  <a:srgbClr val="CC9900"/>
                </a:solidFill>
                <a:effectLst>
                  <a:glow rad="63500">
                    <a:schemeClr val="tx1"/>
                  </a:glow>
                  <a:outerShdw blurRad="50800" dist="39000" dir="5460000" algn="tl">
                    <a:srgbClr val="000000">
                      <a:alpha val="38000"/>
                    </a:srgbClr>
                  </a:outerShdw>
                </a:effectLst>
              </a:rPr>
              <a:t> He</a:t>
            </a:r>
          </a:p>
        </p:txBody>
      </p:sp>
      <p:sp>
        <p:nvSpPr>
          <p:cNvPr id="16" name="Title 1"/>
          <p:cNvSpPr txBox="1">
            <a:spLocks/>
          </p:cNvSpPr>
          <p:nvPr/>
        </p:nvSpPr>
        <p:spPr>
          <a:xfrm>
            <a:off x="1752600" y="2566686"/>
            <a:ext cx="2438400" cy="1090914"/>
          </a:xfrm>
          <a:prstGeom prst="rect">
            <a:avLst/>
          </a:prstGeom>
        </p:spPr>
        <p:txBody>
          <a:bodyPr vert="horz" lIns="91440" tIns="45720" rIns="91440" bIns="45720" rtlCol="0" anchor="ctr">
            <a:normAutofit/>
            <a:scene3d>
              <a:camera prst="orthographicFront"/>
              <a:lightRig rig="flat" dir="t">
                <a:rot lat="0" lon="0" rev="6600000"/>
              </a:lightRig>
            </a:scene3d>
            <a:sp3d extrusionH="25400" contourW="8890">
              <a:bevelT w="38100" h="31750"/>
              <a:contourClr>
                <a:srgbClr val="C0000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n w="11430"/>
                <a:solidFill>
                  <a:srgbClr val="CC9900"/>
                </a:solidFill>
                <a:effectLst>
                  <a:glow rad="63500">
                    <a:schemeClr val="tx1"/>
                  </a:glow>
                  <a:outerShdw blurRad="50800" dist="39000" dir="5460000" algn="tl">
                    <a:srgbClr val="000000">
                      <a:alpha val="38000"/>
                    </a:srgbClr>
                  </a:outerShdw>
                </a:effectLst>
              </a:rPr>
              <a:t> </a:t>
            </a:r>
            <a:r>
              <a:rPr lang="en-US" sz="4600" b="1" dirty="0">
                <a:ln w="11430"/>
                <a:solidFill>
                  <a:srgbClr val="CC9900"/>
                </a:solidFill>
                <a:effectLst>
                  <a:glow rad="63500">
                    <a:schemeClr val="tx1"/>
                  </a:glow>
                  <a:outerShdw blurRad="50800" dist="39000" dir="5460000" algn="tl">
                    <a:srgbClr val="000000">
                      <a:alpha val="38000"/>
                    </a:srgbClr>
                  </a:outerShdw>
                </a:effectLst>
              </a:rPr>
              <a:t> </a:t>
            </a:r>
            <a:r>
              <a:rPr lang="en-US" b="1" dirty="0">
                <a:ln w="11430"/>
                <a:solidFill>
                  <a:srgbClr val="CC9900"/>
                </a:solidFill>
                <a:effectLst>
                  <a:glow rad="63500">
                    <a:schemeClr val="tx1"/>
                  </a:glow>
                  <a:outerShdw blurRad="50800" dist="39000" dir="5460000" algn="tl">
                    <a:srgbClr val="000000">
                      <a:alpha val="38000"/>
                    </a:srgbClr>
                  </a:outerShdw>
                </a:effectLst>
              </a:rPr>
              <a:t>a shield</a:t>
            </a:r>
          </a:p>
        </p:txBody>
      </p:sp>
      <p:sp>
        <p:nvSpPr>
          <p:cNvPr id="17" name="Title 1"/>
          <p:cNvSpPr txBox="1">
            <a:spLocks/>
          </p:cNvSpPr>
          <p:nvPr/>
        </p:nvSpPr>
        <p:spPr>
          <a:xfrm>
            <a:off x="6477000" y="1265238"/>
            <a:ext cx="990600" cy="1020762"/>
          </a:xfrm>
          <a:prstGeom prst="rect">
            <a:avLst/>
          </a:prstGeom>
        </p:spPr>
        <p:txBody>
          <a:bodyPr vert="horz" lIns="91440" tIns="45720" rIns="91440" bIns="45720" rtlCol="0" anchor="ctr">
            <a:normAutofit/>
            <a:scene3d>
              <a:camera prst="orthographicFront"/>
              <a:lightRig rig="flat" dir="t">
                <a:rot lat="0" lon="0" rev="6600000"/>
              </a:lightRig>
            </a:scene3d>
            <a:sp3d extrusionH="25400" contourW="8890">
              <a:bevelT w="38100" h="31750"/>
              <a:contourClr>
                <a:srgbClr val="C0000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1430"/>
                <a:solidFill>
                  <a:srgbClr val="CC9900"/>
                </a:solidFill>
                <a:effectLst>
                  <a:glow rad="63500">
                    <a:schemeClr val="tx1"/>
                  </a:glow>
                  <a:outerShdw blurRad="50800" dist="39000" dir="5460000" algn="tl">
                    <a:srgbClr val="000000">
                      <a:alpha val="38000"/>
                    </a:srgbClr>
                  </a:outerShdw>
                </a:effectLst>
              </a:rPr>
              <a:t> </a:t>
            </a:r>
            <a:r>
              <a:rPr lang="en-US" b="1" dirty="0">
                <a:ln w="11430"/>
                <a:solidFill>
                  <a:srgbClr val="CC9900"/>
                </a:solidFill>
                <a:effectLst>
                  <a:glow rad="63500">
                    <a:schemeClr val="tx1"/>
                  </a:glow>
                  <a:outerShdw blurRad="50800" dist="39000" dir="5460000" algn="tl">
                    <a:srgbClr val="000000">
                      <a:alpha val="38000"/>
                    </a:srgbClr>
                  </a:outerShdw>
                </a:effectLst>
              </a:rPr>
              <a:t> f</a:t>
            </a:r>
          </a:p>
        </p:txBody>
      </p:sp>
      <p:sp>
        <p:nvSpPr>
          <p:cNvPr id="18" name="Title 1"/>
          <p:cNvSpPr txBox="1">
            <a:spLocks/>
          </p:cNvSpPr>
          <p:nvPr/>
        </p:nvSpPr>
        <p:spPr>
          <a:xfrm>
            <a:off x="5257800" y="1219200"/>
            <a:ext cx="838200" cy="1104900"/>
          </a:xfrm>
          <a:prstGeom prst="rect">
            <a:avLst/>
          </a:prstGeom>
        </p:spPr>
        <p:txBody>
          <a:bodyPr vert="horz" lIns="91440" tIns="45720" rIns="91440" bIns="45720" rtlCol="0" anchor="ctr">
            <a:normAutofit/>
            <a:scene3d>
              <a:camera prst="orthographicFront"/>
              <a:lightRig rig="flat" dir="t">
                <a:rot lat="0" lon="0" rev="6600000"/>
              </a:lightRig>
            </a:scene3d>
            <a:sp3d extrusionH="25400" contourW="8890">
              <a:bevelT w="38100" h="31750"/>
              <a:contourClr>
                <a:srgbClr val="C0000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50800" dist="39000" dir="5460000" algn="tl">
                    <a:srgbClr val="000000">
                      <a:alpha val="38000"/>
                    </a:srgbClr>
                  </a:outerShdw>
                </a:effectLst>
              </a:rPr>
              <a:t> </a:t>
            </a:r>
            <a:r>
              <a:rPr lang="en-US" sz="4500" b="1" dirty="0">
                <a:ln w="11430"/>
                <a:solidFill>
                  <a:srgbClr val="CC9900"/>
                </a:solidFill>
                <a:effectLst>
                  <a:glow rad="63500">
                    <a:schemeClr val="tx1"/>
                  </a:glow>
                  <a:outerShdw blurRad="50800" dist="39000" dir="5460000" algn="tl">
                    <a:srgbClr val="000000">
                      <a:alpha val="38000"/>
                    </a:srgbClr>
                  </a:outerShdw>
                </a:effectLst>
              </a:rPr>
              <a:t> </a:t>
            </a:r>
            <a:r>
              <a:rPr lang="en-US" b="1" dirty="0" err="1">
                <a:ln w="11430"/>
                <a:solidFill>
                  <a:srgbClr val="CC9900"/>
                </a:solidFill>
                <a:effectLst>
                  <a:glow rad="63500">
                    <a:schemeClr val="tx1"/>
                  </a:glow>
                  <a:outerShdw blurRad="50800" dist="39000" dir="5460000" algn="tl">
                    <a:srgbClr val="000000">
                      <a:alpha val="38000"/>
                    </a:srgbClr>
                  </a:outerShdw>
                </a:effectLst>
              </a:rPr>
              <a:t>i</a:t>
            </a:r>
            <a:endParaRPr lang="en-US" b="1" dirty="0">
              <a:ln w="11430"/>
              <a:solidFill>
                <a:srgbClr val="CC9900"/>
              </a:solidFill>
              <a:effectLst>
                <a:glow rad="63500">
                  <a:schemeClr val="tx1"/>
                </a:glow>
                <a:outerShdw blurRad="50800" dist="39000" dir="5460000" algn="tl">
                  <a:srgbClr val="000000">
                    <a:alpha val="38000"/>
                  </a:srgbClr>
                </a:outerShdw>
              </a:effectLst>
            </a:endParaRPr>
          </a:p>
        </p:txBody>
      </p:sp>
      <p:sp>
        <p:nvSpPr>
          <p:cNvPr id="19" name="Title 1"/>
          <p:cNvSpPr txBox="1">
            <a:spLocks/>
          </p:cNvSpPr>
          <p:nvPr/>
        </p:nvSpPr>
        <p:spPr>
          <a:xfrm>
            <a:off x="6096000" y="2566686"/>
            <a:ext cx="1752600" cy="1098454"/>
          </a:xfrm>
          <a:prstGeom prst="rect">
            <a:avLst/>
          </a:prstGeom>
        </p:spPr>
        <p:txBody>
          <a:bodyPr vert="horz" lIns="91440" tIns="45720" rIns="91440" bIns="45720" rtlCol="0" anchor="ctr">
            <a:normAutofit/>
            <a:scene3d>
              <a:camera prst="orthographicFront"/>
              <a:lightRig rig="flat" dir="t">
                <a:rot lat="0" lon="0" rev="6600000"/>
              </a:lightRig>
            </a:scene3d>
            <a:sp3d extrusionH="25400" contourW="8890">
              <a:bevelT w="38100" h="31750"/>
              <a:contourClr>
                <a:srgbClr val="C0000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n w="11430"/>
                <a:solidFill>
                  <a:srgbClr val="CC9900"/>
                </a:solidFill>
                <a:effectLst>
                  <a:glow rad="63500">
                    <a:schemeClr val="tx1"/>
                  </a:glow>
                  <a:outerShdw blurRad="50800" dist="39000" dir="5460000" algn="tl">
                    <a:srgbClr val="000000">
                      <a:alpha val="38000"/>
                    </a:srgbClr>
                  </a:outerShdw>
                </a:effectLst>
              </a:rPr>
              <a:t> </a:t>
            </a:r>
            <a:r>
              <a:rPr lang="en-US" b="1" dirty="0">
                <a:ln w="11430"/>
                <a:solidFill>
                  <a:srgbClr val="CC9900"/>
                </a:solidFill>
                <a:effectLst>
                  <a:glow rad="63500">
                    <a:schemeClr val="tx1"/>
                  </a:glow>
                  <a:outerShdw blurRad="50800" dist="39000" dir="5460000" algn="tl">
                    <a:srgbClr val="000000">
                      <a:alpha val="38000"/>
                    </a:srgbClr>
                  </a:outerShdw>
                </a:effectLst>
              </a:rPr>
              <a:t> trust</a:t>
            </a:r>
          </a:p>
        </p:txBody>
      </p:sp>
      <p:sp>
        <p:nvSpPr>
          <p:cNvPr id="20" name="Title 1"/>
          <p:cNvSpPr txBox="1">
            <a:spLocks/>
          </p:cNvSpPr>
          <p:nvPr/>
        </p:nvSpPr>
        <p:spPr>
          <a:xfrm>
            <a:off x="4267200" y="3886200"/>
            <a:ext cx="914400" cy="1143000"/>
          </a:xfrm>
          <a:prstGeom prst="rect">
            <a:avLst/>
          </a:prstGeom>
        </p:spPr>
        <p:txBody>
          <a:bodyPr vert="horz" lIns="91440" tIns="45720" rIns="91440" bIns="45720" rtlCol="0" anchor="ctr">
            <a:normAutofit/>
            <a:scene3d>
              <a:camera prst="orthographicFront"/>
              <a:lightRig rig="flat" dir="t">
                <a:rot lat="0" lon="0" rev="6600000"/>
              </a:lightRig>
            </a:scene3d>
            <a:sp3d extrusionH="25400" contourW="8890">
              <a:bevelT w="38100" h="31750"/>
              <a:contourClr>
                <a:srgbClr val="C0000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ln w="11430"/>
                <a:solidFill>
                  <a:srgbClr val="CC9900"/>
                </a:solidFill>
                <a:effectLst>
                  <a:glow rad="63500">
                    <a:schemeClr val="tx1"/>
                  </a:glow>
                  <a:outerShdw blurRad="50800" dist="39000" dir="5460000" algn="tl">
                    <a:srgbClr val="000000">
                      <a:alpha val="38000"/>
                    </a:srgbClr>
                  </a:outerShdw>
                </a:effectLst>
              </a:rPr>
              <a:t> </a:t>
            </a:r>
            <a:r>
              <a:rPr lang="en-US" sz="4600" b="1" dirty="0">
                <a:ln w="11430"/>
                <a:solidFill>
                  <a:srgbClr val="CC9900"/>
                </a:solidFill>
                <a:effectLst>
                  <a:glow rad="63500">
                    <a:schemeClr val="tx1"/>
                  </a:glow>
                  <a:outerShdw blurRad="50800" dist="39000" dir="5460000" algn="tl">
                    <a:srgbClr val="000000">
                      <a:alpha val="38000"/>
                    </a:srgbClr>
                  </a:outerShdw>
                </a:effectLst>
              </a:rPr>
              <a:t> </a:t>
            </a:r>
            <a:r>
              <a:rPr lang="en-US" b="1" dirty="0">
                <a:ln w="11430"/>
                <a:solidFill>
                  <a:srgbClr val="CC9900"/>
                </a:solidFill>
                <a:effectLst>
                  <a:glow rad="63500">
                    <a:schemeClr val="tx1"/>
                  </a:glow>
                  <a:outerShdw blurRad="50800" dist="39000" dir="5460000" algn="tl">
                    <a:srgbClr val="000000">
                      <a:alpha val="38000"/>
                    </a:srgbClr>
                  </a:outerShdw>
                </a:effectLst>
              </a:rPr>
              <a:t>is</a:t>
            </a:r>
          </a:p>
        </p:txBody>
      </p:sp>
      <p:sp>
        <p:nvSpPr>
          <p:cNvPr id="21" name="Title 1"/>
          <p:cNvSpPr txBox="1">
            <a:spLocks/>
          </p:cNvSpPr>
          <p:nvPr/>
        </p:nvSpPr>
        <p:spPr>
          <a:xfrm>
            <a:off x="7391400" y="2566686"/>
            <a:ext cx="914400" cy="1098454"/>
          </a:xfrm>
          <a:prstGeom prst="rect">
            <a:avLst/>
          </a:prstGeom>
        </p:spPr>
        <p:txBody>
          <a:bodyPr vert="horz" lIns="91440" tIns="45720" rIns="91440" bIns="45720" rtlCol="0" anchor="ctr">
            <a:normAutofit/>
            <a:scene3d>
              <a:camera prst="orthographicFront"/>
              <a:lightRig rig="flat" dir="t">
                <a:rot lat="0" lon="0" rev="6600000"/>
              </a:lightRig>
            </a:scene3d>
            <a:sp3d extrusionH="25400" contourW="8890">
              <a:bevelT w="38100" h="31750"/>
              <a:contourClr>
                <a:srgbClr val="C0000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50800" dist="39000" dir="5460000" algn="tl">
                    <a:srgbClr val="000000">
                      <a:alpha val="38000"/>
                    </a:srgbClr>
                  </a:outerShdw>
                </a:effectLst>
              </a:rPr>
              <a:t>  in</a:t>
            </a:r>
          </a:p>
        </p:txBody>
      </p:sp>
      <p:sp>
        <p:nvSpPr>
          <p:cNvPr id="22" name="Title 1"/>
          <p:cNvSpPr txBox="1">
            <a:spLocks/>
          </p:cNvSpPr>
          <p:nvPr/>
        </p:nvSpPr>
        <p:spPr>
          <a:xfrm>
            <a:off x="457200" y="3200400"/>
            <a:ext cx="1524000" cy="1143000"/>
          </a:xfrm>
          <a:prstGeom prst="rect">
            <a:avLst/>
          </a:prstGeom>
        </p:spPr>
        <p:txBody>
          <a:bodyPr vert="horz" lIns="91440" tIns="45720" rIns="91440" bIns="45720" rtlCol="0" anchor="ctr">
            <a:normAutofit/>
            <a:scene3d>
              <a:camera prst="orthographicFront"/>
              <a:lightRig rig="flat" dir="t">
                <a:rot lat="0" lon="0" rev="6600000"/>
              </a:lightRig>
            </a:scene3d>
            <a:sp3d extrusionH="25400" contourW="8890">
              <a:bevelT w="38100" h="31750"/>
              <a:contourClr>
                <a:srgbClr val="C0000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63500">
                    <a:schemeClr val="tx1"/>
                  </a:glow>
                  <a:outerShdw blurRad="50800" dist="39000" dir="5460000" algn="tl">
                    <a:srgbClr val="000000">
                      <a:alpha val="38000"/>
                    </a:srgbClr>
                  </a:outerShdw>
                </a:effectLst>
              </a:rPr>
              <a:t> </a:t>
            </a:r>
            <a:r>
              <a:rPr lang="en-US" sz="4800" b="1" dirty="0">
                <a:ln w="11430"/>
                <a:solidFill>
                  <a:srgbClr val="CC9900"/>
                </a:solidFill>
                <a:effectLst>
                  <a:glow rad="63500">
                    <a:schemeClr val="tx1"/>
                  </a:glow>
                  <a:outerShdw blurRad="50800" dist="39000" dir="5460000" algn="tl">
                    <a:srgbClr val="000000">
                      <a:alpha val="38000"/>
                    </a:srgbClr>
                  </a:outerShdw>
                </a:effectLst>
              </a:rPr>
              <a:t> </a:t>
            </a:r>
            <a:r>
              <a:rPr lang="en-US" b="1" dirty="0">
                <a:ln w="11430"/>
                <a:solidFill>
                  <a:srgbClr val="CC9900"/>
                </a:solidFill>
                <a:effectLst>
                  <a:glow rad="63500">
                    <a:schemeClr val="tx1"/>
                  </a:glow>
                  <a:outerShdw blurRad="50800" dist="39000" dir="5460000" algn="tl">
                    <a:srgbClr val="000000">
                      <a:alpha val="38000"/>
                    </a:srgbClr>
                  </a:outerShdw>
                </a:effectLst>
              </a:rPr>
              <a:t>Him</a:t>
            </a:r>
          </a:p>
        </p:txBody>
      </p:sp>
      <p:sp>
        <p:nvSpPr>
          <p:cNvPr id="24" name="Rectangle 4"/>
          <p:cNvSpPr>
            <a:spLocks noChangeArrowheads="1"/>
          </p:cNvSpPr>
          <p:nvPr/>
        </p:nvSpPr>
        <p:spPr bwMode="auto">
          <a:xfrm>
            <a:off x="6172200" y="4224456"/>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25" name="Rectangle 2">
            <a:extLst>
              <a:ext uri="{FF2B5EF4-FFF2-40B4-BE49-F238E27FC236}">
                <a16:creationId xmlns:a16="http://schemas.microsoft.com/office/drawing/2014/main" id="{16612459-CEB8-41FD-A800-824228DD98D0}"/>
              </a:ext>
            </a:extLst>
          </p:cNvPr>
          <p:cNvSpPr txBox="1">
            <a:spLocks noChangeArrowheads="1"/>
          </p:cNvSpPr>
          <p:nvPr/>
        </p:nvSpPr>
        <p:spPr bwMode="auto">
          <a:xfrm>
            <a:off x="1885950" y="2728570"/>
            <a:ext cx="2397920" cy="783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8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 shield</a:t>
            </a:r>
            <a:endParaRPr kumimoji="0" lang="en-US" altLang="en-US" sz="438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6" name="Rectangle 2">
            <a:extLst>
              <a:ext uri="{FF2B5EF4-FFF2-40B4-BE49-F238E27FC236}">
                <a16:creationId xmlns:a16="http://schemas.microsoft.com/office/drawing/2014/main" id="{3071CB12-9414-44E0-8202-4795D45F9F12}"/>
              </a:ext>
            </a:extLst>
          </p:cNvPr>
          <p:cNvSpPr txBox="1">
            <a:spLocks noChangeArrowheads="1"/>
          </p:cNvSpPr>
          <p:nvPr/>
        </p:nvSpPr>
        <p:spPr bwMode="auto">
          <a:xfrm>
            <a:off x="5132069" y="2744916"/>
            <a:ext cx="2764465" cy="7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8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 trust</a:t>
            </a:r>
            <a:endParaRPr kumimoji="0" lang="en-US" altLang="en-US" sz="438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7" name="Rectangle 2">
            <a:extLst>
              <a:ext uri="{FF2B5EF4-FFF2-40B4-BE49-F238E27FC236}">
                <a16:creationId xmlns:a16="http://schemas.microsoft.com/office/drawing/2014/main" id="{74E504C0-0430-4A81-895E-C41D782035FE}"/>
              </a:ext>
            </a:extLst>
          </p:cNvPr>
          <p:cNvSpPr txBox="1">
            <a:spLocks noChangeArrowheads="1"/>
          </p:cNvSpPr>
          <p:nvPr/>
        </p:nvSpPr>
        <p:spPr bwMode="auto">
          <a:xfrm>
            <a:off x="4001578" y="4343223"/>
            <a:ext cx="704850" cy="786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8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if</a:t>
            </a:r>
            <a:endParaRPr kumimoji="0" lang="en-US" altLang="en-US" sz="438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8" name="Oval 27">
            <a:extLst>
              <a:ext uri="{FF2B5EF4-FFF2-40B4-BE49-F238E27FC236}">
                <a16:creationId xmlns:a16="http://schemas.microsoft.com/office/drawing/2014/main" id="{D5ED48CB-7D1C-469D-9907-DA892D79007C}"/>
              </a:ext>
            </a:extLst>
          </p:cNvPr>
          <p:cNvSpPr/>
          <p:nvPr/>
        </p:nvSpPr>
        <p:spPr>
          <a:xfrm>
            <a:off x="5783824" y="4491473"/>
            <a:ext cx="529390" cy="53035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endParaRPr>
          </a:p>
        </p:txBody>
      </p:sp>
      <p:sp>
        <p:nvSpPr>
          <p:cNvPr id="29" name="Piercing">
            <a:extLst>
              <a:ext uri="{FF2B5EF4-FFF2-40B4-BE49-F238E27FC236}">
                <a16:creationId xmlns:a16="http://schemas.microsoft.com/office/drawing/2014/main" id="{A0B638B2-2A89-471F-AB27-A0F566BEB9A4}"/>
              </a:ext>
            </a:extLst>
          </p:cNvPr>
          <p:cNvSpPr txBox="1">
            <a:spLocks noChangeArrowheads="1"/>
          </p:cNvSpPr>
          <p:nvPr/>
        </p:nvSpPr>
        <p:spPr bwMode="auto">
          <a:xfrm>
            <a:off x="5544475" y="4355634"/>
            <a:ext cx="1015805" cy="730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a:t>
            </a:r>
            <a:endParaRPr lang="en-US" altLang="en-US" sz="6000" b="1" i="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27333540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18" presetClass="emph" presetSubtype="0" fill="hold" grpId="1" nodeType="withEffect">
                                  <p:stCondLst>
                                    <p:cond delay="0"/>
                                  </p:stCondLst>
                                  <p:childTnLst>
                                    <p:set>
                                      <p:cBhvr override="childStyle">
                                        <p:cTn id="17" dur="500" fill="hold"/>
                                        <p:tgtEl>
                                          <p:spTgt spid="6"/>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par>
                                <p:cTn id="26" presetID="18" presetClass="emph" presetSubtype="0" fill="hold" grpId="1" nodeType="withEffect">
                                  <p:stCondLst>
                                    <p:cond delay="0"/>
                                  </p:stCondLst>
                                  <p:childTnLst>
                                    <p:set>
                                      <p:cBhvr override="childStyle">
                                        <p:cTn id="27" dur="500" fill="hold"/>
                                        <p:tgtEl>
                                          <p:spTgt spid="7"/>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25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25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250"/>
                                        <p:tgtEl>
                                          <p:spTgt spid="1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250"/>
                                        <p:tgtEl>
                                          <p:spTgt spid="1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25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250"/>
                                        <p:tgtEl>
                                          <p:spTgt spid="1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250"/>
                                        <p:tgtEl>
                                          <p:spTgt spid="1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250"/>
                                        <p:tgtEl>
                                          <p:spTgt spid="1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250"/>
                                        <p:tgtEl>
                                          <p:spTgt spid="1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250"/>
                                        <p:tgtEl>
                                          <p:spTgt spid="2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250"/>
                                        <p:tgtEl>
                                          <p:spTgt spid="2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250"/>
                                        <p:tgtEl>
                                          <p:spTgt spid="22"/>
                                        </p:tgtEl>
                                      </p:cBhvr>
                                    </p:animEffect>
                                  </p:childTnLst>
                                </p:cTn>
                              </p:par>
                              <p:par>
                                <p:cTn id="69" presetID="0" presetClass="path" presetSubtype="0" accel="50000" decel="50000" fill="hold" grpId="2" nodeType="withEffect">
                                  <p:stCondLst>
                                    <p:cond delay="0"/>
                                  </p:stCondLst>
                                  <p:childTnLst>
                                    <p:animMotion origin="layout" path="M -3.33333E-6 0 L 0.16459 0.0412 " pathEditMode="relative" rAng="0" ptsTypes="AA">
                                      <p:cBhvr>
                                        <p:cTn id="70" dur="2000" fill="hold"/>
                                        <p:tgtEl>
                                          <p:spTgt spid="9"/>
                                        </p:tgtEl>
                                        <p:attrNameLst>
                                          <p:attrName>ppt_x</p:attrName>
                                          <p:attrName>ppt_y</p:attrName>
                                        </p:attrNameLst>
                                      </p:cBhvr>
                                      <p:rCtr x="8229" y="2060"/>
                                    </p:animMotion>
                                  </p:childTnLst>
                                </p:cTn>
                              </p:par>
                              <p:par>
                                <p:cTn id="71" presetID="0" presetClass="path" presetSubtype="0" accel="50000" decel="50000" fill="hold" grpId="2" nodeType="withEffect">
                                  <p:stCondLst>
                                    <p:cond delay="0"/>
                                  </p:stCondLst>
                                  <p:childTnLst>
                                    <p:animMotion origin="layout" path="M -3.33333E-6 -3.33333E-6 C 0.01216 0.00232 0.02431 0.00486 0.03924 0.01505 C 0.05417 0.02523 0.075 0.04144 0.08993 0.06065 C 0.10486 0.07986 0.11997 0.10394 0.12917 0.12986 C 0.13837 0.15579 0.14115 0.18195 0.14566 0.21598 C 0.15018 0.25 0.154 0.30903 0.15625 0.33334 " pathEditMode="relative" rAng="0" ptsTypes="aaaaaa">
                                      <p:cBhvr>
                                        <p:cTn id="72" dur="2000" fill="hold"/>
                                        <p:tgtEl>
                                          <p:spTgt spid="10"/>
                                        </p:tgtEl>
                                        <p:attrNameLst>
                                          <p:attrName>ppt_x</p:attrName>
                                          <p:attrName>ppt_y</p:attrName>
                                        </p:attrNameLst>
                                      </p:cBhvr>
                                      <p:rCtr x="7813" y="16667"/>
                                    </p:animMotion>
                                  </p:childTnLst>
                                </p:cTn>
                              </p:par>
                              <p:par>
                                <p:cTn id="73" presetID="0" presetClass="path" presetSubtype="0" accel="50000" decel="50000" fill="hold" grpId="2" nodeType="withEffect">
                                  <p:stCondLst>
                                    <p:cond delay="0"/>
                                  </p:stCondLst>
                                  <p:childTnLst>
                                    <p:animMotion origin="layout" path="M 0 4.44444E-6 C 0.02517 0.00138 0.05035 0.00277 0.06701 0.00856 C 0.08368 0.01435 0.08993 0.02384 0.1 0.03541 C 0.11007 0.04699 0.12014 0.05879 0.12778 0.07777 C 0.13542 0.09675 0.14115 0.12384 0.14549 0.15023 C 0.14983 0.17662 0.1526 0.21828 0.15434 0.23611 " pathEditMode="relative" rAng="0" ptsTypes="aaaaaa">
                                      <p:cBhvr>
                                        <p:cTn id="74" dur="2000" fill="hold"/>
                                        <p:tgtEl>
                                          <p:spTgt spid="11"/>
                                        </p:tgtEl>
                                        <p:attrNameLst>
                                          <p:attrName>ppt_x</p:attrName>
                                          <p:attrName>ppt_y</p:attrName>
                                        </p:attrNameLst>
                                      </p:cBhvr>
                                      <p:rCtr x="7708" y="11806"/>
                                    </p:animMotion>
                                  </p:childTnLst>
                                </p:cTn>
                              </p:par>
                              <p:par>
                                <p:cTn id="75" presetID="0" presetClass="path" presetSubtype="0" accel="50000" decel="50000" fill="hold" grpId="2" nodeType="withEffect">
                                  <p:stCondLst>
                                    <p:cond delay="0"/>
                                  </p:stCondLst>
                                  <p:childTnLst>
                                    <p:animMotion origin="layout" path="M 3.33333E-6 4.44444E-6 L -0.17049 0.23588 " pathEditMode="relative" rAng="0" ptsTypes="AA">
                                      <p:cBhvr>
                                        <p:cTn id="76" dur="2000" fill="hold"/>
                                        <p:tgtEl>
                                          <p:spTgt spid="13"/>
                                        </p:tgtEl>
                                        <p:attrNameLst>
                                          <p:attrName>ppt_x</p:attrName>
                                          <p:attrName>ppt_y</p:attrName>
                                        </p:attrNameLst>
                                      </p:cBhvr>
                                      <p:rCtr x="-8524" y="11782"/>
                                    </p:animMotion>
                                  </p:childTnLst>
                                </p:cTn>
                              </p:par>
                              <p:par>
                                <p:cTn id="77" presetID="0" presetClass="path" presetSubtype="0" accel="50000" decel="50000" fill="hold" grpId="2" nodeType="withEffect">
                                  <p:stCondLst>
                                    <p:cond delay="0"/>
                                  </p:stCondLst>
                                  <p:childTnLst>
                                    <p:animMotion origin="layout" path="M 0 2.20167E-6 C -0.00816 0.00578 -0.03993 0.01966 -0.04913 0.03492 C -0.05833 0.05018 -0.05816 0.0703 -0.05503 0.09158 C -0.05191 0.11286 -0.03802 0.14338 -0.03003 0.16327 C -0.02205 0.18316 -0.01562 0.19819 -0.00729 0.21045 C 0.00104 0.22271 0.01424 0.2315 0.01979 0.23705 " pathEditMode="relative" rAng="0" ptsTypes="aaaaaa">
                                      <p:cBhvr>
                                        <p:cTn id="78" dur="2000" fill="hold"/>
                                        <p:tgtEl>
                                          <p:spTgt spid="15"/>
                                        </p:tgtEl>
                                        <p:attrNameLst>
                                          <p:attrName>ppt_x</p:attrName>
                                          <p:attrName>ppt_y</p:attrName>
                                        </p:attrNameLst>
                                      </p:cBhvr>
                                      <p:rCtr x="-1927" y="11841"/>
                                    </p:animMotion>
                                  </p:childTnLst>
                                </p:cTn>
                              </p:par>
                              <p:par>
                                <p:cTn id="79" presetID="0" presetClass="path" presetSubtype="0" accel="50000" decel="50000" fill="hold" grpId="2" nodeType="withEffect">
                                  <p:stCondLst>
                                    <p:cond delay="0"/>
                                  </p:stCondLst>
                                  <p:childTnLst>
                                    <p:animMotion origin="layout" path="M 5.55112E-17 -3.7037E-6 C 0.0066 0.0007 0.01337 0.00139 0.02292 0.0169 C 0.03247 0.03241 0.0526 0.06412 0.05694 0.09283 C 0.06128 0.12153 0.05712 0.16551 0.04948 0.18936 C 0.04184 0.2132 0.0191 0.22593 0.01111 0.23565 " pathEditMode="relative" rAng="0" ptsTypes="aaaaa">
                                      <p:cBhvr>
                                        <p:cTn id="80" dur="2000" fill="hold"/>
                                        <p:tgtEl>
                                          <p:spTgt spid="16"/>
                                        </p:tgtEl>
                                        <p:attrNameLst>
                                          <p:attrName>ppt_x</p:attrName>
                                          <p:attrName>ppt_y</p:attrName>
                                        </p:attrNameLst>
                                      </p:cBhvr>
                                      <p:rCtr x="3056" y="11782"/>
                                    </p:animMotion>
                                  </p:childTnLst>
                                </p:cTn>
                              </p:par>
                              <p:par>
                                <p:cTn id="81" presetID="0" presetClass="path" presetSubtype="0" accel="50000" decel="50000" fill="hold" grpId="2" nodeType="withEffect">
                                  <p:stCondLst>
                                    <p:cond delay="0"/>
                                  </p:stCondLst>
                                  <p:childTnLst>
                                    <p:animMotion origin="layout" path="M -0.00017 -4.35708E-6 C -0.06406 -0.00277 -0.12777 -0.00531 -0.17864 -0.00485 C -0.22951 -0.00439 -0.26718 0.00139 -0.3052 0.00347 C -0.34288 0.00555 -0.37326 -0.00439 -0.4059 0.00833 C -0.43819 0.02105 -0.47257 0.05019 -0.49948 0.0791 C -0.52621 0.10801 -0.55225 0.13876 -0.5677 0.18201 C -0.58316 0.22526 -0.59514 0.28863 -0.59166 0.33881 C -0.58819 0.389 -0.57361 0.44334 -0.54687 0.48289 C -0.51979 0.52244 -0.46875 0.55805 -0.43038 0.5754 C -0.39218 0.59274 -0.34878 0.58997 -0.31632 0.58742 C -0.28402 0.58465 -0.25677 0.57216 -0.23559 0.55875 C -0.21406 0.54533 -0.19965 0.52868 -0.18819 0.50764 C -0.17691 0.48659 -0.17239 0.44774 -0.16805 0.43201 " pathEditMode="relative" rAng="0" ptsTypes="aaaaaaaaaaaaa">
                                      <p:cBhvr>
                                        <p:cTn id="82" dur="2000" fill="hold"/>
                                        <p:tgtEl>
                                          <p:spTgt spid="18"/>
                                        </p:tgtEl>
                                        <p:attrNameLst>
                                          <p:attrName>ppt_x</p:attrName>
                                          <p:attrName>ppt_y</p:attrName>
                                        </p:attrNameLst>
                                      </p:cBhvr>
                                      <p:rCtr x="-29740" y="29371"/>
                                    </p:animMotion>
                                  </p:childTnLst>
                                </p:cTn>
                              </p:par>
                              <p:par>
                                <p:cTn id="83" presetID="0" presetClass="path" presetSubtype="0" accel="50000" decel="50000" fill="hold" grpId="2" nodeType="withEffect">
                                  <p:stCondLst>
                                    <p:cond delay="0"/>
                                  </p:stCondLst>
                                  <p:childTnLst>
                                    <p:animMotion origin="layout" path="M 0 3.7037E-6 C 0.0125 0.00486 0.04861 0.00486 0.07552 0.02986 C 0.10243 0.05486 0.14601 0.09953 0.16163 0.14976 C 0.17726 0.19976 0.17222 0.26944 0.1691 0.33055 C 0.16597 0.39189 0.16128 0.47176 0.14253 0.51643 C 0.12378 0.56111 0.08976 0.58101 0.0566 0.59838 C 0.02344 0.61574 -0.01632 0.61759 -0.0566 0.62037 C -0.09687 0.62338 -0.15174 0.62708 -0.18524 0.61574 C -0.21875 0.60463 -0.23993 0.58426 -0.25747 0.55347 C -0.275 0.52268 -0.28333 0.45671 -0.29028 0.43125 " pathEditMode="relative" rAng="0" ptsTypes="aaaaaaaaaa">
                                      <p:cBhvr>
                                        <p:cTn id="84" dur="2000" fill="hold"/>
                                        <p:tgtEl>
                                          <p:spTgt spid="17"/>
                                        </p:tgtEl>
                                        <p:attrNameLst>
                                          <p:attrName>ppt_x</p:attrName>
                                          <p:attrName>ppt_y</p:attrName>
                                        </p:attrNameLst>
                                      </p:cBhvr>
                                      <p:rCtr x="-5660" y="31343"/>
                                    </p:animMotion>
                                  </p:childTnLst>
                                </p:cTn>
                              </p:par>
                              <p:par>
                                <p:cTn id="85" presetID="0" presetClass="path" presetSubtype="0" accel="50000" decel="50000" fill="hold" grpId="2" nodeType="withEffect">
                                  <p:stCondLst>
                                    <p:cond delay="0"/>
                                  </p:stCondLst>
                                  <p:childTnLst>
                                    <p:animMotion origin="layout" path="M 0.00017 1.85185E-6 L -0.20694 0.23565 " pathEditMode="relative" rAng="0" ptsTypes="AA">
                                      <p:cBhvr>
                                        <p:cTn id="86" dur="2000" fill="hold"/>
                                        <p:tgtEl>
                                          <p:spTgt spid="19"/>
                                        </p:tgtEl>
                                        <p:attrNameLst>
                                          <p:attrName>ppt_x</p:attrName>
                                          <p:attrName>ppt_y</p:attrName>
                                        </p:attrNameLst>
                                      </p:cBhvr>
                                      <p:rCtr x="-10365" y="11782"/>
                                    </p:animMotion>
                                  </p:childTnLst>
                                </p:cTn>
                              </p:par>
                              <p:par>
                                <p:cTn id="87" presetID="0" presetClass="path" presetSubtype="0" accel="50000" decel="50000" fill="hold" grpId="2" nodeType="withEffect">
                                  <p:stCondLst>
                                    <p:cond delay="0"/>
                                  </p:stCondLst>
                                  <p:childTnLst>
                                    <p:animMotion origin="layout" path="M 3.33333E-6 1.11022E-16 C -0.00417 0.01898 -0.00834 0.03796 -0.00122 0.05579 C 0.0059 0.07361 0.02691 0.09745 0.04305 0.10648 C 0.0592 0.11551 0.08211 0.1125 0.09583 0.10949 C 0.10955 0.10648 0.11909 0.09931 0.12517 0.08773 C 0.13125 0.07616 0.13055 0.05023 0.13194 0.04051 " pathEditMode="relative" rAng="0" ptsTypes="aaaaaa">
                                      <p:cBhvr>
                                        <p:cTn id="88" dur="2000" fill="hold"/>
                                        <p:tgtEl>
                                          <p:spTgt spid="20"/>
                                        </p:tgtEl>
                                        <p:attrNameLst>
                                          <p:attrName>ppt_x</p:attrName>
                                          <p:attrName>ppt_y</p:attrName>
                                        </p:attrNameLst>
                                      </p:cBhvr>
                                      <p:rCtr x="6181" y="5764"/>
                                    </p:animMotion>
                                  </p:childTnLst>
                                </p:cTn>
                              </p:par>
                              <p:par>
                                <p:cTn id="89" presetID="0" presetClass="path" presetSubtype="0" accel="50000" decel="50000" fill="hold" grpId="2" nodeType="withEffect">
                                  <p:stCondLst>
                                    <p:cond delay="0"/>
                                  </p:stCondLst>
                                  <p:childTnLst>
                                    <p:animMotion origin="layout" path="M -3.33333E-6 1.85185E-6 C 0.00747 0.03611 0.01493 0.07222 0.01771 0.11643 C 0.02049 0.16088 0.0342 0.23079 0.0165 0.26528 C -0.00121 0.29977 -0.06475 0.3162 -0.08854 0.3243 C -0.11232 0.33241 -0.11718 0.32199 -0.12656 0.31412 C -0.13593 0.30625 -0.13975 0.29028 -0.14427 0.27708 C -0.14878 0.26389 -0.15139 0.24398 -0.1533 0.23541 " pathEditMode="relative" rAng="0" ptsTypes="aaaaaaa">
                                      <p:cBhvr>
                                        <p:cTn id="90" dur="2000" fill="hold"/>
                                        <p:tgtEl>
                                          <p:spTgt spid="21"/>
                                        </p:tgtEl>
                                        <p:attrNameLst>
                                          <p:attrName>ppt_x</p:attrName>
                                          <p:attrName>ppt_y</p:attrName>
                                        </p:attrNameLst>
                                      </p:cBhvr>
                                      <p:rCtr x="-5955" y="16620"/>
                                    </p:animMotion>
                                  </p:childTnLst>
                                </p:cTn>
                              </p:par>
                              <p:par>
                                <p:cTn id="91" presetID="0" presetClass="path" presetSubtype="0" accel="50000" decel="50000" fill="hold" grpId="2" nodeType="withEffect">
                                  <p:stCondLst>
                                    <p:cond delay="0"/>
                                  </p:stCondLst>
                                  <p:childTnLst>
                                    <p:animMotion origin="layout" path="M -3.33333E-6 0 C -0.02534 0.01019 -0.05069 0.0206 -0.06562 0.0456 C -0.08055 0.0706 -0.096 0.11481 -0.08975 0.15023 C -0.0835 0.18565 -0.06406 0.23634 -0.0276 0.25833 C 0.00886 0.28032 0.06007 0.27824 0.12934 0.28194 C 0.19844 0.28565 0.31997 0.28148 0.3875 0.28009 C 0.45504 0.2787 0.49653 0.27755 0.53438 0.27338 C 0.57205 0.26921 0.5941 0.26644 0.61407 0.25486 C 0.63403 0.24329 0.64688 0.22338 0.65452 0.20417 C 0.66216 0.18495 0.65868 0.15278 0.65973 0.13935 " pathEditMode="relative" rAng="0" ptsTypes="aaaaaaaaaa">
                                      <p:cBhvr>
                                        <p:cTn id="92" dur="2000" fill="hold"/>
                                        <p:tgtEl>
                                          <p:spTgt spid="22"/>
                                        </p:tgtEl>
                                        <p:attrNameLst>
                                          <p:attrName>ppt_x</p:attrName>
                                          <p:attrName>ppt_y</p:attrName>
                                        </p:attrNameLst>
                                      </p:cBhvr>
                                      <p:rCtr x="28299" y="14282"/>
                                    </p:animMotion>
                                  </p:childTnLst>
                                </p:cTn>
                              </p:par>
                              <p:par>
                                <p:cTn id="93" presetID="10" presetClass="exit" presetSubtype="0" fill="hold" grpId="1" nodeType="withEffect">
                                  <p:stCondLst>
                                    <p:cond delay="0"/>
                                  </p:stCondLst>
                                  <p:childTnLst>
                                    <p:animEffect transition="out" filter="fade">
                                      <p:cBhvr>
                                        <p:cTn id="94" dur="1750"/>
                                        <p:tgtEl>
                                          <p:spTgt spid="5"/>
                                        </p:tgtEl>
                                      </p:cBhvr>
                                    </p:animEffect>
                                    <p:set>
                                      <p:cBhvr>
                                        <p:cTn id="95" dur="1" fill="hold">
                                          <p:stCondLst>
                                            <p:cond delay="1749"/>
                                          </p:stCondLst>
                                        </p:cTn>
                                        <p:tgtEl>
                                          <p:spTgt spid="5"/>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1750"/>
                                        <p:tgtEl>
                                          <p:spTgt spid="2"/>
                                        </p:tgtEl>
                                      </p:cBhvr>
                                    </p:animEffect>
                                    <p:set>
                                      <p:cBhvr>
                                        <p:cTn id="98" dur="1" fill="hold">
                                          <p:stCondLst>
                                            <p:cond delay="1749"/>
                                          </p:stCondLst>
                                        </p:cTn>
                                        <p:tgtEl>
                                          <p:spTgt spid="2"/>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7"/>
                                        </p:tgtEl>
                                      </p:cBhvr>
                                    </p:animEffect>
                                    <p:set>
                                      <p:cBhvr>
                                        <p:cTn id="101" dur="1" fill="hold">
                                          <p:stCondLst>
                                            <p:cond delay="499"/>
                                          </p:stCondLst>
                                        </p:cTn>
                                        <p:tgtEl>
                                          <p:spTgt spid="7"/>
                                        </p:tgtEl>
                                        <p:attrNameLst>
                                          <p:attrName>style.visibility</p:attrName>
                                        </p:attrNameLst>
                                      </p:cBhvr>
                                      <p:to>
                                        <p:strVal val="hidden"/>
                                      </p:to>
                                    </p:set>
                                  </p:childTnLst>
                                </p:cTn>
                              </p:par>
                              <p:par>
                                <p:cTn id="102" presetID="10" presetClass="exit" presetSubtype="0" fill="hold" grpId="2" nodeType="withEffect">
                                  <p:stCondLst>
                                    <p:cond delay="0"/>
                                  </p:stCondLst>
                                  <p:childTnLst>
                                    <p:animEffect transition="out" filter="fade">
                                      <p:cBhvr>
                                        <p:cTn id="103" dur="500"/>
                                        <p:tgtEl>
                                          <p:spTgt spid="6"/>
                                        </p:tgtEl>
                                      </p:cBhvr>
                                    </p:animEffect>
                                    <p:set>
                                      <p:cBhvr>
                                        <p:cTn id="104" dur="1" fill="hold">
                                          <p:stCondLst>
                                            <p:cond delay="499"/>
                                          </p:stCondLst>
                                        </p:cTn>
                                        <p:tgtEl>
                                          <p:spTgt spid="6"/>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25"/>
                                        </p:tgtEl>
                                      </p:cBhvr>
                                    </p:animEffect>
                                    <p:set>
                                      <p:cBhvr>
                                        <p:cTn id="107" dur="1" fill="hold">
                                          <p:stCondLst>
                                            <p:cond delay="499"/>
                                          </p:stCondLst>
                                        </p:cTn>
                                        <p:tgtEl>
                                          <p:spTgt spid="25"/>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26"/>
                                        </p:tgtEl>
                                      </p:cBhvr>
                                    </p:animEffect>
                                    <p:set>
                                      <p:cBhvr>
                                        <p:cTn id="110" dur="1" fill="hold">
                                          <p:stCondLst>
                                            <p:cond delay="499"/>
                                          </p:stCondLst>
                                        </p:cTn>
                                        <p:tgtEl>
                                          <p:spTgt spid="26"/>
                                        </p:tgtEl>
                                        <p:attrNameLst>
                                          <p:attrName>style.visibility</p:attrName>
                                        </p:attrNameLst>
                                      </p:cBhvr>
                                      <p:to>
                                        <p:strVal val="hidden"/>
                                      </p:to>
                                    </p:set>
                                  </p:childTnLst>
                                </p:cTn>
                              </p:par>
                            </p:childTnLst>
                          </p:cTn>
                        </p:par>
                        <p:par>
                          <p:cTn id="111" fill="hold">
                            <p:stCondLst>
                              <p:cond delay="2000"/>
                            </p:stCondLst>
                            <p:childTnLst>
                              <p:par>
                                <p:cTn id="112" presetID="10" presetClass="entr" presetSubtype="0" fill="hold" grpId="0" nodeType="afterEffect">
                                  <p:stCondLst>
                                    <p:cond delay="0"/>
                                  </p:stCondLst>
                                  <p:childTnLst>
                                    <p:set>
                                      <p:cBhvr>
                                        <p:cTn id="113" dur="1" fill="hold">
                                          <p:stCondLst>
                                            <p:cond delay="0"/>
                                          </p:stCondLst>
                                        </p:cTn>
                                        <p:tgtEl>
                                          <p:spTgt spid="8"/>
                                        </p:tgtEl>
                                        <p:attrNameLst>
                                          <p:attrName>style.visibility</p:attrName>
                                        </p:attrNameLst>
                                      </p:cBhvr>
                                      <p:to>
                                        <p:strVal val="visible"/>
                                      </p:to>
                                    </p:set>
                                    <p:animEffect transition="in" filter="fade">
                                      <p:cBhvr>
                                        <p:cTn id="114" dur="250"/>
                                        <p:tgtEl>
                                          <p:spTgt spid="8"/>
                                        </p:tgtEl>
                                      </p:cBhvr>
                                    </p:animEffect>
                                  </p:childTnLst>
                                </p:cTn>
                              </p:par>
                              <p:par>
                                <p:cTn id="115" presetID="10" presetClass="exit" presetSubtype="0" fill="hold" grpId="1" nodeType="withEffect">
                                  <p:stCondLst>
                                    <p:cond delay="0"/>
                                  </p:stCondLst>
                                  <p:childTnLst>
                                    <p:animEffect transition="out" filter="fade">
                                      <p:cBhvr>
                                        <p:cTn id="116" dur="500"/>
                                        <p:tgtEl>
                                          <p:spTgt spid="9"/>
                                        </p:tgtEl>
                                      </p:cBhvr>
                                    </p:animEffect>
                                    <p:set>
                                      <p:cBhvr>
                                        <p:cTn id="117" dur="1" fill="hold">
                                          <p:stCondLst>
                                            <p:cond delay="499"/>
                                          </p:stCondLst>
                                        </p:cTn>
                                        <p:tgtEl>
                                          <p:spTgt spid="9"/>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10"/>
                                        </p:tgtEl>
                                      </p:cBhvr>
                                    </p:animEffect>
                                    <p:set>
                                      <p:cBhvr>
                                        <p:cTn id="120" dur="1" fill="hold">
                                          <p:stCondLst>
                                            <p:cond delay="499"/>
                                          </p:stCondLst>
                                        </p:cTn>
                                        <p:tgtEl>
                                          <p:spTgt spid="10"/>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11"/>
                                        </p:tgtEl>
                                      </p:cBhvr>
                                    </p:animEffect>
                                    <p:set>
                                      <p:cBhvr>
                                        <p:cTn id="123" dur="1" fill="hold">
                                          <p:stCondLst>
                                            <p:cond delay="499"/>
                                          </p:stCondLst>
                                        </p:cTn>
                                        <p:tgtEl>
                                          <p:spTgt spid="11"/>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13"/>
                                        </p:tgtEl>
                                      </p:cBhvr>
                                    </p:animEffect>
                                    <p:set>
                                      <p:cBhvr>
                                        <p:cTn id="126" dur="1" fill="hold">
                                          <p:stCondLst>
                                            <p:cond delay="499"/>
                                          </p:stCondLst>
                                        </p:cTn>
                                        <p:tgtEl>
                                          <p:spTgt spid="13"/>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15"/>
                                        </p:tgtEl>
                                      </p:cBhvr>
                                    </p:animEffect>
                                    <p:set>
                                      <p:cBhvr>
                                        <p:cTn id="129" dur="1" fill="hold">
                                          <p:stCondLst>
                                            <p:cond delay="499"/>
                                          </p:stCondLst>
                                        </p:cTn>
                                        <p:tgtEl>
                                          <p:spTgt spid="15"/>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16"/>
                                        </p:tgtEl>
                                      </p:cBhvr>
                                    </p:animEffect>
                                    <p:set>
                                      <p:cBhvr>
                                        <p:cTn id="132" dur="1" fill="hold">
                                          <p:stCondLst>
                                            <p:cond delay="499"/>
                                          </p:stCondLst>
                                        </p:cTn>
                                        <p:tgtEl>
                                          <p:spTgt spid="16"/>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18"/>
                                        </p:tgtEl>
                                      </p:cBhvr>
                                    </p:animEffect>
                                    <p:set>
                                      <p:cBhvr>
                                        <p:cTn id="135" dur="1" fill="hold">
                                          <p:stCondLst>
                                            <p:cond delay="499"/>
                                          </p:stCondLst>
                                        </p:cTn>
                                        <p:tgtEl>
                                          <p:spTgt spid="18"/>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17"/>
                                        </p:tgtEl>
                                      </p:cBhvr>
                                    </p:animEffect>
                                    <p:set>
                                      <p:cBhvr>
                                        <p:cTn id="138" dur="1" fill="hold">
                                          <p:stCondLst>
                                            <p:cond delay="499"/>
                                          </p:stCondLst>
                                        </p:cTn>
                                        <p:tgtEl>
                                          <p:spTgt spid="17"/>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9"/>
                                        </p:tgtEl>
                                      </p:cBhvr>
                                    </p:animEffect>
                                    <p:set>
                                      <p:cBhvr>
                                        <p:cTn id="141" dur="1" fill="hold">
                                          <p:stCondLst>
                                            <p:cond delay="499"/>
                                          </p:stCondLst>
                                        </p:cTn>
                                        <p:tgtEl>
                                          <p:spTgt spid="19"/>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20"/>
                                        </p:tgtEl>
                                      </p:cBhvr>
                                    </p:animEffect>
                                    <p:set>
                                      <p:cBhvr>
                                        <p:cTn id="144" dur="1" fill="hold">
                                          <p:stCondLst>
                                            <p:cond delay="499"/>
                                          </p:stCondLst>
                                        </p:cTn>
                                        <p:tgtEl>
                                          <p:spTgt spid="20"/>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500"/>
                                        <p:tgtEl>
                                          <p:spTgt spid="21"/>
                                        </p:tgtEl>
                                      </p:cBhvr>
                                    </p:animEffect>
                                    <p:set>
                                      <p:cBhvr>
                                        <p:cTn id="147" dur="1" fill="hold">
                                          <p:stCondLst>
                                            <p:cond delay="499"/>
                                          </p:stCondLst>
                                        </p:cTn>
                                        <p:tgtEl>
                                          <p:spTgt spid="21"/>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22"/>
                                        </p:tgtEl>
                                      </p:cBhvr>
                                    </p:animEffect>
                                    <p:set>
                                      <p:cBhvr>
                                        <p:cTn id="150" dur="1" fill="hold">
                                          <p:stCondLst>
                                            <p:cond delay="499"/>
                                          </p:stCondLst>
                                        </p:cTn>
                                        <p:tgtEl>
                                          <p:spTgt spid="22"/>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22" presetClass="entr" presetSubtype="8" fill="hold" grpId="0" nodeType="clickEffect">
                                  <p:stCondLst>
                                    <p:cond delay="0"/>
                                  </p:stCondLst>
                                  <p:childTnLst>
                                    <p:set>
                                      <p:cBhvr>
                                        <p:cTn id="154" dur="1" fill="hold">
                                          <p:stCondLst>
                                            <p:cond delay="0"/>
                                          </p:stCondLst>
                                        </p:cTn>
                                        <p:tgtEl>
                                          <p:spTgt spid="23"/>
                                        </p:tgtEl>
                                        <p:attrNameLst>
                                          <p:attrName>style.visibility</p:attrName>
                                        </p:attrNameLst>
                                      </p:cBhvr>
                                      <p:to>
                                        <p:strVal val="visible"/>
                                      </p:to>
                                    </p:set>
                                    <p:animEffect transition="in" filter="wipe(left)">
                                      <p:cBhvr>
                                        <p:cTn id="155" dur="500"/>
                                        <p:tgtEl>
                                          <p:spTgt spid="23"/>
                                        </p:tgtEl>
                                      </p:cBhvr>
                                    </p:animEffect>
                                  </p:childTnLst>
                                </p:cTn>
                              </p:par>
                              <p:par>
                                <p:cTn id="156" presetID="18" presetClass="emph" presetSubtype="0" fill="hold" grpId="1" nodeType="withEffect">
                                  <p:stCondLst>
                                    <p:cond delay="0"/>
                                  </p:stCondLst>
                                  <p:childTnLst>
                                    <p:set>
                                      <p:cBhvr override="childStyle">
                                        <p:cTn id="157" dur="500" fill="hold"/>
                                        <p:tgtEl>
                                          <p:spTgt spid="23"/>
                                        </p:tgtEl>
                                        <p:attrNameLst>
                                          <p:attrName>style.textDecorationUnderline</p:attrName>
                                        </p:attrNameLst>
                                      </p:cBhvr>
                                      <p:to>
                                        <p:strVal val="true"/>
                                      </p:to>
                                    </p:set>
                                  </p:childTnLst>
                                </p:cTn>
                              </p:par>
                              <p:par>
                                <p:cTn id="158" presetID="22" presetClass="entr" presetSubtype="8" fill="hold" grpId="0" nodeType="withEffect">
                                  <p:stCondLst>
                                    <p:cond delay="0"/>
                                  </p:stCondLst>
                                  <p:childTnLst>
                                    <p:set>
                                      <p:cBhvr>
                                        <p:cTn id="159" dur="1" fill="hold">
                                          <p:stCondLst>
                                            <p:cond delay="0"/>
                                          </p:stCondLst>
                                        </p:cTn>
                                        <p:tgtEl>
                                          <p:spTgt spid="27"/>
                                        </p:tgtEl>
                                        <p:attrNameLst>
                                          <p:attrName>style.visibility</p:attrName>
                                        </p:attrNameLst>
                                      </p:cBhvr>
                                      <p:to>
                                        <p:strVal val="visible"/>
                                      </p:to>
                                    </p:set>
                                    <p:animEffect transition="in" filter="wipe(left)">
                                      <p:cBhvr>
                                        <p:cTn id="160" dur="500"/>
                                        <p:tgtEl>
                                          <p:spTgt spid="27"/>
                                        </p:tgtEl>
                                      </p:cBhvr>
                                    </p:animEffect>
                                  </p:childTnLst>
                                </p:cTn>
                              </p:par>
                            </p:childTnLst>
                          </p:cTn>
                        </p:par>
                      </p:childTnLst>
                    </p:cTn>
                  </p:par>
                  <p:par>
                    <p:cTn id="161" fill="hold">
                      <p:stCondLst>
                        <p:cond delay="indefinite"/>
                      </p:stCondLst>
                      <p:childTnLst>
                        <p:par>
                          <p:cTn id="162" fill="hold">
                            <p:stCondLst>
                              <p:cond delay="0"/>
                            </p:stCondLst>
                            <p:childTnLst>
                              <p:par>
                                <p:cTn id="163" presetID="0" presetClass="entr" presetSubtype="0" fill="hold" grpId="0" nodeType="clickEffect">
                                  <p:stCondLst>
                                    <p:cond delay="0"/>
                                  </p:stCondLst>
                                  <p:childTnLst>
                                    <p:set>
                                      <p:cBhvr>
                                        <p:cTn id="164" dur="1" fill="hold">
                                          <p:stCondLst>
                                            <p:cond delay="0"/>
                                          </p:stCondLst>
                                        </p:cTn>
                                        <p:tgtEl>
                                          <p:spTgt spid="24"/>
                                        </p:tgtEl>
                                        <p:attrNameLst>
                                          <p:attrName>style.visibility</p:attrName>
                                        </p:attrNameLst>
                                      </p:cBhvr>
                                      <p:to>
                                        <p:strVal val="visible"/>
                                      </p:to>
                                    </p:set>
                                    <p:animEffect transition="in" filter="dissolve">
                                      <p:cBhvr>
                                        <p:cTn id="165" dur="500">
                                          <p:stCondLst>
                                            <p:cond delay="0"/>
                                          </p:stCondLst>
                                        </p:cTn>
                                        <p:tgtEl>
                                          <p:spTgt spid="24"/>
                                        </p:tgtEl>
                                      </p:cBhvr>
                                    </p:animEffect>
                                    <p:anim to="" calcmode="lin" valueType="num">
                                      <p:cBhvr>
                                        <p:cTn id="166" dur="500" fill="hold">
                                          <p:stCondLst>
                                            <p:cond delay="0"/>
                                          </p:stCondLst>
                                        </p:cTn>
                                        <p:tgtEl>
                                          <p:spTgt spid="24"/>
                                        </p:tgtEl>
                                        <p:attrNameLst>
                                          <p:attrName>ppt_w</p:attrName>
                                        </p:attrNameLst>
                                      </p:cBhvr>
                                      <p:tavLst>
                                        <p:tav tm="0">
                                          <p:val>
                                            <p:strVal val="#ppt_w*4"/>
                                          </p:val>
                                        </p:tav>
                                        <p:tav tm="100000">
                                          <p:val>
                                            <p:strVal val="#ppt_w"/>
                                          </p:val>
                                        </p:tav>
                                      </p:tavLst>
                                    </p:anim>
                                    <p:anim to="" calcmode="lin" valueType="num">
                                      <p:cBhvr>
                                        <p:cTn id="167" dur="500" fill="hold">
                                          <p:stCondLst>
                                            <p:cond delay="0"/>
                                          </p:stCondLst>
                                        </p:cTn>
                                        <p:tgtEl>
                                          <p:spTgt spid="24"/>
                                        </p:tgtEl>
                                        <p:attrNameLst>
                                          <p:attrName>ppt_h</p:attrName>
                                        </p:attrNameLst>
                                      </p:cBhvr>
                                      <p:tavLst>
                                        <p:tav tm="0">
                                          <p:val>
                                            <p:strVal val="#ppt_h*4"/>
                                          </p:val>
                                        </p:tav>
                                        <p:tav tm="100000">
                                          <p:val>
                                            <p:strVal val="#ppt_h"/>
                                          </p:val>
                                        </p:tav>
                                      </p:tavLst>
                                    </p:anim>
                                  </p:childTnLst>
                                </p:cTn>
                              </p:par>
                            </p:childTnLst>
                          </p:cTn>
                        </p:par>
                      </p:childTnLst>
                    </p:cTn>
                  </p:par>
                  <p:par>
                    <p:cTn id="168" fill="hold">
                      <p:stCondLst>
                        <p:cond delay="indefinite"/>
                      </p:stCondLst>
                      <p:childTnLst>
                        <p:par>
                          <p:cTn id="169" fill="hold">
                            <p:stCondLst>
                              <p:cond delay="0"/>
                            </p:stCondLst>
                            <p:childTnLst>
                              <p:par>
                                <p:cTn id="170" presetID="0" presetClass="entr" presetSubtype="0" fill="hold" grpId="0" nodeType="clickEffect">
                                  <p:stCondLst>
                                    <p:cond delay="0"/>
                                  </p:stCondLst>
                                  <p:childTnLst>
                                    <p:set>
                                      <p:cBhvr>
                                        <p:cTn id="171" dur="1" fill="hold">
                                          <p:stCondLst>
                                            <p:cond delay="0"/>
                                          </p:stCondLst>
                                        </p:cTn>
                                        <p:tgtEl>
                                          <p:spTgt spid="28"/>
                                        </p:tgtEl>
                                        <p:attrNameLst>
                                          <p:attrName>style.visibility</p:attrName>
                                        </p:attrNameLst>
                                      </p:cBhvr>
                                      <p:to>
                                        <p:strVal val="visible"/>
                                      </p:to>
                                    </p:set>
                                    <p:animEffect transition="in" filter="dissolve">
                                      <p:cBhvr>
                                        <p:cTn id="172" dur="500">
                                          <p:stCondLst>
                                            <p:cond delay="0"/>
                                          </p:stCondLst>
                                        </p:cTn>
                                        <p:tgtEl>
                                          <p:spTgt spid="28"/>
                                        </p:tgtEl>
                                      </p:cBhvr>
                                    </p:animEffect>
                                    <p:anim to="" calcmode="lin" valueType="num">
                                      <p:cBhvr>
                                        <p:cTn id="173" dur="500" fill="hold">
                                          <p:stCondLst>
                                            <p:cond delay="0"/>
                                          </p:stCondLst>
                                        </p:cTn>
                                        <p:tgtEl>
                                          <p:spTgt spid="28"/>
                                        </p:tgtEl>
                                        <p:attrNameLst>
                                          <p:attrName>ppt_w</p:attrName>
                                        </p:attrNameLst>
                                      </p:cBhvr>
                                      <p:tavLst>
                                        <p:tav tm="0">
                                          <p:val>
                                            <p:strVal val="#ppt_w*4"/>
                                          </p:val>
                                        </p:tav>
                                        <p:tav tm="100000">
                                          <p:val>
                                            <p:strVal val="#ppt_w"/>
                                          </p:val>
                                        </p:tav>
                                      </p:tavLst>
                                    </p:anim>
                                    <p:anim to="" calcmode="lin" valueType="num">
                                      <p:cBhvr>
                                        <p:cTn id="174" dur="500" fill="hold">
                                          <p:stCondLst>
                                            <p:cond delay="0"/>
                                          </p:stCondLst>
                                        </p:cTn>
                                        <p:tgtEl>
                                          <p:spTgt spid="28"/>
                                        </p:tgtEl>
                                        <p:attrNameLst>
                                          <p:attrName>ppt_h</p:attrName>
                                        </p:attrNameLst>
                                      </p:cBhvr>
                                      <p:tavLst>
                                        <p:tav tm="0">
                                          <p:val>
                                            <p:strVal val="#ppt_h*4"/>
                                          </p:val>
                                        </p:tav>
                                        <p:tav tm="100000">
                                          <p:val>
                                            <p:strVal val="#ppt_h"/>
                                          </p:val>
                                        </p:tav>
                                      </p:tavLst>
                                    </p:anim>
                                  </p:childTnLst>
                                </p:cTn>
                              </p:par>
                            </p:childTnLst>
                          </p:cTn>
                        </p:par>
                      </p:childTnLst>
                    </p:cTn>
                  </p:par>
                  <p:par>
                    <p:cTn id="175" fill="hold">
                      <p:stCondLst>
                        <p:cond delay="indefinite"/>
                      </p:stCondLst>
                      <p:childTnLst>
                        <p:par>
                          <p:cTn id="176" fill="hold">
                            <p:stCondLst>
                              <p:cond delay="0"/>
                            </p:stCondLst>
                            <p:childTnLst>
                              <p:par>
                                <p:cTn id="177" presetID="23" presetClass="entr" presetSubtype="16" fill="hold" grpId="0" nodeType="clickEffect">
                                  <p:stCondLst>
                                    <p:cond delay="0"/>
                                  </p:stCondLst>
                                  <p:childTnLst>
                                    <p:set>
                                      <p:cBhvr>
                                        <p:cTn id="178" dur="1" fill="hold">
                                          <p:stCondLst>
                                            <p:cond delay="0"/>
                                          </p:stCondLst>
                                        </p:cTn>
                                        <p:tgtEl>
                                          <p:spTgt spid="29"/>
                                        </p:tgtEl>
                                        <p:attrNameLst>
                                          <p:attrName>style.visibility</p:attrName>
                                        </p:attrNameLst>
                                      </p:cBhvr>
                                      <p:to>
                                        <p:strVal val="visible"/>
                                      </p:to>
                                    </p:set>
                                    <p:anim calcmode="lin" valueType="num">
                                      <p:cBhvr>
                                        <p:cTn id="179" dur="500" fill="hold"/>
                                        <p:tgtEl>
                                          <p:spTgt spid="29"/>
                                        </p:tgtEl>
                                        <p:attrNameLst>
                                          <p:attrName>ppt_w</p:attrName>
                                        </p:attrNameLst>
                                      </p:cBhvr>
                                      <p:tavLst>
                                        <p:tav tm="0">
                                          <p:val>
                                            <p:fltVal val="0"/>
                                          </p:val>
                                        </p:tav>
                                        <p:tav tm="100000">
                                          <p:val>
                                            <p:strVal val="#ppt_w"/>
                                          </p:val>
                                        </p:tav>
                                      </p:tavLst>
                                    </p:anim>
                                    <p:anim calcmode="lin" valueType="num">
                                      <p:cBhvr>
                                        <p:cTn id="180" dur="500" fill="hold"/>
                                        <p:tgtEl>
                                          <p:spTgt spid="2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8" grpId="0"/>
      <p:bldP spid="2" grpId="0"/>
      <p:bldP spid="2" grpId="1"/>
      <p:bldP spid="6" grpId="0"/>
      <p:bldP spid="6" grpId="1"/>
      <p:bldP spid="6" grpId="2"/>
      <p:bldP spid="7" grpId="0"/>
      <p:bldP spid="7" grpId="1"/>
      <p:bldP spid="7" grpId="2"/>
      <p:bldP spid="5" grpId="0"/>
      <p:bldP spid="5" grpId="1"/>
      <p:bldP spid="9" grpId="0"/>
      <p:bldP spid="9" grpId="1"/>
      <p:bldP spid="9" grpId="2"/>
      <p:bldP spid="10" grpId="0"/>
      <p:bldP spid="10" grpId="1"/>
      <p:bldP spid="10" grpId="2"/>
      <p:bldP spid="11" grpId="0"/>
      <p:bldP spid="11" grpId="1"/>
      <p:bldP spid="11" grpId="2"/>
      <p:bldP spid="13" grpId="0"/>
      <p:bldP spid="13" grpId="1"/>
      <p:bldP spid="13"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4" grpId="0"/>
      <p:bldP spid="25" grpId="0"/>
      <p:bldP spid="25" grpId="1"/>
      <p:bldP spid="26" grpId="0"/>
      <p:bldP spid="26" grpId="1"/>
      <p:bldP spid="27" grpId="0"/>
      <p:bldP spid="28" grpId="0" animBg="1"/>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0516" r="740"/>
          <a:stretch/>
        </p:blipFill>
        <p:spPr>
          <a:xfrm>
            <a:off x="0" y="0"/>
            <a:ext cx="9144000" cy="6934200"/>
          </a:xfrm>
          <a:prstGeom prst="rect">
            <a:avLst/>
          </a:prstGeom>
        </p:spPr>
      </p:pic>
      <p:sp>
        <p:nvSpPr>
          <p:cNvPr id="4" name="Title 1"/>
          <p:cNvSpPr txBox="1">
            <a:spLocks/>
          </p:cNvSpPr>
          <p:nvPr/>
        </p:nvSpPr>
        <p:spPr>
          <a:xfrm>
            <a:off x="457200" y="762000"/>
            <a:ext cx="8229600" cy="5059362"/>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996633"/>
                </a:solidFill>
                <a:effectLst>
                  <a:glow rad="152400">
                    <a:schemeClr val="accent6">
                      <a:satMod val="175000"/>
                      <a:alpha val="60000"/>
                    </a:schemeClr>
                  </a:glow>
                  <a:outerShdw blurRad="50800" dist="39000" dir="5460000" algn="tl">
                    <a:srgbClr val="000000">
                      <a:alpha val="38000"/>
                    </a:srgbClr>
                  </a:outerShdw>
                </a:effectLst>
              </a:rPr>
              <a:t>He only is my rock and                 my salvation; He is my defense;               I shall not be moved. In God is   my salvation and my glory; The rock of my strength, And             my refuge, is in God                                </a:t>
            </a:r>
            <a:r>
              <a:rPr lang="en-US" sz="3200" b="1" i="1" dirty="0">
                <a:ln w="11430"/>
                <a:solidFill>
                  <a:srgbClr val="996633"/>
                </a:solidFill>
                <a:effectLst>
                  <a:glow rad="152400">
                    <a:schemeClr val="accent6">
                      <a:satMod val="175000"/>
                      <a:alpha val="60000"/>
                    </a:schemeClr>
                  </a:glow>
                  <a:outerShdw blurRad="50800" dist="39000" dir="5460000" algn="tl">
                    <a:srgbClr val="000000">
                      <a:alpha val="38000"/>
                    </a:srgbClr>
                  </a:outerShdw>
                </a:effectLst>
              </a:rPr>
              <a:t>— Psalms 62:6-7 </a:t>
            </a:r>
            <a:r>
              <a:rPr lang="en-US" sz="4000" b="1" i="1" dirty="0">
                <a:ln w="11430"/>
                <a:solidFill>
                  <a:srgbClr val="996633"/>
                </a:solidFill>
                <a:effectLst>
                  <a:glow rad="152400">
                    <a:schemeClr val="accent6">
                      <a:satMod val="175000"/>
                      <a:alpha val="60000"/>
                    </a:schemeClr>
                  </a:glow>
                  <a:outerShdw blurRad="50800" dist="39000" dir="5460000" algn="tl">
                    <a:srgbClr val="000000">
                      <a:alpha val="38000"/>
                    </a:srgbClr>
                  </a:outerShdw>
                </a:effectLst>
              </a:rPr>
              <a:t> </a:t>
            </a:r>
          </a:p>
        </p:txBody>
      </p:sp>
      <p:sp>
        <p:nvSpPr>
          <p:cNvPr id="8" name="Title 1"/>
          <p:cNvSpPr txBox="1">
            <a:spLocks/>
          </p:cNvSpPr>
          <p:nvPr/>
        </p:nvSpPr>
        <p:spPr>
          <a:xfrm>
            <a:off x="3886200" y="754460"/>
            <a:ext cx="27432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66FF66"/>
                  </a:solidFill>
                  <a:prstDash val="solid"/>
                </a:ln>
                <a:solidFill>
                  <a:schemeClr val="bg1"/>
                </a:solidFill>
                <a:effectLst>
                  <a:outerShdw blurRad="63500" dir="3600000" algn="tl" rotWithShape="0">
                    <a:srgbClr val="000000">
                      <a:alpha val="70000"/>
                    </a:srgbClr>
                  </a:outerShdw>
                </a:effectLst>
              </a:rPr>
              <a:t>my rock</a:t>
            </a:r>
          </a:p>
        </p:txBody>
      </p:sp>
      <p:sp>
        <p:nvSpPr>
          <p:cNvPr id="9" name="Title 1"/>
          <p:cNvSpPr txBox="1">
            <a:spLocks/>
          </p:cNvSpPr>
          <p:nvPr/>
        </p:nvSpPr>
        <p:spPr>
          <a:xfrm>
            <a:off x="742951" y="1464469"/>
            <a:ext cx="3323079"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66FF66"/>
                  </a:solidFill>
                  <a:prstDash val="solid"/>
                </a:ln>
                <a:solidFill>
                  <a:schemeClr val="bg1"/>
                </a:solidFill>
                <a:effectLst>
                  <a:outerShdw blurRad="63500" dir="3600000" algn="tl" rotWithShape="0">
                    <a:srgbClr val="000000">
                      <a:alpha val="70000"/>
                    </a:srgbClr>
                  </a:outerShdw>
                </a:effectLst>
              </a:rPr>
              <a:t>my salvation</a:t>
            </a:r>
          </a:p>
        </p:txBody>
      </p:sp>
      <p:sp>
        <p:nvSpPr>
          <p:cNvPr id="10" name="Title 1"/>
          <p:cNvSpPr txBox="1">
            <a:spLocks/>
          </p:cNvSpPr>
          <p:nvPr/>
        </p:nvSpPr>
        <p:spPr>
          <a:xfrm>
            <a:off x="5194652" y="1464469"/>
            <a:ext cx="309448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66FF66"/>
                  </a:solidFill>
                  <a:prstDash val="solid"/>
                </a:ln>
                <a:solidFill>
                  <a:schemeClr val="bg1"/>
                </a:solidFill>
                <a:effectLst>
                  <a:outerShdw blurRad="63500" dir="3600000" algn="tl" rotWithShape="0">
                    <a:srgbClr val="000000">
                      <a:alpha val="70000"/>
                    </a:srgbClr>
                  </a:outerShdw>
                </a:effectLst>
              </a:rPr>
              <a:t>my defense</a:t>
            </a:r>
          </a:p>
        </p:txBody>
      </p:sp>
      <p:sp>
        <p:nvSpPr>
          <p:cNvPr id="11" name="Title 1"/>
          <p:cNvSpPr txBox="1">
            <a:spLocks/>
          </p:cNvSpPr>
          <p:nvPr/>
        </p:nvSpPr>
        <p:spPr>
          <a:xfrm>
            <a:off x="622652" y="2759473"/>
            <a:ext cx="3627879"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66FF66"/>
                  </a:solidFill>
                  <a:prstDash val="solid"/>
                </a:ln>
                <a:solidFill>
                  <a:schemeClr val="bg1"/>
                </a:solidFill>
                <a:effectLst>
                  <a:outerShdw blurRad="63500" dir="3600000" algn="tl" rotWithShape="0">
                    <a:srgbClr val="000000">
                      <a:alpha val="70000"/>
                    </a:srgbClr>
                  </a:outerShdw>
                </a:effectLst>
              </a:rPr>
              <a:t>my salvation</a:t>
            </a:r>
          </a:p>
        </p:txBody>
      </p:sp>
      <p:sp>
        <p:nvSpPr>
          <p:cNvPr id="12" name="Title 1"/>
          <p:cNvSpPr txBox="1">
            <a:spLocks/>
          </p:cNvSpPr>
          <p:nvPr/>
        </p:nvSpPr>
        <p:spPr>
          <a:xfrm>
            <a:off x="4657725" y="2758038"/>
            <a:ext cx="27432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66FF66"/>
                  </a:solidFill>
                  <a:prstDash val="solid"/>
                </a:ln>
                <a:solidFill>
                  <a:schemeClr val="bg1"/>
                </a:solidFill>
                <a:effectLst>
                  <a:outerShdw blurRad="63500" dir="3600000" algn="tl" rotWithShape="0">
                    <a:srgbClr val="000000">
                      <a:alpha val="70000"/>
                    </a:srgbClr>
                  </a:outerShdw>
                </a:effectLst>
              </a:rPr>
              <a:t>my glory</a:t>
            </a:r>
          </a:p>
        </p:txBody>
      </p:sp>
      <p:sp>
        <p:nvSpPr>
          <p:cNvPr id="13" name="Title 1"/>
          <p:cNvSpPr txBox="1">
            <a:spLocks/>
          </p:cNvSpPr>
          <p:nvPr/>
        </p:nvSpPr>
        <p:spPr>
          <a:xfrm>
            <a:off x="3124200" y="3426618"/>
            <a:ext cx="3399279"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66FF66"/>
                  </a:solidFill>
                  <a:prstDash val="solid"/>
                </a:ln>
                <a:solidFill>
                  <a:schemeClr val="bg1"/>
                </a:solidFill>
                <a:effectLst>
                  <a:outerShdw blurRad="63500" dir="3600000" algn="tl" rotWithShape="0">
                    <a:srgbClr val="000000">
                      <a:alpha val="70000"/>
                    </a:srgbClr>
                  </a:outerShdw>
                </a:effectLst>
              </a:rPr>
              <a:t>my strength</a:t>
            </a:r>
          </a:p>
        </p:txBody>
      </p:sp>
      <p:sp>
        <p:nvSpPr>
          <p:cNvPr id="14" name="Title 1"/>
          <p:cNvSpPr txBox="1">
            <a:spLocks/>
          </p:cNvSpPr>
          <p:nvPr/>
        </p:nvSpPr>
        <p:spPr>
          <a:xfrm>
            <a:off x="2057400" y="4107260"/>
            <a:ext cx="27432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66FF66"/>
                  </a:solidFill>
                  <a:prstDash val="solid"/>
                </a:ln>
                <a:solidFill>
                  <a:schemeClr val="bg1"/>
                </a:solidFill>
                <a:effectLst>
                  <a:outerShdw blurRad="63500" dir="3600000" algn="tl" rotWithShape="0">
                    <a:srgbClr val="000000">
                      <a:alpha val="70000"/>
                    </a:srgbClr>
                  </a:outerShdw>
                </a:effectLst>
              </a:rPr>
              <a:t>my refuge</a:t>
            </a:r>
          </a:p>
        </p:txBody>
      </p:sp>
      <p:sp>
        <p:nvSpPr>
          <p:cNvPr id="15" name="Title 1"/>
          <p:cNvSpPr txBox="1">
            <a:spLocks/>
          </p:cNvSpPr>
          <p:nvPr/>
        </p:nvSpPr>
        <p:spPr>
          <a:xfrm>
            <a:off x="4938139" y="4107260"/>
            <a:ext cx="1248921"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66FF66"/>
                  </a:solidFill>
                  <a:prstDash val="solid"/>
                </a:ln>
                <a:solidFill>
                  <a:schemeClr val="bg1"/>
                </a:solidFill>
                <a:effectLst>
                  <a:outerShdw blurRad="63500" dir="3600000" algn="tl" rotWithShape="0">
                    <a:srgbClr val="000000">
                      <a:alpha val="70000"/>
                    </a:srgbClr>
                  </a:outerShdw>
                </a:effectLst>
              </a:rPr>
              <a:t>in</a:t>
            </a:r>
          </a:p>
        </p:txBody>
      </p:sp>
      <p:sp>
        <p:nvSpPr>
          <p:cNvPr id="6" name="Title 1"/>
          <p:cNvSpPr txBox="1">
            <a:spLocks/>
          </p:cNvSpPr>
          <p:nvPr/>
        </p:nvSpPr>
        <p:spPr>
          <a:xfrm>
            <a:off x="457200" y="762000"/>
            <a:ext cx="8229600" cy="5059362"/>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101600">
                    <a:schemeClr val="tx1"/>
                  </a:glow>
                  <a:outerShdw blurRad="50800" dist="39000" dir="5460000" algn="tl">
                    <a:srgbClr val="000000">
                      <a:alpha val="38000"/>
                    </a:srgbClr>
                  </a:outerShdw>
                </a:effectLst>
              </a:rPr>
              <a:t>He only is my rock and                 my salvation; He is my defense;               I shall not be moved. In God is   my salvation and my glory; The rock of my strength, And             my refuge, is in God                                </a:t>
            </a:r>
            <a:r>
              <a:rPr lang="en-US" sz="3200" b="1" i="1" dirty="0">
                <a:ln w="11430"/>
                <a:solidFill>
                  <a:srgbClr val="CC9900"/>
                </a:solidFill>
                <a:effectLst>
                  <a:glow rad="101600">
                    <a:schemeClr val="tx1"/>
                  </a:glow>
                  <a:outerShdw blurRad="50800" dist="39000" dir="5460000" algn="tl">
                    <a:srgbClr val="000000">
                      <a:alpha val="38000"/>
                    </a:srgbClr>
                  </a:outerShdw>
                </a:effectLst>
              </a:rPr>
              <a:t>— Psalms 62:6-7 </a:t>
            </a:r>
            <a:r>
              <a:rPr lang="en-US" sz="4000" b="1" i="1" dirty="0">
                <a:ln w="11430"/>
                <a:solidFill>
                  <a:srgbClr val="CC9900"/>
                </a:solidFill>
                <a:effectLst>
                  <a:glow rad="101600">
                    <a:schemeClr val="tx1"/>
                  </a:glow>
                  <a:outerShdw blurRad="50800" dist="39000" dir="5460000" algn="tl">
                    <a:srgbClr val="000000">
                      <a:alpha val="38000"/>
                    </a:srgbClr>
                  </a:outerShdw>
                </a:effectLst>
              </a:rPr>
              <a:t> </a:t>
            </a:r>
          </a:p>
        </p:txBody>
      </p:sp>
      <p:sp>
        <p:nvSpPr>
          <p:cNvPr id="7" name="Rectangle 4"/>
          <p:cNvSpPr>
            <a:spLocks noChangeArrowheads="1"/>
          </p:cNvSpPr>
          <p:nvPr/>
        </p:nvSpPr>
        <p:spPr bwMode="auto">
          <a:xfrm>
            <a:off x="5029200" y="4114800"/>
            <a:ext cx="10668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noFill/>
                </a:ln>
                <a:solidFill>
                  <a:schemeClr val="bg1"/>
                </a:solidFill>
                <a:effectLst>
                  <a:outerShdw blurRad="80000" dist="40000" dir="5040000" algn="tl">
                    <a:srgbClr val="000000">
                      <a:alpha val="30000"/>
                    </a:srgbClr>
                  </a:outerShdw>
                </a:effectLst>
                <a:latin typeface="+mj-lt"/>
              </a:rPr>
              <a:t>in</a:t>
            </a:r>
            <a:endParaRPr lang="en-US" sz="4400" b="1" i="1" dirty="0">
              <a:ln w="11430">
                <a:noFill/>
              </a:ln>
              <a:solidFill>
                <a:schemeClr val="bg1"/>
              </a:solidFill>
              <a:effectLst>
                <a:outerShdw blurRad="80000" dist="40000" dir="5040000" algn="tl">
                  <a:srgbClr val="000000">
                    <a:alpha val="30000"/>
                  </a:srgbClr>
                </a:outerShdw>
              </a:effectLst>
              <a:latin typeface="+mj-lt"/>
            </a:endParaRPr>
          </a:p>
        </p:txBody>
      </p:sp>
      <p:sp>
        <p:nvSpPr>
          <p:cNvPr id="17" name="Title 1"/>
          <p:cNvSpPr txBox="1">
            <a:spLocks/>
          </p:cNvSpPr>
          <p:nvPr/>
        </p:nvSpPr>
        <p:spPr>
          <a:xfrm>
            <a:off x="152400" y="4876800"/>
            <a:ext cx="2743200" cy="1371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500" dirty="0">
                <a:ln w="6350" cmpd="sng">
                  <a:solidFill>
                    <a:schemeClr val="tx1"/>
                  </a:solidFill>
                  <a:prstDash val="solid"/>
                </a:ln>
                <a:effectLst/>
                <a:latin typeface="AR CHRISTY" panose="02000000000000000000" pitchFamily="2" charset="0"/>
              </a:rPr>
              <a:t>MY</a:t>
            </a:r>
          </a:p>
        </p:txBody>
      </p:sp>
      <p:sp>
        <p:nvSpPr>
          <p:cNvPr id="18" name="Title 1"/>
          <p:cNvSpPr txBox="1">
            <a:spLocks/>
          </p:cNvSpPr>
          <p:nvPr/>
        </p:nvSpPr>
        <p:spPr>
          <a:xfrm>
            <a:off x="3810000" y="716842"/>
            <a:ext cx="26670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dirty="0">
                <a:ln w="6350" cmpd="sng">
                  <a:noFill/>
                  <a:prstDash val="solid"/>
                </a:ln>
                <a:solidFill>
                  <a:schemeClr val="bg1"/>
                </a:solidFill>
                <a:effectLst>
                  <a:glow rad="152400">
                    <a:schemeClr val="accent6">
                      <a:satMod val="175000"/>
                      <a:alpha val="60000"/>
                    </a:schemeClr>
                  </a:glow>
                  <a:outerShdw blurRad="63500" dir="3600000" algn="tl" rotWithShape="0">
                    <a:srgbClr val="000000">
                      <a:alpha val="70000"/>
                    </a:srgbClr>
                  </a:outerShdw>
                </a:effectLst>
              </a:rPr>
              <a:t> </a:t>
            </a:r>
            <a:r>
              <a:rPr lang="en-US" sz="4800" b="1" dirty="0">
                <a:ln w="6350" cmpd="sng">
                  <a:noFill/>
                  <a:prstDash val="solid"/>
                </a:ln>
                <a:solidFill>
                  <a:schemeClr val="bg1"/>
                </a:solidFill>
                <a:effectLst>
                  <a:glow rad="152400">
                    <a:schemeClr val="accent6">
                      <a:satMod val="175000"/>
                      <a:alpha val="60000"/>
                    </a:schemeClr>
                  </a:glow>
                  <a:outerShdw blurRad="63500" dir="3600000" algn="tl" rotWithShape="0">
                    <a:srgbClr val="000000">
                      <a:alpha val="70000"/>
                    </a:srgbClr>
                  </a:outerShdw>
                </a:effectLst>
              </a:rPr>
              <a:t> </a:t>
            </a:r>
            <a:r>
              <a:rPr lang="en-US" b="1" dirty="0">
                <a:ln w="6350" cmpd="sng">
                  <a:noFill/>
                  <a:prstDash val="solid"/>
                </a:ln>
                <a:solidFill>
                  <a:schemeClr val="bg1"/>
                </a:solidFill>
                <a:effectLst>
                  <a:glow rad="152400">
                    <a:schemeClr val="accent6">
                      <a:satMod val="175000"/>
                      <a:alpha val="60000"/>
                    </a:schemeClr>
                  </a:glow>
                  <a:outerShdw blurRad="63500" dir="3600000" algn="tl" rotWithShape="0">
                    <a:srgbClr val="000000">
                      <a:alpha val="70000"/>
                    </a:srgbClr>
                  </a:outerShdw>
                </a:effectLst>
              </a:rPr>
              <a:t>my rock</a:t>
            </a:r>
          </a:p>
        </p:txBody>
      </p:sp>
      <p:sp>
        <p:nvSpPr>
          <p:cNvPr id="19" name="Title 1"/>
          <p:cNvSpPr txBox="1">
            <a:spLocks/>
          </p:cNvSpPr>
          <p:nvPr/>
        </p:nvSpPr>
        <p:spPr>
          <a:xfrm>
            <a:off x="457200" y="1397818"/>
            <a:ext cx="3611121" cy="112432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noFill/>
                  <a:prstDash val="solid"/>
                </a:ln>
                <a:solidFill>
                  <a:schemeClr val="bg1"/>
                </a:solidFill>
                <a:effectLst>
                  <a:glow rad="152400">
                    <a:schemeClr val="accent6">
                      <a:satMod val="175000"/>
                      <a:alpha val="60000"/>
                    </a:schemeClr>
                  </a:glow>
                  <a:outerShdw blurRad="63500" dir="3600000" algn="tl" rotWithShape="0">
                    <a:srgbClr val="000000">
                      <a:alpha val="70000"/>
                    </a:srgbClr>
                  </a:outerShdw>
                </a:effectLst>
              </a:rPr>
              <a:t> </a:t>
            </a:r>
            <a:r>
              <a:rPr lang="en-US" sz="4900" b="1" dirty="0">
                <a:ln w="6350" cmpd="sng">
                  <a:noFill/>
                  <a:prstDash val="solid"/>
                </a:ln>
                <a:solidFill>
                  <a:schemeClr val="bg1"/>
                </a:solidFill>
                <a:effectLst>
                  <a:glow rad="152400">
                    <a:schemeClr val="accent6">
                      <a:satMod val="175000"/>
                      <a:alpha val="60000"/>
                    </a:schemeClr>
                  </a:glow>
                  <a:outerShdw blurRad="63500" dir="3600000" algn="tl" rotWithShape="0">
                    <a:srgbClr val="000000">
                      <a:alpha val="70000"/>
                    </a:srgbClr>
                  </a:outerShdw>
                </a:effectLst>
              </a:rPr>
              <a:t> </a:t>
            </a:r>
            <a:r>
              <a:rPr lang="en-US" b="1" dirty="0">
                <a:ln w="6350" cmpd="sng">
                  <a:noFill/>
                  <a:prstDash val="solid"/>
                </a:ln>
                <a:solidFill>
                  <a:schemeClr val="bg1"/>
                </a:solidFill>
                <a:effectLst>
                  <a:glow rad="152400">
                    <a:schemeClr val="accent6">
                      <a:satMod val="175000"/>
                      <a:alpha val="60000"/>
                    </a:schemeClr>
                  </a:glow>
                  <a:outerShdw blurRad="63500" dir="3600000" algn="tl" rotWithShape="0">
                    <a:srgbClr val="000000">
                      <a:alpha val="70000"/>
                    </a:srgbClr>
                  </a:outerShdw>
                </a:effectLst>
              </a:rPr>
              <a:t>my salvation</a:t>
            </a:r>
          </a:p>
        </p:txBody>
      </p:sp>
      <p:sp>
        <p:nvSpPr>
          <p:cNvPr id="20" name="Title 1"/>
          <p:cNvSpPr txBox="1">
            <a:spLocks/>
          </p:cNvSpPr>
          <p:nvPr/>
        </p:nvSpPr>
        <p:spPr>
          <a:xfrm>
            <a:off x="5029200" y="1397819"/>
            <a:ext cx="3163748"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dirty="0">
                <a:ln w="6350" cmpd="sng">
                  <a:noFill/>
                  <a:prstDash val="solid"/>
                </a:ln>
                <a:solidFill>
                  <a:schemeClr val="bg1"/>
                </a:solidFill>
                <a:effectLst>
                  <a:glow rad="152400">
                    <a:schemeClr val="accent6">
                      <a:satMod val="175000"/>
                      <a:alpha val="60000"/>
                    </a:schemeClr>
                  </a:glow>
                  <a:outerShdw blurRad="63500" dir="3600000" algn="tl" rotWithShape="0">
                    <a:srgbClr val="000000">
                      <a:alpha val="70000"/>
                    </a:srgbClr>
                  </a:outerShdw>
                </a:effectLst>
              </a:rPr>
              <a:t> </a:t>
            </a:r>
            <a:r>
              <a:rPr lang="en-US" sz="4600" b="1" dirty="0">
                <a:ln w="6350" cmpd="sng">
                  <a:noFill/>
                  <a:prstDash val="solid"/>
                </a:ln>
                <a:solidFill>
                  <a:schemeClr val="bg1"/>
                </a:solidFill>
                <a:effectLst>
                  <a:glow rad="152400">
                    <a:schemeClr val="accent6">
                      <a:satMod val="175000"/>
                      <a:alpha val="60000"/>
                    </a:schemeClr>
                  </a:glow>
                  <a:outerShdw blurRad="63500" dir="3600000" algn="tl" rotWithShape="0">
                    <a:srgbClr val="000000">
                      <a:alpha val="70000"/>
                    </a:srgbClr>
                  </a:outerShdw>
                </a:effectLst>
              </a:rPr>
              <a:t> </a:t>
            </a:r>
            <a:r>
              <a:rPr lang="en-US" b="1" dirty="0">
                <a:ln w="6350" cmpd="sng">
                  <a:noFill/>
                  <a:prstDash val="solid"/>
                </a:ln>
                <a:solidFill>
                  <a:schemeClr val="bg1"/>
                </a:solidFill>
                <a:effectLst>
                  <a:glow rad="152400">
                    <a:schemeClr val="accent6">
                      <a:satMod val="175000"/>
                      <a:alpha val="60000"/>
                    </a:schemeClr>
                  </a:glow>
                  <a:outerShdw blurRad="63500" dir="3600000" algn="tl" rotWithShape="0">
                    <a:srgbClr val="000000">
                      <a:alpha val="70000"/>
                    </a:srgbClr>
                  </a:outerShdw>
                </a:effectLst>
              </a:rPr>
              <a:t>my defense</a:t>
            </a:r>
          </a:p>
        </p:txBody>
      </p:sp>
      <p:sp>
        <p:nvSpPr>
          <p:cNvPr id="21" name="Title 1"/>
          <p:cNvSpPr txBox="1">
            <a:spLocks/>
          </p:cNvSpPr>
          <p:nvPr/>
        </p:nvSpPr>
        <p:spPr>
          <a:xfrm>
            <a:off x="457200" y="2735660"/>
            <a:ext cx="3697148"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noFill/>
                  <a:prstDash val="solid"/>
                </a:ln>
                <a:solidFill>
                  <a:schemeClr val="bg1"/>
                </a:solidFill>
                <a:effectLst>
                  <a:glow rad="152400">
                    <a:schemeClr val="accent6">
                      <a:satMod val="175000"/>
                      <a:alpha val="60000"/>
                    </a:schemeClr>
                  </a:glow>
                  <a:outerShdw blurRad="63500" dir="3600000" algn="tl" rotWithShape="0">
                    <a:srgbClr val="000000">
                      <a:alpha val="70000"/>
                    </a:srgbClr>
                  </a:outerShdw>
                </a:effectLst>
              </a:rPr>
              <a:t> </a:t>
            </a:r>
            <a:r>
              <a:rPr lang="en-US" sz="4600" b="1" dirty="0">
                <a:ln w="6350" cmpd="sng">
                  <a:noFill/>
                  <a:prstDash val="solid"/>
                </a:ln>
                <a:solidFill>
                  <a:schemeClr val="bg1"/>
                </a:solidFill>
                <a:effectLst>
                  <a:glow rad="152400">
                    <a:schemeClr val="accent6">
                      <a:satMod val="175000"/>
                      <a:alpha val="60000"/>
                    </a:schemeClr>
                  </a:glow>
                  <a:outerShdw blurRad="63500" dir="3600000" algn="tl" rotWithShape="0">
                    <a:srgbClr val="000000">
                      <a:alpha val="70000"/>
                    </a:srgbClr>
                  </a:outerShdw>
                </a:effectLst>
              </a:rPr>
              <a:t> </a:t>
            </a:r>
            <a:r>
              <a:rPr lang="en-US" b="1" dirty="0">
                <a:ln w="6350" cmpd="sng">
                  <a:noFill/>
                  <a:prstDash val="solid"/>
                </a:ln>
                <a:solidFill>
                  <a:schemeClr val="bg1"/>
                </a:solidFill>
                <a:effectLst>
                  <a:glow rad="152400">
                    <a:schemeClr val="accent6">
                      <a:satMod val="175000"/>
                      <a:alpha val="60000"/>
                    </a:schemeClr>
                  </a:glow>
                  <a:outerShdw blurRad="63500" dir="3600000" algn="tl" rotWithShape="0">
                    <a:srgbClr val="000000">
                      <a:alpha val="70000"/>
                    </a:srgbClr>
                  </a:outerShdw>
                </a:effectLst>
              </a:rPr>
              <a:t>my salvation</a:t>
            </a:r>
          </a:p>
        </p:txBody>
      </p:sp>
      <p:sp>
        <p:nvSpPr>
          <p:cNvPr id="22" name="Title 1"/>
          <p:cNvSpPr txBox="1">
            <a:spLocks/>
          </p:cNvSpPr>
          <p:nvPr/>
        </p:nvSpPr>
        <p:spPr>
          <a:xfrm>
            <a:off x="4495800" y="2735660"/>
            <a:ext cx="2819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noFill/>
                  <a:prstDash val="solid"/>
                </a:ln>
                <a:solidFill>
                  <a:schemeClr val="bg1"/>
                </a:solidFill>
                <a:effectLst>
                  <a:glow rad="152400">
                    <a:schemeClr val="accent6">
                      <a:satMod val="175000"/>
                      <a:alpha val="60000"/>
                    </a:schemeClr>
                  </a:glow>
                  <a:outerShdw blurRad="63500" dir="3600000" algn="tl" rotWithShape="0">
                    <a:srgbClr val="000000">
                      <a:alpha val="70000"/>
                    </a:srgbClr>
                  </a:outerShdw>
                </a:effectLst>
              </a:rPr>
              <a:t> </a:t>
            </a:r>
            <a:r>
              <a:rPr lang="en-US" sz="4700" b="1" dirty="0">
                <a:ln w="6350" cmpd="sng">
                  <a:noFill/>
                  <a:prstDash val="solid"/>
                </a:ln>
                <a:solidFill>
                  <a:schemeClr val="bg1"/>
                </a:solidFill>
                <a:effectLst>
                  <a:glow rad="152400">
                    <a:schemeClr val="accent6">
                      <a:satMod val="175000"/>
                      <a:alpha val="60000"/>
                    </a:schemeClr>
                  </a:glow>
                  <a:outerShdw blurRad="63500" dir="3600000" algn="tl" rotWithShape="0">
                    <a:srgbClr val="000000">
                      <a:alpha val="70000"/>
                    </a:srgbClr>
                  </a:outerShdw>
                </a:effectLst>
              </a:rPr>
              <a:t> </a:t>
            </a:r>
            <a:r>
              <a:rPr lang="en-US" b="1" dirty="0">
                <a:ln w="6350" cmpd="sng">
                  <a:noFill/>
                  <a:prstDash val="solid"/>
                </a:ln>
                <a:solidFill>
                  <a:schemeClr val="bg1"/>
                </a:solidFill>
                <a:effectLst>
                  <a:glow rad="152400">
                    <a:schemeClr val="accent6">
                      <a:satMod val="175000"/>
                      <a:alpha val="60000"/>
                    </a:schemeClr>
                  </a:glow>
                  <a:outerShdw blurRad="63500" dir="3600000" algn="tl" rotWithShape="0">
                    <a:srgbClr val="000000">
                      <a:alpha val="70000"/>
                    </a:srgbClr>
                  </a:outerShdw>
                </a:effectLst>
              </a:rPr>
              <a:t>my glory</a:t>
            </a:r>
          </a:p>
        </p:txBody>
      </p:sp>
      <p:sp>
        <p:nvSpPr>
          <p:cNvPr id="23" name="Title 1"/>
          <p:cNvSpPr txBox="1">
            <a:spLocks/>
          </p:cNvSpPr>
          <p:nvPr/>
        </p:nvSpPr>
        <p:spPr>
          <a:xfrm>
            <a:off x="2971800" y="3421284"/>
            <a:ext cx="3468548"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noFill/>
                  <a:prstDash val="solid"/>
                </a:ln>
                <a:solidFill>
                  <a:schemeClr val="bg1"/>
                </a:solidFill>
                <a:effectLst>
                  <a:glow rad="152400">
                    <a:schemeClr val="accent6">
                      <a:satMod val="175000"/>
                      <a:alpha val="60000"/>
                    </a:schemeClr>
                  </a:glow>
                  <a:outerShdw blurRad="63500" dir="3600000" algn="tl" rotWithShape="0">
                    <a:srgbClr val="000000">
                      <a:alpha val="70000"/>
                    </a:srgbClr>
                  </a:outerShdw>
                </a:effectLst>
              </a:rPr>
              <a:t>  my strength</a:t>
            </a:r>
          </a:p>
        </p:txBody>
      </p:sp>
      <p:sp>
        <p:nvSpPr>
          <p:cNvPr id="24" name="Title 1"/>
          <p:cNvSpPr txBox="1">
            <a:spLocks/>
          </p:cNvSpPr>
          <p:nvPr/>
        </p:nvSpPr>
        <p:spPr>
          <a:xfrm>
            <a:off x="1805561" y="4107260"/>
            <a:ext cx="2995039" cy="11124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noFill/>
                  <a:prstDash val="solid"/>
                </a:ln>
                <a:solidFill>
                  <a:schemeClr val="bg1"/>
                </a:solidFill>
                <a:effectLst>
                  <a:glow rad="152400">
                    <a:schemeClr val="accent6">
                      <a:satMod val="175000"/>
                      <a:alpha val="60000"/>
                    </a:schemeClr>
                  </a:glow>
                  <a:outerShdw blurRad="63500" dir="3600000" algn="tl" rotWithShape="0">
                    <a:srgbClr val="000000">
                      <a:alpha val="70000"/>
                    </a:srgbClr>
                  </a:outerShdw>
                </a:effectLst>
              </a:rPr>
              <a:t>  my refuge</a:t>
            </a:r>
          </a:p>
        </p:txBody>
      </p:sp>
      <p:sp>
        <p:nvSpPr>
          <p:cNvPr id="37" name="Title 1">
            <a:extLst>
              <a:ext uri="{FF2B5EF4-FFF2-40B4-BE49-F238E27FC236}">
                <a16:creationId xmlns:a16="http://schemas.microsoft.com/office/drawing/2014/main" id="{31577D6A-BE99-4E92-BD3A-5E2146304E8B}"/>
              </a:ext>
            </a:extLst>
          </p:cNvPr>
          <p:cNvSpPr txBox="1">
            <a:spLocks/>
          </p:cNvSpPr>
          <p:nvPr/>
        </p:nvSpPr>
        <p:spPr>
          <a:xfrm>
            <a:off x="4121623" y="823913"/>
            <a:ext cx="1162371" cy="9572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66FF66"/>
                  </a:solidFill>
                  <a:prstDash val="solid"/>
                </a:ln>
                <a:solidFill>
                  <a:schemeClr val="bg1"/>
                </a:solidFill>
                <a:effectLst>
                  <a:outerShdw blurRad="63500" dir="3600000" algn="tl" rotWithShape="0">
                    <a:srgbClr val="000000">
                      <a:alpha val="70000"/>
                    </a:srgbClr>
                  </a:outerShdw>
                </a:effectLst>
              </a:rPr>
              <a:t>my</a:t>
            </a:r>
          </a:p>
        </p:txBody>
      </p:sp>
      <p:sp>
        <p:nvSpPr>
          <p:cNvPr id="38" name="Title 1">
            <a:extLst>
              <a:ext uri="{FF2B5EF4-FFF2-40B4-BE49-F238E27FC236}">
                <a16:creationId xmlns:a16="http://schemas.microsoft.com/office/drawing/2014/main" id="{80EBE73D-853B-4907-8104-C7D986E14443}"/>
              </a:ext>
            </a:extLst>
          </p:cNvPr>
          <p:cNvSpPr txBox="1">
            <a:spLocks/>
          </p:cNvSpPr>
          <p:nvPr/>
        </p:nvSpPr>
        <p:spPr>
          <a:xfrm>
            <a:off x="713028" y="1509713"/>
            <a:ext cx="1146412" cy="9396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66FF66"/>
                  </a:solidFill>
                  <a:prstDash val="solid"/>
                </a:ln>
                <a:solidFill>
                  <a:schemeClr val="bg1"/>
                </a:solidFill>
                <a:effectLst>
                  <a:outerShdw blurRad="63500" dir="3600000" algn="tl" rotWithShape="0">
                    <a:srgbClr val="000000">
                      <a:alpha val="70000"/>
                    </a:srgbClr>
                  </a:outerShdw>
                </a:effectLst>
              </a:rPr>
              <a:t>my</a:t>
            </a:r>
          </a:p>
        </p:txBody>
      </p:sp>
      <p:sp>
        <p:nvSpPr>
          <p:cNvPr id="39" name="Title 1">
            <a:extLst>
              <a:ext uri="{FF2B5EF4-FFF2-40B4-BE49-F238E27FC236}">
                <a16:creationId xmlns:a16="http://schemas.microsoft.com/office/drawing/2014/main" id="{C9D0E550-1637-419C-8710-A1AF9F4E5186}"/>
              </a:ext>
            </a:extLst>
          </p:cNvPr>
          <p:cNvSpPr txBox="1">
            <a:spLocks/>
          </p:cNvSpPr>
          <p:nvPr/>
        </p:nvSpPr>
        <p:spPr>
          <a:xfrm>
            <a:off x="5167349" y="1514475"/>
            <a:ext cx="1162014" cy="9281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66FF66"/>
                  </a:solidFill>
                  <a:prstDash val="solid"/>
                </a:ln>
                <a:solidFill>
                  <a:schemeClr val="bg1"/>
                </a:solidFill>
                <a:effectLst>
                  <a:outerShdw blurRad="63500" dir="3600000" algn="tl" rotWithShape="0">
                    <a:srgbClr val="000000">
                      <a:alpha val="70000"/>
                    </a:srgbClr>
                  </a:outerShdw>
                </a:effectLst>
              </a:rPr>
              <a:t>my</a:t>
            </a:r>
          </a:p>
        </p:txBody>
      </p:sp>
      <p:sp>
        <p:nvSpPr>
          <p:cNvPr id="40" name="Title 1">
            <a:extLst>
              <a:ext uri="{FF2B5EF4-FFF2-40B4-BE49-F238E27FC236}">
                <a16:creationId xmlns:a16="http://schemas.microsoft.com/office/drawing/2014/main" id="{B5916DCA-5E3D-4E04-B953-88B1CCE0CB2A}"/>
              </a:ext>
            </a:extLst>
          </p:cNvPr>
          <p:cNvSpPr txBox="1">
            <a:spLocks/>
          </p:cNvSpPr>
          <p:nvPr/>
        </p:nvSpPr>
        <p:spPr>
          <a:xfrm>
            <a:off x="750094" y="2838733"/>
            <a:ext cx="1146944" cy="9498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66FF66"/>
                  </a:solidFill>
                  <a:prstDash val="solid"/>
                </a:ln>
                <a:solidFill>
                  <a:schemeClr val="bg1"/>
                </a:solidFill>
                <a:effectLst>
                  <a:outerShdw blurRad="63500" dir="3600000" algn="tl" rotWithShape="0">
                    <a:srgbClr val="000000">
                      <a:alpha val="70000"/>
                    </a:srgbClr>
                  </a:outerShdw>
                </a:effectLst>
              </a:rPr>
              <a:t>my</a:t>
            </a:r>
          </a:p>
        </p:txBody>
      </p:sp>
      <p:sp>
        <p:nvSpPr>
          <p:cNvPr id="41" name="Title 1">
            <a:extLst>
              <a:ext uri="{FF2B5EF4-FFF2-40B4-BE49-F238E27FC236}">
                <a16:creationId xmlns:a16="http://schemas.microsoft.com/office/drawing/2014/main" id="{7FC0CF34-E4FA-4392-BC06-6259F6E5D247}"/>
              </a:ext>
            </a:extLst>
          </p:cNvPr>
          <p:cNvSpPr txBox="1">
            <a:spLocks/>
          </p:cNvSpPr>
          <p:nvPr/>
        </p:nvSpPr>
        <p:spPr>
          <a:xfrm>
            <a:off x="4806587" y="2843213"/>
            <a:ext cx="1165588" cy="94439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66FF66"/>
                  </a:solidFill>
                  <a:prstDash val="solid"/>
                </a:ln>
                <a:solidFill>
                  <a:schemeClr val="bg1"/>
                </a:solidFill>
                <a:effectLst>
                  <a:outerShdw blurRad="63500" dir="3600000" algn="tl" rotWithShape="0">
                    <a:srgbClr val="000000">
                      <a:alpha val="70000"/>
                    </a:srgbClr>
                  </a:outerShdw>
                </a:effectLst>
              </a:rPr>
              <a:t>my</a:t>
            </a:r>
          </a:p>
        </p:txBody>
      </p:sp>
      <p:sp>
        <p:nvSpPr>
          <p:cNvPr id="42" name="Title 1">
            <a:extLst>
              <a:ext uri="{FF2B5EF4-FFF2-40B4-BE49-F238E27FC236}">
                <a16:creationId xmlns:a16="http://schemas.microsoft.com/office/drawing/2014/main" id="{9D91634E-98F0-46C2-A059-F76B1262E0B5}"/>
              </a:ext>
            </a:extLst>
          </p:cNvPr>
          <p:cNvSpPr txBox="1">
            <a:spLocks/>
          </p:cNvSpPr>
          <p:nvPr/>
        </p:nvSpPr>
        <p:spPr>
          <a:xfrm>
            <a:off x="3220103" y="3518508"/>
            <a:ext cx="1170922" cy="9534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66FF66"/>
                  </a:solidFill>
                  <a:prstDash val="solid"/>
                </a:ln>
                <a:solidFill>
                  <a:schemeClr val="bg1"/>
                </a:solidFill>
                <a:effectLst>
                  <a:outerShdw blurRad="63500" dir="3600000" algn="tl" rotWithShape="0">
                    <a:srgbClr val="000000">
                      <a:alpha val="70000"/>
                    </a:srgbClr>
                  </a:outerShdw>
                </a:effectLst>
              </a:rPr>
              <a:t>my</a:t>
            </a:r>
          </a:p>
        </p:txBody>
      </p:sp>
      <p:sp>
        <p:nvSpPr>
          <p:cNvPr id="43" name="Title 1">
            <a:extLst>
              <a:ext uri="{FF2B5EF4-FFF2-40B4-BE49-F238E27FC236}">
                <a16:creationId xmlns:a16="http://schemas.microsoft.com/office/drawing/2014/main" id="{1C1CE5C9-8247-467F-B888-5A3C53189645}"/>
              </a:ext>
            </a:extLst>
          </p:cNvPr>
          <p:cNvSpPr txBox="1">
            <a:spLocks/>
          </p:cNvSpPr>
          <p:nvPr/>
        </p:nvSpPr>
        <p:spPr>
          <a:xfrm>
            <a:off x="2059780" y="4203510"/>
            <a:ext cx="1133795" cy="91455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66FF66"/>
                  </a:solidFill>
                  <a:prstDash val="solid"/>
                </a:ln>
                <a:solidFill>
                  <a:schemeClr val="bg1"/>
                </a:solidFill>
                <a:effectLst>
                  <a:outerShdw blurRad="63500" dir="3600000" algn="tl" rotWithShape="0">
                    <a:srgbClr val="000000">
                      <a:alpha val="70000"/>
                    </a:srgbClr>
                  </a:outerShdw>
                </a:effectLst>
              </a:rPr>
              <a:t>my</a:t>
            </a:r>
          </a:p>
        </p:txBody>
      </p:sp>
      <p:sp>
        <p:nvSpPr>
          <p:cNvPr id="25" name="Title Here"/>
          <p:cNvSpPr txBox="1">
            <a:spLocks/>
          </p:cNvSpPr>
          <p:nvPr/>
        </p:nvSpPr>
        <p:spPr>
          <a:xfrm>
            <a:off x="3810000" y="722376"/>
            <a:ext cx="2667000" cy="1119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dirty="0">
                <a:ln w="6350" cmpd="sng">
                  <a:solidFill>
                    <a:srgbClr val="66FF66"/>
                  </a:solidFill>
                  <a:prstDash val="solid"/>
                </a:ln>
                <a:solidFill>
                  <a:schemeClr val="bg1"/>
                </a:solidFill>
                <a:effectLst>
                  <a:outerShdw blurRad="63500" dir="3600000" algn="tl" rotWithShape="0">
                    <a:srgbClr val="000000">
                      <a:alpha val="70000"/>
                    </a:srgbClr>
                  </a:outerShdw>
                </a:effectLst>
              </a:rPr>
              <a:t> </a:t>
            </a:r>
            <a:r>
              <a:rPr lang="en-US" sz="4800" b="1" dirty="0">
                <a:ln w="6350" cmpd="sng">
                  <a:solidFill>
                    <a:srgbClr val="66FF66"/>
                  </a:solidFill>
                  <a:prstDash val="solid"/>
                </a:ln>
                <a:solidFill>
                  <a:schemeClr val="bg1"/>
                </a:solidFill>
                <a:effectLst>
                  <a:outerShdw blurRad="63500" dir="3600000" algn="tl" rotWithShape="0">
                    <a:srgbClr val="000000">
                      <a:alpha val="70000"/>
                    </a:srgbClr>
                  </a:outerShdw>
                </a:effectLst>
              </a:rPr>
              <a:t> </a:t>
            </a:r>
            <a:r>
              <a:rPr lang="en-US" b="1" dirty="0">
                <a:ln w="6350" cmpd="sng">
                  <a:solidFill>
                    <a:srgbClr val="66FF66"/>
                  </a:solidFill>
                  <a:prstDash val="solid"/>
                </a:ln>
                <a:solidFill>
                  <a:schemeClr val="bg1"/>
                </a:solidFill>
                <a:effectLst>
                  <a:outerShdw blurRad="63500" dir="3600000" algn="tl" rotWithShape="0">
                    <a:srgbClr val="000000">
                      <a:alpha val="70000"/>
                    </a:srgbClr>
                  </a:outerShdw>
                </a:effectLst>
              </a:rPr>
              <a:t>my rock</a:t>
            </a:r>
          </a:p>
        </p:txBody>
      </p:sp>
      <p:sp>
        <p:nvSpPr>
          <p:cNvPr id="26" name="Title 1"/>
          <p:cNvSpPr txBox="1">
            <a:spLocks/>
          </p:cNvSpPr>
          <p:nvPr/>
        </p:nvSpPr>
        <p:spPr>
          <a:xfrm>
            <a:off x="457200" y="1408176"/>
            <a:ext cx="3611121" cy="10932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66FF66"/>
                  </a:solidFill>
                  <a:prstDash val="solid"/>
                </a:ln>
                <a:solidFill>
                  <a:schemeClr val="bg1"/>
                </a:solidFill>
                <a:effectLst>
                  <a:outerShdw blurRad="63500" dir="3600000" algn="tl" rotWithShape="0">
                    <a:srgbClr val="000000">
                      <a:alpha val="70000"/>
                    </a:srgbClr>
                  </a:outerShdw>
                </a:effectLst>
              </a:rPr>
              <a:t> </a:t>
            </a:r>
            <a:r>
              <a:rPr lang="en-US" sz="4900" b="1" dirty="0">
                <a:ln w="6350" cmpd="sng">
                  <a:solidFill>
                    <a:srgbClr val="66FF66"/>
                  </a:solidFill>
                  <a:prstDash val="solid"/>
                </a:ln>
                <a:solidFill>
                  <a:schemeClr val="bg1"/>
                </a:solidFill>
                <a:effectLst>
                  <a:outerShdw blurRad="63500" dir="3600000" algn="tl" rotWithShape="0">
                    <a:srgbClr val="000000">
                      <a:alpha val="70000"/>
                    </a:srgbClr>
                  </a:outerShdw>
                </a:effectLst>
              </a:rPr>
              <a:t> </a:t>
            </a:r>
            <a:r>
              <a:rPr lang="en-US" b="1" dirty="0">
                <a:ln w="6350" cmpd="sng">
                  <a:solidFill>
                    <a:srgbClr val="66FF66"/>
                  </a:solidFill>
                  <a:prstDash val="solid"/>
                </a:ln>
                <a:solidFill>
                  <a:schemeClr val="bg1"/>
                </a:solidFill>
                <a:effectLst>
                  <a:outerShdw blurRad="63500" dir="3600000" algn="tl" rotWithShape="0">
                    <a:srgbClr val="000000">
                      <a:alpha val="70000"/>
                    </a:srgbClr>
                  </a:outerShdw>
                </a:effectLst>
              </a:rPr>
              <a:t>my salvation</a:t>
            </a:r>
          </a:p>
        </p:txBody>
      </p:sp>
      <p:sp>
        <p:nvSpPr>
          <p:cNvPr id="27" name="Title 1"/>
          <p:cNvSpPr txBox="1">
            <a:spLocks/>
          </p:cNvSpPr>
          <p:nvPr/>
        </p:nvSpPr>
        <p:spPr>
          <a:xfrm>
            <a:off x="5029200" y="1408176"/>
            <a:ext cx="3163748" cy="11194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dirty="0">
                <a:ln w="6350" cmpd="sng">
                  <a:solidFill>
                    <a:srgbClr val="66FF66"/>
                  </a:solidFill>
                  <a:prstDash val="solid"/>
                </a:ln>
                <a:solidFill>
                  <a:schemeClr val="bg1"/>
                </a:solidFill>
                <a:effectLst>
                  <a:outerShdw blurRad="63500" dir="3600000" algn="tl" rotWithShape="0">
                    <a:srgbClr val="000000">
                      <a:alpha val="70000"/>
                    </a:srgbClr>
                  </a:outerShdw>
                </a:effectLst>
              </a:rPr>
              <a:t> </a:t>
            </a:r>
            <a:r>
              <a:rPr lang="en-US" sz="4600" b="1" dirty="0">
                <a:ln w="6350" cmpd="sng">
                  <a:solidFill>
                    <a:srgbClr val="66FF66"/>
                  </a:solidFill>
                  <a:prstDash val="solid"/>
                </a:ln>
                <a:solidFill>
                  <a:schemeClr val="bg1"/>
                </a:solidFill>
                <a:effectLst>
                  <a:outerShdw blurRad="63500" dir="3600000" algn="tl" rotWithShape="0">
                    <a:srgbClr val="000000">
                      <a:alpha val="70000"/>
                    </a:srgbClr>
                  </a:outerShdw>
                </a:effectLst>
              </a:rPr>
              <a:t> </a:t>
            </a:r>
            <a:r>
              <a:rPr lang="en-US" b="1" dirty="0">
                <a:ln w="6350" cmpd="sng">
                  <a:solidFill>
                    <a:srgbClr val="66FF66"/>
                  </a:solidFill>
                  <a:prstDash val="solid"/>
                </a:ln>
                <a:solidFill>
                  <a:schemeClr val="bg1"/>
                </a:solidFill>
                <a:effectLst>
                  <a:outerShdw blurRad="63500" dir="3600000" algn="tl" rotWithShape="0">
                    <a:srgbClr val="000000">
                      <a:alpha val="70000"/>
                    </a:srgbClr>
                  </a:outerShdw>
                </a:effectLst>
              </a:rPr>
              <a:t>my defense</a:t>
            </a:r>
          </a:p>
        </p:txBody>
      </p:sp>
      <p:sp>
        <p:nvSpPr>
          <p:cNvPr id="28" name="Title 1"/>
          <p:cNvSpPr txBox="1">
            <a:spLocks/>
          </p:cNvSpPr>
          <p:nvPr/>
        </p:nvSpPr>
        <p:spPr>
          <a:xfrm>
            <a:off x="457200" y="2743200"/>
            <a:ext cx="3697148" cy="1119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66FF66"/>
                  </a:solidFill>
                  <a:prstDash val="solid"/>
                </a:ln>
                <a:solidFill>
                  <a:schemeClr val="bg1"/>
                </a:solidFill>
                <a:effectLst>
                  <a:outerShdw blurRad="63500" dir="3600000" algn="tl" rotWithShape="0">
                    <a:srgbClr val="000000">
                      <a:alpha val="70000"/>
                    </a:srgbClr>
                  </a:outerShdw>
                </a:effectLst>
              </a:rPr>
              <a:t> </a:t>
            </a:r>
            <a:r>
              <a:rPr lang="en-US" sz="4600" b="1" dirty="0">
                <a:ln w="6350" cmpd="sng">
                  <a:solidFill>
                    <a:srgbClr val="66FF66"/>
                  </a:solidFill>
                  <a:prstDash val="solid"/>
                </a:ln>
                <a:solidFill>
                  <a:schemeClr val="bg1"/>
                </a:solidFill>
                <a:effectLst>
                  <a:outerShdw blurRad="63500" dir="3600000" algn="tl" rotWithShape="0">
                    <a:srgbClr val="000000">
                      <a:alpha val="70000"/>
                    </a:srgbClr>
                  </a:outerShdw>
                </a:effectLst>
              </a:rPr>
              <a:t> </a:t>
            </a:r>
            <a:r>
              <a:rPr lang="en-US" b="1" dirty="0">
                <a:ln w="6350" cmpd="sng">
                  <a:solidFill>
                    <a:srgbClr val="66FF66"/>
                  </a:solidFill>
                  <a:prstDash val="solid"/>
                </a:ln>
                <a:solidFill>
                  <a:schemeClr val="bg1"/>
                </a:solidFill>
                <a:effectLst>
                  <a:outerShdw blurRad="63500" dir="3600000" algn="tl" rotWithShape="0">
                    <a:srgbClr val="000000">
                      <a:alpha val="70000"/>
                    </a:srgbClr>
                  </a:outerShdw>
                </a:effectLst>
              </a:rPr>
              <a:t>my salvation</a:t>
            </a:r>
          </a:p>
        </p:txBody>
      </p:sp>
      <p:sp>
        <p:nvSpPr>
          <p:cNvPr id="29" name="Title 1"/>
          <p:cNvSpPr txBox="1">
            <a:spLocks/>
          </p:cNvSpPr>
          <p:nvPr/>
        </p:nvSpPr>
        <p:spPr>
          <a:xfrm>
            <a:off x="4495800" y="2743200"/>
            <a:ext cx="2819400" cy="1119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66FF66"/>
                  </a:solidFill>
                  <a:prstDash val="solid"/>
                </a:ln>
                <a:solidFill>
                  <a:schemeClr val="bg1"/>
                </a:solidFill>
                <a:effectLst>
                  <a:outerShdw blurRad="63500" dir="3600000" algn="tl" rotWithShape="0">
                    <a:srgbClr val="000000">
                      <a:alpha val="70000"/>
                    </a:srgbClr>
                  </a:outerShdw>
                </a:effectLst>
              </a:rPr>
              <a:t> </a:t>
            </a:r>
            <a:r>
              <a:rPr lang="en-US" sz="4700" b="1" dirty="0">
                <a:ln w="6350" cmpd="sng">
                  <a:solidFill>
                    <a:srgbClr val="66FF66"/>
                  </a:solidFill>
                  <a:prstDash val="solid"/>
                </a:ln>
                <a:solidFill>
                  <a:schemeClr val="bg1"/>
                </a:solidFill>
                <a:effectLst>
                  <a:outerShdw blurRad="63500" dir="3600000" algn="tl" rotWithShape="0">
                    <a:srgbClr val="000000">
                      <a:alpha val="70000"/>
                    </a:srgbClr>
                  </a:outerShdw>
                </a:effectLst>
              </a:rPr>
              <a:t> </a:t>
            </a:r>
            <a:r>
              <a:rPr lang="en-US" b="1" dirty="0">
                <a:ln w="6350" cmpd="sng">
                  <a:solidFill>
                    <a:srgbClr val="66FF66"/>
                  </a:solidFill>
                  <a:prstDash val="solid"/>
                </a:ln>
                <a:solidFill>
                  <a:schemeClr val="bg1"/>
                </a:solidFill>
                <a:effectLst>
                  <a:outerShdw blurRad="63500" dir="3600000" algn="tl" rotWithShape="0">
                    <a:srgbClr val="000000">
                      <a:alpha val="70000"/>
                    </a:srgbClr>
                  </a:outerShdw>
                </a:effectLst>
              </a:rPr>
              <a:t>my glory</a:t>
            </a:r>
          </a:p>
        </p:txBody>
      </p:sp>
      <p:sp>
        <p:nvSpPr>
          <p:cNvPr id="30" name="Title 1"/>
          <p:cNvSpPr txBox="1">
            <a:spLocks/>
          </p:cNvSpPr>
          <p:nvPr/>
        </p:nvSpPr>
        <p:spPr>
          <a:xfrm>
            <a:off x="2971800" y="3438144"/>
            <a:ext cx="3468548" cy="11117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66FF66"/>
                  </a:solidFill>
                  <a:prstDash val="solid"/>
                </a:ln>
                <a:solidFill>
                  <a:schemeClr val="bg1"/>
                </a:solidFill>
                <a:effectLst>
                  <a:outerShdw blurRad="63500" dir="3600000" algn="tl" rotWithShape="0">
                    <a:srgbClr val="000000">
                      <a:alpha val="70000"/>
                    </a:srgbClr>
                  </a:outerShdw>
                </a:effectLst>
              </a:rPr>
              <a:t>  my strength</a:t>
            </a:r>
          </a:p>
        </p:txBody>
      </p:sp>
      <p:sp>
        <p:nvSpPr>
          <p:cNvPr id="31" name="Title 1"/>
          <p:cNvSpPr txBox="1">
            <a:spLocks/>
          </p:cNvSpPr>
          <p:nvPr/>
        </p:nvSpPr>
        <p:spPr>
          <a:xfrm>
            <a:off x="1805561" y="4123944"/>
            <a:ext cx="2995039" cy="107385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66FF66"/>
                  </a:solidFill>
                  <a:prstDash val="solid"/>
                </a:ln>
                <a:solidFill>
                  <a:schemeClr val="bg1"/>
                </a:solidFill>
                <a:effectLst>
                  <a:outerShdw blurRad="63500" dir="3600000" algn="tl" rotWithShape="0">
                    <a:srgbClr val="000000">
                      <a:alpha val="70000"/>
                    </a:srgbClr>
                  </a:outerShdw>
                </a:effectLst>
              </a:rPr>
              <a:t>  my refuge</a:t>
            </a:r>
          </a:p>
        </p:txBody>
      </p:sp>
      <p:sp>
        <p:nvSpPr>
          <p:cNvPr id="32" name="Title 1"/>
          <p:cNvSpPr txBox="1">
            <a:spLocks/>
          </p:cNvSpPr>
          <p:nvPr/>
        </p:nvSpPr>
        <p:spPr>
          <a:xfrm>
            <a:off x="2269243" y="609600"/>
            <a:ext cx="1235957" cy="464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66FF66"/>
                  </a:solidFill>
                  <a:prstDash val="solid"/>
                </a:ln>
                <a:solidFill>
                  <a:srgbClr val="CCFFCC"/>
                </a:solidFill>
                <a:effectLst>
                  <a:glow rad="63500">
                    <a:srgbClr val="CC9900">
                      <a:alpha val="70000"/>
                    </a:srgbClr>
                  </a:glow>
                  <a:outerShdw blurRad="63500" dir="3600000" algn="tl" rotWithShape="0">
                    <a:srgbClr val="000000">
                      <a:alpha val="70000"/>
                    </a:srgbClr>
                  </a:outerShdw>
                </a:effectLst>
              </a:rPr>
              <a:t>●</a:t>
            </a:r>
          </a:p>
          <a:p>
            <a:r>
              <a:rPr lang="en-US" b="1" dirty="0">
                <a:ln w="6350" cmpd="sng">
                  <a:solidFill>
                    <a:srgbClr val="66FF66"/>
                  </a:solidFill>
                  <a:prstDash val="solid"/>
                </a:ln>
                <a:solidFill>
                  <a:srgbClr val="CCFFCC"/>
                </a:solidFill>
                <a:effectLst>
                  <a:glow rad="63500">
                    <a:srgbClr val="CC9900">
                      <a:alpha val="70000"/>
                    </a:srgbClr>
                  </a:glow>
                  <a:outerShdw blurRad="63500" dir="3600000" algn="tl" rotWithShape="0">
                    <a:srgbClr val="000000">
                      <a:alpha val="70000"/>
                    </a:srgbClr>
                  </a:outerShdw>
                </a:effectLst>
              </a:rPr>
              <a:t>●</a:t>
            </a:r>
          </a:p>
          <a:p>
            <a:r>
              <a:rPr lang="en-US" b="1" dirty="0">
                <a:ln w="6350" cmpd="sng">
                  <a:solidFill>
                    <a:srgbClr val="66FF66"/>
                  </a:solidFill>
                  <a:prstDash val="solid"/>
                </a:ln>
                <a:solidFill>
                  <a:srgbClr val="CCFFCC"/>
                </a:solidFill>
                <a:effectLst>
                  <a:glow rad="63500">
                    <a:srgbClr val="CC9900">
                      <a:alpha val="70000"/>
                    </a:srgbClr>
                  </a:glow>
                  <a:outerShdw blurRad="63500" dir="3600000" algn="tl" rotWithShape="0">
                    <a:srgbClr val="000000">
                      <a:alpha val="70000"/>
                    </a:srgbClr>
                  </a:outerShdw>
                </a:effectLst>
              </a:rPr>
              <a:t>● </a:t>
            </a:r>
          </a:p>
          <a:p>
            <a:r>
              <a:rPr lang="en-US" b="1" dirty="0">
                <a:ln w="6350" cmpd="sng">
                  <a:solidFill>
                    <a:srgbClr val="66FF66"/>
                  </a:solidFill>
                  <a:prstDash val="solid"/>
                </a:ln>
                <a:solidFill>
                  <a:srgbClr val="CCFFCC"/>
                </a:solidFill>
                <a:effectLst>
                  <a:glow rad="63500">
                    <a:srgbClr val="CC9900">
                      <a:alpha val="70000"/>
                    </a:srgbClr>
                  </a:glow>
                  <a:outerShdw blurRad="63500" dir="3600000" algn="tl" rotWithShape="0">
                    <a:srgbClr val="000000">
                      <a:alpha val="70000"/>
                    </a:srgbClr>
                  </a:outerShdw>
                </a:effectLst>
              </a:rPr>
              <a:t>● </a:t>
            </a:r>
          </a:p>
          <a:p>
            <a:r>
              <a:rPr lang="en-US" b="1" dirty="0">
                <a:ln w="6350" cmpd="sng">
                  <a:solidFill>
                    <a:srgbClr val="66FF66"/>
                  </a:solidFill>
                  <a:prstDash val="solid"/>
                </a:ln>
                <a:solidFill>
                  <a:srgbClr val="CCFFCC"/>
                </a:solidFill>
                <a:effectLst>
                  <a:glow rad="63500">
                    <a:srgbClr val="CC9900">
                      <a:alpha val="70000"/>
                    </a:srgbClr>
                  </a:glow>
                  <a:outerShdw blurRad="63500" dir="3600000" algn="tl" rotWithShape="0">
                    <a:srgbClr val="000000">
                      <a:alpha val="70000"/>
                    </a:srgbClr>
                  </a:outerShdw>
                </a:effectLst>
              </a:rPr>
              <a:t>●</a:t>
            </a:r>
          </a:p>
          <a:p>
            <a:r>
              <a:rPr lang="en-US" b="1" dirty="0">
                <a:ln w="6350" cmpd="sng">
                  <a:solidFill>
                    <a:srgbClr val="66FF66"/>
                  </a:solidFill>
                  <a:prstDash val="solid"/>
                </a:ln>
                <a:solidFill>
                  <a:srgbClr val="CCFFCC"/>
                </a:solidFill>
                <a:effectLst>
                  <a:glow rad="63500">
                    <a:srgbClr val="CC9900">
                      <a:alpha val="70000"/>
                    </a:srgbClr>
                  </a:glow>
                  <a:outerShdw blurRad="63500" dir="3600000" algn="tl" rotWithShape="0">
                    <a:srgbClr val="000000">
                      <a:alpha val="70000"/>
                    </a:srgbClr>
                  </a:outerShdw>
                </a:effectLst>
              </a:rPr>
              <a:t>●</a:t>
            </a:r>
          </a:p>
        </p:txBody>
      </p:sp>
      <p:sp>
        <p:nvSpPr>
          <p:cNvPr id="33" name="Oval 27">
            <a:extLst>
              <a:ext uri="{FF2B5EF4-FFF2-40B4-BE49-F238E27FC236}">
                <a16:creationId xmlns:a16="http://schemas.microsoft.com/office/drawing/2014/main" id="{031D472C-E36B-4B0B-955E-850A6C1930DB}"/>
              </a:ext>
            </a:extLst>
          </p:cNvPr>
          <p:cNvSpPr/>
          <p:nvPr/>
        </p:nvSpPr>
        <p:spPr>
          <a:xfrm>
            <a:off x="3755562" y="1061024"/>
            <a:ext cx="529390" cy="53035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endParaRPr>
          </a:p>
        </p:txBody>
      </p:sp>
      <p:sp>
        <p:nvSpPr>
          <p:cNvPr id="34" name="Oval 27">
            <a:extLst>
              <a:ext uri="{FF2B5EF4-FFF2-40B4-BE49-F238E27FC236}">
                <a16:creationId xmlns:a16="http://schemas.microsoft.com/office/drawing/2014/main" id="{5FEFE786-0780-4A8D-840E-554FEBA42015}"/>
              </a:ext>
            </a:extLst>
          </p:cNvPr>
          <p:cNvSpPr/>
          <p:nvPr/>
        </p:nvSpPr>
        <p:spPr>
          <a:xfrm>
            <a:off x="4800844" y="1736843"/>
            <a:ext cx="529390" cy="53035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endParaRPr>
          </a:p>
        </p:txBody>
      </p:sp>
      <p:sp>
        <p:nvSpPr>
          <p:cNvPr id="35" name="Oval 27">
            <a:extLst>
              <a:ext uri="{FF2B5EF4-FFF2-40B4-BE49-F238E27FC236}">
                <a16:creationId xmlns:a16="http://schemas.microsoft.com/office/drawing/2014/main" id="{3286CC80-1EEC-4742-AD27-C41248CE5112}"/>
              </a:ext>
            </a:extLst>
          </p:cNvPr>
          <p:cNvSpPr/>
          <p:nvPr/>
        </p:nvSpPr>
        <p:spPr>
          <a:xfrm>
            <a:off x="7612624" y="2399783"/>
            <a:ext cx="529390" cy="53035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endParaRPr>
          </a:p>
        </p:txBody>
      </p:sp>
      <p:sp>
        <p:nvSpPr>
          <p:cNvPr id="36" name="Oval 27">
            <a:extLst>
              <a:ext uri="{FF2B5EF4-FFF2-40B4-BE49-F238E27FC236}">
                <a16:creationId xmlns:a16="http://schemas.microsoft.com/office/drawing/2014/main" id="{B8FB0FC8-8E9C-43FB-9707-DFBC8D9282B4}"/>
              </a:ext>
            </a:extLst>
          </p:cNvPr>
          <p:cNvSpPr/>
          <p:nvPr/>
        </p:nvSpPr>
        <p:spPr>
          <a:xfrm>
            <a:off x="4767681" y="4413717"/>
            <a:ext cx="529390" cy="53035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endParaRPr>
          </a:p>
        </p:txBody>
      </p:sp>
    </p:spTree>
    <p:extLst>
      <p:ext uri="{BB962C8B-B14F-4D97-AF65-F5344CB8AC3E}">
        <p14:creationId xmlns:p14="http://schemas.microsoft.com/office/powerpoint/2010/main" val="327333540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360"/>
                                          </p:val>
                                        </p:tav>
                                        <p:tav tm="100000">
                                          <p:val>
                                            <p:fltVal val="0"/>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0"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dissolve">
                                      <p:cBhvr>
                                        <p:cTn id="21" dur="500">
                                          <p:stCondLst>
                                            <p:cond delay="0"/>
                                          </p:stCondLst>
                                        </p:cTn>
                                        <p:tgtEl>
                                          <p:spTgt spid="33"/>
                                        </p:tgtEl>
                                      </p:cBhvr>
                                    </p:animEffect>
                                    <p:anim to="" calcmode="lin" valueType="num">
                                      <p:cBhvr>
                                        <p:cTn id="22" dur="500" fill="hold">
                                          <p:stCondLst>
                                            <p:cond delay="0"/>
                                          </p:stCondLst>
                                        </p:cTn>
                                        <p:tgtEl>
                                          <p:spTgt spid="33"/>
                                        </p:tgtEl>
                                        <p:attrNameLst>
                                          <p:attrName>ppt_w</p:attrName>
                                        </p:attrNameLst>
                                      </p:cBhvr>
                                      <p:tavLst>
                                        <p:tav tm="0">
                                          <p:val>
                                            <p:strVal val="#ppt_w*4"/>
                                          </p:val>
                                        </p:tav>
                                        <p:tav tm="100000">
                                          <p:val>
                                            <p:strVal val="#ppt_w"/>
                                          </p:val>
                                        </p:tav>
                                      </p:tavLst>
                                    </p:anim>
                                    <p:anim to="" calcmode="lin" valueType="num">
                                      <p:cBhvr>
                                        <p:cTn id="23" dur="500" fill="hold">
                                          <p:stCondLst>
                                            <p:cond delay="0"/>
                                          </p:stCondLst>
                                        </p:cTn>
                                        <p:tgtEl>
                                          <p:spTgt spid="33"/>
                                        </p:tgtEl>
                                        <p:attrNameLst>
                                          <p:attrName>ppt_h</p:attrName>
                                        </p:attrNameLst>
                                      </p:cBhvr>
                                      <p:tavLst>
                                        <p:tav tm="0">
                                          <p:val>
                                            <p:strVal val="#ppt_h*4"/>
                                          </p:val>
                                        </p:tav>
                                        <p:tav tm="100000">
                                          <p:val>
                                            <p:strVal val="#ppt_h"/>
                                          </p:val>
                                        </p:tav>
                                      </p:tavLst>
                                    </p:anim>
                                  </p:childTnLst>
                                </p:cTn>
                              </p:par>
                              <p:par>
                                <p:cTn id="24" presetID="0" presetClass="entr" presetSubtype="0" fill="hold" grpId="0" nodeType="withEffect">
                                  <p:stCondLst>
                                    <p:cond delay="100"/>
                                  </p:stCondLst>
                                  <p:childTnLst>
                                    <p:set>
                                      <p:cBhvr>
                                        <p:cTn id="25" dur="1" fill="hold">
                                          <p:stCondLst>
                                            <p:cond delay="0"/>
                                          </p:stCondLst>
                                        </p:cTn>
                                        <p:tgtEl>
                                          <p:spTgt spid="34"/>
                                        </p:tgtEl>
                                        <p:attrNameLst>
                                          <p:attrName>style.visibility</p:attrName>
                                        </p:attrNameLst>
                                      </p:cBhvr>
                                      <p:to>
                                        <p:strVal val="visible"/>
                                      </p:to>
                                    </p:set>
                                    <p:animEffect transition="in" filter="dissolve">
                                      <p:cBhvr>
                                        <p:cTn id="26" dur="500">
                                          <p:stCondLst>
                                            <p:cond delay="0"/>
                                          </p:stCondLst>
                                        </p:cTn>
                                        <p:tgtEl>
                                          <p:spTgt spid="34"/>
                                        </p:tgtEl>
                                      </p:cBhvr>
                                    </p:animEffect>
                                    <p:anim to="" calcmode="lin" valueType="num">
                                      <p:cBhvr>
                                        <p:cTn id="27" dur="500" fill="hold">
                                          <p:stCondLst>
                                            <p:cond delay="0"/>
                                          </p:stCondLst>
                                        </p:cTn>
                                        <p:tgtEl>
                                          <p:spTgt spid="34"/>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34"/>
                                        </p:tgtEl>
                                        <p:attrNameLst>
                                          <p:attrName>ppt_h</p:attrName>
                                        </p:attrNameLst>
                                      </p:cBhvr>
                                      <p:tavLst>
                                        <p:tav tm="0">
                                          <p:val>
                                            <p:strVal val="#ppt_h*4"/>
                                          </p:val>
                                        </p:tav>
                                        <p:tav tm="100000">
                                          <p:val>
                                            <p:strVal val="#ppt_h"/>
                                          </p:val>
                                        </p:tav>
                                      </p:tavLst>
                                    </p:anim>
                                  </p:childTnLst>
                                </p:cTn>
                              </p:par>
                              <p:par>
                                <p:cTn id="29" presetID="0" presetClass="entr" presetSubtype="0" fill="hold" grpId="0" nodeType="withEffect">
                                  <p:stCondLst>
                                    <p:cond delay="200"/>
                                  </p:stCondLst>
                                  <p:childTnLst>
                                    <p:set>
                                      <p:cBhvr>
                                        <p:cTn id="30" dur="1" fill="hold">
                                          <p:stCondLst>
                                            <p:cond delay="0"/>
                                          </p:stCondLst>
                                        </p:cTn>
                                        <p:tgtEl>
                                          <p:spTgt spid="35"/>
                                        </p:tgtEl>
                                        <p:attrNameLst>
                                          <p:attrName>style.visibility</p:attrName>
                                        </p:attrNameLst>
                                      </p:cBhvr>
                                      <p:to>
                                        <p:strVal val="visible"/>
                                      </p:to>
                                    </p:set>
                                    <p:animEffect transition="in" filter="dissolve">
                                      <p:cBhvr>
                                        <p:cTn id="31" dur="500">
                                          <p:stCondLst>
                                            <p:cond delay="0"/>
                                          </p:stCondLst>
                                        </p:cTn>
                                        <p:tgtEl>
                                          <p:spTgt spid="35"/>
                                        </p:tgtEl>
                                      </p:cBhvr>
                                    </p:animEffect>
                                    <p:anim to="" calcmode="lin" valueType="num">
                                      <p:cBhvr>
                                        <p:cTn id="32" dur="500" fill="hold">
                                          <p:stCondLst>
                                            <p:cond delay="0"/>
                                          </p:stCondLst>
                                        </p:cTn>
                                        <p:tgtEl>
                                          <p:spTgt spid="35"/>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35"/>
                                        </p:tgtEl>
                                        <p:attrNameLst>
                                          <p:attrName>ppt_h</p:attrName>
                                        </p:attrNameLst>
                                      </p:cBhvr>
                                      <p:tavLst>
                                        <p:tav tm="0">
                                          <p:val>
                                            <p:strVal val="#ppt_h*4"/>
                                          </p:val>
                                        </p:tav>
                                        <p:tav tm="100000">
                                          <p:val>
                                            <p:strVal val="#ppt_h"/>
                                          </p:val>
                                        </p:tav>
                                      </p:tavLst>
                                    </p:anim>
                                  </p:childTnLst>
                                </p:cTn>
                              </p:par>
                              <p:par>
                                <p:cTn id="34" presetID="0" presetClass="entr" presetSubtype="0" fill="hold" grpId="0" nodeType="withEffect">
                                  <p:stCondLst>
                                    <p:cond delay="300"/>
                                  </p:stCondLst>
                                  <p:childTnLst>
                                    <p:set>
                                      <p:cBhvr>
                                        <p:cTn id="35" dur="1" fill="hold">
                                          <p:stCondLst>
                                            <p:cond delay="0"/>
                                          </p:stCondLst>
                                        </p:cTn>
                                        <p:tgtEl>
                                          <p:spTgt spid="36"/>
                                        </p:tgtEl>
                                        <p:attrNameLst>
                                          <p:attrName>style.visibility</p:attrName>
                                        </p:attrNameLst>
                                      </p:cBhvr>
                                      <p:to>
                                        <p:strVal val="visible"/>
                                      </p:to>
                                    </p:set>
                                    <p:animEffect transition="in" filter="dissolve">
                                      <p:cBhvr>
                                        <p:cTn id="36" dur="500">
                                          <p:stCondLst>
                                            <p:cond delay="0"/>
                                          </p:stCondLst>
                                        </p:cTn>
                                        <p:tgtEl>
                                          <p:spTgt spid="36"/>
                                        </p:tgtEl>
                                      </p:cBhvr>
                                    </p:animEffect>
                                    <p:anim to="" calcmode="lin" valueType="num">
                                      <p:cBhvr>
                                        <p:cTn id="37" dur="500" fill="hold">
                                          <p:stCondLst>
                                            <p:cond delay="0"/>
                                          </p:stCondLst>
                                        </p:cTn>
                                        <p:tgtEl>
                                          <p:spTgt spid="36"/>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36"/>
                                        </p:tgtEl>
                                        <p:attrNameLst>
                                          <p:attrName>ppt_h</p:attrName>
                                        </p:attrNameLst>
                                      </p:cBhvr>
                                      <p:tavLst>
                                        <p:tav tm="0">
                                          <p:val>
                                            <p:strVal val="#ppt_h*4"/>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25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par>
                                <p:cTn id="44" presetID="18" presetClass="emph" presetSubtype="0" fill="hold" grpId="1" nodeType="withEffect">
                                  <p:stCondLst>
                                    <p:cond delay="250"/>
                                  </p:stCondLst>
                                  <p:childTnLst>
                                    <p:set>
                                      <p:cBhvr override="childStyle">
                                        <p:cTn id="45" dur="500" fill="hold"/>
                                        <p:tgtEl>
                                          <p:spTgt spid="8"/>
                                        </p:tgtEl>
                                        <p:attrNameLst>
                                          <p:attrName>style.textDecorationUnderline</p:attrName>
                                        </p:attrNameLst>
                                      </p:cBhvr>
                                      <p:to>
                                        <p:strVal val="true"/>
                                      </p:to>
                                    </p:set>
                                  </p:childTnLst>
                                </p:cTn>
                              </p:par>
                              <p:par>
                                <p:cTn id="46" presetID="21" presetClass="entr" presetSubtype="8" fill="hold" grpId="0" nodeType="withEffect">
                                  <p:stCondLst>
                                    <p:cond delay="250"/>
                                  </p:stCondLst>
                                  <p:childTnLst>
                                    <p:set>
                                      <p:cBhvr>
                                        <p:cTn id="47" dur="1" fill="hold">
                                          <p:stCondLst>
                                            <p:cond delay="0"/>
                                          </p:stCondLst>
                                        </p:cTn>
                                        <p:tgtEl>
                                          <p:spTgt spid="37"/>
                                        </p:tgtEl>
                                        <p:attrNameLst>
                                          <p:attrName>style.visibility</p:attrName>
                                        </p:attrNameLst>
                                      </p:cBhvr>
                                      <p:to>
                                        <p:strVal val="visible"/>
                                      </p:to>
                                    </p:set>
                                    <p:animEffect transition="in" filter="wheel(8)">
                                      <p:cBhvr>
                                        <p:cTn id="48" dur="750"/>
                                        <p:tgtEl>
                                          <p:spTgt spid="37"/>
                                        </p:tgtEl>
                                      </p:cBhvr>
                                    </p:animEffect>
                                  </p:childTnLst>
                                </p:cTn>
                              </p:par>
                              <p:par>
                                <p:cTn id="49" presetID="23" presetClass="exit" presetSubtype="32" fill="hold" grpId="1" nodeType="withEffect">
                                  <p:stCondLst>
                                    <p:cond delay="0"/>
                                  </p:stCondLst>
                                  <p:childTnLst>
                                    <p:anim calcmode="lin" valueType="num">
                                      <p:cBhvr>
                                        <p:cTn id="50" dur="500"/>
                                        <p:tgtEl>
                                          <p:spTgt spid="33"/>
                                        </p:tgtEl>
                                        <p:attrNameLst>
                                          <p:attrName>ppt_w</p:attrName>
                                        </p:attrNameLst>
                                      </p:cBhvr>
                                      <p:tavLst>
                                        <p:tav tm="0">
                                          <p:val>
                                            <p:strVal val="ppt_w"/>
                                          </p:val>
                                        </p:tav>
                                        <p:tav tm="100000">
                                          <p:val>
                                            <p:fltVal val="0"/>
                                          </p:val>
                                        </p:tav>
                                      </p:tavLst>
                                    </p:anim>
                                    <p:anim calcmode="lin" valueType="num">
                                      <p:cBhvr>
                                        <p:cTn id="51" dur="500"/>
                                        <p:tgtEl>
                                          <p:spTgt spid="33"/>
                                        </p:tgtEl>
                                        <p:attrNameLst>
                                          <p:attrName>ppt_h</p:attrName>
                                        </p:attrNameLst>
                                      </p:cBhvr>
                                      <p:tavLst>
                                        <p:tav tm="0">
                                          <p:val>
                                            <p:strVal val="ppt_h"/>
                                          </p:val>
                                        </p:tav>
                                        <p:tav tm="100000">
                                          <p:val>
                                            <p:fltVal val="0"/>
                                          </p:val>
                                        </p:tav>
                                      </p:tavLst>
                                    </p:anim>
                                    <p:set>
                                      <p:cBhvr>
                                        <p:cTn id="52" dur="1" fill="hold">
                                          <p:stCondLst>
                                            <p:cond delay="499"/>
                                          </p:stCondLst>
                                        </p:cTn>
                                        <p:tgtEl>
                                          <p:spTgt spid="33"/>
                                        </p:tgtEl>
                                        <p:attrNameLst>
                                          <p:attrName>style.visibility</p:attrName>
                                        </p:attrNameLst>
                                      </p:cBhvr>
                                      <p:to>
                                        <p:strVal val="hidden"/>
                                      </p:to>
                                    </p:set>
                                  </p:childTnLst>
                                </p:cTn>
                              </p:par>
                              <p:par>
                                <p:cTn id="53" presetID="23" presetClass="exit" presetSubtype="32" fill="hold" grpId="1" nodeType="withEffect">
                                  <p:stCondLst>
                                    <p:cond delay="0"/>
                                  </p:stCondLst>
                                  <p:childTnLst>
                                    <p:anim calcmode="lin" valueType="num">
                                      <p:cBhvr>
                                        <p:cTn id="54" dur="500"/>
                                        <p:tgtEl>
                                          <p:spTgt spid="34"/>
                                        </p:tgtEl>
                                        <p:attrNameLst>
                                          <p:attrName>ppt_w</p:attrName>
                                        </p:attrNameLst>
                                      </p:cBhvr>
                                      <p:tavLst>
                                        <p:tav tm="0">
                                          <p:val>
                                            <p:strVal val="ppt_w"/>
                                          </p:val>
                                        </p:tav>
                                        <p:tav tm="100000">
                                          <p:val>
                                            <p:fltVal val="0"/>
                                          </p:val>
                                        </p:tav>
                                      </p:tavLst>
                                    </p:anim>
                                    <p:anim calcmode="lin" valueType="num">
                                      <p:cBhvr>
                                        <p:cTn id="55" dur="500"/>
                                        <p:tgtEl>
                                          <p:spTgt spid="34"/>
                                        </p:tgtEl>
                                        <p:attrNameLst>
                                          <p:attrName>ppt_h</p:attrName>
                                        </p:attrNameLst>
                                      </p:cBhvr>
                                      <p:tavLst>
                                        <p:tav tm="0">
                                          <p:val>
                                            <p:strVal val="ppt_h"/>
                                          </p:val>
                                        </p:tav>
                                        <p:tav tm="100000">
                                          <p:val>
                                            <p:fltVal val="0"/>
                                          </p:val>
                                        </p:tav>
                                      </p:tavLst>
                                    </p:anim>
                                    <p:set>
                                      <p:cBhvr>
                                        <p:cTn id="56" dur="1" fill="hold">
                                          <p:stCondLst>
                                            <p:cond delay="499"/>
                                          </p:stCondLst>
                                        </p:cTn>
                                        <p:tgtEl>
                                          <p:spTgt spid="34"/>
                                        </p:tgtEl>
                                        <p:attrNameLst>
                                          <p:attrName>style.visibility</p:attrName>
                                        </p:attrNameLst>
                                      </p:cBhvr>
                                      <p:to>
                                        <p:strVal val="hidden"/>
                                      </p:to>
                                    </p:set>
                                  </p:childTnLst>
                                </p:cTn>
                              </p:par>
                              <p:par>
                                <p:cTn id="57" presetID="23" presetClass="exit" presetSubtype="32" fill="hold" grpId="1" nodeType="withEffect">
                                  <p:stCondLst>
                                    <p:cond delay="0"/>
                                  </p:stCondLst>
                                  <p:childTnLst>
                                    <p:anim calcmode="lin" valueType="num">
                                      <p:cBhvr>
                                        <p:cTn id="58" dur="500"/>
                                        <p:tgtEl>
                                          <p:spTgt spid="35"/>
                                        </p:tgtEl>
                                        <p:attrNameLst>
                                          <p:attrName>ppt_w</p:attrName>
                                        </p:attrNameLst>
                                      </p:cBhvr>
                                      <p:tavLst>
                                        <p:tav tm="0">
                                          <p:val>
                                            <p:strVal val="ppt_w"/>
                                          </p:val>
                                        </p:tav>
                                        <p:tav tm="100000">
                                          <p:val>
                                            <p:fltVal val="0"/>
                                          </p:val>
                                        </p:tav>
                                      </p:tavLst>
                                    </p:anim>
                                    <p:anim calcmode="lin" valueType="num">
                                      <p:cBhvr>
                                        <p:cTn id="59" dur="500"/>
                                        <p:tgtEl>
                                          <p:spTgt spid="35"/>
                                        </p:tgtEl>
                                        <p:attrNameLst>
                                          <p:attrName>ppt_h</p:attrName>
                                        </p:attrNameLst>
                                      </p:cBhvr>
                                      <p:tavLst>
                                        <p:tav tm="0">
                                          <p:val>
                                            <p:strVal val="ppt_h"/>
                                          </p:val>
                                        </p:tav>
                                        <p:tav tm="100000">
                                          <p:val>
                                            <p:fltVal val="0"/>
                                          </p:val>
                                        </p:tav>
                                      </p:tavLst>
                                    </p:anim>
                                    <p:set>
                                      <p:cBhvr>
                                        <p:cTn id="60" dur="1" fill="hold">
                                          <p:stCondLst>
                                            <p:cond delay="499"/>
                                          </p:stCondLst>
                                        </p:cTn>
                                        <p:tgtEl>
                                          <p:spTgt spid="35"/>
                                        </p:tgtEl>
                                        <p:attrNameLst>
                                          <p:attrName>style.visibility</p:attrName>
                                        </p:attrNameLst>
                                      </p:cBhvr>
                                      <p:to>
                                        <p:strVal val="hidden"/>
                                      </p:to>
                                    </p:set>
                                  </p:childTnLst>
                                </p:cTn>
                              </p:par>
                              <p:par>
                                <p:cTn id="61" presetID="23" presetClass="exit" presetSubtype="32" fill="hold" grpId="1" nodeType="withEffect">
                                  <p:stCondLst>
                                    <p:cond delay="0"/>
                                  </p:stCondLst>
                                  <p:childTnLst>
                                    <p:anim calcmode="lin" valueType="num">
                                      <p:cBhvr>
                                        <p:cTn id="62" dur="500"/>
                                        <p:tgtEl>
                                          <p:spTgt spid="36"/>
                                        </p:tgtEl>
                                        <p:attrNameLst>
                                          <p:attrName>ppt_w</p:attrName>
                                        </p:attrNameLst>
                                      </p:cBhvr>
                                      <p:tavLst>
                                        <p:tav tm="0">
                                          <p:val>
                                            <p:strVal val="ppt_w"/>
                                          </p:val>
                                        </p:tav>
                                        <p:tav tm="100000">
                                          <p:val>
                                            <p:fltVal val="0"/>
                                          </p:val>
                                        </p:tav>
                                      </p:tavLst>
                                    </p:anim>
                                    <p:anim calcmode="lin" valueType="num">
                                      <p:cBhvr>
                                        <p:cTn id="63" dur="500"/>
                                        <p:tgtEl>
                                          <p:spTgt spid="36"/>
                                        </p:tgtEl>
                                        <p:attrNameLst>
                                          <p:attrName>ppt_h</p:attrName>
                                        </p:attrNameLst>
                                      </p:cBhvr>
                                      <p:tavLst>
                                        <p:tav tm="0">
                                          <p:val>
                                            <p:strVal val="ppt_h"/>
                                          </p:val>
                                        </p:tav>
                                        <p:tav tm="100000">
                                          <p:val>
                                            <p:fltVal val="0"/>
                                          </p:val>
                                        </p:tav>
                                      </p:tavLst>
                                    </p:anim>
                                    <p:set>
                                      <p:cBhvr>
                                        <p:cTn id="64" dur="1" fill="hold">
                                          <p:stCondLst>
                                            <p:cond delay="499"/>
                                          </p:stCondLst>
                                        </p:cTn>
                                        <p:tgtEl>
                                          <p:spTgt spid="36"/>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wipe(left)">
                                      <p:cBhvr>
                                        <p:cTn id="69" dur="500"/>
                                        <p:tgtEl>
                                          <p:spTgt spid="9"/>
                                        </p:tgtEl>
                                      </p:cBhvr>
                                    </p:animEffect>
                                  </p:childTnLst>
                                </p:cTn>
                              </p:par>
                              <p:par>
                                <p:cTn id="70" presetID="18" presetClass="emph" presetSubtype="0" fill="hold" grpId="1" nodeType="withEffect">
                                  <p:stCondLst>
                                    <p:cond delay="0"/>
                                  </p:stCondLst>
                                  <p:childTnLst>
                                    <p:set>
                                      <p:cBhvr override="childStyle">
                                        <p:cTn id="71" dur="500" fill="hold"/>
                                        <p:tgtEl>
                                          <p:spTgt spid="9"/>
                                        </p:tgtEl>
                                        <p:attrNameLst>
                                          <p:attrName>style.textDecorationUnderline</p:attrName>
                                        </p:attrNameLst>
                                      </p:cBhvr>
                                      <p:to>
                                        <p:strVal val="true"/>
                                      </p:to>
                                    </p:set>
                                  </p:childTnLst>
                                </p:cTn>
                              </p:par>
                              <p:par>
                                <p:cTn id="72" presetID="21" presetClass="entr" presetSubtype="8" fill="hold" grpId="0" nodeType="with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wheel(8)">
                                      <p:cBhvr>
                                        <p:cTn id="74" dur="750"/>
                                        <p:tgtEl>
                                          <p:spTgt spid="3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wipe(left)">
                                      <p:cBhvr>
                                        <p:cTn id="79" dur="500"/>
                                        <p:tgtEl>
                                          <p:spTgt spid="10"/>
                                        </p:tgtEl>
                                      </p:cBhvr>
                                    </p:animEffect>
                                  </p:childTnLst>
                                </p:cTn>
                              </p:par>
                              <p:par>
                                <p:cTn id="80" presetID="18" presetClass="emph" presetSubtype="0" fill="hold" grpId="1" nodeType="withEffect">
                                  <p:stCondLst>
                                    <p:cond delay="0"/>
                                  </p:stCondLst>
                                  <p:childTnLst>
                                    <p:set>
                                      <p:cBhvr override="childStyle">
                                        <p:cTn id="81" dur="500" fill="hold"/>
                                        <p:tgtEl>
                                          <p:spTgt spid="10"/>
                                        </p:tgtEl>
                                        <p:attrNameLst>
                                          <p:attrName>style.textDecorationUnderline</p:attrName>
                                        </p:attrNameLst>
                                      </p:cBhvr>
                                      <p:to>
                                        <p:strVal val="true"/>
                                      </p:to>
                                    </p:set>
                                  </p:childTnLst>
                                </p:cTn>
                              </p:par>
                              <p:par>
                                <p:cTn id="82" presetID="21" presetClass="entr" presetSubtype="8" fill="hold" grpId="0" nodeType="withEffect">
                                  <p:stCondLst>
                                    <p:cond delay="0"/>
                                  </p:stCondLst>
                                  <p:childTnLst>
                                    <p:set>
                                      <p:cBhvr>
                                        <p:cTn id="83" dur="1" fill="hold">
                                          <p:stCondLst>
                                            <p:cond delay="0"/>
                                          </p:stCondLst>
                                        </p:cTn>
                                        <p:tgtEl>
                                          <p:spTgt spid="39"/>
                                        </p:tgtEl>
                                        <p:attrNameLst>
                                          <p:attrName>style.visibility</p:attrName>
                                        </p:attrNameLst>
                                      </p:cBhvr>
                                      <p:to>
                                        <p:strVal val="visible"/>
                                      </p:to>
                                    </p:set>
                                    <p:animEffect transition="in" filter="wheel(8)">
                                      <p:cBhvr>
                                        <p:cTn id="84" dur="750"/>
                                        <p:tgtEl>
                                          <p:spTgt spid="39"/>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wipe(left)">
                                      <p:cBhvr>
                                        <p:cTn id="89" dur="500"/>
                                        <p:tgtEl>
                                          <p:spTgt spid="11"/>
                                        </p:tgtEl>
                                      </p:cBhvr>
                                    </p:animEffect>
                                  </p:childTnLst>
                                </p:cTn>
                              </p:par>
                              <p:par>
                                <p:cTn id="90" presetID="18" presetClass="emph" presetSubtype="0" fill="hold" grpId="1" nodeType="withEffect">
                                  <p:stCondLst>
                                    <p:cond delay="0"/>
                                  </p:stCondLst>
                                  <p:childTnLst>
                                    <p:set>
                                      <p:cBhvr override="childStyle">
                                        <p:cTn id="91" dur="500" fill="hold"/>
                                        <p:tgtEl>
                                          <p:spTgt spid="11"/>
                                        </p:tgtEl>
                                        <p:attrNameLst>
                                          <p:attrName>style.textDecorationUnderline</p:attrName>
                                        </p:attrNameLst>
                                      </p:cBhvr>
                                      <p:to>
                                        <p:strVal val="true"/>
                                      </p:to>
                                    </p:set>
                                  </p:childTnLst>
                                </p:cTn>
                              </p:par>
                              <p:par>
                                <p:cTn id="92" presetID="21" presetClass="entr" presetSubtype="8" fill="hold" grpId="0" nodeType="with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wheel(8)">
                                      <p:cBhvr>
                                        <p:cTn id="94" dur="750"/>
                                        <p:tgtEl>
                                          <p:spTgt spid="40"/>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12"/>
                                        </p:tgtEl>
                                        <p:attrNameLst>
                                          <p:attrName>style.visibility</p:attrName>
                                        </p:attrNameLst>
                                      </p:cBhvr>
                                      <p:to>
                                        <p:strVal val="visible"/>
                                      </p:to>
                                    </p:set>
                                    <p:animEffect transition="in" filter="wipe(left)">
                                      <p:cBhvr>
                                        <p:cTn id="99" dur="500"/>
                                        <p:tgtEl>
                                          <p:spTgt spid="12"/>
                                        </p:tgtEl>
                                      </p:cBhvr>
                                    </p:animEffect>
                                  </p:childTnLst>
                                </p:cTn>
                              </p:par>
                              <p:par>
                                <p:cTn id="100" presetID="18" presetClass="emph" presetSubtype="0" fill="hold" grpId="1" nodeType="withEffect">
                                  <p:stCondLst>
                                    <p:cond delay="0"/>
                                  </p:stCondLst>
                                  <p:childTnLst>
                                    <p:set>
                                      <p:cBhvr override="childStyle">
                                        <p:cTn id="101" dur="500" fill="hold"/>
                                        <p:tgtEl>
                                          <p:spTgt spid="12"/>
                                        </p:tgtEl>
                                        <p:attrNameLst>
                                          <p:attrName>style.textDecorationUnderline</p:attrName>
                                        </p:attrNameLst>
                                      </p:cBhvr>
                                      <p:to>
                                        <p:strVal val="true"/>
                                      </p:to>
                                    </p:set>
                                  </p:childTnLst>
                                </p:cTn>
                              </p:par>
                              <p:par>
                                <p:cTn id="102" presetID="21" presetClass="entr" presetSubtype="8" fill="hold" grpId="0" nodeType="withEffect">
                                  <p:stCondLst>
                                    <p:cond delay="0"/>
                                  </p:stCondLst>
                                  <p:childTnLst>
                                    <p:set>
                                      <p:cBhvr>
                                        <p:cTn id="103" dur="1" fill="hold">
                                          <p:stCondLst>
                                            <p:cond delay="0"/>
                                          </p:stCondLst>
                                        </p:cTn>
                                        <p:tgtEl>
                                          <p:spTgt spid="41"/>
                                        </p:tgtEl>
                                        <p:attrNameLst>
                                          <p:attrName>style.visibility</p:attrName>
                                        </p:attrNameLst>
                                      </p:cBhvr>
                                      <p:to>
                                        <p:strVal val="visible"/>
                                      </p:to>
                                    </p:set>
                                    <p:animEffect transition="in" filter="wheel(8)">
                                      <p:cBhvr>
                                        <p:cTn id="104" dur="750"/>
                                        <p:tgtEl>
                                          <p:spTgt spid="41"/>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13"/>
                                        </p:tgtEl>
                                        <p:attrNameLst>
                                          <p:attrName>style.visibility</p:attrName>
                                        </p:attrNameLst>
                                      </p:cBhvr>
                                      <p:to>
                                        <p:strVal val="visible"/>
                                      </p:to>
                                    </p:set>
                                    <p:animEffect transition="in" filter="wipe(left)">
                                      <p:cBhvr>
                                        <p:cTn id="109" dur="500"/>
                                        <p:tgtEl>
                                          <p:spTgt spid="13"/>
                                        </p:tgtEl>
                                      </p:cBhvr>
                                    </p:animEffect>
                                  </p:childTnLst>
                                </p:cTn>
                              </p:par>
                              <p:par>
                                <p:cTn id="110" presetID="18" presetClass="emph" presetSubtype="0" fill="hold" grpId="1" nodeType="withEffect">
                                  <p:stCondLst>
                                    <p:cond delay="0"/>
                                  </p:stCondLst>
                                  <p:childTnLst>
                                    <p:set>
                                      <p:cBhvr override="childStyle">
                                        <p:cTn id="111" dur="500" fill="hold"/>
                                        <p:tgtEl>
                                          <p:spTgt spid="13"/>
                                        </p:tgtEl>
                                        <p:attrNameLst>
                                          <p:attrName>style.textDecorationUnderline</p:attrName>
                                        </p:attrNameLst>
                                      </p:cBhvr>
                                      <p:to>
                                        <p:strVal val="true"/>
                                      </p:to>
                                    </p:set>
                                  </p:childTnLst>
                                </p:cTn>
                              </p:par>
                              <p:par>
                                <p:cTn id="112" presetID="21" presetClass="entr" presetSubtype="8" fill="hold" grpId="0" nodeType="withEffect">
                                  <p:stCondLst>
                                    <p:cond delay="0"/>
                                  </p:stCondLst>
                                  <p:childTnLst>
                                    <p:set>
                                      <p:cBhvr>
                                        <p:cTn id="113" dur="1" fill="hold">
                                          <p:stCondLst>
                                            <p:cond delay="0"/>
                                          </p:stCondLst>
                                        </p:cTn>
                                        <p:tgtEl>
                                          <p:spTgt spid="42"/>
                                        </p:tgtEl>
                                        <p:attrNameLst>
                                          <p:attrName>style.visibility</p:attrName>
                                        </p:attrNameLst>
                                      </p:cBhvr>
                                      <p:to>
                                        <p:strVal val="visible"/>
                                      </p:to>
                                    </p:set>
                                    <p:animEffect transition="in" filter="wheel(8)">
                                      <p:cBhvr>
                                        <p:cTn id="114" dur="750"/>
                                        <p:tgtEl>
                                          <p:spTgt spid="42"/>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14"/>
                                        </p:tgtEl>
                                        <p:attrNameLst>
                                          <p:attrName>style.visibility</p:attrName>
                                        </p:attrNameLst>
                                      </p:cBhvr>
                                      <p:to>
                                        <p:strVal val="visible"/>
                                      </p:to>
                                    </p:set>
                                    <p:animEffect transition="in" filter="wipe(left)">
                                      <p:cBhvr>
                                        <p:cTn id="119" dur="500"/>
                                        <p:tgtEl>
                                          <p:spTgt spid="14"/>
                                        </p:tgtEl>
                                      </p:cBhvr>
                                    </p:animEffect>
                                  </p:childTnLst>
                                </p:cTn>
                              </p:par>
                              <p:par>
                                <p:cTn id="120" presetID="18" presetClass="emph" presetSubtype="0" fill="hold" grpId="1" nodeType="withEffect">
                                  <p:stCondLst>
                                    <p:cond delay="0"/>
                                  </p:stCondLst>
                                  <p:childTnLst>
                                    <p:set>
                                      <p:cBhvr override="childStyle">
                                        <p:cTn id="121" dur="500" fill="hold"/>
                                        <p:tgtEl>
                                          <p:spTgt spid="14"/>
                                        </p:tgtEl>
                                        <p:attrNameLst>
                                          <p:attrName>style.textDecorationUnderline</p:attrName>
                                        </p:attrNameLst>
                                      </p:cBhvr>
                                      <p:to>
                                        <p:strVal val="true"/>
                                      </p:to>
                                    </p:set>
                                  </p:childTnLst>
                                </p:cTn>
                              </p:par>
                              <p:par>
                                <p:cTn id="122" presetID="21" presetClass="entr" presetSubtype="8" fill="hold" grpId="0" nodeType="withEffect">
                                  <p:stCondLst>
                                    <p:cond delay="0"/>
                                  </p:stCondLst>
                                  <p:childTnLst>
                                    <p:set>
                                      <p:cBhvr>
                                        <p:cTn id="123" dur="1" fill="hold">
                                          <p:stCondLst>
                                            <p:cond delay="0"/>
                                          </p:stCondLst>
                                        </p:cTn>
                                        <p:tgtEl>
                                          <p:spTgt spid="43"/>
                                        </p:tgtEl>
                                        <p:attrNameLst>
                                          <p:attrName>style.visibility</p:attrName>
                                        </p:attrNameLst>
                                      </p:cBhvr>
                                      <p:to>
                                        <p:strVal val="visible"/>
                                      </p:to>
                                    </p:set>
                                    <p:animEffect transition="in" filter="wheel(8)">
                                      <p:cBhvr>
                                        <p:cTn id="124" dur="750"/>
                                        <p:tgtEl>
                                          <p:spTgt spid="43"/>
                                        </p:tgtEl>
                                      </p:cBhvr>
                                    </p:animEffect>
                                  </p:childTnLst>
                                </p:cTn>
                              </p:par>
                            </p:childTnLst>
                          </p:cTn>
                        </p:par>
                      </p:childTnLst>
                    </p:cTn>
                  </p:par>
                  <p:par>
                    <p:cTn id="125" fill="hold">
                      <p:stCondLst>
                        <p:cond delay="indefinite"/>
                      </p:stCondLst>
                      <p:childTnLst>
                        <p:par>
                          <p:cTn id="126" fill="hold">
                            <p:stCondLst>
                              <p:cond delay="0"/>
                            </p:stCondLst>
                            <p:childTnLst>
                              <p:par>
                                <p:cTn id="127" presetID="0" presetClass="entr" presetSubtype="0" fill="hold" grpId="0" nodeType="clickEffect">
                                  <p:stCondLst>
                                    <p:cond delay="0"/>
                                  </p:stCondLst>
                                  <p:childTnLst>
                                    <p:set>
                                      <p:cBhvr>
                                        <p:cTn id="128" dur="1" fill="hold">
                                          <p:stCondLst>
                                            <p:cond delay="0"/>
                                          </p:stCondLst>
                                        </p:cTn>
                                        <p:tgtEl>
                                          <p:spTgt spid="7"/>
                                        </p:tgtEl>
                                        <p:attrNameLst>
                                          <p:attrName>style.visibility</p:attrName>
                                        </p:attrNameLst>
                                      </p:cBhvr>
                                      <p:to>
                                        <p:strVal val="visible"/>
                                      </p:to>
                                    </p:set>
                                    <p:animEffect transition="in" filter="dissolve">
                                      <p:cBhvr>
                                        <p:cTn id="129" dur="500">
                                          <p:stCondLst>
                                            <p:cond delay="0"/>
                                          </p:stCondLst>
                                        </p:cTn>
                                        <p:tgtEl>
                                          <p:spTgt spid="7"/>
                                        </p:tgtEl>
                                      </p:cBhvr>
                                    </p:animEffect>
                                    <p:anim to="" calcmode="lin" valueType="num">
                                      <p:cBhvr>
                                        <p:cTn id="130"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131"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132" fill="hold">
                            <p:stCondLst>
                              <p:cond delay="500"/>
                            </p:stCondLst>
                            <p:childTnLst>
                              <p:par>
                                <p:cTn id="133" presetID="1" presetClass="exit" presetSubtype="0" fill="hold" grpId="2" nodeType="afterEffect">
                                  <p:stCondLst>
                                    <p:cond delay="500"/>
                                  </p:stCondLst>
                                  <p:childTnLst>
                                    <p:set>
                                      <p:cBhvr>
                                        <p:cTn id="134" dur="1" fill="hold">
                                          <p:stCondLst>
                                            <p:cond delay="0"/>
                                          </p:stCondLst>
                                        </p:cTn>
                                        <p:tgtEl>
                                          <p:spTgt spid="7"/>
                                        </p:tgtEl>
                                        <p:attrNameLst>
                                          <p:attrName>style.visibility</p:attrName>
                                        </p:attrNameLst>
                                      </p:cBhvr>
                                      <p:to>
                                        <p:strVal val="hidden"/>
                                      </p:to>
                                    </p:set>
                                  </p:childTnLst>
                                </p:cTn>
                              </p:par>
                              <p:par>
                                <p:cTn id="135" presetID="22" presetClass="entr" presetSubtype="8" fill="hold" grpId="0" nodeType="withEffect">
                                  <p:stCondLst>
                                    <p:cond delay="0"/>
                                  </p:stCondLst>
                                  <p:childTnLst>
                                    <p:set>
                                      <p:cBhvr>
                                        <p:cTn id="136" dur="1" fill="hold">
                                          <p:stCondLst>
                                            <p:cond delay="0"/>
                                          </p:stCondLst>
                                        </p:cTn>
                                        <p:tgtEl>
                                          <p:spTgt spid="25"/>
                                        </p:tgtEl>
                                        <p:attrNameLst>
                                          <p:attrName>style.visibility</p:attrName>
                                        </p:attrNameLst>
                                      </p:cBhvr>
                                      <p:to>
                                        <p:strVal val="visible"/>
                                      </p:to>
                                    </p:set>
                                    <p:animEffect transition="in" filter="wipe(left)">
                                      <p:cBhvr>
                                        <p:cTn id="137" dur="500"/>
                                        <p:tgtEl>
                                          <p:spTgt spid="25"/>
                                        </p:tgtEl>
                                      </p:cBhvr>
                                    </p:animEffect>
                                  </p:childTnLst>
                                </p:cTn>
                              </p:par>
                              <p:par>
                                <p:cTn id="138" presetID="22" presetClass="entr" presetSubtype="8" fill="hold" grpId="0" nodeType="withEffect">
                                  <p:stCondLst>
                                    <p:cond delay="0"/>
                                  </p:stCondLst>
                                  <p:childTnLst>
                                    <p:set>
                                      <p:cBhvr>
                                        <p:cTn id="139" dur="1" fill="hold">
                                          <p:stCondLst>
                                            <p:cond delay="0"/>
                                          </p:stCondLst>
                                        </p:cTn>
                                        <p:tgtEl>
                                          <p:spTgt spid="26"/>
                                        </p:tgtEl>
                                        <p:attrNameLst>
                                          <p:attrName>style.visibility</p:attrName>
                                        </p:attrNameLst>
                                      </p:cBhvr>
                                      <p:to>
                                        <p:strVal val="visible"/>
                                      </p:to>
                                    </p:set>
                                    <p:animEffect transition="in" filter="wipe(left)">
                                      <p:cBhvr>
                                        <p:cTn id="140" dur="500"/>
                                        <p:tgtEl>
                                          <p:spTgt spid="26"/>
                                        </p:tgtEl>
                                      </p:cBhvr>
                                    </p:animEffect>
                                  </p:childTnLst>
                                </p:cTn>
                              </p:par>
                              <p:par>
                                <p:cTn id="141" presetID="22" presetClass="entr" presetSubtype="8" fill="hold" grpId="0" nodeType="withEffect">
                                  <p:stCondLst>
                                    <p:cond delay="0"/>
                                  </p:stCondLst>
                                  <p:childTnLst>
                                    <p:set>
                                      <p:cBhvr>
                                        <p:cTn id="142" dur="1" fill="hold">
                                          <p:stCondLst>
                                            <p:cond delay="0"/>
                                          </p:stCondLst>
                                        </p:cTn>
                                        <p:tgtEl>
                                          <p:spTgt spid="27"/>
                                        </p:tgtEl>
                                        <p:attrNameLst>
                                          <p:attrName>style.visibility</p:attrName>
                                        </p:attrNameLst>
                                      </p:cBhvr>
                                      <p:to>
                                        <p:strVal val="visible"/>
                                      </p:to>
                                    </p:set>
                                    <p:animEffect transition="in" filter="wipe(left)">
                                      <p:cBhvr>
                                        <p:cTn id="143" dur="500"/>
                                        <p:tgtEl>
                                          <p:spTgt spid="27"/>
                                        </p:tgtEl>
                                      </p:cBhvr>
                                    </p:animEffect>
                                  </p:childTnLst>
                                </p:cTn>
                              </p:par>
                              <p:par>
                                <p:cTn id="144" presetID="22" presetClass="entr" presetSubtype="8" fill="hold" grpId="0" nodeType="withEffect">
                                  <p:stCondLst>
                                    <p:cond delay="0"/>
                                  </p:stCondLst>
                                  <p:childTnLst>
                                    <p:set>
                                      <p:cBhvr>
                                        <p:cTn id="145" dur="1" fill="hold">
                                          <p:stCondLst>
                                            <p:cond delay="0"/>
                                          </p:stCondLst>
                                        </p:cTn>
                                        <p:tgtEl>
                                          <p:spTgt spid="28"/>
                                        </p:tgtEl>
                                        <p:attrNameLst>
                                          <p:attrName>style.visibility</p:attrName>
                                        </p:attrNameLst>
                                      </p:cBhvr>
                                      <p:to>
                                        <p:strVal val="visible"/>
                                      </p:to>
                                    </p:set>
                                    <p:animEffect transition="in" filter="wipe(left)">
                                      <p:cBhvr>
                                        <p:cTn id="146" dur="500"/>
                                        <p:tgtEl>
                                          <p:spTgt spid="28"/>
                                        </p:tgtEl>
                                      </p:cBhvr>
                                    </p:animEffect>
                                  </p:childTnLst>
                                </p:cTn>
                              </p:par>
                              <p:par>
                                <p:cTn id="147" presetID="22" presetClass="entr" presetSubtype="8" fill="hold" grpId="0" nodeType="withEffect">
                                  <p:stCondLst>
                                    <p:cond delay="0"/>
                                  </p:stCondLst>
                                  <p:childTnLst>
                                    <p:set>
                                      <p:cBhvr>
                                        <p:cTn id="148" dur="1" fill="hold">
                                          <p:stCondLst>
                                            <p:cond delay="0"/>
                                          </p:stCondLst>
                                        </p:cTn>
                                        <p:tgtEl>
                                          <p:spTgt spid="29"/>
                                        </p:tgtEl>
                                        <p:attrNameLst>
                                          <p:attrName>style.visibility</p:attrName>
                                        </p:attrNameLst>
                                      </p:cBhvr>
                                      <p:to>
                                        <p:strVal val="visible"/>
                                      </p:to>
                                    </p:set>
                                    <p:animEffect transition="in" filter="wipe(left)">
                                      <p:cBhvr>
                                        <p:cTn id="149" dur="500"/>
                                        <p:tgtEl>
                                          <p:spTgt spid="29"/>
                                        </p:tgtEl>
                                      </p:cBhvr>
                                    </p:animEffect>
                                  </p:childTnLst>
                                </p:cTn>
                              </p:par>
                              <p:par>
                                <p:cTn id="150" presetID="22" presetClass="entr" presetSubtype="8" fill="hold" grpId="0" nodeType="withEffect">
                                  <p:stCondLst>
                                    <p:cond delay="0"/>
                                  </p:stCondLst>
                                  <p:childTnLst>
                                    <p:set>
                                      <p:cBhvr>
                                        <p:cTn id="151" dur="1" fill="hold">
                                          <p:stCondLst>
                                            <p:cond delay="0"/>
                                          </p:stCondLst>
                                        </p:cTn>
                                        <p:tgtEl>
                                          <p:spTgt spid="30"/>
                                        </p:tgtEl>
                                        <p:attrNameLst>
                                          <p:attrName>style.visibility</p:attrName>
                                        </p:attrNameLst>
                                      </p:cBhvr>
                                      <p:to>
                                        <p:strVal val="visible"/>
                                      </p:to>
                                    </p:set>
                                    <p:animEffect transition="in" filter="wipe(left)">
                                      <p:cBhvr>
                                        <p:cTn id="152" dur="500"/>
                                        <p:tgtEl>
                                          <p:spTgt spid="30"/>
                                        </p:tgtEl>
                                      </p:cBhvr>
                                    </p:animEffect>
                                  </p:childTnLst>
                                </p:cTn>
                              </p:par>
                              <p:par>
                                <p:cTn id="153" presetID="22" presetClass="entr" presetSubtype="8" fill="hold" grpId="0" nodeType="withEffect">
                                  <p:stCondLst>
                                    <p:cond delay="0"/>
                                  </p:stCondLst>
                                  <p:childTnLst>
                                    <p:set>
                                      <p:cBhvr>
                                        <p:cTn id="154" dur="1" fill="hold">
                                          <p:stCondLst>
                                            <p:cond delay="0"/>
                                          </p:stCondLst>
                                        </p:cTn>
                                        <p:tgtEl>
                                          <p:spTgt spid="31"/>
                                        </p:tgtEl>
                                        <p:attrNameLst>
                                          <p:attrName>style.visibility</p:attrName>
                                        </p:attrNameLst>
                                      </p:cBhvr>
                                      <p:to>
                                        <p:strVal val="visible"/>
                                      </p:to>
                                    </p:set>
                                    <p:animEffect transition="in" filter="wipe(left)">
                                      <p:cBhvr>
                                        <p:cTn id="155" dur="500"/>
                                        <p:tgtEl>
                                          <p:spTgt spid="31"/>
                                        </p:tgtEl>
                                      </p:cBhvr>
                                    </p:animEffect>
                                  </p:childTnLst>
                                </p:cTn>
                              </p:par>
                              <p:par>
                                <p:cTn id="156" presetID="16" presetClass="exit" presetSubtype="21" fill="hold" grpId="2" nodeType="withEffect">
                                  <p:stCondLst>
                                    <p:cond delay="0"/>
                                  </p:stCondLst>
                                  <p:childTnLst>
                                    <p:animEffect transition="out" filter="barn(inVertical)">
                                      <p:cBhvr>
                                        <p:cTn id="157" dur="500"/>
                                        <p:tgtEl>
                                          <p:spTgt spid="8"/>
                                        </p:tgtEl>
                                      </p:cBhvr>
                                    </p:animEffect>
                                    <p:set>
                                      <p:cBhvr>
                                        <p:cTn id="158" dur="1" fill="hold">
                                          <p:stCondLst>
                                            <p:cond delay="499"/>
                                          </p:stCondLst>
                                        </p:cTn>
                                        <p:tgtEl>
                                          <p:spTgt spid="8"/>
                                        </p:tgtEl>
                                        <p:attrNameLst>
                                          <p:attrName>style.visibility</p:attrName>
                                        </p:attrNameLst>
                                      </p:cBhvr>
                                      <p:to>
                                        <p:strVal val="hidden"/>
                                      </p:to>
                                    </p:set>
                                  </p:childTnLst>
                                </p:cTn>
                              </p:par>
                              <p:par>
                                <p:cTn id="159" presetID="16" presetClass="exit" presetSubtype="21" fill="hold" grpId="2" nodeType="withEffect">
                                  <p:stCondLst>
                                    <p:cond delay="0"/>
                                  </p:stCondLst>
                                  <p:childTnLst>
                                    <p:animEffect transition="out" filter="barn(inVertical)">
                                      <p:cBhvr>
                                        <p:cTn id="160" dur="500"/>
                                        <p:tgtEl>
                                          <p:spTgt spid="9"/>
                                        </p:tgtEl>
                                      </p:cBhvr>
                                    </p:animEffect>
                                    <p:set>
                                      <p:cBhvr>
                                        <p:cTn id="161" dur="1" fill="hold">
                                          <p:stCondLst>
                                            <p:cond delay="499"/>
                                          </p:stCondLst>
                                        </p:cTn>
                                        <p:tgtEl>
                                          <p:spTgt spid="9"/>
                                        </p:tgtEl>
                                        <p:attrNameLst>
                                          <p:attrName>style.visibility</p:attrName>
                                        </p:attrNameLst>
                                      </p:cBhvr>
                                      <p:to>
                                        <p:strVal val="hidden"/>
                                      </p:to>
                                    </p:set>
                                  </p:childTnLst>
                                </p:cTn>
                              </p:par>
                              <p:par>
                                <p:cTn id="162" presetID="16" presetClass="exit" presetSubtype="21" fill="hold" grpId="2" nodeType="withEffect">
                                  <p:stCondLst>
                                    <p:cond delay="0"/>
                                  </p:stCondLst>
                                  <p:childTnLst>
                                    <p:animEffect transition="out" filter="barn(inVertical)">
                                      <p:cBhvr>
                                        <p:cTn id="163" dur="500"/>
                                        <p:tgtEl>
                                          <p:spTgt spid="10"/>
                                        </p:tgtEl>
                                      </p:cBhvr>
                                    </p:animEffect>
                                    <p:set>
                                      <p:cBhvr>
                                        <p:cTn id="164" dur="1" fill="hold">
                                          <p:stCondLst>
                                            <p:cond delay="499"/>
                                          </p:stCondLst>
                                        </p:cTn>
                                        <p:tgtEl>
                                          <p:spTgt spid="10"/>
                                        </p:tgtEl>
                                        <p:attrNameLst>
                                          <p:attrName>style.visibility</p:attrName>
                                        </p:attrNameLst>
                                      </p:cBhvr>
                                      <p:to>
                                        <p:strVal val="hidden"/>
                                      </p:to>
                                    </p:set>
                                  </p:childTnLst>
                                </p:cTn>
                              </p:par>
                              <p:par>
                                <p:cTn id="165" presetID="16" presetClass="exit" presetSubtype="21" fill="hold" grpId="2" nodeType="withEffect">
                                  <p:stCondLst>
                                    <p:cond delay="0"/>
                                  </p:stCondLst>
                                  <p:childTnLst>
                                    <p:animEffect transition="out" filter="barn(inVertical)">
                                      <p:cBhvr>
                                        <p:cTn id="166" dur="500"/>
                                        <p:tgtEl>
                                          <p:spTgt spid="11"/>
                                        </p:tgtEl>
                                      </p:cBhvr>
                                    </p:animEffect>
                                    <p:set>
                                      <p:cBhvr>
                                        <p:cTn id="167" dur="1" fill="hold">
                                          <p:stCondLst>
                                            <p:cond delay="499"/>
                                          </p:stCondLst>
                                        </p:cTn>
                                        <p:tgtEl>
                                          <p:spTgt spid="11"/>
                                        </p:tgtEl>
                                        <p:attrNameLst>
                                          <p:attrName>style.visibility</p:attrName>
                                        </p:attrNameLst>
                                      </p:cBhvr>
                                      <p:to>
                                        <p:strVal val="hidden"/>
                                      </p:to>
                                    </p:set>
                                  </p:childTnLst>
                                </p:cTn>
                              </p:par>
                              <p:par>
                                <p:cTn id="168" presetID="16" presetClass="exit" presetSubtype="21" fill="hold" grpId="2" nodeType="withEffect">
                                  <p:stCondLst>
                                    <p:cond delay="0"/>
                                  </p:stCondLst>
                                  <p:childTnLst>
                                    <p:animEffect transition="out" filter="barn(inVertical)">
                                      <p:cBhvr>
                                        <p:cTn id="169" dur="500"/>
                                        <p:tgtEl>
                                          <p:spTgt spid="12"/>
                                        </p:tgtEl>
                                      </p:cBhvr>
                                    </p:animEffect>
                                    <p:set>
                                      <p:cBhvr>
                                        <p:cTn id="170" dur="1" fill="hold">
                                          <p:stCondLst>
                                            <p:cond delay="499"/>
                                          </p:stCondLst>
                                        </p:cTn>
                                        <p:tgtEl>
                                          <p:spTgt spid="12"/>
                                        </p:tgtEl>
                                        <p:attrNameLst>
                                          <p:attrName>style.visibility</p:attrName>
                                        </p:attrNameLst>
                                      </p:cBhvr>
                                      <p:to>
                                        <p:strVal val="hidden"/>
                                      </p:to>
                                    </p:set>
                                  </p:childTnLst>
                                </p:cTn>
                              </p:par>
                              <p:par>
                                <p:cTn id="171" presetID="16" presetClass="exit" presetSubtype="21" fill="hold" grpId="2" nodeType="withEffect">
                                  <p:stCondLst>
                                    <p:cond delay="0"/>
                                  </p:stCondLst>
                                  <p:childTnLst>
                                    <p:animEffect transition="out" filter="barn(inVertical)">
                                      <p:cBhvr>
                                        <p:cTn id="172" dur="500"/>
                                        <p:tgtEl>
                                          <p:spTgt spid="13"/>
                                        </p:tgtEl>
                                      </p:cBhvr>
                                    </p:animEffect>
                                    <p:set>
                                      <p:cBhvr>
                                        <p:cTn id="173" dur="1" fill="hold">
                                          <p:stCondLst>
                                            <p:cond delay="499"/>
                                          </p:stCondLst>
                                        </p:cTn>
                                        <p:tgtEl>
                                          <p:spTgt spid="13"/>
                                        </p:tgtEl>
                                        <p:attrNameLst>
                                          <p:attrName>style.visibility</p:attrName>
                                        </p:attrNameLst>
                                      </p:cBhvr>
                                      <p:to>
                                        <p:strVal val="hidden"/>
                                      </p:to>
                                    </p:set>
                                  </p:childTnLst>
                                </p:cTn>
                              </p:par>
                              <p:par>
                                <p:cTn id="174" presetID="16" presetClass="exit" presetSubtype="21" fill="hold" grpId="2" nodeType="withEffect">
                                  <p:stCondLst>
                                    <p:cond delay="0"/>
                                  </p:stCondLst>
                                  <p:childTnLst>
                                    <p:animEffect transition="out" filter="barn(inVertical)">
                                      <p:cBhvr>
                                        <p:cTn id="175" dur="500"/>
                                        <p:tgtEl>
                                          <p:spTgt spid="14"/>
                                        </p:tgtEl>
                                      </p:cBhvr>
                                    </p:animEffect>
                                    <p:set>
                                      <p:cBhvr>
                                        <p:cTn id="176" dur="1" fill="hold">
                                          <p:stCondLst>
                                            <p:cond delay="499"/>
                                          </p:stCondLst>
                                        </p:cTn>
                                        <p:tgtEl>
                                          <p:spTgt spid="14"/>
                                        </p:tgtEl>
                                        <p:attrNameLst>
                                          <p:attrName>style.visibility</p:attrName>
                                        </p:attrNameLst>
                                      </p:cBhvr>
                                      <p:to>
                                        <p:strVal val="hidden"/>
                                      </p:to>
                                    </p:set>
                                  </p:childTnLst>
                                </p:cTn>
                              </p:par>
                              <p:par>
                                <p:cTn id="177" presetID="22" presetClass="entr" presetSubtype="8" fill="hold" grpId="0" nodeType="withEffect">
                                  <p:stCondLst>
                                    <p:cond delay="0"/>
                                  </p:stCondLst>
                                  <p:childTnLst>
                                    <p:set>
                                      <p:cBhvr>
                                        <p:cTn id="178" dur="1" fill="hold">
                                          <p:stCondLst>
                                            <p:cond delay="0"/>
                                          </p:stCondLst>
                                        </p:cTn>
                                        <p:tgtEl>
                                          <p:spTgt spid="15"/>
                                        </p:tgtEl>
                                        <p:attrNameLst>
                                          <p:attrName>style.visibility</p:attrName>
                                        </p:attrNameLst>
                                      </p:cBhvr>
                                      <p:to>
                                        <p:strVal val="visible"/>
                                      </p:to>
                                    </p:set>
                                    <p:animEffect transition="in" filter="wipe(left)">
                                      <p:cBhvr>
                                        <p:cTn id="179" dur="500"/>
                                        <p:tgtEl>
                                          <p:spTgt spid="15"/>
                                        </p:tgtEl>
                                      </p:cBhvr>
                                    </p:animEffect>
                                  </p:childTnLst>
                                </p:cTn>
                              </p:par>
                              <p:par>
                                <p:cTn id="180" presetID="18" presetClass="emph" presetSubtype="0" fill="hold" grpId="1" nodeType="withEffect">
                                  <p:stCondLst>
                                    <p:cond delay="0"/>
                                  </p:stCondLst>
                                  <p:childTnLst>
                                    <p:set>
                                      <p:cBhvr override="childStyle">
                                        <p:cTn id="181" dur="500" fill="hold"/>
                                        <p:tgtEl>
                                          <p:spTgt spid="15"/>
                                        </p:tgtEl>
                                        <p:attrNameLst>
                                          <p:attrName>style.textDecorationUnderline</p:attrName>
                                        </p:attrNameLst>
                                      </p:cBhvr>
                                      <p:to>
                                        <p:strVal val="true"/>
                                      </p:to>
                                    </p:set>
                                  </p:childTnLst>
                                </p:cTn>
                              </p:par>
                              <p:par>
                                <p:cTn id="182" presetID="10" presetClass="exit" presetSubtype="0" fill="hold" grpId="1" nodeType="withEffect">
                                  <p:stCondLst>
                                    <p:cond delay="300"/>
                                  </p:stCondLst>
                                  <p:childTnLst>
                                    <p:animEffect transition="out" filter="fade">
                                      <p:cBhvr>
                                        <p:cTn id="183" dur="250"/>
                                        <p:tgtEl>
                                          <p:spTgt spid="37"/>
                                        </p:tgtEl>
                                      </p:cBhvr>
                                    </p:animEffect>
                                    <p:set>
                                      <p:cBhvr>
                                        <p:cTn id="184" dur="1" fill="hold">
                                          <p:stCondLst>
                                            <p:cond delay="249"/>
                                          </p:stCondLst>
                                        </p:cTn>
                                        <p:tgtEl>
                                          <p:spTgt spid="37"/>
                                        </p:tgtEl>
                                        <p:attrNameLst>
                                          <p:attrName>style.visibility</p:attrName>
                                        </p:attrNameLst>
                                      </p:cBhvr>
                                      <p:to>
                                        <p:strVal val="hidden"/>
                                      </p:to>
                                    </p:set>
                                  </p:childTnLst>
                                </p:cTn>
                              </p:par>
                              <p:par>
                                <p:cTn id="185" presetID="10" presetClass="exit" presetSubtype="0" fill="hold" grpId="1" nodeType="withEffect">
                                  <p:stCondLst>
                                    <p:cond delay="300"/>
                                  </p:stCondLst>
                                  <p:childTnLst>
                                    <p:animEffect transition="out" filter="fade">
                                      <p:cBhvr>
                                        <p:cTn id="186" dur="250"/>
                                        <p:tgtEl>
                                          <p:spTgt spid="38"/>
                                        </p:tgtEl>
                                      </p:cBhvr>
                                    </p:animEffect>
                                    <p:set>
                                      <p:cBhvr>
                                        <p:cTn id="187" dur="1" fill="hold">
                                          <p:stCondLst>
                                            <p:cond delay="249"/>
                                          </p:stCondLst>
                                        </p:cTn>
                                        <p:tgtEl>
                                          <p:spTgt spid="38"/>
                                        </p:tgtEl>
                                        <p:attrNameLst>
                                          <p:attrName>style.visibility</p:attrName>
                                        </p:attrNameLst>
                                      </p:cBhvr>
                                      <p:to>
                                        <p:strVal val="hidden"/>
                                      </p:to>
                                    </p:set>
                                  </p:childTnLst>
                                </p:cTn>
                              </p:par>
                              <p:par>
                                <p:cTn id="188" presetID="10" presetClass="exit" presetSubtype="0" fill="hold" grpId="1" nodeType="withEffect">
                                  <p:stCondLst>
                                    <p:cond delay="300"/>
                                  </p:stCondLst>
                                  <p:childTnLst>
                                    <p:animEffect transition="out" filter="fade">
                                      <p:cBhvr>
                                        <p:cTn id="189" dur="250"/>
                                        <p:tgtEl>
                                          <p:spTgt spid="39"/>
                                        </p:tgtEl>
                                      </p:cBhvr>
                                    </p:animEffect>
                                    <p:set>
                                      <p:cBhvr>
                                        <p:cTn id="190" dur="1" fill="hold">
                                          <p:stCondLst>
                                            <p:cond delay="249"/>
                                          </p:stCondLst>
                                        </p:cTn>
                                        <p:tgtEl>
                                          <p:spTgt spid="39"/>
                                        </p:tgtEl>
                                        <p:attrNameLst>
                                          <p:attrName>style.visibility</p:attrName>
                                        </p:attrNameLst>
                                      </p:cBhvr>
                                      <p:to>
                                        <p:strVal val="hidden"/>
                                      </p:to>
                                    </p:set>
                                  </p:childTnLst>
                                </p:cTn>
                              </p:par>
                              <p:par>
                                <p:cTn id="191" presetID="10" presetClass="exit" presetSubtype="0" fill="hold" grpId="1" nodeType="withEffect">
                                  <p:stCondLst>
                                    <p:cond delay="300"/>
                                  </p:stCondLst>
                                  <p:childTnLst>
                                    <p:animEffect transition="out" filter="fade">
                                      <p:cBhvr>
                                        <p:cTn id="192" dur="250"/>
                                        <p:tgtEl>
                                          <p:spTgt spid="40"/>
                                        </p:tgtEl>
                                      </p:cBhvr>
                                    </p:animEffect>
                                    <p:set>
                                      <p:cBhvr>
                                        <p:cTn id="193" dur="1" fill="hold">
                                          <p:stCondLst>
                                            <p:cond delay="249"/>
                                          </p:stCondLst>
                                        </p:cTn>
                                        <p:tgtEl>
                                          <p:spTgt spid="40"/>
                                        </p:tgtEl>
                                        <p:attrNameLst>
                                          <p:attrName>style.visibility</p:attrName>
                                        </p:attrNameLst>
                                      </p:cBhvr>
                                      <p:to>
                                        <p:strVal val="hidden"/>
                                      </p:to>
                                    </p:set>
                                  </p:childTnLst>
                                </p:cTn>
                              </p:par>
                              <p:par>
                                <p:cTn id="194" presetID="10" presetClass="exit" presetSubtype="0" fill="hold" grpId="1" nodeType="withEffect">
                                  <p:stCondLst>
                                    <p:cond delay="300"/>
                                  </p:stCondLst>
                                  <p:childTnLst>
                                    <p:animEffect transition="out" filter="fade">
                                      <p:cBhvr>
                                        <p:cTn id="195" dur="250"/>
                                        <p:tgtEl>
                                          <p:spTgt spid="41"/>
                                        </p:tgtEl>
                                      </p:cBhvr>
                                    </p:animEffect>
                                    <p:set>
                                      <p:cBhvr>
                                        <p:cTn id="196" dur="1" fill="hold">
                                          <p:stCondLst>
                                            <p:cond delay="249"/>
                                          </p:stCondLst>
                                        </p:cTn>
                                        <p:tgtEl>
                                          <p:spTgt spid="41"/>
                                        </p:tgtEl>
                                        <p:attrNameLst>
                                          <p:attrName>style.visibility</p:attrName>
                                        </p:attrNameLst>
                                      </p:cBhvr>
                                      <p:to>
                                        <p:strVal val="hidden"/>
                                      </p:to>
                                    </p:set>
                                  </p:childTnLst>
                                </p:cTn>
                              </p:par>
                              <p:par>
                                <p:cTn id="197" presetID="10" presetClass="exit" presetSubtype="0" fill="hold" grpId="1" nodeType="withEffect">
                                  <p:stCondLst>
                                    <p:cond delay="300"/>
                                  </p:stCondLst>
                                  <p:childTnLst>
                                    <p:animEffect transition="out" filter="fade">
                                      <p:cBhvr>
                                        <p:cTn id="198" dur="250"/>
                                        <p:tgtEl>
                                          <p:spTgt spid="42"/>
                                        </p:tgtEl>
                                      </p:cBhvr>
                                    </p:animEffect>
                                    <p:set>
                                      <p:cBhvr>
                                        <p:cTn id="199" dur="1" fill="hold">
                                          <p:stCondLst>
                                            <p:cond delay="249"/>
                                          </p:stCondLst>
                                        </p:cTn>
                                        <p:tgtEl>
                                          <p:spTgt spid="42"/>
                                        </p:tgtEl>
                                        <p:attrNameLst>
                                          <p:attrName>style.visibility</p:attrName>
                                        </p:attrNameLst>
                                      </p:cBhvr>
                                      <p:to>
                                        <p:strVal val="hidden"/>
                                      </p:to>
                                    </p:set>
                                  </p:childTnLst>
                                </p:cTn>
                              </p:par>
                              <p:par>
                                <p:cTn id="200" presetID="10" presetClass="exit" presetSubtype="0" fill="hold" grpId="1" nodeType="withEffect">
                                  <p:stCondLst>
                                    <p:cond delay="300"/>
                                  </p:stCondLst>
                                  <p:childTnLst>
                                    <p:animEffect transition="out" filter="fade">
                                      <p:cBhvr>
                                        <p:cTn id="201" dur="250"/>
                                        <p:tgtEl>
                                          <p:spTgt spid="43"/>
                                        </p:tgtEl>
                                      </p:cBhvr>
                                    </p:animEffect>
                                    <p:set>
                                      <p:cBhvr>
                                        <p:cTn id="202" dur="1" fill="hold">
                                          <p:stCondLst>
                                            <p:cond delay="249"/>
                                          </p:stCondLst>
                                        </p:cTn>
                                        <p:tgtEl>
                                          <p:spTgt spid="43"/>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10" presetClass="entr" presetSubtype="0" fill="hold" grpId="0" nodeType="clickEffect">
                                  <p:stCondLst>
                                    <p:cond delay="0"/>
                                  </p:stCondLst>
                                  <p:childTnLst>
                                    <p:set>
                                      <p:cBhvr>
                                        <p:cTn id="206" dur="1" fill="hold">
                                          <p:stCondLst>
                                            <p:cond delay="0"/>
                                          </p:stCondLst>
                                        </p:cTn>
                                        <p:tgtEl>
                                          <p:spTgt spid="18"/>
                                        </p:tgtEl>
                                        <p:attrNameLst>
                                          <p:attrName>style.visibility</p:attrName>
                                        </p:attrNameLst>
                                      </p:cBhvr>
                                      <p:to>
                                        <p:strVal val="visible"/>
                                      </p:to>
                                    </p:set>
                                    <p:animEffect transition="in" filter="fade">
                                      <p:cBhvr>
                                        <p:cTn id="207" dur="500"/>
                                        <p:tgtEl>
                                          <p:spTgt spid="18"/>
                                        </p:tgtEl>
                                      </p:cBhvr>
                                    </p:animEffect>
                                  </p:childTnLst>
                                </p:cTn>
                              </p:par>
                              <p:par>
                                <p:cTn id="208" presetID="10" presetClass="entr" presetSubtype="0" fill="hold" grpId="0" nodeType="withEffect">
                                  <p:stCondLst>
                                    <p:cond delay="0"/>
                                  </p:stCondLst>
                                  <p:childTnLst>
                                    <p:set>
                                      <p:cBhvr>
                                        <p:cTn id="209" dur="1" fill="hold">
                                          <p:stCondLst>
                                            <p:cond delay="0"/>
                                          </p:stCondLst>
                                        </p:cTn>
                                        <p:tgtEl>
                                          <p:spTgt spid="19"/>
                                        </p:tgtEl>
                                        <p:attrNameLst>
                                          <p:attrName>style.visibility</p:attrName>
                                        </p:attrNameLst>
                                      </p:cBhvr>
                                      <p:to>
                                        <p:strVal val="visible"/>
                                      </p:to>
                                    </p:set>
                                    <p:animEffect transition="in" filter="fade">
                                      <p:cBhvr>
                                        <p:cTn id="210" dur="500"/>
                                        <p:tgtEl>
                                          <p:spTgt spid="19"/>
                                        </p:tgtEl>
                                      </p:cBhvr>
                                    </p:animEffect>
                                  </p:childTnLst>
                                </p:cTn>
                              </p:par>
                              <p:par>
                                <p:cTn id="211" presetID="10" presetClass="entr" presetSubtype="0" fill="hold" grpId="0" nodeType="withEffect">
                                  <p:stCondLst>
                                    <p:cond delay="0"/>
                                  </p:stCondLst>
                                  <p:childTnLst>
                                    <p:set>
                                      <p:cBhvr>
                                        <p:cTn id="212" dur="1" fill="hold">
                                          <p:stCondLst>
                                            <p:cond delay="0"/>
                                          </p:stCondLst>
                                        </p:cTn>
                                        <p:tgtEl>
                                          <p:spTgt spid="20"/>
                                        </p:tgtEl>
                                        <p:attrNameLst>
                                          <p:attrName>style.visibility</p:attrName>
                                        </p:attrNameLst>
                                      </p:cBhvr>
                                      <p:to>
                                        <p:strVal val="visible"/>
                                      </p:to>
                                    </p:set>
                                    <p:animEffect transition="in" filter="fade">
                                      <p:cBhvr>
                                        <p:cTn id="213" dur="500"/>
                                        <p:tgtEl>
                                          <p:spTgt spid="20"/>
                                        </p:tgtEl>
                                      </p:cBhvr>
                                    </p:animEffect>
                                  </p:childTnLst>
                                </p:cTn>
                              </p:par>
                              <p:par>
                                <p:cTn id="214" presetID="10" presetClass="entr" presetSubtype="0" fill="hold" grpId="0" nodeType="withEffect">
                                  <p:stCondLst>
                                    <p:cond delay="0"/>
                                  </p:stCondLst>
                                  <p:childTnLst>
                                    <p:set>
                                      <p:cBhvr>
                                        <p:cTn id="215" dur="1" fill="hold">
                                          <p:stCondLst>
                                            <p:cond delay="0"/>
                                          </p:stCondLst>
                                        </p:cTn>
                                        <p:tgtEl>
                                          <p:spTgt spid="21"/>
                                        </p:tgtEl>
                                        <p:attrNameLst>
                                          <p:attrName>style.visibility</p:attrName>
                                        </p:attrNameLst>
                                      </p:cBhvr>
                                      <p:to>
                                        <p:strVal val="visible"/>
                                      </p:to>
                                    </p:set>
                                    <p:animEffect transition="in" filter="fade">
                                      <p:cBhvr>
                                        <p:cTn id="216" dur="500"/>
                                        <p:tgtEl>
                                          <p:spTgt spid="21"/>
                                        </p:tgtEl>
                                      </p:cBhvr>
                                    </p:animEffect>
                                  </p:childTnLst>
                                </p:cTn>
                              </p:par>
                              <p:par>
                                <p:cTn id="217" presetID="10" presetClass="entr" presetSubtype="0" fill="hold" grpId="0" nodeType="withEffect">
                                  <p:stCondLst>
                                    <p:cond delay="0"/>
                                  </p:stCondLst>
                                  <p:childTnLst>
                                    <p:set>
                                      <p:cBhvr>
                                        <p:cTn id="218" dur="1" fill="hold">
                                          <p:stCondLst>
                                            <p:cond delay="0"/>
                                          </p:stCondLst>
                                        </p:cTn>
                                        <p:tgtEl>
                                          <p:spTgt spid="22"/>
                                        </p:tgtEl>
                                        <p:attrNameLst>
                                          <p:attrName>style.visibility</p:attrName>
                                        </p:attrNameLst>
                                      </p:cBhvr>
                                      <p:to>
                                        <p:strVal val="visible"/>
                                      </p:to>
                                    </p:set>
                                    <p:animEffect transition="in" filter="fade">
                                      <p:cBhvr>
                                        <p:cTn id="219" dur="500"/>
                                        <p:tgtEl>
                                          <p:spTgt spid="22"/>
                                        </p:tgtEl>
                                      </p:cBhvr>
                                    </p:animEffect>
                                  </p:childTnLst>
                                </p:cTn>
                              </p:par>
                              <p:par>
                                <p:cTn id="220" presetID="10" presetClass="entr" presetSubtype="0" fill="hold" grpId="0" nodeType="withEffect">
                                  <p:stCondLst>
                                    <p:cond delay="0"/>
                                  </p:stCondLst>
                                  <p:childTnLst>
                                    <p:set>
                                      <p:cBhvr>
                                        <p:cTn id="221" dur="1" fill="hold">
                                          <p:stCondLst>
                                            <p:cond delay="0"/>
                                          </p:stCondLst>
                                        </p:cTn>
                                        <p:tgtEl>
                                          <p:spTgt spid="23"/>
                                        </p:tgtEl>
                                        <p:attrNameLst>
                                          <p:attrName>style.visibility</p:attrName>
                                        </p:attrNameLst>
                                      </p:cBhvr>
                                      <p:to>
                                        <p:strVal val="visible"/>
                                      </p:to>
                                    </p:set>
                                    <p:animEffect transition="in" filter="fade">
                                      <p:cBhvr>
                                        <p:cTn id="222" dur="500"/>
                                        <p:tgtEl>
                                          <p:spTgt spid="23"/>
                                        </p:tgtEl>
                                      </p:cBhvr>
                                    </p:animEffect>
                                  </p:childTnLst>
                                </p:cTn>
                              </p:par>
                              <p:par>
                                <p:cTn id="223" presetID="10" presetClass="entr" presetSubtype="0" fill="hold" grpId="0" nodeType="withEffect">
                                  <p:stCondLst>
                                    <p:cond delay="0"/>
                                  </p:stCondLst>
                                  <p:childTnLst>
                                    <p:set>
                                      <p:cBhvr>
                                        <p:cTn id="224" dur="1" fill="hold">
                                          <p:stCondLst>
                                            <p:cond delay="0"/>
                                          </p:stCondLst>
                                        </p:cTn>
                                        <p:tgtEl>
                                          <p:spTgt spid="24"/>
                                        </p:tgtEl>
                                        <p:attrNameLst>
                                          <p:attrName>style.visibility</p:attrName>
                                        </p:attrNameLst>
                                      </p:cBhvr>
                                      <p:to>
                                        <p:strVal val="visible"/>
                                      </p:to>
                                    </p:set>
                                    <p:animEffect transition="in" filter="fade">
                                      <p:cBhvr>
                                        <p:cTn id="225" dur="500"/>
                                        <p:tgtEl>
                                          <p:spTgt spid="24"/>
                                        </p:tgtEl>
                                      </p:cBhvr>
                                    </p:animEffect>
                                  </p:childTnLst>
                                </p:cTn>
                              </p:par>
                              <p:par>
                                <p:cTn id="226" presetID="0" presetClass="path" presetSubtype="0" accel="50000" decel="50000" fill="hold" grpId="1" nodeType="withEffect">
                                  <p:stCondLst>
                                    <p:cond delay="0"/>
                                  </p:stCondLst>
                                  <p:childTnLst>
                                    <p:animMotion origin="layout" path="M 0 4.07407E-6 L -0.10712 -0.00949 " pathEditMode="relative" rAng="0" ptsTypes="AA">
                                      <p:cBhvr>
                                        <p:cTn id="227" dur="2000" fill="hold"/>
                                        <p:tgtEl>
                                          <p:spTgt spid="18"/>
                                        </p:tgtEl>
                                        <p:attrNameLst>
                                          <p:attrName>ppt_x</p:attrName>
                                          <p:attrName>ppt_y</p:attrName>
                                        </p:attrNameLst>
                                      </p:cBhvr>
                                      <p:rCtr x="-5365" y="-486"/>
                                    </p:animMotion>
                                  </p:childTnLst>
                                </p:cTn>
                              </p:par>
                              <p:par>
                                <p:cTn id="228" presetID="0" presetClass="path" presetSubtype="0" accel="50000" decel="50000" fill="hold" grpId="1" nodeType="withEffect">
                                  <p:stCondLst>
                                    <p:cond delay="0"/>
                                  </p:stCondLst>
                                  <p:childTnLst>
                                    <p:animMotion origin="layout" path="M 3.33333E-6 -1.48148E-6 L -0.22205 -0.01111 " pathEditMode="relative" rAng="0" ptsTypes="AA">
                                      <p:cBhvr>
                                        <p:cTn id="229" dur="2000" fill="hold"/>
                                        <p:tgtEl>
                                          <p:spTgt spid="20"/>
                                        </p:tgtEl>
                                        <p:attrNameLst>
                                          <p:attrName>ppt_x</p:attrName>
                                          <p:attrName>ppt_y</p:attrName>
                                        </p:attrNameLst>
                                      </p:cBhvr>
                                      <p:rCtr x="-11111" y="-556"/>
                                    </p:animMotion>
                                  </p:childTnLst>
                                </p:cTn>
                              </p:par>
                              <p:par>
                                <p:cTn id="230" presetID="0" presetClass="path" presetSubtype="0" accel="50000" decel="50000" fill="hold" grpId="1" nodeType="withEffect">
                                  <p:stCondLst>
                                    <p:cond delay="0"/>
                                  </p:stCondLst>
                                  <p:childTnLst>
                                    <p:animMotion origin="layout" path="M 4.16667E-6 3.7037E-7 C 0.00173 0.01018 -0.00417 0.04653 0.01007 0.06088 C 0.0243 0.07523 0.04236 0.08241 0.08507 0.08681 C 0.12777 0.0912 0.22864 0.08681 0.26632 0.08681 " pathEditMode="relative" rAng="0" ptsTypes="aaaa">
                                      <p:cBhvr>
                                        <p:cTn id="231" dur="2000" fill="hold"/>
                                        <p:tgtEl>
                                          <p:spTgt spid="19"/>
                                        </p:tgtEl>
                                        <p:attrNameLst>
                                          <p:attrName>ppt_x</p:attrName>
                                          <p:attrName>ppt_y</p:attrName>
                                        </p:attrNameLst>
                                      </p:cBhvr>
                                      <p:rCtr x="13108" y="4560"/>
                                    </p:animMotion>
                                  </p:childTnLst>
                                </p:cTn>
                              </p:par>
                              <p:par>
                                <p:cTn id="232" presetID="0" presetClass="path" presetSubtype="0" accel="50000" decel="50000" fill="hold" grpId="1" nodeType="withEffect">
                                  <p:stCondLst>
                                    <p:cond delay="0"/>
                                  </p:stCondLst>
                                  <p:childTnLst>
                                    <p:animMotion origin="layout" path="M -3.33333E-6 1.11111E-6 C 0.00139 -0.01111 0.00105 -0.05046 0.00834 -0.06644 C 0.01563 -0.08241 0.02431 -0.08982 0.04375 -0.09653 C 0.0632 -0.10324 0.08872 -0.1044 0.125 -0.10648 C 0.16129 -0.10857 0.23299 -0.10833 0.26129 -0.1088 " pathEditMode="relative" rAng="0" ptsTypes="aaaaa">
                                      <p:cBhvr>
                                        <p:cTn id="233" dur="2000" fill="hold"/>
                                        <p:tgtEl>
                                          <p:spTgt spid="21"/>
                                        </p:tgtEl>
                                        <p:attrNameLst>
                                          <p:attrName>ppt_x</p:attrName>
                                          <p:attrName>ppt_y</p:attrName>
                                        </p:attrNameLst>
                                      </p:cBhvr>
                                      <p:rCtr x="13056" y="-5440"/>
                                    </p:animMotion>
                                  </p:childTnLst>
                                </p:cTn>
                              </p:par>
                              <p:par>
                                <p:cTn id="234" presetID="0" presetClass="path" presetSubtype="0" accel="50000" decel="50000" fill="hold" grpId="1" nodeType="withEffect">
                                  <p:stCondLst>
                                    <p:cond delay="0"/>
                                  </p:stCondLst>
                                  <p:childTnLst>
                                    <p:animMotion origin="layout" path="M -3.33333E-6 1.11111E-6 L -0.18211 -0.01042 " pathEditMode="relative" rAng="0" ptsTypes="AA">
                                      <p:cBhvr>
                                        <p:cTn id="235" dur="2000" fill="hold"/>
                                        <p:tgtEl>
                                          <p:spTgt spid="22"/>
                                        </p:tgtEl>
                                        <p:attrNameLst>
                                          <p:attrName>ppt_x</p:attrName>
                                          <p:attrName>ppt_y</p:attrName>
                                        </p:attrNameLst>
                                      </p:cBhvr>
                                      <p:rCtr x="-9115" y="-532"/>
                                    </p:animMotion>
                                  </p:childTnLst>
                                </p:cTn>
                              </p:par>
                              <p:par>
                                <p:cTn id="236" presetID="0" presetClass="path" presetSubtype="0" accel="50000" decel="50000" fill="hold" grpId="1" nodeType="withEffect">
                                  <p:stCondLst>
                                    <p:cond delay="0"/>
                                  </p:stCondLst>
                                  <p:childTnLst>
                                    <p:animMotion origin="layout" path="M -3.33333E-6 1.11111E-6 L -0.00955 -0.01204 " pathEditMode="relative" rAng="0" ptsTypes="AA">
                                      <p:cBhvr>
                                        <p:cTn id="237" dur="2000" fill="hold"/>
                                        <p:tgtEl>
                                          <p:spTgt spid="23"/>
                                        </p:tgtEl>
                                        <p:attrNameLst>
                                          <p:attrName>ppt_x</p:attrName>
                                          <p:attrName>ppt_y</p:attrName>
                                        </p:attrNameLst>
                                      </p:cBhvr>
                                      <p:rCtr x="-486" y="-602"/>
                                    </p:animMotion>
                                  </p:childTnLst>
                                </p:cTn>
                              </p:par>
                              <p:par>
                                <p:cTn id="238" presetID="0" presetClass="path" presetSubtype="0" accel="50000" decel="50000" fill="hold" grpId="1" nodeType="withEffect">
                                  <p:stCondLst>
                                    <p:cond delay="0"/>
                                  </p:stCondLst>
                                  <p:childTnLst>
                                    <p:animMotion origin="layout" path="M -1.11111E-6 -1.11111E-6 L 0.11979 -0.01042 " pathEditMode="relative" rAng="0" ptsTypes="AA">
                                      <p:cBhvr>
                                        <p:cTn id="239" dur="2000" fill="hold"/>
                                        <p:tgtEl>
                                          <p:spTgt spid="24"/>
                                        </p:tgtEl>
                                        <p:attrNameLst>
                                          <p:attrName>ppt_x</p:attrName>
                                          <p:attrName>ppt_y</p:attrName>
                                        </p:attrNameLst>
                                      </p:cBhvr>
                                      <p:rCtr x="5990" y="-532"/>
                                    </p:animMotion>
                                  </p:childTnLst>
                                </p:cTn>
                              </p:par>
                              <p:par>
                                <p:cTn id="240" presetID="0" presetClass="path" presetSubtype="0" accel="50000" decel="50000" fill="hold" grpId="1" nodeType="withEffect">
                                  <p:stCondLst>
                                    <p:cond delay="0"/>
                                  </p:stCondLst>
                                  <p:childTnLst>
                                    <p:animMotion origin="layout" path="M 0 4.07407E-6 L -0.10712 -0.00949 " pathEditMode="relative" rAng="0" ptsTypes="AA">
                                      <p:cBhvr>
                                        <p:cTn id="241" dur="2000" fill="hold"/>
                                        <p:tgtEl>
                                          <p:spTgt spid="25"/>
                                        </p:tgtEl>
                                        <p:attrNameLst>
                                          <p:attrName>ppt_x</p:attrName>
                                          <p:attrName>ppt_y</p:attrName>
                                        </p:attrNameLst>
                                      </p:cBhvr>
                                      <p:rCtr x="-5365" y="-486"/>
                                    </p:animMotion>
                                  </p:childTnLst>
                                </p:cTn>
                              </p:par>
                              <p:par>
                                <p:cTn id="242" presetID="0" presetClass="path" presetSubtype="0" accel="50000" decel="50000" fill="hold" grpId="1" nodeType="withEffect">
                                  <p:stCondLst>
                                    <p:cond delay="0"/>
                                  </p:stCondLst>
                                  <p:childTnLst>
                                    <p:animMotion origin="layout" path="M 3.33333E-6 -1.48148E-6 L -0.22205 -0.01111 " pathEditMode="relative" rAng="0" ptsTypes="AA">
                                      <p:cBhvr>
                                        <p:cTn id="243" dur="2000" fill="hold"/>
                                        <p:tgtEl>
                                          <p:spTgt spid="27"/>
                                        </p:tgtEl>
                                        <p:attrNameLst>
                                          <p:attrName>ppt_x</p:attrName>
                                          <p:attrName>ppt_y</p:attrName>
                                        </p:attrNameLst>
                                      </p:cBhvr>
                                      <p:rCtr x="-11111" y="-556"/>
                                    </p:animMotion>
                                  </p:childTnLst>
                                </p:cTn>
                              </p:par>
                              <p:par>
                                <p:cTn id="244" presetID="0" presetClass="path" presetSubtype="0" accel="50000" decel="50000" fill="hold" grpId="1" nodeType="withEffect">
                                  <p:stCondLst>
                                    <p:cond delay="0"/>
                                  </p:stCondLst>
                                  <p:childTnLst>
                                    <p:animMotion origin="layout" path="M 4.16667E-6 3.7037E-7 C 0.00173 0.01018 -0.00417 0.04653 0.01007 0.06088 C 0.0243 0.07523 0.04236 0.08241 0.08507 0.08681 C 0.12777 0.0912 0.22864 0.08681 0.26632 0.08681 " pathEditMode="relative" rAng="0" ptsTypes="aaaa">
                                      <p:cBhvr>
                                        <p:cTn id="245" dur="2000" fill="hold"/>
                                        <p:tgtEl>
                                          <p:spTgt spid="26"/>
                                        </p:tgtEl>
                                        <p:attrNameLst>
                                          <p:attrName>ppt_x</p:attrName>
                                          <p:attrName>ppt_y</p:attrName>
                                        </p:attrNameLst>
                                      </p:cBhvr>
                                      <p:rCtr x="13108" y="4560"/>
                                    </p:animMotion>
                                  </p:childTnLst>
                                </p:cTn>
                              </p:par>
                              <p:par>
                                <p:cTn id="246" presetID="0" presetClass="path" presetSubtype="0" accel="50000" decel="50000" fill="hold" grpId="1" nodeType="withEffect">
                                  <p:stCondLst>
                                    <p:cond delay="0"/>
                                  </p:stCondLst>
                                  <p:childTnLst>
                                    <p:animMotion origin="layout" path="M -3.33333E-6 1.11111E-6 C 0.00139 -0.01111 0.00105 -0.05046 0.00834 -0.06644 C 0.01563 -0.08241 0.02431 -0.08982 0.04375 -0.09653 C 0.0632 -0.10324 0.08872 -0.1044 0.125 -0.10648 C 0.16129 -0.10857 0.23299 -0.10833 0.26129 -0.1088 " pathEditMode="relative" rAng="0" ptsTypes="aaaaa">
                                      <p:cBhvr>
                                        <p:cTn id="247" dur="2000" fill="hold"/>
                                        <p:tgtEl>
                                          <p:spTgt spid="28"/>
                                        </p:tgtEl>
                                        <p:attrNameLst>
                                          <p:attrName>ppt_x</p:attrName>
                                          <p:attrName>ppt_y</p:attrName>
                                        </p:attrNameLst>
                                      </p:cBhvr>
                                      <p:rCtr x="13056" y="-5440"/>
                                    </p:animMotion>
                                  </p:childTnLst>
                                </p:cTn>
                              </p:par>
                              <p:par>
                                <p:cTn id="248" presetID="0" presetClass="path" presetSubtype="0" accel="50000" decel="50000" fill="hold" grpId="1" nodeType="withEffect">
                                  <p:stCondLst>
                                    <p:cond delay="0"/>
                                  </p:stCondLst>
                                  <p:childTnLst>
                                    <p:animMotion origin="layout" path="M -3.33333E-6 1.11111E-6 L -0.18211 -0.01042 " pathEditMode="relative" rAng="0" ptsTypes="AA">
                                      <p:cBhvr>
                                        <p:cTn id="249" dur="2000" fill="hold"/>
                                        <p:tgtEl>
                                          <p:spTgt spid="29"/>
                                        </p:tgtEl>
                                        <p:attrNameLst>
                                          <p:attrName>ppt_x</p:attrName>
                                          <p:attrName>ppt_y</p:attrName>
                                        </p:attrNameLst>
                                      </p:cBhvr>
                                      <p:rCtr x="-9115" y="-532"/>
                                    </p:animMotion>
                                  </p:childTnLst>
                                </p:cTn>
                              </p:par>
                              <p:par>
                                <p:cTn id="250" presetID="0" presetClass="path" presetSubtype="0" accel="50000" decel="50000" fill="hold" grpId="1" nodeType="withEffect">
                                  <p:stCondLst>
                                    <p:cond delay="0"/>
                                  </p:stCondLst>
                                  <p:childTnLst>
                                    <p:animMotion origin="layout" path="M -3.33333E-6 1.11111E-6 L -0.00955 -0.01204 " pathEditMode="relative" rAng="0" ptsTypes="AA">
                                      <p:cBhvr>
                                        <p:cTn id="251" dur="2000" fill="hold"/>
                                        <p:tgtEl>
                                          <p:spTgt spid="30"/>
                                        </p:tgtEl>
                                        <p:attrNameLst>
                                          <p:attrName>ppt_x</p:attrName>
                                          <p:attrName>ppt_y</p:attrName>
                                        </p:attrNameLst>
                                      </p:cBhvr>
                                      <p:rCtr x="-486" y="-602"/>
                                    </p:animMotion>
                                  </p:childTnLst>
                                </p:cTn>
                              </p:par>
                              <p:par>
                                <p:cTn id="252" presetID="0" presetClass="path" presetSubtype="0" accel="50000" decel="50000" fill="hold" grpId="1" nodeType="withEffect">
                                  <p:stCondLst>
                                    <p:cond delay="0"/>
                                  </p:stCondLst>
                                  <p:childTnLst>
                                    <p:animMotion origin="layout" path="M -1.11111E-6 -1.11111E-6 L 0.11979 -0.01042 " pathEditMode="relative" rAng="0" ptsTypes="AA">
                                      <p:cBhvr>
                                        <p:cTn id="253" dur="2000" fill="hold"/>
                                        <p:tgtEl>
                                          <p:spTgt spid="31"/>
                                        </p:tgtEl>
                                        <p:attrNameLst>
                                          <p:attrName>ppt_x</p:attrName>
                                          <p:attrName>ppt_y</p:attrName>
                                        </p:attrNameLst>
                                      </p:cBhvr>
                                      <p:rCtr x="5990" y="-532"/>
                                    </p:animMotion>
                                  </p:childTnLst>
                                </p:cTn>
                              </p:par>
                              <p:par>
                                <p:cTn id="254" presetID="10" presetClass="exit" presetSubtype="0" fill="hold" grpId="2" nodeType="withEffect">
                                  <p:stCondLst>
                                    <p:cond delay="0"/>
                                  </p:stCondLst>
                                  <p:childTnLst>
                                    <p:animEffect transition="out" filter="fade">
                                      <p:cBhvr>
                                        <p:cTn id="255" dur="500"/>
                                        <p:tgtEl>
                                          <p:spTgt spid="15"/>
                                        </p:tgtEl>
                                      </p:cBhvr>
                                    </p:animEffect>
                                    <p:set>
                                      <p:cBhvr>
                                        <p:cTn id="256" dur="1" fill="hold">
                                          <p:stCondLst>
                                            <p:cond delay="499"/>
                                          </p:stCondLst>
                                        </p:cTn>
                                        <p:tgtEl>
                                          <p:spTgt spid="15"/>
                                        </p:tgtEl>
                                        <p:attrNameLst>
                                          <p:attrName>style.visibility</p:attrName>
                                        </p:attrNameLst>
                                      </p:cBhvr>
                                      <p:to>
                                        <p:strVal val="hidden"/>
                                      </p:to>
                                    </p:set>
                                  </p:childTnLst>
                                </p:cTn>
                              </p:par>
                              <p:par>
                                <p:cTn id="257" presetID="10" presetClass="exit" presetSubtype="0" fill="hold" grpId="1" nodeType="withEffect">
                                  <p:stCondLst>
                                    <p:cond delay="0"/>
                                  </p:stCondLst>
                                  <p:childTnLst>
                                    <p:animEffect transition="out" filter="fade">
                                      <p:cBhvr>
                                        <p:cTn id="258" dur="500"/>
                                        <p:tgtEl>
                                          <p:spTgt spid="4"/>
                                        </p:tgtEl>
                                      </p:cBhvr>
                                    </p:animEffect>
                                    <p:set>
                                      <p:cBhvr>
                                        <p:cTn id="259" dur="1" fill="hold">
                                          <p:stCondLst>
                                            <p:cond delay="499"/>
                                          </p:stCondLst>
                                        </p:cTn>
                                        <p:tgtEl>
                                          <p:spTgt spid="4"/>
                                        </p:tgtEl>
                                        <p:attrNameLst>
                                          <p:attrName>style.visibility</p:attrName>
                                        </p:attrNameLst>
                                      </p:cBhvr>
                                      <p:to>
                                        <p:strVal val="hidden"/>
                                      </p:to>
                                    </p:set>
                                  </p:childTnLst>
                                </p:cTn>
                              </p:par>
                              <p:par>
                                <p:cTn id="260" presetID="10" presetClass="exit" presetSubtype="0" fill="hold" grpId="1" nodeType="withEffect">
                                  <p:stCondLst>
                                    <p:cond delay="0"/>
                                  </p:stCondLst>
                                  <p:childTnLst>
                                    <p:animEffect transition="out" filter="fade">
                                      <p:cBhvr>
                                        <p:cTn id="261" dur="500"/>
                                        <p:tgtEl>
                                          <p:spTgt spid="6"/>
                                        </p:tgtEl>
                                      </p:cBhvr>
                                    </p:animEffect>
                                    <p:set>
                                      <p:cBhvr>
                                        <p:cTn id="262" dur="1" fill="hold">
                                          <p:stCondLst>
                                            <p:cond delay="499"/>
                                          </p:stCondLst>
                                        </p:cTn>
                                        <p:tgtEl>
                                          <p:spTgt spid="6"/>
                                        </p:tgtEl>
                                        <p:attrNameLst>
                                          <p:attrName>style.visibility</p:attrName>
                                        </p:attrNameLst>
                                      </p:cBhvr>
                                      <p:to>
                                        <p:strVal val="hidden"/>
                                      </p:to>
                                    </p:set>
                                  </p:childTnLst>
                                </p:cTn>
                              </p:par>
                            </p:childTnLst>
                          </p:cTn>
                        </p:par>
                        <p:par>
                          <p:cTn id="263" fill="hold">
                            <p:stCondLst>
                              <p:cond delay="2000"/>
                            </p:stCondLst>
                            <p:childTnLst>
                              <p:par>
                                <p:cTn id="264" presetID="10" presetClass="exit" presetSubtype="0" fill="hold" grpId="2" nodeType="afterEffect">
                                  <p:stCondLst>
                                    <p:cond delay="0"/>
                                  </p:stCondLst>
                                  <p:childTnLst>
                                    <p:animEffect transition="out" filter="fade">
                                      <p:cBhvr>
                                        <p:cTn id="265" dur="100"/>
                                        <p:tgtEl>
                                          <p:spTgt spid="21"/>
                                        </p:tgtEl>
                                      </p:cBhvr>
                                    </p:animEffect>
                                    <p:set>
                                      <p:cBhvr>
                                        <p:cTn id="266" dur="1" fill="hold">
                                          <p:stCondLst>
                                            <p:cond delay="99"/>
                                          </p:stCondLst>
                                        </p:cTn>
                                        <p:tgtEl>
                                          <p:spTgt spid="21"/>
                                        </p:tgtEl>
                                        <p:attrNameLst>
                                          <p:attrName>style.visibility</p:attrName>
                                        </p:attrNameLst>
                                      </p:cBhvr>
                                      <p:to>
                                        <p:strVal val="hidden"/>
                                      </p:to>
                                    </p:set>
                                  </p:childTnLst>
                                </p:cTn>
                              </p:par>
                              <p:par>
                                <p:cTn id="267" presetID="10" presetClass="exit" presetSubtype="0" fill="hold" grpId="2" nodeType="withEffect">
                                  <p:stCondLst>
                                    <p:cond delay="0"/>
                                  </p:stCondLst>
                                  <p:childTnLst>
                                    <p:animEffect transition="out" filter="fade">
                                      <p:cBhvr>
                                        <p:cTn id="268" dur="100"/>
                                        <p:tgtEl>
                                          <p:spTgt spid="28"/>
                                        </p:tgtEl>
                                      </p:cBhvr>
                                    </p:animEffect>
                                    <p:set>
                                      <p:cBhvr>
                                        <p:cTn id="269" dur="1" fill="hold">
                                          <p:stCondLst>
                                            <p:cond delay="99"/>
                                          </p:stCondLst>
                                        </p:cTn>
                                        <p:tgtEl>
                                          <p:spTgt spid="28"/>
                                        </p:tgtEl>
                                        <p:attrNameLst>
                                          <p:attrName>style.visibility</p:attrName>
                                        </p:attrNameLst>
                                      </p:cBhvr>
                                      <p:to>
                                        <p:strVal val="hidden"/>
                                      </p:to>
                                    </p:set>
                                  </p:childTnLst>
                                </p:cTn>
                              </p:par>
                            </p:childTnLst>
                          </p:cTn>
                        </p:par>
                      </p:childTnLst>
                    </p:cTn>
                  </p:par>
                  <p:par>
                    <p:cTn id="270" fill="hold">
                      <p:stCondLst>
                        <p:cond delay="indefinite"/>
                      </p:stCondLst>
                      <p:childTnLst>
                        <p:par>
                          <p:cTn id="271" fill="hold">
                            <p:stCondLst>
                              <p:cond delay="0"/>
                            </p:stCondLst>
                            <p:childTnLst>
                              <p:par>
                                <p:cTn id="272" presetID="1" presetClass="entr" presetSubtype="0" fill="hold" grpId="0" nodeType="clickEffect">
                                  <p:stCondLst>
                                    <p:cond delay="0"/>
                                  </p:stCondLst>
                                  <p:iterate type="lt">
                                    <p:tmAbs val="0"/>
                                  </p:iterate>
                                  <p:childTnLst>
                                    <p:set>
                                      <p:cBhvr>
                                        <p:cTn id="273" dur="1" fill="hold">
                                          <p:stCondLst>
                                            <p:cond delay="0"/>
                                          </p:stCondLst>
                                        </p:cTn>
                                        <p:tgtEl>
                                          <p:spTgt spid="17"/>
                                        </p:tgtEl>
                                        <p:attrNameLst>
                                          <p:attrName>style.visibility</p:attrName>
                                        </p:attrNameLst>
                                      </p:cBhvr>
                                      <p:to>
                                        <p:strVal val="visible"/>
                                      </p:to>
                                    </p:set>
                                  </p:childTnLst>
                                </p:cTn>
                              </p:par>
                              <p:par>
                                <p:cTn id="274" presetID="34" presetClass="emph" presetSubtype="0" fill="hold" grpId="1" nodeType="withEffect">
                                  <p:stCondLst>
                                    <p:cond delay="0"/>
                                  </p:stCondLst>
                                  <p:iterate type="lt">
                                    <p:tmPct val="10000"/>
                                  </p:iterate>
                                  <p:childTnLst>
                                    <p:animMotion origin="layout" path="M 3.33333E-6 -7.77058E-7 L 0.05868 -0.00092 " pathEditMode="relative" rAng="0" ptsTypes="AA">
                                      <p:cBhvr>
                                        <p:cTn id="275" dur="250" accel="50000" decel="50000" autoRev="1" fill="hold">
                                          <p:stCondLst>
                                            <p:cond delay="0"/>
                                          </p:stCondLst>
                                        </p:cTn>
                                        <p:tgtEl>
                                          <p:spTgt spid="17"/>
                                        </p:tgtEl>
                                        <p:attrNameLst>
                                          <p:attrName>ppt_x</p:attrName>
                                          <p:attrName>ppt_y</p:attrName>
                                        </p:attrNameLst>
                                      </p:cBhvr>
                                      <p:rCtr x="2934" y="-46"/>
                                    </p:animMotion>
                                    <p:animRot by="1500000">
                                      <p:cBhvr>
                                        <p:cTn id="276" dur="125" fill="hold">
                                          <p:stCondLst>
                                            <p:cond delay="0"/>
                                          </p:stCondLst>
                                        </p:cTn>
                                        <p:tgtEl>
                                          <p:spTgt spid="17"/>
                                        </p:tgtEl>
                                        <p:attrNameLst>
                                          <p:attrName>r</p:attrName>
                                        </p:attrNameLst>
                                      </p:cBhvr>
                                    </p:animRot>
                                    <p:animRot by="-1500000">
                                      <p:cBhvr>
                                        <p:cTn id="277" dur="125" fill="hold">
                                          <p:stCondLst>
                                            <p:cond delay="125"/>
                                          </p:stCondLst>
                                        </p:cTn>
                                        <p:tgtEl>
                                          <p:spTgt spid="17"/>
                                        </p:tgtEl>
                                        <p:attrNameLst>
                                          <p:attrName>r</p:attrName>
                                        </p:attrNameLst>
                                      </p:cBhvr>
                                    </p:animRot>
                                    <p:animRot by="-1500000">
                                      <p:cBhvr>
                                        <p:cTn id="278" dur="125" fill="hold">
                                          <p:stCondLst>
                                            <p:cond delay="250"/>
                                          </p:stCondLst>
                                        </p:cTn>
                                        <p:tgtEl>
                                          <p:spTgt spid="17"/>
                                        </p:tgtEl>
                                        <p:attrNameLst>
                                          <p:attrName>r</p:attrName>
                                        </p:attrNameLst>
                                      </p:cBhvr>
                                    </p:animRot>
                                    <p:animRot by="1500000">
                                      <p:cBhvr>
                                        <p:cTn id="279" dur="125" fill="hold">
                                          <p:stCondLst>
                                            <p:cond delay="375"/>
                                          </p:stCondLst>
                                        </p:cTn>
                                        <p:tgtEl>
                                          <p:spTgt spid="17"/>
                                        </p:tgtEl>
                                        <p:attrNameLst>
                                          <p:attrName>r</p:attrName>
                                        </p:attrNameLst>
                                      </p:cBhvr>
                                    </p:animRot>
                                  </p:childTnLst>
                                </p:cTn>
                              </p:par>
                              <p:par>
                                <p:cTn id="280" presetID="10" presetClass="entr" presetSubtype="0" fill="hold" grpId="0" nodeType="withEffect">
                                  <p:stCondLst>
                                    <p:cond delay="0"/>
                                  </p:stCondLst>
                                  <p:childTnLst>
                                    <p:set>
                                      <p:cBhvr>
                                        <p:cTn id="281" dur="1" fill="hold">
                                          <p:stCondLst>
                                            <p:cond delay="0"/>
                                          </p:stCondLst>
                                        </p:cTn>
                                        <p:tgtEl>
                                          <p:spTgt spid="32"/>
                                        </p:tgtEl>
                                        <p:attrNameLst>
                                          <p:attrName>style.visibility</p:attrName>
                                        </p:attrNameLst>
                                      </p:cBhvr>
                                      <p:to>
                                        <p:strVal val="visible"/>
                                      </p:to>
                                    </p:set>
                                    <p:animEffect transition="in" filter="fade">
                                      <p:cBhvr>
                                        <p:cTn id="28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6" grpId="0"/>
      <p:bldP spid="6" grpId="1"/>
      <p:bldP spid="7" grpId="0"/>
      <p:bldP spid="7" grpId="2"/>
      <p:bldP spid="17" grpId="0"/>
      <p:bldP spid="17" grpId="1"/>
      <p:bldP spid="18" grpId="0"/>
      <p:bldP spid="18" grpId="1"/>
      <p:bldP spid="19" grpId="0"/>
      <p:bldP spid="19" grpId="1"/>
      <p:bldP spid="20" grpId="0"/>
      <p:bldP spid="20" grpId="1"/>
      <p:bldP spid="21" grpId="0"/>
      <p:bldP spid="21" grpId="1"/>
      <p:bldP spid="21" grpId="2"/>
      <p:bldP spid="22" grpId="0"/>
      <p:bldP spid="22" grpId="1"/>
      <p:bldP spid="23" grpId="0"/>
      <p:bldP spid="23" grpId="1"/>
      <p:bldP spid="24" grpId="0"/>
      <p:bldP spid="24"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25" grpId="0"/>
      <p:bldP spid="25" grpId="1"/>
      <p:bldP spid="26" grpId="0"/>
      <p:bldP spid="26" grpId="1"/>
      <p:bldP spid="27" grpId="0"/>
      <p:bldP spid="27" grpId="1"/>
      <p:bldP spid="28" grpId="0"/>
      <p:bldP spid="28" grpId="1"/>
      <p:bldP spid="28" grpId="2"/>
      <p:bldP spid="29" grpId="0"/>
      <p:bldP spid="29" grpId="1"/>
      <p:bldP spid="30" grpId="0"/>
      <p:bldP spid="30" grpId="1"/>
      <p:bldP spid="31" grpId="0"/>
      <p:bldP spid="31" grpId="1"/>
      <p:bldP spid="32" grpId="0"/>
      <p:bldP spid="33" grpId="0" animBg="1"/>
      <p:bldP spid="33" grpId="1" animBg="1"/>
      <p:bldP spid="34" grpId="0" animBg="1"/>
      <p:bldP spid="34" grpId="1" animBg="1"/>
      <p:bldP spid="35" grpId="0" animBg="1"/>
      <p:bldP spid="35" grpId="1" animBg="1"/>
      <p:bldP spid="36" grpId="0" animBg="1"/>
      <p:bldP spid="3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8584"/>
          <a:stretch/>
        </p:blipFill>
        <p:spPr>
          <a:xfrm>
            <a:off x="0" y="0"/>
            <a:ext cx="9144000" cy="6858000"/>
          </a:xfrm>
          <a:prstGeom prst="rect">
            <a:avLst/>
          </a:prstGeom>
        </p:spPr>
      </p:pic>
      <p:sp>
        <p:nvSpPr>
          <p:cNvPr id="5" name="Title 1"/>
          <p:cNvSpPr txBox="1">
            <a:spLocks/>
          </p:cNvSpPr>
          <p:nvPr/>
        </p:nvSpPr>
        <p:spPr>
          <a:xfrm>
            <a:off x="2438400" y="2735660"/>
            <a:ext cx="55626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rPr>
              <a:t>Rock of our salvation</a:t>
            </a:r>
          </a:p>
        </p:txBody>
      </p:sp>
      <p:sp>
        <p:nvSpPr>
          <p:cNvPr id="4" name="Title 1"/>
          <p:cNvSpPr txBox="1">
            <a:spLocks/>
          </p:cNvSpPr>
          <p:nvPr/>
        </p:nvSpPr>
        <p:spPr>
          <a:xfrm>
            <a:off x="1066800" y="1417638"/>
            <a:ext cx="6934200" cy="3001962"/>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FF"/>
                </a:solidFill>
                <a:effectLst>
                  <a:glow rad="101600">
                    <a:schemeClr val="tx1"/>
                  </a:glow>
                  <a:outerShdw blurRad="50800" dist="39000" dir="5460000" algn="tl">
                    <a:srgbClr val="000000">
                      <a:alpha val="38000"/>
                    </a:srgbClr>
                  </a:outerShdw>
                </a:effectLst>
              </a:rPr>
              <a:t>Oh come, let us sing to the LORD! Let us shout joyfully to the Rock of our salvation. </a:t>
            </a:r>
            <a:r>
              <a:rPr lang="en-US" sz="3200" b="1" i="1" dirty="0">
                <a:ln w="11430"/>
                <a:solidFill>
                  <a:srgbClr val="CC99FF"/>
                </a:solidFill>
                <a:effectLst>
                  <a:glow rad="101600">
                    <a:schemeClr val="tx1"/>
                  </a:glow>
                  <a:outerShdw blurRad="50800" dist="39000" dir="5460000" algn="tl">
                    <a:srgbClr val="000000">
                      <a:alpha val="38000"/>
                    </a:srgbClr>
                  </a:outerShdw>
                </a:effectLst>
              </a:rPr>
              <a:t>— Psalm 95:1</a:t>
            </a:r>
            <a:r>
              <a:rPr lang="en-US" sz="4000" b="1" i="1" dirty="0">
                <a:ln w="11430"/>
                <a:solidFill>
                  <a:srgbClr val="CC99FF"/>
                </a:solidFill>
                <a:effectLst>
                  <a:glow rad="101600">
                    <a:schemeClr val="tx1"/>
                  </a:glow>
                  <a:outerShdw blurRad="50800" dist="39000" dir="5460000" algn="tl">
                    <a:srgbClr val="000000">
                      <a:alpha val="38000"/>
                    </a:srgbClr>
                  </a:outerShdw>
                </a:effectLst>
              </a:rPr>
              <a:t> </a:t>
            </a:r>
            <a:r>
              <a:rPr lang="en-US" sz="3200" b="1" i="1" dirty="0">
                <a:ln w="11430"/>
                <a:solidFill>
                  <a:srgbClr val="CC99FF"/>
                </a:solidFill>
                <a:effectLst>
                  <a:glow rad="101600">
                    <a:schemeClr val="tx1"/>
                  </a:glow>
                  <a:outerShdw blurRad="50800" dist="39000" dir="5460000" algn="tl">
                    <a:srgbClr val="000000">
                      <a:alpha val="38000"/>
                    </a:srgbClr>
                  </a:outerShdw>
                </a:effectLst>
              </a:rPr>
              <a:t> </a:t>
            </a:r>
          </a:p>
        </p:txBody>
      </p:sp>
      <p:sp>
        <p:nvSpPr>
          <p:cNvPr id="2" name="Title 1"/>
          <p:cNvSpPr>
            <a:spLocks noGrp="1"/>
          </p:cNvSpPr>
          <p:nvPr>
            <p:ph type="title"/>
          </p:nvPr>
        </p:nvSpPr>
        <p:spPr>
          <a:xfrm>
            <a:off x="1066800" y="1417638"/>
            <a:ext cx="6934200" cy="3001962"/>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chemeClr val="bg1"/>
                  </a:solidFill>
                </a:ln>
                <a:solidFill>
                  <a:srgbClr val="996633"/>
                </a:solidFill>
                <a:effectLst>
                  <a:glow rad="177800">
                    <a:schemeClr val="accent4">
                      <a:satMod val="175000"/>
                      <a:alpha val="50000"/>
                    </a:schemeClr>
                  </a:glow>
                  <a:outerShdw blurRad="50800" dist="39000" dir="5460000" algn="tl">
                    <a:srgbClr val="000000">
                      <a:alpha val="38000"/>
                    </a:srgbClr>
                  </a:outerShdw>
                </a:effectLst>
              </a:rPr>
              <a:t>Oh come, let us sing to the LORD! Let us shout joyfully to the Rock of our salvation. </a:t>
            </a:r>
            <a:r>
              <a:rPr lang="en-US" sz="3200" b="1" i="1" dirty="0">
                <a:ln w="11430">
                  <a:solidFill>
                    <a:schemeClr val="bg1"/>
                  </a:solidFill>
                </a:ln>
                <a:solidFill>
                  <a:srgbClr val="996633"/>
                </a:solidFill>
                <a:effectLst>
                  <a:glow rad="177800">
                    <a:schemeClr val="accent4">
                      <a:satMod val="175000"/>
                      <a:alpha val="50000"/>
                    </a:schemeClr>
                  </a:glow>
                  <a:outerShdw blurRad="50800" dist="39000" dir="5460000" algn="tl">
                    <a:srgbClr val="000000">
                      <a:alpha val="38000"/>
                    </a:srgbClr>
                  </a:outerShdw>
                </a:effectLst>
              </a:rPr>
              <a:t>— Psalm 95:1</a:t>
            </a:r>
            <a:r>
              <a:rPr lang="en-US" sz="4000" b="1" i="1" dirty="0">
                <a:ln w="11430">
                  <a:solidFill>
                    <a:schemeClr val="bg1"/>
                  </a:solidFill>
                </a:ln>
                <a:solidFill>
                  <a:srgbClr val="996633"/>
                </a:solidFill>
                <a:effectLst>
                  <a:glow rad="177800">
                    <a:schemeClr val="accent4">
                      <a:satMod val="175000"/>
                      <a:alpha val="50000"/>
                    </a:schemeClr>
                  </a:glow>
                  <a:outerShdw blurRad="50800" dist="39000" dir="5460000" algn="tl">
                    <a:srgbClr val="000000">
                      <a:alpha val="38000"/>
                    </a:srgbClr>
                  </a:outerShdw>
                </a:effectLst>
              </a:rPr>
              <a:t> </a:t>
            </a:r>
            <a:r>
              <a:rPr lang="en-US" sz="3200" b="1" i="1" dirty="0">
                <a:ln w="11430">
                  <a:solidFill>
                    <a:schemeClr val="bg1"/>
                  </a:solidFill>
                </a:ln>
                <a:solidFill>
                  <a:srgbClr val="996633"/>
                </a:solidFill>
                <a:effectLst>
                  <a:glow rad="177800">
                    <a:schemeClr val="accent4">
                      <a:satMod val="175000"/>
                      <a:alpha val="50000"/>
                    </a:schemeClr>
                  </a:glow>
                  <a:outerShdw blurRad="50800" dist="39000" dir="5460000" algn="tl">
                    <a:srgbClr val="000000">
                      <a:alpha val="38000"/>
                    </a:srgbClr>
                  </a:outerShdw>
                </a:effectLst>
              </a:rPr>
              <a:t> </a:t>
            </a:r>
          </a:p>
        </p:txBody>
      </p:sp>
      <p:sp>
        <p:nvSpPr>
          <p:cNvPr id="6" name="Rectangle 2">
            <a:extLst>
              <a:ext uri="{FF2B5EF4-FFF2-40B4-BE49-F238E27FC236}">
                <a16:creationId xmlns:a16="http://schemas.microsoft.com/office/drawing/2014/main" id="{034E64F0-890D-44E7-8E0F-A89004175AE7}"/>
              </a:ext>
            </a:extLst>
          </p:cNvPr>
          <p:cNvSpPr txBox="1">
            <a:spLocks noChangeArrowheads="1"/>
          </p:cNvSpPr>
          <p:nvPr/>
        </p:nvSpPr>
        <p:spPr bwMode="auto">
          <a:xfrm>
            <a:off x="2521744" y="2911450"/>
            <a:ext cx="5391151" cy="748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8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Rock of our salvation</a:t>
            </a:r>
            <a:endParaRPr kumimoji="0" lang="en-US" altLang="en-US" sz="438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2733354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4" grpId="0"/>
      <p:bldP spid="2"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2500"/>
          <a:stretch/>
        </p:blipFill>
        <p:spPr>
          <a:xfrm>
            <a:off x="0" y="0"/>
            <a:ext cx="9144000" cy="6858000"/>
          </a:xfrm>
          <a:prstGeom prst="rect">
            <a:avLst/>
          </a:prstGeom>
        </p:spPr>
      </p:pic>
      <p:sp>
        <p:nvSpPr>
          <p:cNvPr id="2" name="Title 1"/>
          <p:cNvSpPr>
            <a:spLocks noGrp="1"/>
          </p:cNvSpPr>
          <p:nvPr>
            <p:ph type="title"/>
          </p:nvPr>
        </p:nvSpPr>
        <p:spPr>
          <a:xfrm>
            <a:off x="457200" y="2408238"/>
            <a:ext cx="8229600" cy="3916362"/>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rgbClr val="996633"/>
                </a:solidFill>
                <a:effectLst>
                  <a:glow rad="139700">
                    <a:schemeClr val="accent3">
                      <a:satMod val="175000"/>
                      <a:alpha val="40000"/>
                    </a:schemeClr>
                  </a:glow>
                  <a:outerShdw blurRad="50800" dist="39000" dir="5460000" algn="tl">
                    <a:srgbClr val="000000">
                      <a:alpha val="38000"/>
                    </a:srgbClr>
                  </a:outerShdw>
                </a:effectLst>
              </a:rPr>
              <a:t>For in the time of trouble He   shall hide me in His pavilion; In the secret place of His tabernacle He shall hide me; He shall set me high upon a rock.</a:t>
            </a:r>
            <a:r>
              <a:rPr lang="en-US" sz="3200" b="1" i="1" dirty="0">
                <a:ln w="11430"/>
                <a:solidFill>
                  <a:srgbClr val="996633"/>
                </a:solidFill>
                <a:effectLst>
                  <a:glow rad="139700">
                    <a:schemeClr val="accent3">
                      <a:satMod val="175000"/>
                      <a:alpha val="40000"/>
                    </a:schemeClr>
                  </a:glow>
                  <a:outerShdw blurRad="50800" dist="39000" dir="5460000" algn="tl">
                    <a:srgbClr val="000000">
                      <a:alpha val="38000"/>
                    </a:srgbClr>
                  </a:outerShdw>
                </a:effectLst>
              </a:rPr>
              <a:t> — Psalm 27:5</a:t>
            </a:r>
            <a:r>
              <a:rPr lang="en-US" b="1" dirty="0">
                <a:ln w="11430"/>
                <a:solidFill>
                  <a:srgbClr val="996633"/>
                </a:solidFill>
                <a:effectLst>
                  <a:glow rad="139700">
                    <a:schemeClr val="accent3">
                      <a:satMod val="175000"/>
                      <a:alpha val="40000"/>
                    </a:schemeClr>
                  </a:glow>
                  <a:outerShdw blurRad="50800" dist="39000" dir="5460000" algn="tl">
                    <a:srgbClr val="000000">
                      <a:alpha val="38000"/>
                    </a:srgbClr>
                  </a:outerShdw>
                </a:effectLst>
              </a:rPr>
              <a:t> </a:t>
            </a:r>
          </a:p>
        </p:txBody>
      </p:sp>
      <p:sp>
        <p:nvSpPr>
          <p:cNvPr id="5" name="Title 1"/>
          <p:cNvSpPr txBox="1">
            <a:spLocks/>
          </p:cNvSpPr>
          <p:nvPr/>
        </p:nvSpPr>
        <p:spPr>
          <a:xfrm>
            <a:off x="4419600" y="3124200"/>
            <a:ext cx="3352800" cy="1168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rPr>
              <a:t>His pavilion</a:t>
            </a:r>
          </a:p>
        </p:txBody>
      </p:sp>
      <p:sp>
        <p:nvSpPr>
          <p:cNvPr id="6" name="Title 1"/>
          <p:cNvSpPr txBox="1">
            <a:spLocks/>
          </p:cNvSpPr>
          <p:nvPr/>
        </p:nvSpPr>
        <p:spPr>
          <a:xfrm>
            <a:off x="4782820" y="3812620"/>
            <a:ext cx="3962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rPr>
              <a:t>His tabernacle</a:t>
            </a:r>
          </a:p>
        </p:txBody>
      </p:sp>
      <p:sp>
        <p:nvSpPr>
          <p:cNvPr id="7" name="Title 1"/>
          <p:cNvSpPr txBox="1">
            <a:spLocks/>
          </p:cNvSpPr>
          <p:nvPr/>
        </p:nvSpPr>
        <p:spPr>
          <a:xfrm>
            <a:off x="457200" y="4498848"/>
            <a:ext cx="2438400" cy="110439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rPr>
              <a:t>He shall</a:t>
            </a:r>
          </a:p>
        </p:txBody>
      </p:sp>
      <p:sp>
        <p:nvSpPr>
          <p:cNvPr id="8" name="Title 1"/>
          <p:cNvSpPr txBox="1">
            <a:spLocks/>
          </p:cNvSpPr>
          <p:nvPr/>
        </p:nvSpPr>
        <p:spPr>
          <a:xfrm>
            <a:off x="4572000" y="4498848"/>
            <a:ext cx="2438400" cy="110439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rPr>
              <a:t>He shall</a:t>
            </a:r>
          </a:p>
        </p:txBody>
      </p:sp>
      <p:sp>
        <p:nvSpPr>
          <p:cNvPr id="4" name="Title 1"/>
          <p:cNvSpPr txBox="1">
            <a:spLocks/>
          </p:cNvSpPr>
          <p:nvPr/>
        </p:nvSpPr>
        <p:spPr>
          <a:xfrm>
            <a:off x="457200" y="2408238"/>
            <a:ext cx="8229600" cy="3916362"/>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FF"/>
                </a:solidFill>
                <a:effectLst>
                  <a:glow rad="101600">
                    <a:schemeClr val="tx1"/>
                  </a:glow>
                  <a:outerShdw blurRad="50800" dist="39000" dir="5460000" algn="tl">
                    <a:srgbClr val="000000">
                      <a:alpha val="38000"/>
                    </a:srgbClr>
                  </a:outerShdw>
                </a:effectLst>
              </a:rPr>
              <a:t>For in the time of trouble He   shall hide me in His pavilion; In the secret place of His tabernacle He shall hide me; He shall set me high upon a rock.</a:t>
            </a:r>
            <a:r>
              <a:rPr lang="en-US" sz="3200" b="1" i="1" dirty="0">
                <a:ln w="11430"/>
                <a:solidFill>
                  <a:srgbClr val="CC99FF"/>
                </a:solidFill>
                <a:effectLst>
                  <a:glow rad="101600">
                    <a:schemeClr val="tx1"/>
                  </a:glow>
                  <a:outerShdw blurRad="50800" dist="39000" dir="5460000" algn="tl">
                    <a:srgbClr val="000000">
                      <a:alpha val="38000"/>
                    </a:srgbClr>
                  </a:outerShdw>
                </a:effectLst>
              </a:rPr>
              <a:t> — Psalm 27:5</a:t>
            </a:r>
            <a:r>
              <a:rPr lang="en-US" b="1" dirty="0">
                <a:ln w="11430"/>
                <a:solidFill>
                  <a:srgbClr val="CC99FF"/>
                </a:solidFill>
                <a:effectLst>
                  <a:glow rad="101600">
                    <a:schemeClr val="tx1"/>
                  </a:glow>
                  <a:outerShdw blurRad="50800" dist="39000" dir="5460000" algn="tl">
                    <a:srgbClr val="000000">
                      <a:alpha val="38000"/>
                    </a:srgbClr>
                  </a:outerShdw>
                </a:effectLst>
              </a:rPr>
              <a:t> </a:t>
            </a:r>
          </a:p>
        </p:txBody>
      </p:sp>
      <p:sp>
        <p:nvSpPr>
          <p:cNvPr id="9" name="Title 1"/>
          <p:cNvSpPr txBox="1">
            <a:spLocks/>
          </p:cNvSpPr>
          <p:nvPr/>
        </p:nvSpPr>
        <p:spPr>
          <a:xfrm>
            <a:off x="762000" y="5181600"/>
            <a:ext cx="48768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3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b="1" dirty="0">
                <a:ln w="17780" cmpd="sng">
                  <a:noFill/>
                  <a:prstDash val="solid"/>
                  <a:miter lim="800000"/>
                </a:ln>
                <a:solidFill>
                  <a:schemeClr val="bg1"/>
                </a:solidFill>
                <a:effectLst>
                  <a:glow rad="38100">
                    <a:schemeClr val="tx1"/>
                  </a:glow>
                  <a:outerShdw blurRad="50800" algn="tl" rotWithShape="0">
                    <a:srgbClr val="000000"/>
                  </a:outerShdw>
                </a:effectLst>
              </a:rPr>
              <a:t>high upon a rock</a:t>
            </a:r>
          </a:p>
        </p:txBody>
      </p:sp>
      <p:sp>
        <p:nvSpPr>
          <p:cNvPr id="10" name="Rectangle 4"/>
          <p:cNvSpPr>
            <a:spLocks noChangeArrowheads="1"/>
          </p:cNvSpPr>
          <p:nvPr/>
        </p:nvSpPr>
        <p:spPr bwMode="auto">
          <a:xfrm>
            <a:off x="1295400" y="838200"/>
            <a:ext cx="53340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no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63500">
                    <a:schemeClr val="tx1"/>
                  </a:glow>
                  <a:outerShdw blurRad="80000" dist="40000" dir="5040000" algn="tl">
                    <a:srgbClr val="000000">
                      <a:alpha val="30000"/>
                    </a:srgbClr>
                  </a:outerShdw>
                </a:effectLst>
                <a:latin typeface="+mj-lt"/>
              </a:rPr>
              <a:t>Psychic Protection</a:t>
            </a:r>
            <a:endParaRPr lang="en-US" sz="3200" b="1" i="1" dirty="0">
              <a:ln w="11430">
                <a:no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63500">
                  <a:schemeClr val="tx1"/>
                </a:glow>
                <a:outerShdw blurRad="80000" dist="40000" dir="5040000" algn="tl">
                  <a:srgbClr val="000000">
                    <a:alpha val="30000"/>
                  </a:srgbClr>
                </a:outerShdw>
              </a:effectLst>
              <a:latin typeface="+mj-lt"/>
            </a:endParaRPr>
          </a:p>
        </p:txBody>
      </p:sp>
      <p:sp>
        <p:nvSpPr>
          <p:cNvPr id="11" name="Rectangle 4"/>
          <p:cNvSpPr>
            <a:spLocks noChangeArrowheads="1"/>
          </p:cNvSpPr>
          <p:nvPr/>
        </p:nvSpPr>
        <p:spPr bwMode="auto">
          <a:xfrm rot="16200000">
            <a:off x="4514850" y="2762250"/>
            <a:ext cx="23622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rgbClr val="CC99FF"/>
                </a:solidFill>
                <a:effectLst>
                  <a:glow rad="63500">
                    <a:schemeClr val="tx1"/>
                  </a:glow>
                  <a:outerShdw blurRad="50800" dist="39000" dir="5460000" algn="tl">
                    <a:srgbClr val="000000">
                      <a:alpha val="38000"/>
                    </a:srgbClr>
                  </a:outerShdw>
                </a:effectLst>
                <a:latin typeface="+mj-lt"/>
                <a:ea typeface="+mj-ea"/>
                <a:cs typeface="+mj-cs"/>
              </a:rPr>
              <a:t>inside</a:t>
            </a:r>
          </a:p>
        </p:txBody>
      </p:sp>
      <p:sp>
        <p:nvSpPr>
          <p:cNvPr id="12" name="Rectangle 4"/>
          <p:cNvSpPr>
            <a:spLocks noChangeArrowheads="1"/>
          </p:cNvSpPr>
          <p:nvPr/>
        </p:nvSpPr>
        <p:spPr bwMode="auto">
          <a:xfrm>
            <a:off x="1752600" y="2438400"/>
            <a:ext cx="990600" cy="113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600" b="1" dirty="0">
                <a:ln w="11430">
                  <a:no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rPr>
              <a:t> </a:t>
            </a:r>
            <a:r>
              <a:rPr lang="en-US" sz="4800" b="1" dirty="0">
                <a:ln w="11430">
                  <a:no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rPr>
              <a:t> </a:t>
            </a:r>
            <a:r>
              <a:rPr lang="en-US" sz="4400" b="1" dirty="0">
                <a:ln w="11430"/>
                <a:solidFill>
                  <a:srgbClr val="CC99FF"/>
                </a:solidFill>
                <a:effectLst>
                  <a:glow rad="63500">
                    <a:schemeClr val="tx1"/>
                  </a:glow>
                  <a:outerShdw blurRad="50800" dist="39000" dir="5460000" algn="tl">
                    <a:srgbClr val="000000">
                      <a:alpha val="38000"/>
                    </a:srgbClr>
                  </a:outerShdw>
                </a:effectLst>
                <a:latin typeface="+mj-lt"/>
                <a:ea typeface="+mj-ea"/>
                <a:cs typeface="+mj-cs"/>
              </a:rPr>
              <a:t>in</a:t>
            </a:r>
          </a:p>
        </p:txBody>
      </p:sp>
      <p:sp>
        <p:nvSpPr>
          <p:cNvPr id="13" name="Rectangle 4"/>
          <p:cNvSpPr>
            <a:spLocks noChangeArrowheads="1"/>
          </p:cNvSpPr>
          <p:nvPr/>
        </p:nvSpPr>
        <p:spPr bwMode="auto">
          <a:xfrm>
            <a:off x="2590800" y="4457700"/>
            <a:ext cx="12954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00" b="1" dirty="0">
                <a:ln w="11430">
                  <a:no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rPr>
              <a:t> </a:t>
            </a:r>
            <a:r>
              <a:rPr lang="en-US" sz="5100" b="1" dirty="0">
                <a:ln w="11430">
                  <a:no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rPr>
              <a:t> </a:t>
            </a:r>
            <a:r>
              <a:rPr lang="en-US" sz="4400" b="1" dirty="0">
                <a:ln w="11430"/>
                <a:solidFill>
                  <a:srgbClr val="CC99FF"/>
                </a:solidFill>
                <a:effectLst>
                  <a:glow rad="63500">
                    <a:schemeClr val="tx1"/>
                  </a:glow>
                  <a:outerShdw blurRad="50800" dist="39000" dir="5460000" algn="tl">
                    <a:srgbClr val="000000">
                      <a:alpha val="38000"/>
                    </a:srgbClr>
                  </a:outerShdw>
                </a:effectLst>
                <a:latin typeface="+mj-lt"/>
                <a:ea typeface="+mj-ea"/>
                <a:cs typeface="+mj-cs"/>
              </a:rPr>
              <a:t>ide</a:t>
            </a:r>
          </a:p>
        </p:txBody>
      </p:sp>
      <p:sp>
        <p:nvSpPr>
          <p:cNvPr id="14" name="Rectangle 4"/>
          <p:cNvSpPr>
            <a:spLocks noChangeArrowheads="1"/>
          </p:cNvSpPr>
          <p:nvPr/>
        </p:nvSpPr>
        <p:spPr bwMode="auto">
          <a:xfrm>
            <a:off x="5181600" y="3810000"/>
            <a:ext cx="8382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600" b="1" dirty="0">
                <a:ln w="11430">
                  <a:no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rPr>
              <a:t> </a:t>
            </a:r>
            <a:r>
              <a:rPr lang="en-US" sz="4600" b="1" dirty="0">
                <a:ln w="11430">
                  <a:no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rPr>
              <a:t> </a:t>
            </a:r>
            <a:r>
              <a:rPr lang="en-US" sz="4400" b="1" dirty="0">
                <a:ln w="11430"/>
                <a:solidFill>
                  <a:srgbClr val="CC99FF"/>
                </a:solidFill>
                <a:effectLst>
                  <a:glow rad="63500">
                    <a:schemeClr val="tx1"/>
                  </a:glow>
                  <a:outerShdw blurRad="50800" dist="39000" dir="5460000" algn="tl">
                    <a:srgbClr val="000000">
                      <a:alpha val="38000"/>
                    </a:srgbClr>
                  </a:outerShdw>
                </a:effectLst>
                <a:latin typeface="+mj-lt"/>
                <a:ea typeface="+mj-ea"/>
                <a:cs typeface="+mj-cs"/>
              </a:rPr>
              <a:t>s</a:t>
            </a:r>
          </a:p>
        </p:txBody>
      </p:sp>
      <p:sp>
        <p:nvSpPr>
          <p:cNvPr id="15" name="Rectangle 2">
            <a:extLst>
              <a:ext uri="{FF2B5EF4-FFF2-40B4-BE49-F238E27FC236}">
                <a16:creationId xmlns:a16="http://schemas.microsoft.com/office/drawing/2014/main" id="{E45B5E6D-C918-4E89-85F4-8ADB75CF747E}"/>
              </a:ext>
            </a:extLst>
          </p:cNvPr>
          <p:cNvSpPr txBox="1">
            <a:spLocks noChangeArrowheads="1"/>
          </p:cNvSpPr>
          <p:nvPr/>
        </p:nvSpPr>
        <p:spPr bwMode="auto">
          <a:xfrm>
            <a:off x="4394200" y="3314700"/>
            <a:ext cx="33972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8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His pavilion</a:t>
            </a:r>
            <a:endParaRPr kumimoji="0" lang="en-US" altLang="en-US" sz="438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5BA46C02-F9F2-4D49-8C11-30F13E82C575}"/>
              </a:ext>
            </a:extLst>
          </p:cNvPr>
          <p:cNvSpPr txBox="1">
            <a:spLocks noChangeArrowheads="1"/>
          </p:cNvSpPr>
          <p:nvPr/>
        </p:nvSpPr>
        <p:spPr bwMode="auto">
          <a:xfrm>
            <a:off x="4775200" y="4013200"/>
            <a:ext cx="3987800" cy="71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8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His tabernacle</a:t>
            </a:r>
            <a:endParaRPr kumimoji="0" lang="en-US" altLang="en-US" sz="438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9472A6EF-3A78-4308-B215-F7900661EF26}"/>
              </a:ext>
            </a:extLst>
          </p:cNvPr>
          <p:cNvSpPr txBox="1">
            <a:spLocks noChangeArrowheads="1"/>
          </p:cNvSpPr>
          <p:nvPr/>
        </p:nvSpPr>
        <p:spPr bwMode="auto">
          <a:xfrm>
            <a:off x="471488" y="4652963"/>
            <a:ext cx="2398712" cy="766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8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 shall</a:t>
            </a:r>
            <a:endParaRPr kumimoji="0" lang="en-US" altLang="en-US" sz="438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E608F933-3FE1-4660-BA80-CBA1049A85FF}"/>
              </a:ext>
            </a:extLst>
          </p:cNvPr>
          <p:cNvSpPr txBox="1">
            <a:spLocks noChangeArrowheads="1"/>
          </p:cNvSpPr>
          <p:nvPr/>
        </p:nvSpPr>
        <p:spPr bwMode="auto">
          <a:xfrm>
            <a:off x="4600575" y="4645819"/>
            <a:ext cx="2384425" cy="786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8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 shall</a:t>
            </a:r>
            <a:endParaRPr kumimoji="0" lang="en-US" altLang="en-US" sz="438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273335409"/>
      </p:ext>
    </p:extLst>
  </p:cSld>
  <p:clrMapOvr>
    <a:masterClrMapping/>
  </p:clrMapOvr>
  <mc:AlternateContent xmlns:mc="http://schemas.openxmlformats.org/markup-compatibility/2006" xmlns:p14="http://schemas.microsoft.com/office/powerpoint/2010/main">
    <mc:Choice Requires="p14">
      <p:transition spd="slow" p14:dur="1400">
        <p14:door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18" presetClass="emph" presetSubtype="0" fill="hold" grpId="1" nodeType="withEffect">
                                  <p:stCondLst>
                                    <p:cond delay="0"/>
                                  </p:stCondLst>
                                  <p:childTnLst>
                                    <p:set>
                                      <p:cBhvr override="childStyle">
                                        <p:cTn id="23" dur="500" fill="hold"/>
                                        <p:tgtEl>
                                          <p:spTgt spid="5"/>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par>
                                <p:cTn id="32" presetID="18" presetClass="emph" presetSubtype="0" fill="hold" grpId="1" nodeType="withEffect">
                                  <p:stCondLst>
                                    <p:cond delay="0"/>
                                  </p:stCondLst>
                                  <p:childTnLst>
                                    <p:set>
                                      <p:cBhvr override="childStyle">
                                        <p:cTn id="33" dur="500" fill="hold"/>
                                        <p:tgtEl>
                                          <p:spTgt spid="6"/>
                                        </p:tgtEl>
                                        <p:attrNameLst>
                                          <p:attrName>style.textDecorationUnderline</p:attrName>
                                        </p:attrNameLst>
                                      </p:cBhvr>
                                      <p:to>
                                        <p:strVal val="true"/>
                                      </p:to>
                                    </p:set>
                                  </p:childTnLst>
                                </p:cTn>
                              </p:par>
                              <p:par>
                                <p:cTn id="34" presetID="22" presetClass="entr" presetSubtype="8"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par>
                                <p:cTn id="42" presetID="18" presetClass="emph" presetSubtype="0" fill="hold" grpId="1" nodeType="withEffect">
                                  <p:stCondLst>
                                    <p:cond delay="0"/>
                                  </p:stCondLst>
                                  <p:childTnLst>
                                    <p:set>
                                      <p:cBhvr override="childStyle">
                                        <p:cTn id="43" dur="500" fill="hold"/>
                                        <p:tgtEl>
                                          <p:spTgt spid="7"/>
                                        </p:tgtEl>
                                        <p:attrNameLst>
                                          <p:attrName>style.textDecorationUnderline</p:attrName>
                                        </p:attrNameLst>
                                      </p:cBhvr>
                                      <p:to>
                                        <p:strVal val="true"/>
                                      </p:to>
                                    </p:set>
                                  </p:childTnLst>
                                </p:cTn>
                              </p:par>
                              <p:par>
                                <p:cTn id="44" presetID="22" presetClass="entr" presetSubtype="8"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par>
                                <p:cTn id="47" presetID="10" presetClass="exit" presetSubtype="0" fill="hold" grpId="2" nodeType="withEffect">
                                  <p:stCondLst>
                                    <p:cond delay="0"/>
                                  </p:stCondLst>
                                  <p:childTnLst>
                                    <p:animEffect transition="out" filter="fade">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wipe(left)">
                                      <p:cBhvr>
                                        <p:cTn id="63" dur="500"/>
                                        <p:tgtEl>
                                          <p:spTgt spid="8"/>
                                        </p:tgtEl>
                                      </p:cBhvr>
                                    </p:animEffect>
                                  </p:childTnLst>
                                </p:cTn>
                              </p:par>
                              <p:par>
                                <p:cTn id="64" presetID="18" presetClass="emph" presetSubtype="0" fill="hold" grpId="1" nodeType="withEffect">
                                  <p:stCondLst>
                                    <p:cond delay="0"/>
                                  </p:stCondLst>
                                  <p:childTnLst>
                                    <p:set>
                                      <p:cBhvr override="childStyle">
                                        <p:cTn id="65" dur="500" fill="hold"/>
                                        <p:tgtEl>
                                          <p:spTgt spid="8"/>
                                        </p:tgtEl>
                                        <p:attrNameLst>
                                          <p:attrName>style.textDecorationUnderline</p:attrName>
                                        </p:attrNameLst>
                                      </p:cBhvr>
                                      <p:to>
                                        <p:strVal val="true"/>
                                      </p:to>
                                    </p:set>
                                  </p:childTnLst>
                                </p:cTn>
                              </p:par>
                              <p:par>
                                <p:cTn id="66" presetID="22" presetClass="entr" presetSubtype="8"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wipe(left)">
                                      <p:cBhvr>
                                        <p:cTn id="68" dur="5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2" nodeType="clickEffect">
                                  <p:stCondLst>
                                    <p:cond delay="0"/>
                                  </p:stCondLst>
                                  <p:childTnLst>
                                    <p:animEffect transition="out" filter="fade">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8"/>
                                        </p:tgtEl>
                                      </p:cBhvr>
                                    </p:animEffect>
                                    <p:set>
                                      <p:cBhvr>
                                        <p:cTn id="76" dur="1" fill="hold">
                                          <p:stCondLst>
                                            <p:cond delay="499"/>
                                          </p:stCondLst>
                                        </p:cTn>
                                        <p:tgtEl>
                                          <p:spTgt spid="8"/>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7"/>
                                        </p:tgtEl>
                                      </p:cBhvr>
                                    </p:animEffect>
                                    <p:set>
                                      <p:cBhvr>
                                        <p:cTn id="79" dur="1" fill="hold">
                                          <p:stCondLst>
                                            <p:cond delay="499"/>
                                          </p:stCondLst>
                                        </p:cTn>
                                        <p:tgtEl>
                                          <p:spTgt spid="17"/>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8"/>
                                        </p:tgtEl>
                                      </p:cBhvr>
                                    </p:animEffect>
                                    <p:set>
                                      <p:cBhvr>
                                        <p:cTn id="82" dur="1" fill="hold">
                                          <p:stCondLst>
                                            <p:cond delay="499"/>
                                          </p:stCondLst>
                                        </p:cTn>
                                        <p:tgtEl>
                                          <p:spTgt spid="18"/>
                                        </p:tgtEl>
                                        <p:attrNameLst>
                                          <p:attrName>style.visibility</p:attrName>
                                        </p:attrNameLst>
                                      </p:cBhvr>
                                      <p:to>
                                        <p:strVal val="hidden"/>
                                      </p:to>
                                    </p:set>
                                  </p:childTnLst>
                                </p:cTn>
                              </p:par>
                              <p:par>
                                <p:cTn id="83" presetID="22" presetClass="entr" presetSubtype="4" fill="hold" grpId="0" nodeType="with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wipe(down)">
                                      <p:cBhvr>
                                        <p:cTn id="85" dur="750"/>
                                        <p:tgtEl>
                                          <p:spTgt spid="9"/>
                                        </p:tgtEl>
                                      </p:cBhvr>
                                    </p:animEffect>
                                  </p:childTnLst>
                                </p:cTn>
                              </p:par>
                              <p:par>
                                <p:cTn id="86" presetID="10" presetClass="entr" presetSubtype="0" fill="hold" grpId="1" nodeType="withEffect">
                                  <p:stCondLst>
                                    <p:cond delay="0"/>
                                  </p:stCondLst>
                                  <p:childTnLst>
                                    <p:set>
                                      <p:cBhvr>
                                        <p:cTn id="87" dur="1" fill="hold">
                                          <p:stCondLst>
                                            <p:cond delay="0"/>
                                          </p:stCondLst>
                                        </p:cTn>
                                        <p:tgtEl>
                                          <p:spTgt spid="12"/>
                                        </p:tgtEl>
                                        <p:attrNameLst>
                                          <p:attrName>style.visibility</p:attrName>
                                        </p:attrNameLst>
                                      </p:cBhvr>
                                      <p:to>
                                        <p:strVal val="visible"/>
                                      </p:to>
                                    </p:set>
                                    <p:animEffect transition="in" filter="fade">
                                      <p:cBhvr>
                                        <p:cTn id="88" dur="250"/>
                                        <p:tgtEl>
                                          <p:spTgt spid="12"/>
                                        </p:tgtEl>
                                      </p:cBhvr>
                                    </p:animEffect>
                                  </p:childTnLst>
                                </p:cTn>
                              </p:par>
                              <p:par>
                                <p:cTn id="89" presetID="10" presetClass="entr" presetSubtype="0" fill="hold" grpId="1" nodeType="with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fade">
                                      <p:cBhvr>
                                        <p:cTn id="91" dur="250"/>
                                        <p:tgtEl>
                                          <p:spTgt spid="1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3"/>
                                        </p:tgtEl>
                                        <p:attrNameLst>
                                          <p:attrName>style.visibility</p:attrName>
                                        </p:attrNameLst>
                                      </p:cBhvr>
                                      <p:to>
                                        <p:strVal val="visible"/>
                                      </p:to>
                                    </p:set>
                                    <p:animEffect transition="in" filter="fade">
                                      <p:cBhvr>
                                        <p:cTn id="94" dur="250"/>
                                        <p:tgtEl>
                                          <p:spTgt spid="13"/>
                                        </p:tgtEl>
                                      </p:cBhvr>
                                    </p:animEffect>
                                  </p:childTnLst>
                                </p:cTn>
                              </p:par>
                              <p:par>
                                <p:cTn id="95" presetID="8" presetClass="emph" presetSubtype="0" fill="hold" grpId="2" nodeType="withEffect">
                                  <p:stCondLst>
                                    <p:cond delay="0"/>
                                  </p:stCondLst>
                                  <p:childTnLst>
                                    <p:animRot by="-5400000">
                                      <p:cBhvr>
                                        <p:cTn id="96" dur="2000" fill="hold"/>
                                        <p:tgtEl>
                                          <p:spTgt spid="13"/>
                                        </p:tgtEl>
                                        <p:attrNameLst>
                                          <p:attrName>r</p:attrName>
                                        </p:attrNameLst>
                                      </p:cBhvr>
                                    </p:animRot>
                                  </p:childTnLst>
                                </p:cTn>
                              </p:par>
                              <p:par>
                                <p:cTn id="97" presetID="8" presetClass="emph" presetSubtype="0" fill="hold" grpId="2" nodeType="withEffect">
                                  <p:stCondLst>
                                    <p:cond delay="0"/>
                                  </p:stCondLst>
                                  <p:childTnLst>
                                    <p:animRot by="-5400000">
                                      <p:cBhvr>
                                        <p:cTn id="98" dur="2000" fill="hold"/>
                                        <p:tgtEl>
                                          <p:spTgt spid="12"/>
                                        </p:tgtEl>
                                        <p:attrNameLst>
                                          <p:attrName>r</p:attrName>
                                        </p:attrNameLst>
                                      </p:cBhvr>
                                    </p:animRot>
                                  </p:childTnLst>
                                </p:cTn>
                              </p:par>
                              <p:par>
                                <p:cTn id="99" presetID="8" presetClass="emph" presetSubtype="0" fill="hold" grpId="2" nodeType="withEffect">
                                  <p:stCondLst>
                                    <p:cond delay="0"/>
                                  </p:stCondLst>
                                  <p:childTnLst>
                                    <p:animRot by="-5400000">
                                      <p:cBhvr>
                                        <p:cTn id="100" dur="2000" fill="hold"/>
                                        <p:tgtEl>
                                          <p:spTgt spid="14"/>
                                        </p:tgtEl>
                                        <p:attrNameLst>
                                          <p:attrName>r</p:attrName>
                                        </p:attrNameLst>
                                      </p:cBhvr>
                                    </p:animRot>
                                  </p:childTnLst>
                                </p:cTn>
                              </p:par>
                              <p:par>
                                <p:cTn id="101" presetID="0" presetClass="path" presetSubtype="0" accel="50000" decel="50000" fill="hold" grpId="3" nodeType="withEffect">
                                  <p:stCondLst>
                                    <p:cond delay="0"/>
                                  </p:stCondLst>
                                  <p:childTnLst>
                                    <p:animMotion origin="layout" path="M -3.33333E-6 -4.44444E-6 C 0.03611 0.01412 0.154 0.06528 0.21667 0.08519 C 0.279 0.1051 0.34254 0.12477 0.37552 0.13218 " pathEditMode="relative" rAng="0" ptsTypes="AAA">
                                      <p:cBhvr>
                                        <p:cTn id="102" dur="2000" fill="hold"/>
                                        <p:tgtEl>
                                          <p:spTgt spid="12"/>
                                        </p:tgtEl>
                                        <p:attrNameLst>
                                          <p:attrName>ppt_x</p:attrName>
                                          <p:attrName>ppt_y</p:attrName>
                                        </p:attrNameLst>
                                      </p:cBhvr>
                                      <p:rCtr x="18767" y="6597"/>
                                    </p:animMotion>
                                  </p:childTnLst>
                                </p:cTn>
                              </p:par>
                              <p:par>
                                <p:cTn id="103" presetID="0" presetClass="path" presetSubtype="0" accel="50000" decel="50000" fill="hold" grpId="3" nodeType="withEffect">
                                  <p:stCondLst>
                                    <p:cond delay="0"/>
                                  </p:stCondLst>
                                  <p:childTnLst>
                                    <p:animMotion origin="layout" path="M 3.33333E-6 4.44444E-6 C 0.05399 -0.00787 0.10798 -0.01505 0.15225 -0.02801 C 0.19652 -0.04237 0.23819 -0.0669 0.26475 -0.0845 C 0.29166 -0.10186 0.30208 -0.11436 0.31198 -0.13218 C 0.3217 -0.15047 0.3243 -0.17385 0.3243 -0.19213 C 0.32413 -0.20996 0.32083 -0.22662 0.31128 -0.24098 C 0.30156 -0.25533 0.28159 -0.26829 0.2658 -0.27593 " pathEditMode="relative" rAng="0" ptsTypes="AAAAAAA">
                                      <p:cBhvr>
                                        <p:cTn id="104" dur="2000" fill="hold"/>
                                        <p:tgtEl>
                                          <p:spTgt spid="13"/>
                                        </p:tgtEl>
                                        <p:attrNameLst>
                                          <p:attrName>ppt_x</p:attrName>
                                          <p:attrName>ppt_y</p:attrName>
                                        </p:attrNameLst>
                                      </p:cBhvr>
                                      <p:rCtr x="16215" y="-13796"/>
                                    </p:animMotion>
                                  </p:childTnLst>
                                </p:cTn>
                              </p:par>
                              <p:par>
                                <p:cTn id="105" presetID="0" presetClass="path" presetSubtype="0" accel="50000" decel="50000" fill="hold" grpId="0" nodeType="withEffect">
                                  <p:stCondLst>
                                    <p:cond delay="0"/>
                                  </p:stCondLst>
                                  <p:childTnLst>
                                    <p:animMotion origin="layout" path="M 0 -0.00092 C 0.00608 -0.03981 0.00503 -0.04074 0.00712 -0.06157 C 0.00781 -0.08287 0.00903 -0.08981 0.01007 -0.11435 " pathEditMode="relative" rAng="0" ptsTypes="AAA">
                                      <p:cBhvr>
                                        <p:cTn id="106" dur="2000" fill="hold"/>
                                        <p:tgtEl>
                                          <p:spTgt spid="14"/>
                                        </p:tgtEl>
                                        <p:attrNameLst>
                                          <p:attrName>ppt_x</p:attrName>
                                          <p:attrName>ppt_y</p:attrName>
                                        </p:attrNameLst>
                                      </p:cBhvr>
                                      <p:rCtr x="503" y="-5671"/>
                                    </p:animMotion>
                                  </p:childTnLst>
                                </p:cTn>
                              </p:par>
                              <p:par>
                                <p:cTn id="107" presetID="10" presetClass="exit" presetSubtype="0" fill="hold" grpId="1" nodeType="withEffect">
                                  <p:stCondLst>
                                    <p:cond delay="0"/>
                                  </p:stCondLst>
                                  <p:childTnLst>
                                    <p:animEffect transition="out" filter="fade">
                                      <p:cBhvr>
                                        <p:cTn id="108" dur="1500"/>
                                        <p:tgtEl>
                                          <p:spTgt spid="4"/>
                                        </p:tgtEl>
                                      </p:cBhvr>
                                    </p:animEffect>
                                    <p:set>
                                      <p:cBhvr>
                                        <p:cTn id="109" dur="1" fill="hold">
                                          <p:stCondLst>
                                            <p:cond delay="1499"/>
                                          </p:stCondLst>
                                        </p:cTn>
                                        <p:tgtEl>
                                          <p:spTgt spid="4"/>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1500"/>
                                        <p:tgtEl>
                                          <p:spTgt spid="2"/>
                                        </p:tgtEl>
                                      </p:cBhvr>
                                    </p:animEffect>
                                    <p:set>
                                      <p:cBhvr>
                                        <p:cTn id="112" dur="1" fill="hold">
                                          <p:stCondLst>
                                            <p:cond delay="1499"/>
                                          </p:stCondLst>
                                        </p:cTn>
                                        <p:tgtEl>
                                          <p:spTgt spid="2"/>
                                        </p:tgtEl>
                                        <p:attrNameLst>
                                          <p:attrName>style.visibility</p:attrName>
                                        </p:attrNameLst>
                                      </p:cBhvr>
                                      <p:to>
                                        <p:strVal val="hidden"/>
                                      </p:to>
                                    </p:set>
                                  </p:childTnLst>
                                </p:cTn>
                              </p:par>
                            </p:childTnLst>
                          </p:cTn>
                        </p:par>
                        <p:par>
                          <p:cTn id="113" fill="hold">
                            <p:stCondLst>
                              <p:cond delay="2000"/>
                            </p:stCondLst>
                            <p:childTnLst>
                              <p:par>
                                <p:cTn id="114" presetID="10" presetClass="entr" presetSubtype="0" fill="hold" grpId="0" nodeType="afterEffect">
                                  <p:stCondLst>
                                    <p:cond delay="0"/>
                                  </p:stCondLst>
                                  <p:childTnLst>
                                    <p:set>
                                      <p:cBhvr>
                                        <p:cTn id="115" dur="1" fill="hold">
                                          <p:stCondLst>
                                            <p:cond delay="0"/>
                                          </p:stCondLst>
                                        </p:cTn>
                                        <p:tgtEl>
                                          <p:spTgt spid="11"/>
                                        </p:tgtEl>
                                        <p:attrNameLst>
                                          <p:attrName>style.visibility</p:attrName>
                                        </p:attrNameLst>
                                      </p:cBhvr>
                                      <p:to>
                                        <p:strVal val="visible"/>
                                      </p:to>
                                    </p:set>
                                    <p:animEffect transition="in" filter="fade">
                                      <p:cBhvr>
                                        <p:cTn id="116" dur="250"/>
                                        <p:tgtEl>
                                          <p:spTgt spid="11"/>
                                        </p:tgtEl>
                                      </p:cBhvr>
                                    </p:animEffect>
                                  </p:childTnLst>
                                </p:cTn>
                              </p:par>
                              <p:par>
                                <p:cTn id="117" presetID="10" presetClass="exit" presetSubtype="0" fill="hold" grpId="4" nodeType="withEffect">
                                  <p:stCondLst>
                                    <p:cond delay="0"/>
                                  </p:stCondLst>
                                  <p:childTnLst>
                                    <p:animEffect transition="out" filter="fade">
                                      <p:cBhvr>
                                        <p:cTn id="118" dur="500"/>
                                        <p:tgtEl>
                                          <p:spTgt spid="12"/>
                                        </p:tgtEl>
                                      </p:cBhvr>
                                    </p:animEffect>
                                    <p:set>
                                      <p:cBhvr>
                                        <p:cTn id="119" dur="1" fill="hold">
                                          <p:stCondLst>
                                            <p:cond delay="499"/>
                                          </p:stCondLst>
                                        </p:cTn>
                                        <p:tgtEl>
                                          <p:spTgt spid="12"/>
                                        </p:tgtEl>
                                        <p:attrNameLst>
                                          <p:attrName>style.visibility</p:attrName>
                                        </p:attrNameLst>
                                      </p:cBhvr>
                                      <p:to>
                                        <p:strVal val="hidden"/>
                                      </p:to>
                                    </p:set>
                                  </p:childTnLst>
                                </p:cTn>
                              </p:par>
                              <p:par>
                                <p:cTn id="120" presetID="10" presetClass="exit" presetSubtype="0" fill="hold" grpId="3" nodeType="withEffect">
                                  <p:stCondLst>
                                    <p:cond delay="0"/>
                                  </p:stCondLst>
                                  <p:childTnLst>
                                    <p:animEffect transition="out" filter="fade">
                                      <p:cBhvr>
                                        <p:cTn id="121" dur="500"/>
                                        <p:tgtEl>
                                          <p:spTgt spid="14"/>
                                        </p:tgtEl>
                                      </p:cBhvr>
                                    </p:animEffect>
                                    <p:set>
                                      <p:cBhvr>
                                        <p:cTn id="122" dur="1" fill="hold">
                                          <p:stCondLst>
                                            <p:cond delay="499"/>
                                          </p:stCondLst>
                                        </p:cTn>
                                        <p:tgtEl>
                                          <p:spTgt spid="14"/>
                                        </p:tgtEl>
                                        <p:attrNameLst>
                                          <p:attrName>style.visibility</p:attrName>
                                        </p:attrNameLst>
                                      </p:cBhvr>
                                      <p:to>
                                        <p:strVal val="hidden"/>
                                      </p:to>
                                    </p:set>
                                  </p:childTnLst>
                                </p:cTn>
                              </p:par>
                              <p:par>
                                <p:cTn id="123" presetID="10" presetClass="exit" presetSubtype="0" fill="hold" grpId="4" nodeType="withEffect">
                                  <p:stCondLst>
                                    <p:cond delay="0"/>
                                  </p:stCondLst>
                                  <p:childTnLst>
                                    <p:animEffect transition="out" filter="fade">
                                      <p:cBhvr>
                                        <p:cTn id="124" dur="500"/>
                                        <p:tgtEl>
                                          <p:spTgt spid="13"/>
                                        </p:tgtEl>
                                      </p:cBhvr>
                                    </p:animEffect>
                                    <p:set>
                                      <p:cBhvr>
                                        <p:cTn id="125" dur="1" fill="hold">
                                          <p:stCondLst>
                                            <p:cond delay="499"/>
                                          </p:stCondLst>
                                        </p:cTn>
                                        <p:tgtEl>
                                          <p:spTgt spid="13"/>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0" presetClass="entr" presetSubtype="0" fill="hold" grpId="0" nodeType="clickEffect">
                                  <p:stCondLst>
                                    <p:cond delay="0"/>
                                  </p:stCondLst>
                                  <p:childTnLst>
                                    <p:set>
                                      <p:cBhvr>
                                        <p:cTn id="129" dur="1" fill="hold">
                                          <p:stCondLst>
                                            <p:cond delay="0"/>
                                          </p:stCondLst>
                                        </p:cTn>
                                        <p:tgtEl>
                                          <p:spTgt spid="10"/>
                                        </p:tgtEl>
                                        <p:attrNameLst>
                                          <p:attrName>style.visibility</p:attrName>
                                        </p:attrNameLst>
                                      </p:cBhvr>
                                      <p:to>
                                        <p:strVal val="visible"/>
                                      </p:to>
                                    </p:set>
                                    <p:animEffect transition="in" filter="dissolve">
                                      <p:cBhvr>
                                        <p:cTn id="130" dur="500">
                                          <p:stCondLst>
                                            <p:cond delay="0"/>
                                          </p:stCondLst>
                                        </p:cTn>
                                        <p:tgtEl>
                                          <p:spTgt spid="10"/>
                                        </p:tgtEl>
                                      </p:cBhvr>
                                    </p:animEffect>
                                    <p:anim to="" calcmode="lin" valueType="num">
                                      <p:cBhvr>
                                        <p:cTn id="131"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132"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P spid="5" grpId="2"/>
      <p:bldP spid="6" grpId="0"/>
      <p:bldP spid="6" grpId="1"/>
      <p:bldP spid="6" grpId="2"/>
      <p:bldP spid="7" grpId="0"/>
      <p:bldP spid="7" grpId="1"/>
      <p:bldP spid="7" grpId="2"/>
      <p:bldP spid="8" grpId="0"/>
      <p:bldP spid="8" grpId="1"/>
      <p:bldP spid="8" grpId="2"/>
      <p:bldP spid="4" grpId="0"/>
      <p:bldP spid="4" grpId="1"/>
      <p:bldP spid="9" grpId="0"/>
      <p:bldP spid="10" grpId="0"/>
      <p:bldP spid="11" grpId="0"/>
      <p:bldP spid="12" grpId="1"/>
      <p:bldP spid="12" grpId="2"/>
      <p:bldP spid="12" grpId="3"/>
      <p:bldP spid="12" grpId="4"/>
      <p:bldP spid="13" grpId="0"/>
      <p:bldP spid="13" grpId="2"/>
      <p:bldP spid="13" grpId="3"/>
      <p:bldP spid="13" grpId="4"/>
      <p:bldP spid="14" grpId="0"/>
      <p:bldP spid="14" grpId="1"/>
      <p:bldP spid="14" grpId="2"/>
      <p:bldP spid="14" grpId="3"/>
      <p:bldP spid="15" grpId="0"/>
      <p:bldP spid="15" grpId="1"/>
      <p:bldP spid="16" grpId="0"/>
      <p:bldP spid="16" grpId="1"/>
      <p:bldP spid="17" grpId="0"/>
      <p:bldP spid="17" grpId="1"/>
      <p:bldP spid="18" grpId="0"/>
      <p:bldP spid="18"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7407" r="3704"/>
          <a:stretch/>
        </p:blipFill>
        <p:spPr>
          <a:xfrm>
            <a:off x="0" y="0"/>
            <a:ext cx="9144000" cy="6858000"/>
          </a:xfrm>
        </p:spPr>
      </p:pic>
      <p:sp>
        <p:nvSpPr>
          <p:cNvPr id="6" name="Title 1"/>
          <p:cNvSpPr txBox="1">
            <a:spLocks/>
          </p:cNvSpPr>
          <p:nvPr/>
        </p:nvSpPr>
        <p:spPr>
          <a:xfrm>
            <a:off x="7010400" y="1358900"/>
            <a:ext cx="1905000" cy="111222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rPr>
              <a:t>limits</a:t>
            </a:r>
          </a:p>
        </p:txBody>
      </p:sp>
      <p:sp>
        <p:nvSpPr>
          <p:cNvPr id="2" name="Title 1"/>
          <p:cNvSpPr>
            <a:spLocks noGrp="1"/>
          </p:cNvSpPr>
          <p:nvPr>
            <p:ph type="title"/>
          </p:nvPr>
        </p:nvSpPr>
        <p:spPr>
          <a:xfrm>
            <a:off x="152400" y="762000"/>
            <a:ext cx="8839200" cy="5562600"/>
          </a:xfrm>
        </p:spPr>
        <p:txBody>
          <a:bodyPr>
            <a:normAutofit fontScale="90000"/>
            <a:scene3d>
              <a:camera prst="orthographicFront"/>
              <a:lightRig rig="flat" dir="t">
                <a:rot lat="0" lon="0" rev="6600000"/>
              </a:lightRig>
            </a:scene3d>
            <a:sp3d extrusionH="25400" contourW="8890">
              <a:bevelT w="38100" h="25400"/>
              <a:contourClr>
                <a:srgbClr val="660033"/>
              </a:contourClr>
            </a:sp3d>
          </a:bodyPr>
          <a:lstStyle/>
          <a:p>
            <a:r>
              <a:rPr lang="en-US" sz="4900" b="1" dirty="0">
                <a:ln w="11430"/>
                <a:solidFill>
                  <a:srgbClr val="CC9900"/>
                </a:solidFill>
                <a:effectLst>
                  <a:glow rad="101600">
                    <a:schemeClr val="tx1"/>
                  </a:glow>
                  <a:outerShdw blurRad="50800" dist="39000" dir="5460000" algn="tl">
                    <a:srgbClr val="000000">
                      <a:alpha val="38000"/>
                    </a:srgbClr>
                  </a:outerShdw>
                </a:effectLst>
              </a:rPr>
              <a:t>"Can you search out the deep things of God? Can you find out the limits of the Almighty? They are higher than heaven - what can you do? Deeper than </a:t>
            </a:r>
            <a:r>
              <a:rPr lang="en-US" sz="4900" b="1" dirty="0" err="1">
                <a:ln w="11430"/>
                <a:solidFill>
                  <a:srgbClr val="CC9900"/>
                </a:solidFill>
                <a:effectLst>
                  <a:glow rad="101600">
                    <a:schemeClr val="tx1"/>
                  </a:glow>
                  <a:outerShdw blurRad="50800" dist="39000" dir="5460000" algn="tl">
                    <a:srgbClr val="000000">
                      <a:alpha val="38000"/>
                    </a:srgbClr>
                  </a:outerShdw>
                </a:effectLst>
              </a:rPr>
              <a:t>Sheol</a:t>
            </a:r>
            <a:r>
              <a:rPr lang="en-US" sz="4900" b="1" dirty="0">
                <a:ln w="11430"/>
                <a:solidFill>
                  <a:srgbClr val="CC9900"/>
                </a:solidFill>
                <a:effectLst>
                  <a:glow rad="101600">
                    <a:schemeClr val="tx1"/>
                  </a:glow>
                  <a:outerShdw blurRad="50800" dist="39000" dir="5460000" algn="tl">
                    <a:srgbClr val="000000">
                      <a:alpha val="38000"/>
                    </a:srgbClr>
                  </a:outerShdw>
                </a:effectLst>
              </a:rPr>
              <a:t> - what can you know?  Their measure is longer than the earth And broader than the sea." </a:t>
            </a:r>
            <a:br>
              <a:rPr lang="en-US" sz="4900" b="1" dirty="0">
                <a:ln w="11430"/>
                <a:solidFill>
                  <a:srgbClr val="CC9900"/>
                </a:solidFill>
                <a:effectLst>
                  <a:glow rad="101600">
                    <a:schemeClr val="tx1"/>
                  </a:glow>
                  <a:outerShdw blurRad="50800" dist="39000" dir="5460000" algn="tl">
                    <a:srgbClr val="000000">
                      <a:alpha val="38000"/>
                    </a:srgbClr>
                  </a:outerShdw>
                </a:effectLst>
              </a:rPr>
            </a:br>
            <a:r>
              <a:rPr lang="en-US" sz="3600" b="1" i="1" dirty="0">
                <a:ln w="11430"/>
                <a:solidFill>
                  <a:srgbClr val="CC9900"/>
                </a:solidFill>
                <a:effectLst>
                  <a:glow rad="101600">
                    <a:schemeClr val="tx1"/>
                  </a:glow>
                  <a:outerShdw blurRad="50800" dist="39000" dir="5460000" algn="tl">
                    <a:srgbClr val="000000">
                      <a:alpha val="38000"/>
                    </a:srgbClr>
                  </a:outerShdw>
                </a:effectLst>
              </a:rPr>
              <a:t>— Job 11:7-9</a:t>
            </a:r>
            <a:r>
              <a:rPr lang="en-US" b="1" i="1" dirty="0">
                <a:ln w="11430"/>
                <a:solidFill>
                  <a:srgbClr val="CC9900"/>
                </a:solidFill>
                <a:effectLst>
                  <a:glow rad="101600">
                    <a:schemeClr val="tx1"/>
                  </a:glow>
                  <a:outerShdw blurRad="50800" dist="39000" dir="5460000" algn="tl">
                    <a:srgbClr val="000000">
                      <a:alpha val="38000"/>
                    </a:srgbClr>
                  </a:outerShdw>
                </a:effectLst>
              </a:rPr>
              <a:t> </a:t>
            </a:r>
          </a:p>
        </p:txBody>
      </p:sp>
      <p:sp>
        <p:nvSpPr>
          <p:cNvPr id="5" name="Title 1"/>
          <p:cNvSpPr txBox="1">
            <a:spLocks/>
          </p:cNvSpPr>
          <p:nvPr/>
        </p:nvSpPr>
        <p:spPr>
          <a:xfrm>
            <a:off x="533400" y="1362456"/>
            <a:ext cx="19050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b="1" dirty="0">
                <a:ln w="17780" cmpd="sng">
                  <a:noFill/>
                  <a:prstDash val="solid"/>
                  <a:miter lim="800000"/>
                </a:ln>
                <a:solidFill>
                  <a:schemeClr val="bg1"/>
                </a:solidFill>
                <a:effectLst>
                  <a:glow rad="38100">
                    <a:srgbClr val="9966FF"/>
                  </a:glow>
                  <a:outerShdw blurRad="50800" algn="tl" rotWithShape="0">
                    <a:srgbClr val="000000"/>
                  </a:outerShdw>
                </a:effectLst>
              </a:rPr>
              <a:t>God</a:t>
            </a:r>
          </a:p>
        </p:txBody>
      </p:sp>
      <p:sp>
        <p:nvSpPr>
          <p:cNvPr id="7" name="Rectangle 4"/>
          <p:cNvSpPr>
            <a:spLocks noChangeArrowheads="1"/>
          </p:cNvSpPr>
          <p:nvPr/>
        </p:nvSpPr>
        <p:spPr bwMode="auto">
          <a:xfrm>
            <a:off x="6411410" y="1989138"/>
            <a:ext cx="2209800" cy="113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800" b="1" dirty="0">
                <a:ln w="11430">
                  <a:no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rPr>
              <a:t> </a:t>
            </a:r>
            <a:r>
              <a:rPr lang="en-US" sz="4600" b="1" dirty="0">
                <a:ln w="11430">
                  <a:no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rPr>
              <a:t> </a:t>
            </a:r>
            <a:r>
              <a:rPr lang="en-US" sz="4400" b="1" dirty="0">
                <a:ln w="11430"/>
                <a:solidFill>
                  <a:srgbClr val="CC99FF"/>
                </a:solidFill>
                <a:effectLst>
                  <a:outerShdw blurRad="50800" dist="39000" dir="5460000" algn="tl">
                    <a:srgbClr val="000000">
                      <a:alpha val="38000"/>
                    </a:srgbClr>
                  </a:outerShdw>
                </a:effectLst>
                <a:latin typeface="+mj-lt"/>
                <a:ea typeface="+mj-ea"/>
                <a:cs typeface="+mj-cs"/>
              </a:rPr>
              <a:t>higher</a:t>
            </a:r>
          </a:p>
        </p:txBody>
      </p:sp>
      <p:sp>
        <p:nvSpPr>
          <p:cNvPr id="8" name="Rectangle 4"/>
          <p:cNvSpPr>
            <a:spLocks noChangeArrowheads="1"/>
          </p:cNvSpPr>
          <p:nvPr/>
        </p:nvSpPr>
        <p:spPr bwMode="auto">
          <a:xfrm>
            <a:off x="304800" y="3352800"/>
            <a:ext cx="2209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200" b="1" dirty="0">
                <a:ln w="11430">
                  <a:no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rPr>
              <a:t> </a:t>
            </a:r>
            <a:r>
              <a:rPr lang="en-US" sz="5000" b="1" dirty="0">
                <a:ln w="11430">
                  <a:no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rPr>
              <a:t> </a:t>
            </a:r>
            <a:r>
              <a:rPr lang="en-US" sz="4400" b="1" dirty="0">
                <a:ln w="11430"/>
                <a:solidFill>
                  <a:srgbClr val="CC99FF"/>
                </a:solidFill>
                <a:effectLst>
                  <a:outerShdw blurRad="50800" dist="39000" dir="5460000" algn="tl">
                    <a:srgbClr val="000000">
                      <a:alpha val="38000"/>
                    </a:srgbClr>
                  </a:outerShdw>
                </a:effectLst>
                <a:latin typeface="+mj-lt"/>
                <a:ea typeface="+mj-ea"/>
                <a:cs typeface="+mj-cs"/>
              </a:rPr>
              <a:t>Deeper</a:t>
            </a:r>
          </a:p>
        </p:txBody>
      </p:sp>
      <p:sp>
        <p:nvSpPr>
          <p:cNvPr id="9" name="Rectangle 2">
            <a:extLst>
              <a:ext uri="{FF2B5EF4-FFF2-40B4-BE49-F238E27FC236}">
                <a16:creationId xmlns:a16="http://schemas.microsoft.com/office/drawing/2014/main" id="{9B8D4150-437B-49DD-B49F-C8B2E3725403}"/>
              </a:ext>
            </a:extLst>
          </p:cNvPr>
          <p:cNvSpPr txBox="1">
            <a:spLocks noChangeArrowheads="1"/>
          </p:cNvSpPr>
          <p:nvPr/>
        </p:nvSpPr>
        <p:spPr bwMode="auto">
          <a:xfrm>
            <a:off x="7145384" y="1514168"/>
            <a:ext cx="1649572" cy="764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8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limits</a:t>
            </a:r>
            <a:endParaRPr kumimoji="0" lang="en-US" altLang="en-US" sz="438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780740675"/>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18" presetClass="emph" presetSubtype="0" fill="hold" grpId="1" nodeType="withEffect">
                                  <p:stCondLst>
                                    <p:cond delay="0"/>
                                  </p:stCondLst>
                                  <p:childTnLst>
                                    <p:set>
                                      <p:cBhvr override="childStyle">
                                        <p:cTn id="16" dur="500" fill="hold"/>
                                        <p:tgtEl>
                                          <p:spTgt spid="6"/>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1750"/>
                                        <p:tgtEl>
                                          <p:spTgt spid="2"/>
                                        </p:tgtEl>
                                      </p:cBhvr>
                                    </p:animEffect>
                                    <p:set>
                                      <p:cBhvr>
                                        <p:cTn id="39" dur="1" fill="hold">
                                          <p:stCondLst>
                                            <p:cond delay="1749"/>
                                          </p:stCondLst>
                                        </p:cTn>
                                        <p:tgtEl>
                                          <p:spTgt spid="2"/>
                                        </p:tgtEl>
                                        <p:attrNameLst>
                                          <p:attrName>style.visibility</p:attrName>
                                        </p:attrNameLst>
                                      </p:cBhvr>
                                      <p:to>
                                        <p:strVal val="hidden"/>
                                      </p:to>
                                    </p:set>
                                  </p:childTnLst>
                                </p:cTn>
                              </p:par>
                              <p:par>
                                <p:cTn id="40" presetID="0" presetClass="path" presetSubtype="0" accel="50000" decel="50000" fill="hold" grpId="2" nodeType="withEffect">
                                  <p:stCondLst>
                                    <p:cond delay="0"/>
                                  </p:stCondLst>
                                  <p:childTnLst>
                                    <p:animMotion origin="layout" path="M 0 0 C -0.04028 -0.00023 -0.08038 -0.00023 -0.12275 -0.00509 C -0.16511 -0.00995 -0.22014 -0.01712 -0.25434 -0.02868 C -0.28854 -0.04024 -0.31042 -0.05366 -0.32778 -0.07424 C -0.34514 -0.09482 -0.35243 -0.1191 -0.35816 -0.15171 C -0.36389 -0.18432 -0.36302 -0.22711 -0.36198 -0.26989 " pathEditMode="relative" ptsTypes="aaaaaA">
                                      <p:cBhvr>
                                        <p:cTn id="41" dur="2000" fill="hold"/>
                                        <p:tgtEl>
                                          <p:spTgt spid="7"/>
                                        </p:tgtEl>
                                        <p:attrNameLst>
                                          <p:attrName>ppt_x</p:attrName>
                                          <p:attrName>ppt_y</p:attrName>
                                        </p:attrNameLst>
                                      </p:cBhvr>
                                    </p:animMotion>
                                  </p:childTnLst>
                                </p:cTn>
                              </p:par>
                              <p:par>
                                <p:cTn id="42" presetID="0" presetClass="path" presetSubtype="0" accel="50000" decel="50000" fill="hold" grpId="2" nodeType="withEffect">
                                  <p:stCondLst>
                                    <p:cond delay="0"/>
                                  </p:stCondLst>
                                  <p:childTnLst>
                                    <p:animMotion origin="layout" path="M 3.33333E-6 -2.46068E-6 C 0.0342 -0.00092 0.07396 -0.00139 0.10503 -0.00185 C 0.13611 -0.00231 0.16128 -0.00578 0.18628 -0.003 C 0.21128 -0.00023 0.2368 0.00162 0.25468 0.0155 C 0.27257 0.02937 0.28628 0.03261 0.29392 0.07979 C 0.30156 0.12697 0.29896 0.25324 0.30034 0.2988 " pathEditMode="relative" rAng="0" ptsTypes="aaaaaa">
                                      <p:cBhvr>
                                        <p:cTn id="43" dur="2000" fill="hold"/>
                                        <p:tgtEl>
                                          <p:spTgt spid="8"/>
                                        </p:tgtEl>
                                        <p:attrNameLst>
                                          <p:attrName>ppt_x</p:attrName>
                                          <p:attrName>ppt_y</p:attrName>
                                        </p:attrNameLst>
                                      </p:cBhvr>
                                      <p:rCtr x="15069" y="14639"/>
                                    </p:animMotion>
                                  </p:childTnLst>
                                </p:cTn>
                              </p:par>
                              <p:par>
                                <p:cTn id="44" presetID="10" presetClass="exit" presetSubtype="0" fill="hold" grpId="2" nodeType="withEffect">
                                  <p:stCondLst>
                                    <p:cond delay="0"/>
                                  </p:stCondLst>
                                  <p:childTnLst>
                                    <p:animEffect transition="out" filter="fade">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0" presetClass="path" presetSubtype="0" accel="50000" decel="50000" fill="hold" grpId="1" nodeType="clickEffect">
                                  <p:stCondLst>
                                    <p:cond delay="0"/>
                                  </p:stCondLst>
                                  <p:childTnLst>
                                    <p:animMotion origin="layout" path="M 2.77556E-17 1.11111E-6 L -0.02066 0.35532 " pathEditMode="relative" rAng="0" ptsTypes="AA">
                                      <p:cBhvr>
                                        <p:cTn id="53" dur="2000" fill="hold"/>
                                        <p:tgtEl>
                                          <p:spTgt spid="5"/>
                                        </p:tgtEl>
                                        <p:attrNameLst>
                                          <p:attrName>ppt_x</p:attrName>
                                          <p:attrName>ppt_y</p:attrName>
                                        </p:attrNameLst>
                                      </p:cBhvr>
                                      <p:rCtr x="-1042" y="17755"/>
                                    </p:animMotion>
                                  </p:childTnLst>
                                </p:cTn>
                              </p:par>
                              <p:par>
                                <p:cTn id="54" presetID="47" presetClass="exit" presetSubtype="0" fill="hold" grpId="1" nodeType="withEffect">
                                  <p:stCondLst>
                                    <p:cond delay="750"/>
                                  </p:stCondLst>
                                  <p:childTnLst>
                                    <p:animEffect transition="out" filter="fade">
                                      <p:cBhvr>
                                        <p:cTn id="55" dur="1000"/>
                                        <p:tgtEl>
                                          <p:spTgt spid="7"/>
                                        </p:tgtEl>
                                      </p:cBhvr>
                                    </p:animEffect>
                                    <p:anim calcmode="lin" valueType="num">
                                      <p:cBhvr>
                                        <p:cTn id="56" dur="1000"/>
                                        <p:tgtEl>
                                          <p:spTgt spid="7"/>
                                        </p:tgtEl>
                                        <p:attrNameLst>
                                          <p:attrName>ppt_x</p:attrName>
                                        </p:attrNameLst>
                                      </p:cBhvr>
                                      <p:tavLst>
                                        <p:tav tm="0">
                                          <p:val>
                                            <p:strVal val="ppt_x"/>
                                          </p:val>
                                        </p:tav>
                                        <p:tav tm="100000">
                                          <p:val>
                                            <p:strVal val="ppt_x"/>
                                          </p:val>
                                        </p:tav>
                                      </p:tavLst>
                                    </p:anim>
                                    <p:anim calcmode="lin" valueType="num">
                                      <p:cBhvr>
                                        <p:cTn id="57" dur="1000"/>
                                        <p:tgtEl>
                                          <p:spTgt spid="7"/>
                                        </p:tgtEl>
                                        <p:attrNameLst>
                                          <p:attrName>ppt_y</p:attrName>
                                        </p:attrNameLst>
                                      </p:cBhvr>
                                      <p:tavLst>
                                        <p:tav tm="0">
                                          <p:val>
                                            <p:strVal val="ppt_y"/>
                                          </p:val>
                                        </p:tav>
                                        <p:tav tm="100000">
                                          <p:val>
                                            <p:strVal val="ppt_y-.1"/>
                                          </p:val>
                                        </p:tav>
                                      </p:tavLst>
                                    </p:anim>
                                    <p:set>
                                      <p:cBhvr>
                                        <p:cTn id="58" dur="1" fill="hold">
                                          <p:stCondLst>
                                            <p:cond delay="999"/>
                                          </p:stCondLst>
                                        </p:cTn>
                                        <p:tgtEl>
                                          <p:spTgt spid="7"/>
                                        </p:tgtEl>
                                        <p:attrNameLst>
                                          <p:attrName>style.visibility</p:attrName>
                                        </p:attrNameLst>
                                      </p:cBhvr>
                                      <p:to>
                                        <p:strVal val="hidden"/>
                                      </p:to>
                                    </p:set>
                                  </p:childTnLst>
                                </p:cTn>
                              </p:par>
                              <p:par>
                                <p:cTn id="59" presetID="42" presetClass="exit" presetSubtype="0" fill="hold" grpId="1" nodeType="withEffect">
                                  <p:stCondLst>
                                    <p:cond delay="750"/>
                                  </p:stCondLst>
                                  <p:childTnLst>
                                    <p:animEffect transition="out" filter="fade">
                                      <p:cBhvr>
                                        <p:cTn id="60" dur="1000"/>
                                        <p:tgtEl>
                                          <p:spTgt spid="8"/>
                                        </p:tgtEl>
                                      </p:cBhvr>
                                    </p:animEffect>
                                    <p:anim calcmode="lin" valueType="num">
                                      <p:cBhvr>
                                        <p:cTn id="61" dur="1000"/>
                                        <p:tgtEl>
                                          <p:spTgt spid="8"/>
                                        </p:tgtEl>
                                        <p:attrNameLst>
                                          <p:attrName>ppt_x</p:attrName>
                                        </p:attrNameLst>
                                      </p:cBhvr>
                                      <p:tavLst>
                                        <p:tav tm="0">
                                          <p:val>
                                            <p:strVal val="ppt_x"/>
                                          </p:val>
                                        </p:tav>
                                        <p:tav tm="100000">
                                          <p:val>
                                            <p:strVal val="ppt_x"/>
                                          </p:val>
                                        </p:tav>
                                      </p:tavLst>
                                    </p:anim>
                                    <p:anim calcmode="lin" valueType="num">
                                      <p:cBhvr>
                                        <p:cTn id="62" dur="1000"/>
                                        <p:tgtEl>
                                          <p:spTgt spid="8"/>
                                        </p:tgtEl>
                                        <p:attrNameLst>
                                          <p:attrName>ppt_y</p:attrName>
                                        </p:attrNameLst>
                                      </p:cBhvr>
                                      <p:tavLst>
                                        <p:tav tm="0">
                                          <p:val>
                                            <p:strVal val="ppt_y"/>
                                          </p:val>
                                        </p:tav>
                                        <p:tav tm="100000">
                                          <p:val>
                                            <p:strVal val="ppt_y+.1"/>
                                          </p:val>
                                        </p:tav>
                                      </p:tavLst>
                                    </p:anim>
                                    <p:set>
                                      <p:cBhvr>
                                        <p:cTn id="63"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2" grpId="0"/>
      <p:bldP spid="2" grpId="1"/>
      <p:bldP spid="5" grpId="0"/>
      <p:bldP spid="5" grpId="1"/>
      <p:bldP spid="7" grpId="0"/>
      <p:bldP spid="7" grpId="1"/>
      <p:bldP spid="7" grpId="2"/>
      <p:bldP spid="8" grpId="0"/>
      <p:bldP spid="8" grpId="1"/>
      <p:bldP spid="8" grpId="2"/>
      <p:bldP spid="9" grpId="0"/>
      <p:bldP spid="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12"/>
          <p:cNvSpPr>
            <a:spLocks noChangeArrowheads="1"/>
          </p:cNvSpPr>
          <p:nvPr/>
        </p:nvSpPr>
        <p:spPr bwMode="auto">
          <a:xfrm>
            <a:off x="5791200" y="201930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spc="50" dirty="0">
                <a:ln w="11430"/>
                <a:gradFill>
                  <a:gsLst>
                    <a:gs pos="25000">
                      <a:schemeClr val="accent2">
                        <a:satMod val="155000"/>
                      </a:schemeClr>
                    </a:gs>
                    <a:gs pos="100000">
                      <a:schemeClr val="accent2">
                        <a:shade val="45000"/>
                        <a:satMod val="165000"/>
                      </a:schemeClr>
                    </a:gs>
                  </a:gsLst>
                  <a:lin ang="5400000"/>
                </a:gradFill>
                <a:effectLst>
                  <a:glow rad="63500">
                    <a:schemeClr val="tx1"/>
                  </a:glow>
                  <a:outerShdw blurRad="76200" dist="50800" dir="5400000" algn="tl" rotWithShape="0">
                    <a:srgbClr val="000000">
                      <a:alpha val="65000"/>
                    </a:srgbClr>
                  </a:outerShdw>
                </a:effectLst>
              </a:rPr>
              <a:t>Ron Bert</a:t>
            </a:r>
            <a:endParaRPr lang="en-US" altLang="en-US" sz="4400" b="1" i="1" spc="50" dirty="0">
              <a:ln w="11430"/>
              <a:gradFill>
                <a:gsLst>
                  <a:gs pos="25000">
                    <a:schemeClr val="accent2">
                      <a:satMod val="155000"/>
                    </a:schemeClr>
                  </a:gs>
                  <a:gs pos="100000">
                    <a:schemeClr val="accent2">
                      <a:shade val="45000"/>
                      <a:satMod val="165000"/>
                    </a:schemeClr>
                  </a:gs>
                </a:gsLst>
                <a:lin ang="5400000"/>
              </a:gradFill>
              <a:effectLst>
                <a:glow rad="63500">
                  <a:schemeClr val="tx1"/>
                </a:glow>
                <a:outerShdw blurRad="76200" dist="50800" dir="5400000" algn="tl" rotWithShape="0">
                  <a:srgbClr val="000000">
                    <a:alpha val="65000"/>
                  </a:srgbClr>
                </a:outerShdw>
              </a:effectLst>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40833"/>
          <a:stretch/>
        </p:blipFill>
        <p:spPr>
          <a:xfrm>
            <a:off x="0" y="0"/>
            <a:ext cx="5410200" cy="6858000"/>
          </a:xfrm>
          <a:prstGeom prst="rect">
            <a:avLst/>
          </a:prstGeom>
        </p:spPr>
      </p:pic>
      <p:sp>
        <p:nvSpPr>
          <p:cNvPr id="4" name="Rectangle 4"/>
          <p:cNvSpPr>
            <a:spLocks noChangeArrowheads="1"/>
          </p:cNvSpPr>
          <p:nvPr/>
        </p:nvSpPr>
        <p:spPr bwMode="auto">
          <a:xfrm>
            <a:off x="178158" y="2374258"/>
            <a:ext cx="60198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isometricOffAxis1Left">
                <a:rot lat="1080000" lon="3529476" rev="21519714"/>
              </a:camera>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THE ROCK</a:t>
            </a:r>
            <a:endParaRPr lang="en-US" sz="9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78791"/>
          <a:stretch/>
        </p:blipFill>
        <p:spPr>
          <a:xfrm>
            <a:off x="0" y="5410200"/>
            <a:ext cx="9144000" cy="1454552"/>
          </a:xfrm>
          <a:prstGeom prst="rect">
            <a:avLst/>
          </a:prstGeom>
        </p:spPr>
      </p:pic>
      <p:sp>
        <p:nvSpPr>
          <p:cNvPr id="9" name="Rectangle 12"/>
          <p:cNvSpPr>
            <a:spLocks noChangeArrowheads="1"/>
          </p:cNvSpPr>
          <p:nvPr/>
        </p:nvSpPr>
        <p:spPr bwMode="auto">
          <a:xfrm>
            <a:off x="1828800" y="5219700"/>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gradFill>
                  <a:gsLst>
                    <a:gs pos="25000">
                      <a:schemeClr val="accent2">
                        <a:satMod val="155000"/>
                      </a:schemeClr>
                    </a:gs>
                    <a:gs pos="100000">
                      <a:schemeClr val="accent2">
                        <a:shade val="45000"/>
                        <a:satMod val="165000"/>
                      </a:schemeClr>
                    </a:gs>
                  </a:gsLst>
                  <a:lin ang="5400000"/>
                </a:gradFill>
                <a:effectLst>
                  <a:glow rad="63500">
                    <a:schemeClr val="tx1"/>
                  </a:glow>
                  <a:outerShdw blurRad="76200" dist="50800" dir="5400000" algn="tl" rotWithShape="0">
                    <a:srgbClr val="000000">
                      <a:alpha val="65000"/>
                    </a:srgbClr>
                  </a:outerShdw>
                </a:effectLst>
              </a:rPr>
              <a:t>August 21, 2016</a:t>
            </a:r>
            <a:endParaRPr lang="en-US" altLang="en-US" sz="4400" b="1" i="1" spc="50" dirty="0">
              <a:ln w="11430"/>
              <a:gradFill>
                <a:gsLst>
                  <a:gs pos="25000">
                    <a:schemeClr val="accent2">
                      <a:satMod val="155000"/>
                    </a:schemeClr>
                  </a:gs>
                  <a:gs pos="100000">
                    <a:schemeClr val="accent2">
                      <a:shade val="45000"/>
                      <a:satMod val="165000"/>
                    </a:schemeClr>
                  </a:gs>
                </a:gsLst>
                <a:lin ang="5400000"/>
              </a:gradFill>
              <a:effectLst>
                <a:glow rad="63500">
                  <a:schemeClr val="tx1"/>
                </a:glow>
                <a:outerShdw blurRad="76200" dist="50800" dir="5400000" algn="tl" rotWithShape="0">
                  <a:srgbClr val="000000">
                    <a:alpha val="65000"/>
                  </a:srgbClr>
                </a:outerShdw>
              </a:effectLst>
            </a:endParaRPr>
          </a:p>
        </p:txBody>
      </p:sp>
      <p:sp>
        <p:nvSpPr>
          <p:cNvPr id="10" name="Rectangle 4"/>
          <p:cNvSpPr>
            <a:spLocks noChangeArrowheads="1"/>
          </p:cNvSpPr>
          <p:nvPr/>
        </p:nvSpPr>
        <p:spPr bwMode="auto">
          <a:xfrm>
            <a:off x="152400" y="2362200"/>
            <a:ext cx="60198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isometricOffAxis1Left">
                <a:rot lat="1080000" lon="3529476" rev="21519714"/>
              </a:camera>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THE ROCK</a:t>
            </a:r>
            <a:endParaRPr lang="en-US" sz="9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ndParaRPr>
          </a:p>
        </p:txBody>
      </p:sp>
    </p:spTree>
    <p:extLst>
      <p:ext uri="{BB962C8B-B14F-4D97-AF65-F5344CB8AC3E}">
        <p14:creationId xmlns:p14="http://schemas.microsoft.com/office/powerpoint/2010/main" val="368468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3"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0" presetClass="path" presetSubtype="0" accel="50000" decel="50000" fill="hold" grpId="2" nodeType="withEffect">
                                  <p:stCondLst>
                                    <p:cond delay="0"/>
                                  </p:stCondLst>
                                  <p:childTnLst>
                                    <p:animMotion origin="layout" path="M -0.00417 1.56337E-6 L 0.57917 0.43177 " pathEditMode="relative" rAng="0" ptsTypes="AA">
                                      <p:cBhvr>
                                        <p:cTn id="8" dur="2000" spd="-100000" fill="hold"/>
                                        <p:tgtEl>
                                          <p:spTgt spid="4"/>
                                        </p:tgtEl>
                                        <p:attrNameLst>
                                          <p:attrName>ppt_x</p:attrName>
                                          <p:attrName>ppt_y</p:attrName>
                                        </p:attrNameLst>
                                      </p:cBhvr>
                                      <p:rCtr x="29167" y="21577"/>
                                    </p:animMotion>
                                  </p:childTnLst>
                                </p:cTn>
                              </p:par>
                            </p:childTnLst>
                          </p:cTn>
                        </p:par>
                        <p:par>
                          <p:cTn id="9" fill="hold">
                            <p:stCondLst>
                              <p:cond delay="2000"/>
                            </p:stCondLst>
                            <p:childTnLst>
                              <p:par>
                                <p:cTn id="10" presetID="39" presetClass="entr" presetSubtype="0" accel="10000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13"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14"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3000"/>
                            </p:stCondLst>
                            <p:childTnLst>
                              <p:par>
                                <p:cTn id="17" presetID="42" presetClass="entr" presetSubtype="0" fill="hold" grpId="0" nodeType="afterEffect">
                                  <p:stCondLst>
                                    <p:cond delay="0"/>
                                  </p:stCondLst>
                                  <p:iterate type="lt">
                                    <p:tmPct val="0"/>
                                  </p:iterate>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2"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par>
                                <p:cTn id="26" presetID="1" presetClass="exit" presetSubtype="0" fill="hold" grpId="4" nodeType="withEffect">
                                  <p:stCondLst>
                                    <p:cond delay="0"/>
                                  </p:stCondLst>
                                  <p:childTnLst>
                                    <p:set>
                                      <p:cBhvr>
                                        <p:cTn id="27" dur="1" fill="hold">
                                          <p:stCondLst>
                                            <p:cond delay="0"/>
                                          </p:stCondLst>
                                        </p:cTn>
                                        <p:tgtEl>
                                          <p:spTgt spid="4"/>
                                        </p:tgtEl>
                                        <p:attrNameLst>
                                          <p:attrName>style.visibility</p:attrName>
                                        </p:attrNameLst>
                                      </p:cBhvr>
                                      <p:to>
                                        <p:strVal val="hidden"/>
                                      </p:to>
                                    </p:set>
                                  </p:childTnLst>
                                </p:cTn>
                              </p:par>
                              <p:par>
                                <p:cTn id="28" presetID="0" presetClass="exit" presetSubtype="0" fill="hold" grpId="0" nodeType="withEffect">
                                  <p:stCondLst>
                                    <p:cond delay="0"/>
                                  </p:stCondLst>
                                  <p:childTnLst>
                                    <p:set>
                                      <p:cBhvr>
                                        <p:cTn id="29" dur="1" fill="hold">
                                          <p:stCondLst>
                                            <p:cond delay="999"/>
                                          </p:stCondLst>
                                        </p:cTn>
                                        <p:tgtEl>
                                          <p:spTgt spid="10"/>
                                        </p:tgtEl>
                                        <p:attrNameLst>
                                          <p:attrName>style.visibility</p:attrName>
                                        </p:attrNameLst>
                                      </p:cBhvr>
                                      <p:to>
                                        <p:strVal val="hidden"/>
                                      </p:to>
                                    </p:set>
                                    <p:animEffect transition="out" filter="dissolve">
                                      <p:cBhvr>
                                        <p:cTn id="30" dur="1000">
                                          <p:stCondLst>
                                            <p:cond delay="0"/>
                                          </p:stCondLst>
                                        </p:cTn>
                                        <p:tgtEl>
                                          <p:spTgt spid="10"/>
                                        </p:tgtEl>
                                      </p:cBhvr>
                                    </p:animEffect>
                                    <p:anim to="" calcmode="lin" valueType="num">
                                      <p:cBhvr>
                                        <p:cTn id="31" dur="100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32" dur="1000" fill="hold">
                                          <p:stCondLst>
                                            <p:cond delay="0"/>
                                          </p:stCondLst>
                                        </p:cTn>
                                        <p:tgtEl>
                                          <p:spTgt spid="10"/>
                                        </p:tgtEl>
                                        <p:attrNameLst>
                                          <p:attrName>ppt_h</p:attrName>
                                        </p:attrNameLst>
                                      </p:cBhvr>
                                      <p:tavLst>
                                        <p:tav tm="0">
                                          <p:val>
                                            <p:strVal val="#ppt_h"/>
                                          </p:val>
                                        </p:tav>
                                        <p:tav tm="100000">
                                          <p:val>
                                            <p:strVal val="#ppt_h*4"/>
                                          </p:val>
                                        </p:tav>
                                      </p:tavLst>
                                    </p:anim>
                                  </p:childTnLst>
                                </p:cTn>
                              </p:par>
                              <p:par>
                                <p:cTn id="33" presetID="0" presetClass="path" presetSubtype="0" accel="50000" decel="50000" fill="hold" grpId="3" nodeType="withEffect">
                                  <p:stCondLst>
                                    <p:cond delay="0"/>
                                  </p:stCondLst>
                                  <p:childTnLst>
                                    <p:animMotion origin="layout" path="M -3.33333E-6 1.70213E-6 L 0.17917 0.0666 " pathEditMode="relative" rAng="0" ptsTypes="AA">
                                      <p:cBhvr>
                                        <p:cTn id="34" dur="1000" fill="hold"/>
                                        <p:tgtEl>
                                          <p:spTgt spid="10"/>
                                        </p:tgtEl>
                                        <p:attrNameLst>
                                          <p:attrName>ppt_x</p:attrName>
                                          <p:attrName>ppt_y</p:attrName>
                                        </p:attrNameLst>
                                      </p:cBhvr>
                                      <p:rCtr x="8958" y="3330"/>
                                    </p:animMotion>
                                  </p:childTnLst>
                                </p:cTn>
                              </p:par>
                              <p:par>
                                <p:cTn id="35" presetID="9" presetClass="exit" presetSubtype="0" fill="hold" grpId="1" nodeType="withEffect">
                                  <p:stCondLst>
                                    <p:cond delay="0"/>
                                  </p:stCondLst>
                                  <p:childTnLst>
                                    <p:animEffect transition="out" filter="dissolve">
                                      <p:cBhvr>
                                        <p:cTn id="36" dur="1500"/>
                                        <p:tgtEl>
                                          <p:spTgt spid="7"/>
                                        </p:tgtEl>
                                      </p:cBhvr>
                                    </p:animEffect>
                                    <p:set>
                                      <p:cBhvr>
                                        <p:cTn id="37" dur="1" fill="hold">
                                          <p:stCondLst>
                                            <p:cond delay="1499"/>
                                          </p:stCondLst>
                                        </p:cTn>
                                        <p:tgtEl>
                                          <p:spTgt spid="7"/>
                                        </p:tgtEl>
                                        <p:attrNameLst>
                                          <p:attrName>style.visibility</p:attrName>
                                        </p:attrNameLst>
                                      </p:cBhvr>
                                      <p:to>
                                        <p:strVal val="hidden"/>
                                      </p:to>
                                    </p:set>
                                  </p:childTnLst>
                                </p:cTn>
                              </p:par>
                              <p:par>
                                <p:cTn id="38" presetID="0" presetClass="path" presetSubtype="0" accel="50000" decel="50000" fill="hold" grpId="2" nodeType="withEffect">
                                  <p:stCondLst>
                                    <p:cond delay="500"/>
                                  </p:stCondLst>
                                  <p:childTnLst>
                                    <p:animMotion origin="layout" path="M 3.33333E-6 3.13599E-6 L 3.33333E-6 0.23034 " pathEditMode="relative" rAng="0" ptsTypes="AA">
                                      <p:cBhvr>
                                        <p:cTn id="39" dur="1500" fill="hold"/>
                                        <p:tgtEl>
                                          <p:spTgt spid="7"/>
                                        </p:tgtEl>
                                        <p:attrNameLst>
                                          <p:attrName>ppt_x</p:attrName>
                                          <p:attrName>ppt_y</p:attrName>
                                        </p:attrNameLst>
                                      </p:cBhvr>
                                      <p:rCtr x="0" y="11517"/>
                                    </p:animMotion>
                                  </p:childTnLst>
                                </p:cTn>
                              </p:par>
                              <p:par>
                                <p:cTn id="40" presetID="31" presetClass="exit" presetSubtype="0" fill="hold" grpId="1" nodeType="withEffect">
                                  <p:stCondLst>
                                    <p:cond delay="1250"/>
                                  </p:stCondLst>
                                  <p:iterate type="lt">
                                    <p:tmPct val="5000"/>
                                  </p:iterate>
                                  <p:childTnLst>
                                    <p:anim calcmode="lin" valueType="num">
                                      <p:cBhvr>
                                        <p:cTn id="41" dur="1000"/>
                                        <p:tgtEl>
                                          <p:spTgt spid="9"/>
                                        </p:tgtEl>
                                        <p:attrNameLst>
                                          <p:attrName>ppt_w</p:attrName>
                                        </p:attrNameLst>
                                      </p:cBhvr>
                                      <p:tavLst>
                                        <p:tav tm="0">
                                          <p:val>
                                            <p:strVal val="ppt_w"/>
                                          </p:val>
                                        </p:tav>
                                        <p:tav tm="100000">
                                          <p:val>
                                            <p:fltVal val="0"/>
                                          </p:val>
                                        </p:tav>
                                      </p:tavLst>
                                    </p:anim>
                                    <p:anim calcmode="lin" valueType="num">
                                      <p:cBhvr>
                                        <p:cTn id="42" dur="1000"/>
                                        <p:tgtEl>
                                          <p:spTgt spid="9"/>
                                        </p:tgtEl>
                                        <p:attrNameLst>
                                          <p:attrName>ppt_h</p:attrName>
                                        </p:attrNameLst>
                                      </p:cBhvr>
                                      <p:tavLst>
                                        <p:tav tm="0">
                                          <p:val>
                                            <p:strVal val="ppt_h"/>
                                          </p:val>
                                        </p:tav>
                                        <p:tav tm="100000">
                                          <p:val>
                                            <p:fltVal val="0"/>
                                          </p:val>
                                        </p:tav>
                                      </p:tavLst>
                                    </p:anim>
                                    <p:anim calcmode="lin" valueType="num">
                                      <p:cBhvr>
                                        <p:cTn id="43" dur="1000"/>
                                        <p:tgtEl>
                                          <p:spTgt spid="9"/>
                                        </p:tgtEl>
                                        <p:attrNameLst>
                                          <p:attrName>style.rotation</p:attrName>
                                        </p:attrNameLst>
                                      </p:cBhvr>
                                      <p:tavLst>
                                        <p:tav tm="0">
                                          <p:val>
                                            <p:fltVal val="0"/>
                                          </p:val>
                                        </p:tav>
                                        <p:tav tm="100000">
                                          <p:val>
                                            <p:fltVal val="90"/>
                                          </p:val>
                                        </p:tav>
                                      </p:tavLst>
                                    </p:anim>
                                    <p:animEffect transition="out" filter="fade">
                                      <p:cBhvr>
                                        <p:cTn id="44" dur="1000"/>
                                        <p:tgtEl>
                                          <p:spTgt spid="9"/>
                                        </p:tgtEl>
                                      </p:cBhvr>
                                    </p:animEffect>
                                    <p:set>
                                      <p:cBhvr>
                                        <p:cTn id="45"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4" grpId="2"/>
      <p:bldP spid="4" grpId="3"/>
      <p:bldP spid="4" grpId="4"/>
      <p:bldP spid="9" grpId="0"/>
      <p:bldP spid="9" grpId="1"/>
      <p:bldP spid="10" grpId="0"/>
      <p:bldP spid="10" grpId="2"/>
      <p:bldP spid="10" grpId="3"/>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202842" cy="6858000"/>
          </a:xfrm>
        </p:spPr>
      </p:pic>
      <p:sp>
        <p:nvSpPr>
          <p:cNvPr id="9" name="Title 1">
            <a:extLst>
              <a:ext uri="{FF2B5EF4-FFF2-40B4-BE49-F238E27FC236}">
                <a16:creationId xmlns:a16="http://schemas.microsoft.com/office/drawing/2014/main" id="{163CB748-5E8F-4271-BBF5-F76B1BAD553E}"/>
              </a:ext>
            </a:extLst>
          </p:cNvPr>
          <p:cNvSpPr txBox="1">
            <a:spLocks/>
          </p:cNvSpPr>
          <p:nvPr/>
        </p:nvSpPr>
        <p:spPr>
          <a:xfrm>
            <a:off x="3432322" y="3357880"/>
            <a:ext cx="2602523" cy="6934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come to</a:t>
            </a:r>
          </a:p>
        </p:txBody>
      </p:sp>
      <p:sp>
        <p:nvSpPr>
          <p:cNvPr id="2" name="Title 1"/>
          <p:cNvSpPr>
            <a:spLocks noGrp="1"/>
          </p:cNvSpPr>
          <p:nvPr>
            <p:ph type="title"/>
          </p:nvPr>
        </p:nvSpPr>
        <p:spPr>
          <a:xfrm>
            <a:off x="457200" y="3124200"/>
            <a:ext cx="8229600" cy="3733800"/>
          </a:xfrm>
        </p:spPr>
        <p:txBody>
          <a:bodyPr>
            <a:normAutofit/>
            <a:scene3d>
              <a:camera prst="orthographicFront"/>
              <a:lightRig rig="flat" dir="t">
                <a:rot lat="0" lon="0" rev="6600000"/>
              </a:lightRig>
            </a:scene3d>
            <a:sp3d extrusionH="57150" contourW="12700">
              <a:bevelT w="38100" h="38100"/>
              <a:contourClr>
                <a:srgbClr val="996633"/>
              </a:contourClr>
            </a:sp3d>
          </a:bodyPr>
          <a:lstStyle/>
          <a:p>
            <a:r>
              <a:rPr lang="en-US" b="1" dirty="0">
                <a:ln w="11430"/>
                <a:solidFill>
                  <a:srgbClr val="CC9900"/>
                </a:solidFill>
                <a:effectLst>
                  <a:glow rad="101600">
                    <a:schemeClr val="tx1"/>
                  </a:glow>
                  <a:outerShdw blurRad="50800" dist="39000" dir="5460000" algn="tl">
                    <a:srgbClr val="000000">
                      <a:alpha val="38000"/>
                    </a:srgbClr>
                  </a:outerShdw>
                </a:effectLst>
              </a:rPr>
              <a:t>But you have come to Mount Zion and to the city of the living God, the heavenly Jerusalem, to an innumerable company of angels,  </a:t>
            </a:r>
            <a:r>
              <a:rPr lang="en-US" sz="3200" b="1" i="1" dirty="0">
                <a:ln w="11430"/>
                <a:solidFill>
                  <a:srgbClr val="CC9900"/>
                </a:solidFill>
                <a:effectLst>
                  <a:glow rad="101600">
                    <a:schemeClr val="tx1"/>
                  </a:glow>
                  <a:outerShdw blurRad="50800" dist="39000" dir="5460000" algn="tl">
                    <a:srgbClr val="000000">
                      <a:alpha val="38000"/>
                    </a:srgbClr>
                  </a:outerShdw>
                </a:effectLst>
              </a:rPr>
              <a:t>— Hebrews 12:22</a:t>
            </a:r>
            <a:r>
              <a:rPr lang="en-US" sz="4000" b="1" i="1" dirty="0">
                <a:ln w="11430"/>
                <a:solidFill>
                  <a:srgbClr val="CC9900"/>
                </a:solidFill>
                <a:effectLst>
                  <a:glow rad="101600">
                    <a:schemeClr val="tx1"/>
                  </a:glow>
                  <a:outerShdw blurRad="50800" dist="39000" dir="5460000" algn="tl">
                    <a:srgbClr val="000000">
                      <a:alpha val="38000"/>
                    </a:srgbClr>
                  </a:outerShdw>
                </a:effectLst>
              </a:rPr>
              <a:t> </a:t>
            </a:r>
            <a:r>
              <a:rPr lang="en-US" sz="3200" b="1" i="1" dirty="0">
                <a:ln w="11430"/>
                <a:solidFill>
                  <a:srgbClr val="CC9900"/>
                </a:solidFill>
                <a:effectLst>
                  <a:glow rad="101600">
                    <a:schemeClr val="tx1"/>
                  </a:glow>
                  <a:outerShdw blurRad="50800" dist="39000" dir="5460000" algn="tl">
                    <a:srgbClr val="000000">
                      <a:alpha val="38000"/>
                    </a:srgbClr>
                  </a:outerShdw>
                </a:effectLst>
              </a:rPr>
              <a:t> </a:t>
            </a:r>
          </a:p>
        </p:txBody>
      </p:sp>
      <p:sp>
        <p:nvSpPr>
          <p:cNvPr id="6" name="Title 1"/>
          <p:cNvSpPr txBox="1">
            <a:spLocks/>
          </p:cNvSpPr>
          <p:nvPr/>
        </p:nvSpPr>
        <p:spPr>
          <a:xfrm>
            <a:off x="685800" y="3246438"/>
            <a:ext cx="7772400" cy="2163762"/>
          </a:xfrm>
          <a:prstGeom prst="rect">
            <a:avLst/>
          </a:prstGeom>
        </p:spPr>
        <p:txBody>
          <a:bodyPr vert="horz" lIns="91440" tIns="45720" rIns="91440" bIns="45720" rtlCol="0" anchor="ctr">
            <a:normAutofit/>
            <a:scene3d>
              <a:camera prst="orthographicFront"/>
              <a:lightRig rig="glow" dir="t">
                <a:rot lat="0" lon="0" rev="6600000"/>
              </a:lightRig>
            </a:scene3d>
            <a:sp3d extrusionH="25400" contourW="8890">
              <a:bevelT w="38100" h="31750"/>
              <a:contourClr>
                <a:srgbClr val="CC990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101600">
                    <a:schemeClr val="tx1"/>
                  </a:glow>
                  <a:outerShdw blurRad="50800" dist="39000" dir="5460000" algn="tl">
                    <a:srgbClr val="000000">
                      <a:alpha val="38000"/>
                    </a:srgbClr>
                  </a:outerShdw>
                </a:effectLst>
              </a:rPr>
              <a:t>The heavens declare the glory of God; And the firmament shows His handiwork. </a:t>
            </a:r>
            <a:r>
              <a:rPr lang="en-US" sz="3200" b="1" i="1" dirty="0">
                <a:ln w="11430"/>
                <a:solidFill>
                  <a:srgbClr val="CC9900"/>
                </a:solidFill>
                <a:effectLst>
                  <a:glow rad="101600">
                    <a:schemeClr val="tx1"/>
                  </a:glow>
                  <a:outerShdw blurRad="50800" dist="39000" dir="5460000" algn="tl">
                    <a:srgbClr val="000000">
                      <a:alpha val="38000"/>
                    </a:srgbClr>
                  </a:outerShdw>
                </a:effectLst>
              </a:rPr>
              <a:t>— Psalm 19:1</a:t>
            </a:r>
          </a:p>
        </p:txBody>
      </p:sp>
      <p:sp>
        <p:nvSpPr>
          <p:cNvPr id="7" name="Title 1"/>
          <p:cNvSpPr txBox="1">
            <a:spLocks/>
          </p:cNvSpPr>
          <p:nvPr/>
        </p:nvSpPr>
        <p:spPr>
          <a:xfrm>
            <a:off x="381000" y="3810000"/>
            <a:ext cx="18288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5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b="1" dirty="0">
                <a:ln w="17780" cmpd="sng">
                  <a:noFill/>
                  <a:prstDash val="solid"/>
                  <a:miter lim="800000"/>
                </a:ln>
                <a:solidFill>
                  <a:schemeClr val="bg1"/>
                </a:solidFill>
                <a:effectLst>
                  <a:glow rad="38100">
                    <a:srgbClr val="9966FF"/>
                  </a:glow>
                  <a:outerShdw blurRad="50800" algn="tl" rotWithShape="0">
                    <a:srgbClr val="000000"/>
                  </a:outerShdw>
                </a:effectLst>
              </a:rPr>
              <a:t>God</a:t>
            </a:r>
          </a:p>
        </p:txBody>
      </p:sp>
      <p:sp>
        <p:nvSpPr>
          <p:cNvPr id="8" name="Rectangle 4"/>
          <p:cNvSpPr>
            <a:spLocks noChangeArrowheads="1"/>
          </p:cNvSpPr>
          <p:nvPr/>
        </p:nvSpPr>
        <p:spPr bwMode="auto">
          <a:xfrm>
            <a:off x="6775704" y="3810000"/>
            <a:ext cx="18288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0"/>
              </a:spcBef>
            </a:pPr>
            <a:r>
              <a:rPr lang="en-US" sz="4400" b="1" dirty="0">
                <a:ln w="17780" cmpd="sng">
                  <a:noFill/>
                  <a:prstDash val="solid"/>
                  <a:miter lim="800000"/>
                </a:ln>
                <a:solidFill>
                  <a:schemeClr val="bg1"/>
                </a:solidFill>
                <a:effectLst>
                  <a:glow rad="38100">
                    <a:srgbClr val="9966FF"/>
                  </a:glow>
                  <a:outerShdw blurRad="50800" algn="tl" rotWithShape="0">
                    <a:srgbClr val="000000"/>
                  </a:outerShdw>
                </a:effectLst>
                <a:latin typeface="+mj-lt"/>
                <a:ea typeface="+mj-ea"/>
                <a:cs typeface="+mj-cs"/>
              </a:rPr>
              <a:t>God</a:t>
            </a:r>
          </a:p>
        </p:txBody>
      </p:sp>
      <p:sp>
        <p:nvSpPr>
          <p:cNvPr id="10" name="Rectangle 2">
            <a:extLst>
              <a:ext uri="{FF2B5EF4-FFF2-40B4-BE49-F238E27FC236}">
                <a16:creationId xmlns:a16="http://schemas.microsoft.com/office/drawing/2014/main" id="{0C70ACE7-95ED-4318-847A-BB5A9BDE7809}"/>
              </a:ext>
            </a:extLst>
          </p:cNvPr>
          <p:cNvSpPr txBox="1">
            <a:spLocks noChangeArrowheads="1"/>
          </p:cNvSpPr>
          <p:nvPr/>
        </p:nvSpPr>
        <p:spPr bwMode="auto">
          <a:xfrm>
            <a:off x="3473938" y="3307397"/>
            <a:ext cx="2520462" cy="751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come to</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130347331"/>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250" fill="hold"/>
                                        <p:tgtEl>
                                          <p:spTgt spid="6"/>
                                        </p:tgtEl>
                                        <p:attrNameLst>
                                          <p:attrName>ppt_w</p:attrName>
                                        </p:attrNameLst>
                                      </p:cBhvr>
                                      <p:tavLst>
                                        <p:tav tm="0">
                                          <p:val>
                                            <p:fltVal val="0"/>
                                          </p:val>
                                        </p:tav>
                                        <p:tav tm="100000">
                                          <p:val>
                                            <p:strVal val="#ppt_w"/>
                                          </p:val>
                                        </p:tav>
                                      </p:tavLst>
                                    </p:anim>
                                    <p:anim calcmode="lin" valueType="num">
                                      <p:cBhvr>
                                        <p:cTn id="8" dur="1250" fill="hold"/>
                                        <p:tgtEl>
                                          <p:spTgt spid="6"/>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3.33333E-6 -4.78261E-6 L -0.03003 -0.45328 " pathEditMode="relative" rAng="0" ptsTypes="AA">
                                      <p:cBhvr>
                                        <p:cTn id="10" dur="1250" spd="-100000" fill="hold"/>
                                        <p:tgtEl>
                                          <p:spTgt spid="6"/>
                                        </p:tgtEl>
                                        <p:attrNameLst>
                                          <p:attrName>ppt_x</p:attrName>
                                          <p:attrName>ppt_y</p:attrName>
                                        </p:attrNameLst>
                                      </p:cBhvr>
                                      <p:rCtr x="-1510" y="-22664"/>
                                    </p:animMotion>
                                  </p:childTnLst>
                                </p:cTn>
                              </p:par>
                            </p:childTnLst>
                          </p:cTn>
                        </p:par>
                        <p:par>
                          <p:cTn id="11" fill="hold">
                            <p:stCondLst>
                              <p:cond delay="1250"/>
                            </p:stCondLst>
                            <p:childTnLst>
                              <p:par>
                                <p:cTn id="12" presetID="10" presetClass="exit" presetSubtype="0" fill="hold" grpId="2" nodeType="afterEffect">
                                  <p:stCondLst>
                                    <p:cond delay="0"/>
                                  </p:stCondLst>
                                  <p:childTnLst>
                                    <p:animEffect transition="out" filter="fade">
                                      <p:cBhvr>
                                        <p:cTn id="13" dur="250"/>
                                        <p:tgtEl>
                                          <p:spTgt spid="7"/>
                                        </p:tgtEl>
                                      </p:cBhvr>
                                    </p:animEffect>
                                    <p:set>
                                      <p:cBhvr>
                                        <p:cTn id="14" dur="1" fill="hold">
                                          <p:stCondLst>
                                            <p:cond delay="24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
                                        <p:tgtEl>
                                          <p:spTgt spid="7"/>
                                        </p:tgtEl>
                                      </p:cBhvr>
                                    </p:animEffect>
                                  </p:childTnLst>
                                </p:cTn>
                              </p:par>
                              <p:par>
                                <p:cTn id="20" presetID="6" presetClass="emph" presetSubtype="0" fill="hold" grpId="2" nodeType="withEffect">
                                  <p:stCondLst>
                                    <p:cond delay="0"/>
                                  </p:stCondLst>
                                  <p:childTnLst>
                                    <p:animScale>
                                      <p:cBhvr>
                                        <p:cTn id="21" dur="1250" fill="hold"/>
                                        <p:tgtEl>
                                          <p:spTgt spid="6"/>
                                        </p:tgtEl>
                                      </p:cBhvr>
                                      <p:by x="50000" y="50000"/>
                                    </p:animScale>
                                  </p:childTnLst>
                                </p:cTn>
                              </p:par>
                              <p:par>
                                <p:cTn id="22" presetID="0" presetClass="path" presetSubtype="0" accel="50000" decel="50000" fill="hold" grpId="3" nodeType="withEffect">
                                  <p:stCondLst>
                                    <p:cond delay="0"/>
                                  </p:stCondLst>
                                  <p:childTnLst>
                                    <p:animMotion origin="layout" path="M 0 -4.78261E-6 L -0.03924 -0.29648 " pathEditMode="relative" rAng="0" ptsTypes="AA">
                                      <p:cBhvr>
                                        <p:cTn id="23" dur="1250" fill="hold"/>
                                        <p:tgtEl>
                                          <p:spTgt spid="6"/>
                                        </p:tgtEl>
                                        <p:attrNameLst>
                                          <p:attrName>ppt_x</p:attrName>
                                          <p:attrName>ppt_y</p:attrName>
                                        </p:attrNameLst>
                                      </p:cBhvr>
                                      <p:rCtr x="-1962" y="-14824"/>
                                    </p:animMotion>
                                  </p:childTnLst>
                                </p:cTn>
                              </p:par>
                              <p:par>
                                <p:cTn id="24" presetID="0" presetClass="path" presetSubtype="0" accel="50000" decel="50000" fill="hold" grpId="1" nodeType="withEffect">
                                  <p:stCondLst>
                                    <p:cond delay="500"/>
                                  </p:stCondLst>
                                  <p:childTnLst>
                                    <p:animMotion origin="layout" path="M 3.33333E-6 2.22222E-6 L 0.68472 0.00278 " pathEditMode="relative" rAng="0" ptsTypes="AA">
                                      <p:cBhvr>
                                        <p:cTn id="25" dur="1500" fill="hold"/>
                                        <p:tgtEl>
                                          <p:spTgt spid="7"/>
                                        </p:tgtEl>
                                        <p:attrNameLst>
                                          <p:attrName>ppt_x</p:attrName>
                                          <p:attrName>ppt_y</p:attrName>
                                        </p:attrNameLst>
                                      </p:cBhvr>
                                      <p:rCtr x="34236" y="139"/>
                                    </p:animMotion>
                                  </p:childTnLst>
                                </p:cTn>
                              </p:par>
                              <p:par>
                                <p:cTn id="26" presetID="23" presetClass="entr" presetSubtype="16" fill="hold" grpId="0" nodeType="withEffect">
                                  <p:stCondLst>
                                    <p:cond delay="750"/>
                                  </p:stCondLst>
                                  <p:childTnLst>
                                    <p:set>
                                      <p:cBhvr>
                                        <p:cTn id="27" dur="1" fill="hold">
                                          <p:stCondLst>
                                            <p:cond delay="0"/>
                                          </p:stCondLst>
                                        </p:cTn>
                                        <p:tgtEl>
                                          <p:spTgt spid="2"/>
                                        </p:tgtEl>
                                        <p:attrNameLst>
                                          <p:attrName>style.visibility</p:attrName>
                                        </p:attrNameLst>
                                      </p:cBhvr>
                                      <p:to>
                                        <p:strVal val="visible"/>
                                      </p:to>
                                    </p:set>
                                    <p:anim calcmode="lin" valueType="num">
                                      <p:cBhvr>
                                        <p:cTn id="28" dur="1250" fill="hold"/>
                                        <p:tgtEl>
                                          <p:spTgt spid="2"/>
                                        </p:tgtEl>
                                        <p:attrNameLst>
                                          <p:attrName>ppt_w</p:attrName>
                                        </p:attrNameLst>
                                      </p:cBhvr>
                                      <p:tavLst>
                                        <p:tav tm="0">
                                          <p:val>
                                            <p:fltVal val="0"/>
                                          </p:val>
                                        </p:tav>
                                        <p:tav tm="100000">
                                          <p:val>
                                            <p:strVal val="#ppt_w"/>
                                          </p:val>
                                        </p:tav>
                                      </p:tavLst>
                                    </p:anim>
                                    <p:anim calcmode="lin" valueType="num">
                                      <p:cBhvr>
                                        <p:cTn id="29" dur="1250" fill="hold"/>
                                        <p:tgtEl>
                                          <p:spTgt spid="2"/>
                                        </p:tgtEl>
                                        <p:attrNameLst>
                                          <p:attrName>ppt_h</p:attrName>
                                        </p:attrNameLst>
                                      </p:cBhvr>
                                      <p:tavLst>
                                        <p:tav tm="0">
                                          <p:val>
                                            <p:fltVal val="0"/>
                                          </p:val>
                                        </p:tav>
                                        <p:tav tm="100000">
                                          <p:val>
                                            <p:strVal val="#ppt_h"/>
                                          </p:val>
                                        </p:tav>
                                      </p:tavLst>
                                    </p:anim>
                                  </p:childTnLst>
                                </p:cTn>
                              </p:par>
                              <p:par>
                                <p:cTn id="30" presetID="0" presetClass="path" presetSubtype="0" accel="50000" decel="50000" fill="hold" grpId="1" nodeType="withEffect">
                                  <p:stCondLst>
                                    <p:cond delay="750"/>
                                  </p:stCondLst>
                                  <p:childTnLst>
                                    <p:animMotion origin="layout" path="M 0 2.22222E-6 L -0.03333 -0.53843 " pathEditMode="relative" rAng="0" ptsTypes="AA">
                                      <p:cBhvr>
                                        <p:cTn id="31" dur="1250" spd="-100000" fill="hold"/>
                                        <p:tgtEl>
                                          <p:spTgt spid="2"/>
                                        </p:tgtEl>
                                        <p:attrNameLst>
                                          <p:attrName>ppt_x</p:attrName>
                                          <p:attrName>ppt_y</p:attrName>
                                        </p:attrNameLst>
                                      </p:cBhvr>
                                      <p:rCtr x="-1667" y="-26921"/>
                                    </p:animMotion>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par>
                                <p:cTn id="36" presetID="1" presetClass="exit" presetSubtype="0" fill="hold" grpId="3" nodeType="withEffect">
                                  <p:stCondLst>
                                    <p:cond delay="0"/>
                                  </p:stCondLst>
                                  <p:childTnLst>
                                    <p:set>
                                      <p:cBhvr>
                                        <p:cTn id="37" dur="1" fill="hold">
                                          <p:stCondLst>
                                            <p:cond delay="0"/>
                                          </p:stCondLst>
                                        </p:cTn>
                                        <p:tgtEl>
                                          <p:spTgt spid="7"/>
                                        </p:tgtEl>
                                        <p:attrNameLst>
                                          <p:attrName>style.visibility</p:attrName>
                                        </p:attrNameLst>
                                      </p:cBhvr>
                                      <p:to>
                                        <p:strVal val="hidden"/>
                                      </p:to>
                                    </p:set>
                                  </p:childTnLst>
                                </p:cTn>
                              </p:par>
                              <p:par>
                                <p:cTn id="38" presetID="0" presetClass="exit" presetSubtype="0" fill="hold" grpId="1" nodeType="withEffect">
                                  <p:stCondLst>
                                    <p:cond delay="0"/>
                                  </p:stCondLst>
                                  <p:childTnLst>
                                    <p:set>
                                      <p:cBhvr>
                                        <p:cTn id="39" dur="1" fill="hold">
                                          <p:stCondLst>
                                            <p:cond delay="999"/>
                                          </p:stCondLst>
                                        </p:cTn>
                                        <p:tgtEl>
                                          <p:spTgt spid="8"/>
                                        </p:tgtEl>
                                        <p:attrNameLst>
                                          <p:attrName>style.visibility</p:attrName>
                                        </p:attrNameLst>
                                      </p:cBhvr>
                                      <p:to>
                                        <p:strVal val="hidden"/>
                                      </p:to>
                                    </p:set>
                                    <p:animEffect transition="out" filter="dissolve">
                                      <p:cBhvr>
                                        <p:cTn id="40" dur="1000">
                                          <p:stCondLst>
                                            <p:cond delay="0"/>
                                          </p:stCondLst>
                                        </p:cTn>
                                        <p:tgtEl>
                                          <p:spTgt spid="8"/>
                                        </p:tgtEl>
                                      </p:cBhvr>
                                    </p:animEffect>
                                    <p:anim to="" calcmode="lin" valueType="num">
                                      <p:cBhvr>
                                        <p:cTn id="41" dur="1000" fill="hold">
                                          <p:stCondLst>
                                            <p:cond delay="0"/>
                                          </p:stCondLst>
                                        </p:cTn>
                                        <p:tgtEl>
                                          <p:spTgt spid="8"/>
                                        </p:tgtEl>
                                        <p:attrNameLst>
                                          <p:attrName>ppt_w</p:attrName>
                                        </p:attrNameLst>
                                      </p:cBhvr>
                                      <p:tavLst>
                                        <p:tav tm="0">
                                          <p:val>
                                            <p:strVal val="#ppt_w"/>
                                          </p:val>
                                        </p:tav>
                                        <p:tav tm="100000">
                                          <p:val>
                                            <p:strVal val="#ppt_w*4"/>
                                          </p:val>
                                        </p:tav>
                                      </p:tavLst>
                                    </p:anim>
                                    <p:anim to="" calcmode="lin" valueType="num">
                                      <p:cBhvr>
                                        <p:cTn id="42" dur="1000" fill="hold">
                                          <p:stCondLst>
                                            <p:cond delay="0"/>
                                          </p:stCondLst>
                                        </p:cTn>
                                        <p:tgtEl>
                                          <p:spTgt spid="8"/>
                                        </p:tgtEl>
                                        <p:attrNameLst>
                                          <p:attrName>ppt_h</p:attrName>
                                        </p:attrNameLst>
                                      </p:cBhvr>
                                      <p:tavLst>
                                        <p:tav tm="0">
                                          <p:val>
                                            <p:strVal val="#ppt_h"/>
                                          </p:val>
                                        </p:tav>
                                        <p:tav tm="100000">
                                          <p:val>
                                            <p:strVal val="#ppt_h*4"/>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par>
                                <p:cTn id="48" presetID="18" presetClass="emph" presetSubtype="0" fill="hold" grpId="1" nodeType="withEffect">
                                  <p:stCondLst>
                                    <p:cond delay="0"/>
                                  </p:stCondLst>
                                  <p:childTnLst>
                                    <p:set>
                                      <p:cBhvr override="childStyle">
                                        <p:cTn id="49" dur="500" fill="hold"/>
                                        <p:tgtEl>
                                          <p:spTgt spid="9"/>
                                        </p:tgtEl>
                                        <p:attrNameLst>
                                          <p:attrName>style.textDecorationUnderline</p:attrName>
                                        </p:attrNameLst>
                                      </p:cBhvr>
                                      <p:to>
                                        <p:strVal val="true"/>
                                      </p:to>
                                    </p:set>
                                  </p:childTnLst>
                                </p:cTn>
                              </p:par>
                              <p:par>
                                <p:cTn id="50" presetID="22" presetClass="entr" presetSubtype="8"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left)">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 grpId="0"/>
      <p:bldP spid="2" grpId="1"/>
      <p:bldP spid="6" grpId="0"/>
      <p:bldP spid="6" grpId="1"/>
      <p:bldP spid="6" grpId="2"/>
      <p:bldP spid="6" grpId="3"/>
      <p:bldP spid="7" grpId="0"/>
      <p:bldP spid="7" grpId="1"/>
      <p:bldP spid="7" grpId="2"/>
      <p:bldP spid="7" grpId="3"/>
      <p:bldP spid="8" grpId="0"/>
      <p:bldP spid="8" grpId="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898"/>
          <a:stretch/>
        </p:blipFill>
        <p:spPr>
          <a:xfrm>
            <a:off x="0" y="0"/>
            <a:ext cx="9144000" cy="6893689"/>
          </a:xfrm>
          <a:prstGeom prst="rect">
            <a:avLst/>
          </a:prstGeom>
        </p:spPr>
      </p:pic>
      <p:sp>
        <p:nvSpPr>
          <p:cNvPr id="2" name="Title 1"/>
          <p:cNvSpPr>
            <a:spLocks noGrp="1"/>
          </p:cNvSpPr>
          <p:nvPr>
            <p:ph type="title"/>
          </p:nvPr>
        </p:nvSpPr>
        <p:spPr>
          <a:xfrm>
            <a:off x="457200" y="1722438"/>
            <a:ext cx="8229600" cy="3306762"/>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rgbClr val="996633"/>
                </a:solidFill>
                <a:effectLst>
                  <a:glow rad="152400">
                    <a:schemeClr val="accent5">
                      <a:satMod val="175000"/>
                      <a:alpha val="60000"/>
                    </a:schemeClr>
                  </a:glow>
                  <a:outerShdw blurRad="50800" dist="39000" dir="5460000" algn="tl">
                    <a:srgbClr val="000000">
                      <a:alpha val="38000"/>
                    </a:srgbClr>
                  </a:outerShdw>
                </a:effectLst>
              </a:rPr>
              <a:t>He also brought me up out of a horrible pit, Out of the miry clay, And set my feet upon a rock, And established my steps.</a:t>
            </a:r>
            <a:r>
              <a:rPr lang="en-US" sz="3200" b="1" i="1" dirty="0">
                <a:ln w="11430"/>
                <a:solidFill>
                  <a:srgbClr val="996633"/>
                </a:solidFill>
                <a:effectLst>
                  <a:glow rad="152400">
                    <a:schemeClr val="accent5">
                      <a:satMod val="175000"/>
                      <a:alpha val="60000"/>
                    </a:schemeClr>
                  </a:glow>
                  <a:outerShdw blurRad="50800" dist="39000" dir="5460000" algn="tl">
                    <a:srgbClr val="000000">
                      <a:alpha val="38000"/>
                    </a:srgbClr>
                  </a:outerShdw>
                </a:effectLst>
              </a:rPr>
              <a:t> — Psalm 40:2</a:t>
            </a:r>
            <a:r>
              <a:rPr lang="en-US" b="1" dirty="0">
                <a:ln w="11430"/>
                <a:solidFill>
                  <a:srgbClr val="996633"/>
                </a:solidFill>
                <a:effectLst>
                  <a:glow rad="152400">
                    <a:schemeClr val="accent5">
                      <a:satMod val="175000"/>
                      <a:alpha val="60000"/>
                    </a:schemeClr>
                  </a:glow>
                  <a:outerShdw blurRad="50800" dist="39000" dir="5460000" algn="tl">
                    <a:srgbClr val="000000">
                      <a:alpha val="38000"/>
                    </a:srgbClr>
                  </a:outerShdw>
                </a:effectLst>
              </a:rPr>
              <a:t> </a:t>
            </a:r>
          </a:p>
        </p:txBody>
      </p:sp>
      <p:sp>
        <p:nvSpPr>
          <p:cNvPr id="7" name="Title 1">
            <a:extLst>
              <a:ext uri="{FF2B5EF4-FFF2-40B4-BE49-F238E27FC236}">
                <a16:creationId xmlns:a16="http://schemas.microsoft.com/office/drawing/2014/main" id="{0A057A54-F076-4B00-BDB5-E0233210F81B}"/>
              </a:ext>
            </a:extLst>
          </p:cNvPr>
          <p:cNvSpPr txBox="1">
            <a:spLocks/>
          </p:cNvSpPr>
          <p:nvPr/>
        </p:nvSpPr>
        <p:spPr>
          <a:xfrm>
            <a:off x="2348769" y="2029217"/>
            <a:ext cx="4352656" cy="7166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brought me up</a:t>
            </a:r>
          </a:p>
        </p:txBody>
      </p:sp>
      <p:sp>
        <p:nvSpPr>
          <p:cNvPr id="4" name="Title 1"/>
          <p:cNvSpPr txBox="1">
            <a:spLocks/>
          </p:cNvSpPr>
          <p:nvPr/>
        </p:nvSpPr>
        <p:spPr>
          <a:xfrm>
            <a:off x="457200" y="1722438"/>
            <a:ext cx="8229600" cy="3306762"/>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101600">
                    <a:schemeClr val="tx1"/>
                  </a:glow>
                  <a:outerShdw blurRad="50800" dist="39000" dir="5460000" algn="tl">
                    <a:srgbClr val="000000">
                      <a:alpha val="38000"/>
                    </a:srgbClr>
                  </a:outerShdw>
                </a:effectLst>
              </a:rPr>
              <a:t>He also brought me up out of a horrible pit, Out of the miry clay, And set my feet upon a rock, And established my steps.</a:t>
            </a:r>
            <a:r>
              <a:rPr lang="en-US" sz="3200" b="1" i="1" dirty="0">
                <a:ln w="11430"/>
                <a:solidFill>
                  <a:srgbClr val="CC9900"/>
                </a:solidFill>
                <a:effectLst>
                  <a:glow rad="101600">
                    <a:schemeClr val="tx1"/>
                  </a:glow>
                  <a:outerShdw blurRad="50800" dist="39000" dir="5460000" algn="tl">
                    <a:srgbClr val="000000">
                      <a:alpha val="38000"/>
                    </a:srgbClr>
                  </a:outerShdw>
                </a:effectLst>
              </a:rPr>
              <a:t> — Psalm 40:2</a:t>
            </a:r>
            <a:r>
              <a:rPr lang="en-US" b="1" dirty="0">
                <a:ln w="11430"/>
                <a:solidFill>
                  <a:srgbClr val="CC9900"/>
                </a:solidFill>
                <a:effectLst>
                  <a:glow rad="101600">
                    <a:schemeClr val="tx1"/>
                  </a:glow>
                  <a:outerShdw blurRad="50800" dist="39000" dir="5460000" algn="tl">
                    <a:srgbClr val="000000">
                      <a:alpha val="38000"/>
                    </a:srgbClr>
                  </a:outerShdw>
                </a:effectLst>
              </a:rPr>
              <a:t> </a:t>
            </a:r>
          </a:p>
        </p:txBody>
      </p:sp>
      <p:sp>
        <p:nvSpPr>
          <p:cNvPr id="5" name="Title 1"/>
          <p:cNvSpPr txBox="1">
            <a:spLocks/>
          </p:cNvSpPr>
          <p:nvPr/>
        </p:nvSpPr>
        <p:spPr>
          <a:xfrm>
            <a:off x="5638800" y="3124200"/>
            <a:ext cx="1905000" cy="1143000"/>
          </a:xfrm>
          <a:prstGeom prst="rect">
            <a:avLst/>
          </a:prstGeom>
        </p:spPr>
        <p:txBody>
          <a:bodyPr vert="horz" lIns="91440" tIns="45720" rIns="91440" bIns="45720" rtlCol="0" anchor="ctr">
            <a:normAutofit/>
            <a:scene3d>
              <a:camera prst="orthographicFront"/>
              <a:lightRig rig="flat" dir="t">
                <a:rot lat="0" lon="0" rev="6600000"/>
              </a:lightRig>
            </a:scene3d>
            <a:sp3d extrusionH="31750" contourW="8890">
              <a:bevelT w="38100" h="38100"/>
              <a:contourClr>
                <a:srgbClr val="A94543"/>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solidFill>
                  <a:srgbClr val="CC9900"/>
                </a:solidFill>
                <a:effectLst>
                  <a:glow rad="63500">
                    <a:schemeClr val="tx1"/>
                  </a:glow>
                  <a:outerShdw blurRad="50800" dist="39000" dir="5460000" algn="tl">
                    <a:srgbClr val="000000">
                      <a:alpha val="38000"/>
                    </a:srgbClr>
                  </a:outerShdw>
                </a:effectLst>
              </a:rPr>
              <a:t> </a:t>
            </a:r>
            <a:r>
              <a:rPr lang="en-US" sz="5000" b="1" dirty="0">
                <a:ln w="11430"/>
                <a:solidFill>
                  <a:srgbClr val="CC9900"/>
                </a:solidFill>
                <a:effectLst>
                  <a:glow rad="63500">
                    <a:schemeClr val="tx1"/>
                  </a:glow>
                  <a:outerShdw blurRad="50800" dist="39000" dir="5460000" algn="tl">
                    <a:srgbClr val="000000">
                      <a:alpha val="38000"/>
                    </a:srgbClr>
                  </a:outerShdw>
                </a:effectLst>
              </a:rPr>
              <a:t> </a:t>
            </a:r>
            <a:r>
              <a:rPr lang="en-US" b="1" dirty="0">
                <a:ln w="11430"/>
                <a:solidFill>
                  <a:srgbClr val="CC9900"/>
                </a:solidFill>
                <a:effectLst>
                  <a:glow rad="63500">
                    <a:schemeClr val="tx1"/>
                  </a:glow>
                  <a:outerShdw blurRad="50800" dist="39000" dir="5460000" algn="tl">
                    <a:srgbClr val="000000">
                      <a:alpha val="38000"/>
                    </a:srgbClr>
                  </a:outerShdw>
                </a:effectLst>
              </a:rPr>
              <a:t>rock</a:t>
            </a:r>
          </a:p>
        </p:txBody>
      </p:sp>
      <p:sp>
        <p:nvSpPr>
          <p:cNvPr id="6" name="Title 1"/>
          <p:cNvSpPr txBox="1">
            <a:spLocks/>
          </p:cNvSpPr>
          <p:nvPr/>
        </p:nvSpPr>
        <p:spPr>
          <a:xfrm>
            <a:off x="1600200" y="3657600"/>
            <a:ext cx="1828800" cy="990600"/>
          </a:xfrm>
          <a:prstGeom prst="rect">
            <a:avLst/>
          </a:prstGeom>
        </p:spPr>
        <p:txBody>
          <a:bodyPr vert="horz" lIns="91440" tIns="45720" rIns="91440" bIns="45720" rtlCol="0" anchor="ctr">
            <a:normAutofit/>
            <a:scene3d>
              <a:camera prst="orthographicFront"/>
              <a:lightRig rig="flat" dir="t">
                <a:rot lat="0" lon="0" rev="6600000"/>
              </a:lightRig>
            </a:scene3d>
            <a:sp3d extrusionH="25400" contourW="8890">
              <a:bevelT w="38100" h="38100"/>
              <a:contourClr>
                <a:srgbClr val="A94543"/>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ln w="11430"/>
                <a:solidFill>
                  <a:srgbClr val="CC9900"/>
                </a:solidFill>
                <a:effectLst>
                  <a:glow rad="63500">
                    <a:schemeClr val="tx1"/>
                  </a:glow>
                  <a:outerShdw blurRad="50800" dist="39000" dir="5460000" algn="tl">
                    <a:srgbClr val="000000">
                      <a:alpha val="38000"/>
                    </a:srgbClr>
                  </a:outerShdw>
                </a:effectLst>
              </a:rPr>
              <a:t> </a:t>
            </a:r>
            <a:r>
              <a:rPr lang="en-US" sz="4800" b="1" dirty="0">
                <a:ln w="11430"/>
                <a:solidFill>
                  <a:srgbClr val="CC9900"/>
                </a:solidFill>
                <a:effectLst>
                  <a:glow rad="63500">
                    <a:schemeClr val="tx1"/>
                  </a:glow>
                  <a:outerShdw blurRad="50800" dist="39000" dir="5460000" algn="tl">
                    <a:srgbClr val="000000">
                      <a:alpha val="38000"/>
                    </a:srgbClr>
                  </a:outerShdw>
                </a:effectLst>
              </a:rPr>
              <a:t> </a:t>
            </a:r>
            <a:r>
              <a:rPr lang="en-US" b="1" dirty="0">
                <a:ln w="11430"/>
                <a:solidFill>
                  <a:srgbClr val="CC9900"/>
                </a:solidFill>
                <a:effectLst>
                  <a:glow rad="63500">
                    <a:schemeClr val="tx1"/>
                  </a:glow>
                  <a:outerShdw blurRad="50800" dist="39000" dir="5460000" algn="tl">
                    <a:srgbClr val="000000">
                      <a:alpha val="38000"/>
                    </a:srgbClr>
                  </a:outerShdw>
                </a:effectLst>
              </a:rPr>
              <a:t>rock</a:t>
            </a:r>
          </a:p>
        </p:txBody>
      </p:sp>
      <p:sp>
        <p:nvSpPr>
          <p:cNvPr id="8" name="Rectangle 2">
            <a:extLst>
              <a:ext uri="{FF2B5EF4-FFF2-40B4-BE49-F238E27FC236}">
                <a16:creationId xmlns:a16="http://schemas.microsoft.com/office/drawing/2014/main" id="{A7F41074-3346-4DC5-91F6-4F9B0103A190}"/>
              </a:ext>
            </a:extLst>
          </p:cNvPr>
          <p:cNvSpPr txBox="1">
            <a:spLocks noChangeArrowheads="1"/>
          </p:cNvSpPr>
          <p:nvPr/>
        </p:nvSpPr>
        <p:spPr bwMode="auto">
          <a:xfrm>
            <a:off x="2344951" y="1992035"/>
            <a:ext cx="4351916" cy="745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brought me up</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2733354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250" fill="hold"/>
                                        <p:tgtEl>
                                          <p:spTgt spid="4"/>
                                        </p:tgtEl>
                                        <p:attrNameLst>
                                          <p:attrName>ppt_w</p:attrName>
                                        </p:attrNameLst>
                                      </p:cBhvr>
                                      <p:tavLst>
                                        <p:tav tm="0">
                                          <p:val>
                                            <p:fltVal val="0"/>
                                          </p:val>
                                        </p:tav>
                                        <p:tav tm="100000">
                                          <p:val>
                                            <p:strVal val="#ppt_w"/>
                                          </p:val>
                                        </p:tav>
                                      </p:tavLst>
                                    </p:anim>
                                    <p:anim calcmode="lin" valueType="num">
                                      <p:cBhvr>
                                        <p:cTn id="12" dur="1250" fill="hold"/>
                                        <p:tgtEl>
                                          <p:spTgt spid="4"/>
                                        </p:tgtEl>
                                        <p:attrNameLst>
                                          <p:attrName>ppt_h</p:attrName>
                                        </p:attrNameLst>
                                      </p:cBhvr>
                                      <p:tavLst>
                                        <p:tav tm="0">
                                          <p:val>
                                            <p:fltVal val="0"/>
                                          </p:val>
                                        </p:tav>
                                        <p:tav tm="100000">
                                          <p:val>
                                            <p:strVal val="#ppt_h"/>
                                          </p:val>
                                        </p:tav>
                                      </p:tavLst>
                                    </p:anim>
                                  </p:childTnLst>
                                </p:cTn>
                              </p:par>
                              <p:par>
                                <p:cTn id="13" presetID="0" presetClass="path" presetSubtype="0" accel="50000" decel="50000" fill="hold" grpId="1" nodeType="withEffect">
                                  <p:stCondLst>
                                    <p:cond delay="0"/>
                                  </p:stCondLst>
                                  <p:childTnLst>
                                    <p:animMotion origin="layout" path="M 0 0 L 0.025 0.24422 " pathEditMode="relative" ptsTypes="AA">
                                      <p:cBhvr>
                                        <p:cTn id="14" dur="1250" spd="-100000" fill="hold"/>
                                        <p:tgtEl>
                                          <p:spTgt spid="2"/>
                                        </p:tgtEl>
                                        <p:attrNameLst>
                                          <p:attrName>ppt_x</p:attrName>
                                          <p:attrName>ppt_y</p:attrName>
                                        </p:attrNameLst>
                                      </p:cBhvr>
                                    </p:animMotion>
                                  </p:childTnLst>
                                </p:cTn>
                              </p:par>
                              <p:par>
                                <p:cTn id="15" presetID="0" presetClass="path" presetSubtype="0" accel="50000" decel="50000" fill="hold" grpId="1" nodeType="withEffect">
                                  <p:stCondLst>
                                    <p:cond delay="0"/>
                                  </p:stCondLst>
                                  <p:childTnLst>
                                    <p:animMotion origin="layout" path="M 0 0 L 0.025 0.24422 " pathEditMode="relative" ptsTypes="AA">
                                      <p:cBhvr>
                                        <p:cTn id="16" dur="1250" spd="-100000" fill="hold"/>
                                        <p:tgtEl>
                                          <p:spTgt spid="4"/>
                                        </p:tgtEl>
                                        <p:attrNameLst>
                                          <p:attrName>ppt_x</p:attrName>
                                          <p:attrName>ppt_y</p:attrName>
                                        </p:attrNameLst>
                                      </p:cBhvr>
                                    </p:animMotion>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18" presetClass="emph" presetSubtype="0" fill="hold" grpId="1" nodeType="withEffect">
                                  <p:stCondLst>
                                    <p:cond delay="0"/>
                                  </p:stCondLst>
                                  <p:childTnLst>
                                    <p:set>
                                      <p:cBhvr override="childStyle">
                                        <p:cTn id="23" dur="500" fill="hold"/>
                                        <p:tgtEl>
                                          <p:spTgt spid="7"/>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0" presetClass="path" presetSubtype="0" accel="50000" decel="50000" fill="hold" grpId="1" nodeType="withEffect">
                                  <p:stCondLst>
                                    <p:cond delay="0"/>
                                  </p:stCondLst>
                                  <p:childTnLst>
                                    <p:animMotion origin="layout" path="M -3.33333E-6 -3.79278E-7 L -0.1842 0.13599 " pathEditMode="relative" rAng="0" ptsTypes="AA">
                                      <p:cBhvr>
                                        <p:cTn id="33" dur="2000" fill="hold"/>
                                        <p:tgtEl>
                                          <p:spTgt spid="5"/>
                                        </p:tgtEl>
                                        <p:attrNameLst>
                                          <p:attrName>ppt_x</p:attrName>
                                          <p:attrName>ppt_y</p:attrName>
                                        </p:attrNameLst>
                                      </p:cBhvr>
                                      <p:rCtr x="-9219" y="6799"/>
                                    </p:animMotion>
                                  </p:childTnLst>
                                </p:cTn>
                              </p:par>
                              <p:par>
                                <p:cTn id="34" presetID="23" presetClass="exit" presetSubtype="32" fill="hold" grpId="2" nodeType="withEffect">
                                  <p:stCondLst>
                                    <p:cond delay="0"/>
                                  </p:stCondLst>
                                  <p:childTnLst>
                                    <p:anim calcmode="lin" valueType="num">
                                      <p:cBhvr>
                                        <p:cTn id="35" dur="2000"/>
                                        <p:tgtEl>
                                          <p:spTgt spid="5"/>
                                        </p:tgtEl>
                                        <p:attrNameLst>
                                          <p:attrName>ppt_w</p:attrName>
                                        </p:attrNameLst>
                                      </p:cBhvr>
                                      <p:tavLst>
                                        <p:tav tm="0">
                                          <p:val>
                                            <p:strVal val="ppt_w"/>
                                          </p:val>
                                        </p:tav>
                                        <p:tav tm="100000">
                                          <p:val>
                                            <p:fltVal val="0"/>
                                          </p:val>
                                        </p:tav>
                                      </p:tavLst>
                                    </p:anim>
                                    <p:anim calcmode="lin" valueType="num">
                                      <p:cBhvr>
                                        <p:cTn id="36" dur="2000"/>
                                        <p:tgtEl>
                                          <p:spTgt spid="5"/>
                                        </p:tgtEl>
                                        <p:attrNameLst>
                                          <p:attrName>ppt_h</p:attrName>
                                        </p:attrNameLst>
                                      </p:cBhvr>
                                      <p:tavLst>
                                        <p:tav tm="0">
                                          <p:val>
                                            <p:strVal val="ppt_h"/>
                                          </p:val>
                                        </p:tav>
                                        <p:tav tm="100000">
                                          <p:val>
                                            <p:fltVal val="0"/>
                                          </p:val>
                                        </p:tav>
                                      </p:tavLst>
                                    </p:anim>
                                    <p:set>
                                      <p:cBhvr>
                                        <p:cTn id="37" dur="1" fill="hold">
                                          <p:stCondLst>
                                            <p:cond delay="1999"/>
                                          </p:stCondLst>
                                        </p:cTn>
                                        <p:tgtEl>
                                          <p:spTgt spid="5"/>
                                        </p:tgtEl>
                                        <p:attrNameLst>
                                          <p:attrName>style.visibility</p:attrName>
                                        </p:attrNameLst>
                                      </p:cBhvr>
                                      <p:to>
                                        <p:strVal val="hidden"/>
                                      </p:to>
                                    </p:set>
                                  </p:childTnLst>
                                </p:cTn>
                              </p:par>
                              <p:par>
                                <p:cTn id="38" presetID="10" presetClass="exit" presetSubtype="0" fill="hold" grpId="2" nodeType="withEffect">
                                  <p:stCondLst>
                                    <p:cond delay="0"/>
                                  </p:stCondLst>
                                  <p:childTnLst>
                                    <p:animEffect transition="out" filter="fade">
                                      <p:cBhvr>
                                        <p:cTn id="39" dur="1500"/>
                                        <p:tgtEl>
                                          <p:spTgt spid="4"/>
                                        </p:tgtEl>
                                      </p:cBhvr>
                                    </p:animEffect>
                                    <p:set>
                                      <p:cBhvr>
                                        <p:cTn id="40" dur="1" fill="hold">
                                          <p:stCondLst>
                                            <p:cond delay="1499"/>
                                          </p:stCondLst>
                                        </p:cTn>
                                        <p:tgtEl>
                                          <p:spTgt spid="4"/>
                                        </p:tgtEl>
                                        <p:attrNameLst>
                                          <p:attrName>style.visibility</p:attrName>
                                        </p:attrNameLst>
                                      </p:cBhvr>
                                      <p:to>
                                        <p:strVal val="hidden"/>
                                      </p:to>
                                    </p:set>
                                  </p:childTnLst>
                                </p:cTn>
                              </p:par>
                              <p:par>
                                <p:cTn id="41" presetID="10" presetClass="exit" presetSubtype="0" fill="hold" grpId="2" nodeType="withEffect">
                                  <p:stCondLst>
                                    <p:cond delay="0"/>
                                  </p:stCondLst>
                                  <p:childTnLst>
                                    <p:animEffect transition="out" filter="fade">
                                      <p:cBhvr>
                                        <p:cTn id="42" dur="1500"/>
                                        <p:tgtEl>
                                          <p:spTgt spid="2"/>
                                        </p:tgtEl>
                                      </p:cBhvr>
                                    </p:animEffect>
                                    <p:set>
                                      <p:cBhvr>
                                        <p:cTn id="43" dur="1" fill="hold">
                                          <p:stCondLst>
                                            <p:cond delay="1499"/>
                                          </p:stCondLst>
                                        </p:cTn>
                                        <p:tgtEl>
                                          <p:spTgt spid="2"/>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750"/>
                                        <p:tgtEl>
                                          <p:spTgt spid="7"/>
                                        </p:tgtEl>
                                      </p:cBhvr>
                                    </p:animEffect>
                                    <p:set>
                                      <p:cBhvr>
                                        <p:cTn id="46" dur="1" fill="hold">
                                          <p:stCondLst>
                                            <p:cond delay="749"/>
                                          </p:stCondLst>
                                        </p:cTn>
                                        <p:tgtEl>
                                          <p:spTgt spid="7"/>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750"/>
                                        <p:tgtEl>
                                          <p:spTgt spid="8"/>
                                        </p:tgtEl>
                                      </p:cBhvr>
                                    </p:animEffect>
                                    <p:set>
                                      <p:cBhvr>
                                        <p:cTn id="49" dur="1" fill="hold">
                                          <p:stCondLst>
                                            <p:cond delay="749"/>
                                          </p:stCondLst>
                                        </p:cTn>
                                        <p:tgtEl>
                                          <p:spTgt spid="8"/>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p:cTn id="54" dur="2000" fill="hold"/>
                                        <p:tgtEl>
                                          <p:spTgt spid="6"/>
                                        </p:tgtEl>
                                        <p:attrNameLst>
                                          <p:attrName>ppt_w</p:attrName>
                                        </p:attrNameLst>
                                      </p:cBhvr>
                                      <p:tavLst>
                                        <p:tav tm="0">
                                          <p:val>
                                            <p:fltVal val="0"/>
                                          </p:val>
                                        </p:tav>
                                        <p:tav tm="100000">
                                          <p:val>
                                            <p:strVal val="#ppt_w"/>
                                          </p:val>
                                        </p:tav>
                                      </p:tavLst>
                                    </p:anim>
                                    <p:anim calcmode="lin" valueType="num">
                                      <p:cBhvr>
                                        <p:cTn id="55" dur="2000" fill="hold"/>
                                        <p:tgtEl>
                                          <p:spTgt spid="6"/>
                                        </p:tgtEl>
                                        <p:attrNameLst>
                                          <p:attrName>ppt_h</p:attrName>
                                        </p:attrNameLst>
                                      </p:cBhvr>
                                      <p:tavLst>
                                        <p:tav tm="0">
                                          <p:val>
                                            <p:fltVal val="0"/>
                                          </p:val>
                                        </p:tav>
                                        <p:tav tm="100000">
                                          <p:val>
                                            <p:strVal val="#ppt_h"/>
                                          </p:val>
                                        </p:tav>
                                      </p:tavLst>
                                    </p:anim>
                                  </p:childTnLst>
                                </p:cTn>
                              </p:par>
                              <p:par>
                                <p:cTn id="56" presetID="0" presetClass="path" presetSubtype="0" accel="50000" decel="50000" fill="hold" grpId="1" nodeType="withEffect">
                                  <p:stCondLst>
                                    <p:cond delay="0"/>
                                  </p:stCondLst>
                                  <p:childTnLst>
                                    <p:animMotion origin="layout" path="M 0 4.62535E-6 L 0.26163 0.06938 " pathEditMode="relative" rAng="0" ptsTypes="AA">
                                      <p:cBhvr>
                                        <p:cTn id="57" dur="2000" spd="-100000" fill="hold"/>
                                        <p:tgtEl>
                                          <p:spTgt spid="6"/>
                                        </p:tgtEl>
                                        <p:attrNameLst>
                                          <p:attrName>ppt_x</p:attrName>
                                          <p:attrName>ppt_y</p:attrName>
                                        </p:attrNameLst>
                                      </p:cBhvr>
                                      <p:rCtr x="13073" y="34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7" grpId="0"/>
      <p:bldP spid="7" grpId="1"/>
      <p:bldP spid="7" grpId="2"/>
      <p:bldP spid="4" grpId="0"/>
      <p:bldP spid="4" grpId="1"/>
      <p:bldP spid="4" grpId="2"/>
      <p:bldP spid="5" grpId="0"/>
      <p:bldP spid="5" grpId="1"/>
      <p:bldP spid="5" grpId="2"/>
      <p:bldP spid="6" grpId="0"/>
      <p:bldP spid="6" grpId="1"/>
      <p:bldP spid="8" grpId="0"/>
      <p:bldP spid="8"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18A62D9-63CA-4B70-B0B7-4BED33323A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37D34991-2FAF-4CF7-8990-17BDEC399274}"/>
              </a:ext>
            </a:extLst>
          </p:cNvPr>
          <p:cNvPicPr>
            <a:picLocks noChangeAspect="1"/>
          </p:cNvPicPr>
          <p:nvPr/>
        </p:nvPicPr>
        <p:blipFill rotWithShape="1">
          <a:blip r:embed="rId4">
            <a:extLst>
              <a:ext uri="{28A0092B-C50C-407E-A947-70E740481C1C}">
                <a14:useLocalDpi xmlns:a14="http://schemas.microsoft.com/office/drawing/2010/main" val="0"/>
              </a:ext>
            </a:extLst>
          </a:blip>
          <a:srcRect r="11916"/>
          <a:stretch/>
        </p:blipFill>
        <p:spPr>
          <a:xfrm>
            <a:off x="0" y="3770"/>
            <a:ext cx="9144001" cy="6858000"/>
          </a:xfrm>
          <a:prstGeom prst="rect">
            <a:avLst/>
          </a:prstGeom>
        </p:spPr>
      </p:pic>
      <p:pic>
        <p:nvPicPr>
          <p:cNvPr id="4" name="Picture 2">
            <a:extLst>
              <a:ext uri="{FF2B5EF4-FFF2-40B4-BE49-F238E27FC236}">
                <a16:creationId xmlns:a16="http://schemas.microsoft.com/office/drawing/2014/main" id="{0F732C0B-2A17-477C-BBAE-9F3E9F2C8F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14" y="3629"/>
            <a:ext cx="9144000" cy="6858000"/>
          </a:xfrm>
          <a:prstGeom prst="rect">
            <a:avLst/>
          </a:prstGeom>
        </p:spPr>
      </p:pic>
      <p:pic>
        <p:nvPicPr>
          <p:cNvPr id="5" name="Picture 3">
            <a:extLst>
              <a:ext uri="{FF2B5EF4-FFF2-40B4-BE49-F238E27FC236}">
                <a16:creationId xmlns:a16="http://schemas.microsoft.com/office/drawing/2014/main" id="{CBC256D5-4BE2-4724-A742-08C66BE057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2" t="1083" r="11399" b="1480"/>
          <a:stretch/>
        </p:blipFill>
        <p:spPr>
          <a:xfrm>
            <a:off x="-1" y="-1"/>
            <a:ext cx="9144001" cy="6858001"/>
          </a:xfrm>
          <a:prstGeom prst="rect">
            <a:avLst/>
          </a:prstGeom>
        </p:spPr>
      </p:pic>
      <p:pic>
        <p:nvPicPr>
          <p:cNvPr id="6" name="Picture 2">
            <a:extLst>
              <a:ext uri="{FF2B5EF4-FFF2-40B4-BE49-F238E27FC236}">
                <a16:creationId xmlns:a16="http://schemas.microsoft.com/office/drawing/2014/main" id="{5324AA60-6B34-475B-91D4-27319D2CFB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286" y="0"/>
            <a:ext cx="9144000" cy="6858000"/>
          </a:xfrm>
          <a:prstGeom prst="rect">
            <a:avLst/>
          </a:prstGeom>
        </p:spPr>
      </p:pic>
      <p:pic>
        <p:nvPicPr>
          <p:cNvPr id="7" name="Picture 2">
            <a:extLst>
              <a:ext uri="{FF2B5EF4-FFF2-40B4-BE49-F238E27FC236}">
                <a16:creationId xmlns:a16="http://schemas.microsoft.com/office/drawing/2014/main" id="{48392610-245C-4C75-B25A-58E79F9F29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24" y="-14469"/>
            <a:ext cx="9148824" cy="6901383"/>
          </a:xfrm>
          <a:prstGeom prst="rect">
            <a:avLst/>
          </a:prstGeom>
        </p:spPr>
      </p:pic>
      <p:pic>
        <p:nvPicPr>
          <p:cNvPr id="8" name="Picture 2">
            <a:extLst>
              <a:ext uri="{FF2B5EF4-FFF2-40B4-BE49-F238E27FC236}">
                <a16:creationId xmlns:a16="http://schemas.microsoft.com/office/drawing/2014/main" id="{312C7EE9-C4A8-43C7-BA26-9E505393E3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21" y="0"/>
            <a:ext cx="9144000" cy="6858000"/>
          </a:xfrm>
          <a:prstGeom prst="rect">
            <a:avLst/>
          </a:prstGeom>
        </p:spPr>
      </p:pic>
      <p:pic>
        <p:nvPicPr>
          <p:cNvPr id="9" name="Picture 2">
            <a:extLst>
              <a:ext uri="{FF2B5EF4-FFF2-40B4-BE49-F238E27FC236}">
                <a16:creationId xmlns:a16="http://schemas.microsoft.com/office/drawing/2014/main" id="{4C11F4FC-CE9A-4CD9-BC5D-D7D5A8062D58}"/>
              </a:ext>
            </a:extLst>
          </p:cNvPr>
          <p:cNvPicPr>
            <a:picLocks noChangeAspect="1"/>
          </p:cNvPicPr>
          <p:nvPr/>
        </p:nvPicPr>
        <p:blipFill rotWithShape="1">
          <a:blip r:embed="rId10">
            <a:extLst>
              <a:ext uri="{28A0092B-C50C-407E-A947-70E740481C1C}">
                <a14:useLocalDpi xmlns:a14="http://schemas.microsoft.com/office/drawing/2010/main" val="0"/>
              </a:ext>
            </a:extLst>
          </a:blip>
          <a:srcRect t="8814" b="332"/>
          <a:stretch/>
        </p:blipFill>
        <p:spPr>
          <a:xfrm>
            <a:off x="0" y="0"/>
            <a:ext cx="9144000" cy="6858000"/>
          </a:xfrm>
          <a:prstGeom prst="rect">
            <a:avLst/>
          </a:prstGeom>
        </p:spPr>
      </p:pic>
      <p:pic>
        <p:nvPicPr>
          <p:cNvPr id="10" name="Content Placeholder 3">
            <a:extLst>
              <a:ext uri="{FF2B5EF4-FFF2-40B4-BE49-F238E27FC236}">
                <a16:creationId xmlns:a16="http://schemas.microsoft.com/office/drawing/2014/main" id="{80CD9EE7-68D9-4851-8E69-AFEF631C47FF}"/>
              </a:ext>
            </a:extLst>
          </p:cNvPr>
          <p:cNvPicPr>
            <a:picLocks noGrp="1" noChangeAspect="1"/>
          </p:cNvPicPr>
          <p:nvPr>
            <p:ph idx="1"/>
          </p:nvPr>
        </p:nvPicPr>
        <p:blipFill>
          <a:blip r:embed="rId11" cstate="print">
            <a:extLst>
              <a:ext uri="{28A0092B-C50C-407E-A947-70E740481C1C}">
                <a14:useLocalDpi xmlns:a14="http://schemas.microsoft.com/office/drawing/2010/main" val="0"/>
              </a:ext>
            </a:extLst>
          </a:blip>
          <a:stretch>
            <a:fillRect/>
          </a:stretch>
        </p:blipFill>
        <p:spPr>
          <a:xfrm>
            <a:off x="0" y="0"/>
            <a:ext cx="9144000" cy="6858000"/>
          </a:xfrm>
        </p:spPr>
      </p:pic>
      <p:pic>
        <p:nvPicPr>
          <p:cNvPr id="11" name="Picture 2">
            <a:extLst>
              <a:ext uri="{FF2B5EF4-FFF2-40B4-BE49-F238E27FC236}">
                <a16:creationId xmlns:a16="http://schemas.microsoft.com/office/drawing/2014/main" id="{2DC911EA-3F9D-46F3-85A1-02572C05CF9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2"/>
          <a:stretch/>
        </p:blipFill>
        <p:spPr>
          <a:xfrm>
            <a:off x="29029" y="0"/>
            <a:ext cx="9144000" cy="6858000"/>
          </a:xfrm>
          <a:prstGeom prst="rect">
            <a:avLst/>
          </a:prstGeom>
        </p:spPr>
      </p:pic>
      <p:pic>
        <p:nvPicPr>
          <p:cNvPr id="12" name="Picture 5">
            <a:extLst>
              <a:ext uri="{FF2B5EF4-FFF2-40B4-BE49-F238E27FC236}">
                <a16:creationId xmlns:a16="http://schemas.microsoft.com/office/drawing/2014/main" id="{02338B9A-5761-4CC6-A109-55F150E00C7A}"/>
              </a:ext>
            </a:extLst>
          </p:cNvPr>
          <p:cNvPicPr>
            <a:picLocks noChangeAspect="1"/>
          </p:cNvPicPr>
          <p:nvPr/>
        </p:nvPicPr>
        <p:blipFill rotWithShape="1">
          <a:blip r:embed="rId13">
            <a:extLst>
              <a:ext uri="{28A0092B-C50C-407E-A947-70E740481C1C}">
                <a14:useLocalDpi xmlns:a14="http://schemas.microsoft.com/office/drawing/2010/main" val="0"/>
              </a:ext>
            </a:extLst>
          </a:blip>
          <a:srcRect l="5201"/>
          <a:stretch/>
        </p:blipFill>
        <p:spPr>
          <a:xfrm>
            <a:off x="10886" y="29029"/>
            <a:ext cx="9144000" cy="6858000"/>
          </a:xfrm>
          <a:prstGeom prst="rect">
            <a:avLst/>
          </a:prstGeom>
        </p:spPr>
      </p:pic>
      <p:pic>
        <p:nvPicPr>
          <p:cNvPr id="13" name="Picture 2">
            <a:extLst>
              <a:ext uri="{FF2B5EF4-FFF2-40B4-BE49-F238E27FC236}">
                <a16:creationId xmlns:a16="http://schemas.microsoft.com/office/drawing/2014/main" id="{95749048-E735-4425-B38C-17D8B1D8F28E}"/>
              </a:ext>
            </a:extLst>
          </p:cNvPr>
          <p:cNvPicPr>
            <a:picLocks noChangeAspect="1"/>
          </p:cNvPicPr>
          <p:nvPr/>
        </p:nvPicPr>
        <p:blipFill rotWithShape="1">
          <a:blip r:embed="rId14">
            <a:extLst>
              <a:ext uri="{28A0092B-C50C-407E-A947-70E740481C1C}">
                <a14:useLocalDpi xmlns:a14="http://schemas.microsoft.com/office/drawing/2010/main" val="0"/>
              </a:ext>
            </a:extLst>
          </a:blip>
          <a:srcRect l="10422" r="740"/>
          <a:stretch/>
        </p:blipFill>
        <p:spPr>
          <a:xfrm>
            <a:off x="0" y="14514"/>
            <a:ext cx="9144000" cy="6858000"/>
          </a:xfrm>
          <a:prstGeom prst="rect">
            <a:avLst/>
          </a:prstGeom>
        </p:spPr>
      </p:pic>
      <p:pic>
        <p:nvPicPr>
          <p:cNvPr id="14" name="Picture 2">
            <a:extLst>
              <a:ext uri="{FF2B5EF4-FFF2-40B4-BE49-F238E27FC236}">
                <a16:creationId xmlns:a16="http://schemas.microsoft.com/office/drawing/2014/main" id="{31FDB5ED-E401-4ED3-B6C6-B03C19382686}"/>
              </a:ext>
            </a:extLst>
          </p:cNvPr>
          <p:cNvPicPr>
            <a:picLocks noChangeAspect="1"/>
          </p:cNvPicPr>
          <p:nvPr/>
        </p:nvPicPr>
        <p:blipFill rotWithShape="1">
          <a:blip r:embed="rId15">
            <a:extLst>
              <a:ext uri="{28A0092B-C50C-407E-A947-70E740481C1C}">
                <a14:useLocalDpi xmlns:a14="http://schemas.microsoft.com/office/drawing/2010/main" val="0"/>
              </a:ext>
            </a:extLst>
          </a:blip>
          <a:srcRect b="5247"/>
          <a:stretch/>
        </p:blipFill>
        <p:spPr>
          <a:xfrm>
            <a:off x="0" y="-22828"/>
            <a:ext cx="9144000" cy="6880828"/>
          </a:xfrm>
          <a:prstGeom prst="rect">
            <a:avLst/>
          </a:prstGeom>
        </p:spPr>
      </p:pic>
      <p:pic>
        <p:nvPicPr>
          <p:cNvPr id="15" name="Picture 3">
            <a:extLst>
              <a:ext uri="{FF2B5EF4-FFF2-40B4-BE49-F238E27FC236}">
                <a16:creationId xmlns:a16="http://schemas.microsoft.com/office/drawing/2014/main" id="{57615683-409A-41CF-8775-C56BEFF4DB6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12" y="0"/>
            <a:ext cx="9153151" cy="6858000"/>
          </a:xfrm>
          <a:prstGeom prst="rect">
            <a:avLst/>
          </a:prstGeom>
        </p:spPr>
      </p:pic>
      <p:pic>
        <p:nvPicPr>
          <p:cNvPr id="16" name="Picture 2">
            <a:extLst>
              <a:ext uri="{FF2B5EF4-FFF2-40B4-BE49-F238E27FC236}">
                <a16:creationId xmlns:a16="http://schemas.microsoft.com/office/drawing/2014/main" id="{3E1E1DD3-5270-4AB5-AA38-D9C3FA2ADD25}"/>
              </a:ext>
            </a:extLst>
          </p:cNvPr>
          <p:cNvPicPr>
            <a:picLocks noChangeAspect="1"/>
          </p:cNvPicPr>
          <p:nvPr/>
        </p:nvPicPr>
        <p:blipFill rotWithShape="1">
          <a:blip r:embed="rId17">
            <a:extLst>
              <a:ext uri="{28A0092B-C50C-407E-A947-70E740481C1C}">
                <a14:useLocalDpi xmlns:a14="http://schemas.microsoft.com/office/drawing/2010/main" val="0"/>
              </a:ext>
            </a:extLst>
          </a:blip>
          <a:srcRect l="10516" r="740"/>
          <a:stretch/>
        </p:blipFill>
        <p:spPr>
          <a:xfrm>
            <a:off x="0" y="0"/>
            <a:ext cx="9144000" cy="6934200"/>
          </a:xfrm>
          <a:prstGeom prst="rect">
            <a:avLst/>
          </a:prstGeom>
        </p:spPr>
      </p:pic>
      <p:pic>
        <p:nvPicPr>
          <p:cNvPr id="17" name="Picture 2">
            <a:extLst>
              <a:ext uri="{FF2B5EF4-FFF2-40B4-BE49-F238E27FC236}">
                <a16:creationId xmlns:a16="http://schemas.microsoft.com/office/drawing/2014/main" id="{4E89F27C-FF35-4584-B2FB-80C04AF2AA85}"/>
              </a:ext>
            </a:extLst>
          </p:cNvPr>
          <p:cNvPicPr>
            <a:picLocks noChangeAspect="1"/>
          </p:cNvPicPr>
          <p:nvPr/>
        </p:nvPicPr>
        <p:blipFill rotWithShape="1">
          <a:blip r:embed="rId18">
            <a:extLst>
              <a:ext uri="{28A0092B-C50C-407E-A947-70E740481C1C}">
                <a14:useLocalDpi xmlns:a14="http://schemas.microsoft.com/office/drawing/2010/main" val="0"/>
              </a:ext>
            </a:extLst>
          </a:blip>
          <a:srcRect r="8584"/>
          <a:stretch/>
        </p:blipFill>
        <p:spPr>
          <a:xfrm>
            <a:off x="0" y="0"/>
            <a:ext cx="9144000" cy="6858000"/>
          </a:xfrm>
          <a:prstGeom prst="rect">
            <a:avLst/>
          </a:prstGeom>
        </p:spPr>
      </p:pic>
      <p:pic>
        <p:nvPicPr>
          <p:cNvPr id="18" name="Picture 2">
            <a:extLst>
              <a:ext uri="{FF2B5EF4-FFF2-40B4-BE49-F238E27FC236}">
                <a16:creationId xmlns:a16="http://schemas.microsoft.com/office/drawing/2014/main" id="{2D806FE7-5223-4C7E-BD27-8E17D4178541}"/>
              </a:ext>
            </a:extLst>
          </p:cNvPr>
          <p:cNvPicPr>
            <a:picLocks noChangeAspect="1"/>
          </p:cNvPicPr>
          <p:nvPr/>
        </p:nvPicPr>
        <p:blipFill rotWithShape="1">
          <a:blip r:embed="rId19">
            <a:extLst>
              <a:ext uri="{28A0092B-C50C-407E-A947-70E740481C1C}">
                <a14:useLocalDpi xmlns:a14="http://schemas.microsoft.com/office/drawing/2010/main" val="0"/>
              </a:ext>
            </a:extLst>
          </a:blip>
          <a:srcRect r="12500"/>
          <a:stretch/>
        </p:blipFill>
        <p:spPr>
          <a:xfrm>
            <a:off x="14514" y="10886"/>
            <a:ext cx="9144000" cy="6858000"/>
          </a:xfrm>
          <a:prstGeom prst="rect">
            <a:avLst/>
          </a:prstGeom>
        </p:spPr>
      </p:pic>
      <p:pic>
        <p:nvPicPr>
          <p:cNvPr id="19" name="Content Placeholder 3">
            <a:extLst>
              <a:ext uri="{FF2B5EF4-FFF2-40B4-BE49-F238E27FC236}">
                <a16:creationId xmlns:a16="http://schemas.microsoft.com/office/drawing/2014/main" id="{AF6C6BE0-0819-45D1-81C3-D502C97B67BA}"/>
              </a:ext>
            </a:extLst>
          </p:cNvPr>
          <p:cNvPicPr>
            <a:picLocks noChangeAspect="1"/>
          </p:cNvPicPr>
          <p:nvPr/>
        </p:nvPicPr>
        <p:blipFill rotWithShape="1">
          <a:blip r:embed="rId20">
            <a:extLst>
              <a:ext uri="{28A0092B-C50C-407E-A947-70E740481C1C}">
                <a14:useLocalDpi xmlns:a14="http://schemas.microsoft.com/office/drawing/2010/main" val="0"/>
              </a:ext>
            </a:extLst>
          </a:blip>
          <a:srcRect l="7407" r="3704"/>
          <a:stretch/>
        </p:blipFill>
        <p:spPr>
          <a:xfrm>
            <a:off x="7257" y="36286"/>
            <a:ext cx="9144000" cy="6858000"/>
          </a:xfrm>
          <a:prstGeom prst="rect">
            <a:avLst/>
          </a:prstGeom>
        </p:spPr>
      </p:pic>
      <p:pic>
        <p:nvPicPr>
          <p:cNvPr id="20" name="Content Placeholder 3">
            <a:extLst>
              <a:ext uri="{FF2B5EF4-FFF2-40B4-BE49-F238E27FC236}">
                <a16:creationId xmlns:a16="http://schemas.microsoft.com/office/drawing/2014/main" id="{7FE47801-E8B1-4BD4-AC19-7265D025F4E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202842" cy="6858000"/>
          </a:xfrm>
          <a:prstGeom prst="rect">
            <a:avLst/>
          </a:prstGeom>
        </p:spPr>
      </p:pic>
      <p:pic>
        <p:nvPicPr>
          <p:cNvPr id="21" name="Picture 2">
            <a:extLst>
              <a:ext uri="{FF2B5EF4-FFF2-40B4-BE49-F238E27FC236}">
                <a16:creationId xmlns:a16="http://schemas.microsoft.com/office/drawing/2014/main" id="{5E4DB453-C367-42DF-85B7-3B5C30F8D33D}"/>
              </a:ext>
            </a:extLst>
          </p:cNvPr>
          <p:cNvPicPr>
            <a:picLocks noChangeAspect="1"/>
          </p:cNvPicPr>
          <p:nvPr/>
        </p:nvPicPr>
        <p:blipFill rotWithShape="1">
          <a:blip r:embed="rId22">
            <a:extLst>
              <a:ext uri="{28A0092B-C50C-407E-A947-70E740481C1C}">
                <a14:useLocalDpi xmlns:a14="http://schemas.microsoft.com/office/drawing/2010/main" val="0"/>
              </a:ext>
            </a:extLst>
          </a:blip>
          <a:srcRect r="898"/>
          <a:stretch/>
        </p:blipFill>
        <p:spPr>
          <a:xfrm>
            <a:off x="0" y="0"/>
            <a:ext cx="9144000" cy="6893689"/>
          </a:xfrm>
          <a:prstGeom prst="rect">
            <a:avLst/>
          </a:prstGeom>
        </p:spPr>
      </p:pic>
      <p:pic>
        <p:nvPicPr>
          <p:cNvPr id="22" name="Picture 2">
            <a:extLst>
              <a:ext uri="{FF2B5EF4-FFF2-40B4-BE49-F238E27FC236}">
                <a16:creationId xmlns:a16="http://schemas.microsoft.com/office/drawing/2014/main" id="{5AC47C9C-DB0E-40BC-827C-2784AD39B7AF}"/>
              </a:ext>
            </a:extLst>
          </p:cNvPr>
          <p:cNvPicPr>
            <a:picLocks noChangeAspect="1"/>
          </p:cNvPicPr>
          <p:nvPr/>
        </p:nvPicPr>
        <p:blipFill rotWithShape="1">
          <a:blip r:embed="rId23">
            <a:extLst>
              <a:ext uri="{28A0092B-C50C-407E-A947-70E740481C1C}">
                <a14:useLocalDpi xmlns:a14="http://schemas.microsoft.com/office/drawing/2010/main" val="0"/>
              </a:ext>
            </a:extLst>
          </a:blip>
          <a:srcRect b="3226"/>
          <a:stretch/>
        </p:blipFill>
        <p:spPr>
          <a:xfrm>
            <a:off x="0" y="0"/>
            <a:ext cx="9144000" cy="6858000"/>
          </a:xfrm>
          <a:prstGeom prst="rect">
            <a:avLst/>
          </a:prstGeom>
        </p:spPr>
      </p:pic>
      <p:sp>
        <p:nvSpPr>
          <p:cNvPr id="23" name="Title 1">
            <a:extLst>
              <a:ext uri="{FF2B5EF4-FFF2-40B4-BE49-F238E27FC236}">
                <a16:creationId xmlns:a16="http://schemas.microsoft.com/office/drawing/2014/main" id="{0CCC66E8-22D7-4A61-A866-1FDA8D43EAD6}"/>
              </a:ext>
            </a:extLst>
          </p:cNvPr>
          <p:cNvSpPr>
            <a:spLocks noGrp="1"/>
          </p:cNvSpPr>
          <p:nvPr>
            <p:ph type="title"/>
          </p:nvPr>
        </p:nvSpPr>
        <p:spPr>
          <a:xfrm>
            <a:off x="457200" y="1600200"/>
            <a:ext cx="8229600" cy="37338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rgbClr val="996633"/>
                </a:solidFill>
                <a:effectLst>
                  <a:glow rad="152400">
                    <a:schemeClr val="accent1">
                      <a:satMod val="175000"/>
                      <a:alpha val="60000"/>
                    </a:schemeClr>
                  </a:glow>
                  <a:outerShdw blurRad="50800" dist="39000" dir="5460000" algn="tl">
                    <a:srgbClr val="000000">
                      <a:alpha val="38000"/>
                    </a:srgbClr>
                  </a:outerShdw>
                </a:effectLst>
              </a:rPr>
              <a:t>From the end of the earth               I will cry to You, When my heart    is overwhelmed; Lead me to      the rock that is higher than I.</a:t>
            </a:r>
            <a:r>
              <a:rPr lang="en-US" sz="3200" b="1" i="1" dirty="0">
                <a:ln w="11430"/>
                <a:solidFill>
                  <a:srgbClr val="996633"/>
                </a:solidFill>
                <a:effectLst>
                  <a:glow rad="152400">
                    <a:schemeClr val="accent1">
                      <a:satMod val="175000"/>
                      <a:alpha val="60000"/>
                    </a:schemeClr>
                  </a:glow>
                  <a:outerShdw blurRad="50800" dist="39000" dir="5460000" algn="tl">
                    <a:srgbClr val="000000">
                      <a:alpha val="38000"/>
                    </a:srgbClr>
                  </a:outerShdw>
                </a:effectLst>
              </a:rPr>
              <a:t>           — Psalm 61:2</a:t>
            </a:r>
            <a:r>
              <a:rPr lang="en-US" sz="4000" b="1" dirty="0">
                <a:ln w="11430"/>
                <a:solidFill>
                  <a:srgbClr val="996633"/>
                </a:solidFill>
                <a:effectLst>
                  <a:glow rad="152400">
                    <a:schemeClr val="accent1">
                      <a:satMod val="175000"/>
                      <a:alpha val="60000"/>
                    </a:schemeClr>
                  </a:glow>
                  <a:outerShdw blurRad="50800" dist="39000" dir="5460000" algn="tl">
                    <a:srgbClr val="000000">
                      <a:alpha val="38000"/>
                    </a:srgbClr>
                  </a:outerShdw>
                </a:effectLst>
              </a:rPr>
              <a:t> </a:t>
            </a:r>
          </a:p>
        </p:txBody>
      </p:sp>
      <p:sp>
        <p:nvSpPr>
          <p:cNvPr id="25" name="Title 1">
            <a:extLst>
              <a:ext uri="{FF2B5EF4-FFF2-40B4-BE49-F238E27FC236}">
                <a16:creationId xmlns:a16="http://schemas.microsoft.com/office/drawing/2014/main" id="{5C981F17-7573-4141-B03D-4DA056AE2DFC}"/>
              </a:ext>
            </a:extLst>
          </p:cNvPr>
          <p:cNvSpPr txBox="1">
            <a:spLocks/>
          </p:cNvSpPr>
          <p:nvPr/>
        </p:nvSpPr>
        <p:spPr>
          <a:xfrm>
            <a:off x="457200" y="1600200"/>
            <a:ext cx="8229600" cy="37338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00"/>
                </a:solidFill>
                <a:effectLst>
                  <a:glow rad="101600">
                    <a:schemeClr val="tx1"/>
                  </a:glow>
                  <a:outerShdw blurRad="50800" dist="39000" dir="5460000" algn="tl">
                    <a:srgbClr val="000000">
                      <a:alpha val="38000"/>
                    </a:srgbClr>
                  </a:outerShdw>
                </a:effectLst>
              </a:rPr>
              <a:t>From the end of the earth               I will cry to You, When my heart    is overwhelmed; Lead me to      the rock that is higher than I.</a:t>
            </a:r>
            <a:r>
              <a:rPr lang="en-US" sz="3200" b="1" i="1" dirty="0">
                <a:ln w="11430"/>
                <a:solidFill>
                  <a:srgbClr val="CC9900"/>
                </a:solidFill>
                <a:effectLst>
                  <a:glow rad="101600">
                    <a:schemeClr val="tx1"/>
                  </a:glow>
                  <a:outerShdw blurRad="50800" dist="39000" dir="5460000" algn="tl">
                    <a:srgbClr val="000000">
                      <a:alpha val="38000"/>
                    </a:srgbClr>
                  </a:outerShdw>
                </a:effectLst>
              </a:rPr>
              <a:t>           — Psalm 61:2</a:t>
            </a:r>
            <a:r>
              <a:rPr lang="en-US" sz="4000" b="1" dirty="0">
                <a:ln w="11430"/>
                <a:solidFill>
                  <a:srgbClr val="CC9900"/>
                </a:solidFill>
                <a:effectLst>
                  <a:glow rad="101600">
                    <a:schemeClr val="tx1"/>
                  </a:glow>
                  <a:outerShdw blurRad="50800" dist="39000" dir="5460000" algn="tl">
                    <a:srgbClr val="000000">
                      <a:alpha val="38000"/>
                    </a:srgbClr>
                  </a:outerShdw>
                </a:effectLst>
              </a:rPr>
              <a:t> </a:t>
            </a:r>
          </a:p>
        </p:txBody>
      </p:sp>
      <p:sp>
        <p:nvSpPr>
          <p:cNvPr id="26" name="Title 1">
            <a:extLst>
              <a:ext uri="{FF2B5EF4-FFF2-40B4-BE49-F238E27FC236}">
                <a16:creationId xmlns:a16="http://schemas.microsoft.com/office/drawing/2014/main" id="{7CA85457-89CF-4B46-9A69-E751160B6A55}"/>
              </a:ext>
            </a:extLst>
          </p:cNvPr>
          <p:cNvSpPr txBox="1">
            <a:spLocks/>
          </p:cNvSpPr>
          <p:nvPr/>
        </p:nvSpPr>
        <p:spPr>
          <a:xfrm>
            <a:off x="1600200" y="3657600"/>
            <a:ext cx="1828800" cy="990600"/>
          </a:xfrm>
          <a:prstGeom prst="rect">
            <a:avLst/>
          </a:prstGeom>
        </p:spPr>
        <p:txBody>
          <a:bodyPr vert="horz" lIns="91440" tIns="45720" rIns="91440" bIns="45720" rtlCol="0" anchor="ctr">
            <a:normAutofit/>
            <a:scene3d>
              <a:camera prst="orthographicFront"/>
              <a:lightRig rig="flat" dir="t">
                <a:rot lat="0" lon="0" rev="6600000"/>
              </a:lightRig>
            </a:scene3d>
            <a:sp3d extrusionH="25400" contourW="8890">
              <a:bevelT w="38100" h="38100"/>
              <a:contourClr>
                <a:srgbClr val="A94543"/>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ln w="11430"/>
                <a:solidFill>
                  <a:srgbClr val="CC9900"/>
                </a:solidFill>
                <a:effectLst>
                  <a:glow rad="63500">
                    <a:schemeClr val="tx1"/>
                  </a:glow>
                  <a:outerShdw blurRad="50800" dist="39000" dir="5460000" algn="tl">
                    <a:srgbClr val="000000">
                      <a:alpha val="38000"/>
                    </a:srgbClr>
                  </a:outerShdw>
                </a:effectLst>
              </a:rPr>
              <a:t> </a:t>
            </a:r>
            <a:r>
              <a:rPr lang="en-US" sz="4800" b="1" dirty="0">
                <a:ln w="11430"/>
                <a:solidFill>
                  <a:srgbClr val="CC9900"/>
                </a:solidFill>
                <a:effectLst>
                  <a:glow rad="63500">
                    <a:schemeClr val="tx1"/>
                  </a:glow>
                  <a:outerShdw blurRad="50800" dist="39000" dir="5460000" algn="tl">
                    <a:srgbClr val="000000">
                      <a:alpha val="38000"/>
                    </a:srgbClr>
                  </a:outerShdw>
                </a:effectLst>
              </a:rPr>
              <a:t> </a:t>
            </a:r>
            <a:r>
              <a:rPr lang="en-US" b="1" dirty="0">
                <a:ln w="11430"/>
                <a:solidFill>
                  <a:srgbClr val="CC9900"/>
                </a:solidFill>
                <a:effectLst>
                  <a:glow rad="63500">
                    <a:schemeClr val="tx1"/>
                  </a:glow>
                  <a:outerShdw blurRad="50800" dist="39000" dir="5460000" algn="tl">
                    <a:srgbClr val="000000">
                      <a:alpha val="38000"/>
                    </a:srgbClr>
                  </a:outerShdw>
                </a:effectLst>
              </a:rPr>
              <a:t>rock</a:t>
            </a:r>
          </a:p>
        </p:txBody>
      </p:sp>
      <p:sp>
        <p:nvSpPr>
          <p:cNvPr id="24" name="Title 1">
            <a:extLst>
              <a:ext uri="{FF2B5EF4-FFF2-40B4-BE49-F238E27FC236}">
                <a16:creationId xmlns:a16="http://schemas.microsoft.com/office/drawing/2014/main" id="{7BBE88DC-466A-40B9-AE48-43D601F03C9A}"/>
              </a:ext>
            </a:extLst>
          </p:cNvPr>
          <p:cNvSpPr txBox="1">
            <a:spLocks/>
          </p:cNvSpPr>
          <p:nvPr/>
        </p:nvSpPr>
        <p:spPr>
          <a:xfrm>
            <a:off x="4377091" y="3814010"/>
            <a:ext cx="3840737" cy="7383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0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7" name="Rectangle 2">
            <a:extLst>
              <a:ext uri="{FF2B5EF4-FFF2-40B4-BE49-F238E27FC236}">
                <a16:creationId xmlns:a16="http://schemas.microsoft.com/office/drawing/2014/main" id="{9EC593EC-DC7F-4B8A-98E0-7FF737AFD543}"/>
              </a:ext>
            </a:extLst>
          </p:cNvPr>
          <p:cNvSpPr txBox="1">
            <a:spLocks noChangeArrowheads="1"/>
          </p:cNvSpPr>
          <p:nvPr/>
        </p:nvSpPr>
        <p:spPr bwMode="auto">
          <a:xfrm>
            <a:off x="4475480" y="3795778"/>
            <a:ext cx="3647440" cy="749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higher than I</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51313416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Scale>
                                      <p:cBhvr>
                                        <p:cTn id="7" dur="10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3"/>
                                        </p:tgtEl>
                                        <p:attrNameLst>
                                          <p:attrName>ppt_x</p:attrName>
                                          <p:attrName>ppt_y</p:attrName>
                                        </p:attrNameLst>
                                      </p:cBhvr>
                                    </p:animMotion>
                                    <p:animEffect transition="in" filter="fade">
                                      <p:cBhvr>
                                        <p:cTn id="9" dur="1000"/>
                                        <p:tgtEl>
                                          <p:spTgt spid="23"/>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Scale>
                                      <p:cBhvr>
                                        <p:cTn id="12"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5"/>
                                        </p:tgtEl>
                                        <p:attrNameLst>
                                          <p:attrName>ppt_x</p:attrName>
                                          <p:attrName>ppt_y</p:attrName>
                                        </p:attrNameLst>
                                      </p:cBhvr>
                                    </p:animMotion>
                                    <p:animEffect transition="in" filter="fade">
                                      <p:cBhvr>
                                        <p:cTn id="14" dur="1000"/>
                                        <p:tgtEl>
                                          <p:spTgt spid="25"/>
                                        </p:tgtEl>
                                      </p:cBhvr>
                                    </p:animEffect>
                                  </p:childTnLst>
                                </p:cTn>
                              </p:par>
                            </p:childTnLst>
                          </p:cTn>
                        </p:par>
                        <p:par>
                          <p:cTn id="15" fill="hold">
                            <p:stCondLst>
                              <p:cond delay="1000"/>
                            </p:stCondLst>
                            <p:childTnLst>
                              <p:par>
                                <p:cTn id="16" presetID="10" presetClass="exit" presetSubtype="0" fill="hold" grpId="0" nodeType="afterEffect">
                                  <p:stCondLst>
                                    <p:cond delay="0"/>
                                  </p:stCondLst>
                                  <p:childTnLst>
                                    <p:animEffect transition="out" filter="fade">
                                      <p:cBhvr>
                                        <p:cTn id="17" dur="500"/>
                                        <p:tgtEl>
                                          <p:spTgt spid="26"/>
                                        </p:tgtEl>
                                      </p:cBhvr>
                                    </p:animEffect>
                                    <p:set>
                                      <p:cBhvr>
                                        <p:cTn id="18" dur="1" fill="hold">
                                          <p:stCondLst>
                                            <p:cond delay="499"/>
                                          </p:stCondLst>
                                        </p:cTn>
                                        <p:tgtEl>
                                          <p:spTgt spid="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par>
                                <p:cTn id="24" presetID="18" presetClass="emph" presetSubtype="0" fill="hold" grpId="1" nodeType="withEffect">
                                  <p:stCondLst>
                                    <p:cond delay="0"/>
                                  </p:stCondLst>
                                  <p:childTnLst>
                                    <p:set>
                                      <p:cBhvr override="childStyle">
                                        <p:cTn id="25" dur="500" fill="hold"/>
                                        <p:tgtEl>
                                          <p:spTgt spid="24"/>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24" grpId="0"/>
      <p:bldP spid="24" grpId="1"/>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1DB8EEF-F925-4D92-8479-399988B8E5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860699" cy="1371601"/>
          </a:xfrm>
          <a:prstGeom prst="rect">
            <a:avLst/>
          </a:prstGeom>
        </p:spPr>
      </p:pic>
      <p:pic>
        <p:nvPicPr>
          <p:cNvPr id="3" name="Picture 2">
            <a:extLst>
              <a:ext uri="{FF2B5EF4-FFF2-40B4-BE49-F238E27FC236}">
                <a16:creationId xmlns:a16="http://schemas.microsoft.com/office/drawing/2014/main" id="{30C10BCF-B7B7-4E6C-AC41-C5F983E5BE2C}"/>
              </a:ext>
            </a:extLst>
          </p:cNvPr>
          <p:cNvPicPr>
            <a:picLocks noChangeAspect="1"/>
          </p:cNvPicPr>
          <p:nvPr/>
        </p:nvPicPr>
        <p:blipFill rotWithShape="1">
          <a:blip r:embed="rId4">
            <a:extLst>
              <a:ext uri="{28A0092B-C50C-407E-A947-70E740481C1C}">
                <a14:useLocalDpi xmlns:a14="http://schemas.microsoft.com/office/drawing/2010/main" val="0"/>
              </a:ext>
            </a:extLst>
          </a:blip>
          <a:srcRect r="11916"/>
          <a:stretch/>
        </p:blipFill>
        <p:spPr>
          <a:xfrm>
            <a:off x="1851837" y="0"/>
            <a:ext cx="1828800" cy="1371600"/>
          </a:xfrm>
          <a:prstGeom prst="rect">
            <a:avLst/>
          </a:prstGeom>
        </p:spPr>
      </p:pic>
      <p:pic>
        <p:nvPicPr>
          <p:cNvPr id="4" name="Picture 2">
            <a:extLst>
              <a:ext uri="{FF2B5EF4-FFF2-40B4-BE49-F238E27FC236}">
                <a16:creationId xmlns:a16="http://schemas.microsoft.com/office/drawing/2014/main" id="{2C55173D-1179-4714-9B73-DEEBA05141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0005" y="0"/>
            <a:ext cx="1828800" cy="1371600"/>
          </a:xfrm>
          <a:prstGeom prst="rect">
            <a:avLst/>
          </a:prstGeom>
        </p:spPr>
      </p:pic>
      <p:pic>
        <p:nvPicPr>
          <p:cNvPr id="5" name="Picture 3">
            <a:extLst>
              <a:ext uri="{FF2B5EF4-FFF2-40B4-BE49-F238E27FC236}">
                <a16:creationId xmlns:a16="http://schemas.microsoft.com/office/drawing/2014/main" id="{417944AF-3BD3-46CF-B786-A6FC509957F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2" t="1083" r="11399" b="1480"/>
          <a:stretch/>
        </p:blipFill>
        <p:spPr>
          <a:xfrm>
            <a:off x="5486400" y="0"/>
            <a:ext cx="1828801" cy="1371601"/>
          </a:xfrm>
          <a:prstGeom prst="rect">
            <a:avLst/>
          </a:prstGeom>
        </p:spPr>
      </p:pic>
      <p:pic>
        <p:nvPicPr>
          <p:cNvPr id="6" name="Picture 2">
            <a:extLst>
              <a:ext uri="{FF2B5EF4-FFF2-40B4-BE49-F238E27FC236}">
                <a16:creationId xmlns:a16="http://schemas.microsoft.com/office/drawing/2014/main" id="{C6F576A7-49F4-42A8-85D3-BF2E0A879A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15200" y="0"/>
            <a:ext cx="1828800" cy="1371600"/>
          </a:xfrm>
          <a:prstGeom prst="rect">
            <a:avLst/>
          </a:prstGeom>
        </p:spPr>
      </p:pic>
      <p:pic>
        <p:nvPicPr>
          <p:cNvPr id="7" name="Picture 2">
            <a:extLst>
              <a:ext uri="{FF2B5EF4-FFF2-40B4-BE49-F238E27FC236}">
                <a16:creationId xmlns:a16="http://schemas.microsoft.com/office/drawing/2014/main" id="{7D7C52A7-70C3-4E2E-B77D-87C91D87AA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368056"/>
            <a:ext cx="1819447" cy="1372493"/>
          </a:xfrm>
          <a:prstGeom prst="rect">
            <a:avLst/>
          </a:prstGeom>
        </p:spPr>
      </p:pic>
      <p:pic>
        <p:nvPicPr>
          <p:cNvPr id="8" name="Picture 2">
            <a:extLst>
              <a:ext uri="{FF2B5EF4-FFF2-40B4-BE49-F238E27FC236}">
                <a16:creationId xmlns:a16="http://schemas.microsoft.com/office/drawing/2014/main" id="{F060B7E9-F807-4A31-B010-439AD354A41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22302" y="1369828"/>
            <a:ext cx="1831163" cy="1373372"/>
          </a:xfrm>
          <a:prstGeom prst="rect">
            <a:avLst/>
          </a:prstGeom>
        </p:spPr>
      </p:pic>
      <p:pic>
        <p:nvPicPr>
          <p:cNvPr id="9" name="Picture 2">
            <a:extLst>
              <a:ext uri="{FF2B5EF4-FFF2-40B4-BE49-F238E27FC236}">
                <a16:creationId xmlns:a16="http://schemas.microsoft.com/office/drawing/2014/main" id="{791B03C3-8975-40EA-AE6B-2C1F2D9F4DD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8814" b="332"/>
          <a:stretch/>
        </p:blipFill>
        <p:spPr>
          <a:xfrm>
            <a:off x="3651849" y="1371600"/>
            <a:ext cx="1840302" cy="1371600"/>
          </a:xfrm>
          <a:prstGeom prst="rect">
            <a:avLst/>
          </a:prstGeom>
        </p:spPr>
      </p:pic>
      <p:pic>
        <p:nvPicPr>
          <p:cNvPr id="10" name="Content Placeholder 3">
            <a:extLst>
              <a:ext uri="{FF2B5EF4-FFF2-40B4-BE49-F238E27FC236}">
                <a16:creationId xmlns:a16="http://schemas.microsoft.com/office/drawing/2014/main" id="{9EB4B4D8-4FEA-4F00-ACAD-9776FD618420}"/>
              </a:ext>
            </a:extLst>
          </p:cNvPr>
          <p:cNvPicPr>
            <a:picLocks noGrp="1" noChangeAspect="1"/>
          </p:cNvPicPr>
          <p:nvPr>
            <p:ph idx="1"/>
          </p:nvPr>
        </p:nvPicPr>
        <p:blipFill>
          <a:blip r:embed="rId11" cstate="print">
            <a:extLst>
              <a:ext uri="{28A0092B-C50C-407E-A947-70E740481C1C}">
                <a14:useLocalDpi xmlns:a14="http://schemas.microsoft.com/office/drawing/2010/main" val="0"/>
              </a:ext>
            </a:extLst>
          </a:blip>
          <a:stretch>
            <a:fillRect/>
          </a:stretch>
        </p:blipFill>
        <p:spPr>
          <a:xfrm>
            <a:off x="5491126" y="1371600"/>
            <a:ext cx="1828800" cy="1371600"/>
          </a:xfrm>
        </p:spPr>
      </p:pic>
      <p:pic>
        <p:nvPicPr>
          <p:cNvPr id="11" name="Picture 2">
            <a:extLst>
              <a:ext uri="{FF2B5EF4-FFF2-40B4-BE49-F238E27FC236}">
                <a16:creationId xmlns:a16="http://schemas.microsoft.com/office/drawing/2014/main" id="{5F618B89-72D3-44C3-AEDD-0A101DAF8D6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2"/>
          <a:stretch/>
        </p:blipFill>
        <p:spPr>
          <a:xfrm>
            <a:off x="0" y="2732567"/>
            <a:ext cx="2286000" cy="1733108"/>
          </a:xfrm>
          <a:prstGeom prst="rect">
            <a:avLst/>
          </a:prstGeom>
        </p:spPr>
      </p:pic>
      <p:pic>
        <p:nvPicPr>
          <p:cNvPr id="12" name="Picture 5">
            <a:extLst>
              <a:ext uri="{FF2B5EF4-FFF2-40B4-BE49-F238E27FC236}">
                <a16:creationId xmlns:a16="http://schemas.microsoft.com/office/drawing/2014/main" id="{9482C165-6722-4AC2-A2AC-4369D7C4C47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5201"/>
          <a:stretch/>
        </p:blipFill>
        <p:spPr>
          <a:xfrm>
            <a:off x="7310475" y="1368056"/>
            <a:ext cx="1833525" cy="1375144"/>
          </a:xfrm>
          <a:prstGeom prst="rect">
            <a:avLst/>
          </a:prstGeom>
        </p:spPr>
      </p:pic>
      <p:pic>
        <p:nvPicPr>
          <p:cNvPr id="13" name="Picture 2">
            <a:extLst>
              <a:ext uri="{FF2B5EF4-FFF2-40B4-BE49-F238E27FC236}">
                <a16:creationId xmlns:a16="http://schemas.microsoft.com/office/drawing/2014/main" id="{1C588F98-5FEF-4F85-966E-6820F38EF12B}"/>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0422" r="740"/>
          <a:stretch/>
        </p:blipFill>
        <p:spPr>
          <a:xfrm>
            <a:off x="2273594" y="2743199"/>
            <a:ext cx="2296633" cy="1731035"/>
          </a:xfrm>
          <a:prstGeom prst="rect">
            <a:avLst/>
          </a:prstGeom>
        </p:spPr>
      </p:pic>
      <p:pic>
        <p:nvPicPr>
          <p:cNvPr id="14" name="Picture 2">
            <a:extLst>
              <a:ext uri="{FF2B5EF4-FFF2-40B4-BE49-F238E27FC236}">
                <a16:creationId xmlns:a16="http://schemas.microsoft.com/office/drawing/2014/main" id="{701AC338-1683-41A3-B6DC-3B36054AB356}"/>
              </a:ext>
            </a:extLst>
          </p:cNvPr>
          <p:cNvPicPr>
            <a:picLocks noChangeAspect="1"/>
          </p:cNvPicPr>
          <p:nvPr/>
        </p:nvPicPr>
        <p:blipFill rotWithShape="1">
          <a:blip r:embed="rId15">
            <a:extLst>
              <a:ext uri="{28A0092B-C50C-407E-A947-70E740481C1C}">
                <a14:useLocalDpi xmlns:a14="http://schemas.microsoft.com/office/drawing/2010/main" val="0"/>
              </a:ext>
            </a:extLst>
          </a:blip>
          <a:srcRect b="5247"/>
          <a:stretch/>
        </p:blipFill>
        <p:spPr>
          <a:xfrm>
            <a:off x="4572000" y="2743199"/>
            <a:ext cx="2292571" cy="1742537"/>
          </a:xfrm>
          <a:prstGeom prst="rect">
            <a:avLst/>
          </a:prstGeom>
        </p:spPr>
      </p:pic>
      <p:pic>
        <p:nvPicPr>
          <p:cNvPr id="15" name="Picture 3">
            <a:extLst>
              <a:ext uri="{FF2B5EF4-FFF2-40B4-BE49-F238E27FC236}">
                <a16:creationId xmlns:a16="http://schemas.microsoft.com/office/drawing/2014/main" id="{02495AD7-6A3E-43EA-AADE-98E44094E6C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467445"/>
            <a:ext cx="1892060" cy="1202985"/>
          </a:xfrm>
          <a:prstGeom prst="rect">
            <a:avLst/>
          </a:prstGeom>
        </p:spPr>
      </p:pic>
      <p:pic>
        <p:nvPicPr>
          <p:cNvPr id="16" name="Picture 2">
            <a:extLst>
              <a:ext uri="{FF2B5EF4-FFF2-40B4-BE49-F238E27FC236}">
                <a16:creationId xmlns:a16="http://schemas.microsoft.com/office/drawing/2014/main" id="{EDBB0876-61C1-481D-B9D1-099A738A024B}"/>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0516" r="740"/>
          <a:stretch/>
        </p:blipFill>
        <p:spPr>
          <a:xfrm>
            <a:off x="6868633" y="2743199"/>
            <a:ext cx="2275367" cy="1725487"/>
          </a:xfrm>
          <a:prstGeom prst="rect">
            <a:avLst/>
          </a:prstGeom>
        </p:spPr>
      </p:pic>
      <p:pic>
        <p:nvPicPr>
          <p:cNvPr id="17" name="Picture 2">
            <a:extLst>
              <a:ext uri="{FF2B5EF4-FFF2-40B4-BE49-F238E27FC236}">
                <a16:creationId xmlns:a16="http://schemas.microsoft.com/office/drawing/2014/main" id="{7AEDE1FD-2A14-46ED-82FC-7EE8C9485603}"/>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8584"/>
          <a:stretch/>
        </p:blipFill>
        <p:spPr>
          <a:xfrm>
            <a:off x="0" y="5667152"/>
            <a:ext cx="1904304" cy="1190847"/>
          </a:xfrm>
          <a:prstGeom prst="rect">
            <a:avLst/>
          </a:prstGeom>
        </p:spPr>
      </p:pic>
      <p:pic>
        <p:nvPicPr>
          <p:cNvPr id="18" name="Picture 2">
            <a:extLst>
              <a:ext uri="{FF2B5EF4-FFF2-40B4-BE49-F238E27FC236}">
                <a16:creationId xmlns:a16="http://schemas.microsoft.com/office/drawing/2014/main" id="{AC02EFF2-B996-4EF4-9AE3-F61F5ED44F04}"/>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12500"/>
          <a:stretch/>
        </p:blipFill>
        <p:spPr>
          <a:xfrm>
            <a:off x="1886309" y="4465673"/>
            <a:ext cx="1901919" cy="1201479"/>
          </a:xfrm>
          <a:prstGeom prst="rect">
            <a:avLst/>
          </a:prstGeom>
        </p:spPr>
      </p:pic>
      <p:pic>
        <p:nvPicPr>
          <p:cNvPr id="19" name="Content Placeholder 3">
            <a:extLst>
              <a:ext uri="{FF2B5EF4-FFF2-40B4-BE49-F238E27FC236}">
                <a16:creationId xmlns:a16="http://schemas.microsoft.com/office/drawing/2014/main" id="{52EADCFB-38CE-4429-BA22-4075F3F5F641}"/>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7407" r="3704"/>
          <a:stretch/>
        </p:blipFill>
        <p:spPr>
          <a:xfrm>
            <a:off x="7166124" y="4467003"/>
            <a:ext cx="1977876" cy="1200150"/>
          </a:xfrm>
          <a:prstGeom prst="rect">
            <a:avLst/>
          </a:prstGeom>
        </p:spPr>
      </p:pic>
      <p:pic>
        <p:nvPicPr>
          <p:cNvPr id="20" name="Content Placeholder 3">
            <a:extLst>
              <a:ext uri="{FF2B5EF4-FFF2-40B4-BE49-F238E27FC236}">
                <a16:creationId xmlns:a16="http://schemas.microsoft.com/office/drawing/2014/main" id="{5BB10E00-4CB8-408D-82CC-08C63A0EB6E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172696" y="5669485"/>
            <a:ext cx="1971305" cy="1188515"/>
          </a:xfrm>
          <a:prstGeom prst="rect">
            <a:avLst/>
          </a:prstGeom>
        </p:spPr>
      </p:pic>
      <p:pic>
        <p:nvPicPr>
          <p:cNvPr id="21" name="Picture 2">
            <a:extLst>
              <a:ext uri="{FF2B5EF4-FFF2-40B4-BE49-F238E27FC236}">
                <a16:creationId xmlns:a16="http://schemas.microsoft.com/office/drawing/2014/main" id="{D9633CAD-A450-48E1-8613-56649893B0FF}"/>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r="898"/>
          <a:stretch/>
        </p:blipFill>
        <p:spPr>
          <a:xfrm>
            <a:off x="1894250" y="5667153"/>
            <a:ext cx="1889288" cy="1190847"/>
          </a:xfrm>
          <a:prstGeom prst="rect">
            <a:avLst/>
          </a:prstGeom>
        </p:spPr>
      </p:pic>
      <p:pic>
        <p:nvPicPr>
          <p:cNvPr id="22" name="Picture 2">
            <a:extLst>
              <a:ext uri="{FF2B5EF4-FFF2-40B4-BE49-F238E27FC236}">
                <a16:creationId xmlns:a16="http://schemas.microsoft.com/office/drawing/2014/main" id="{08E16792-3995-44C7-B3E9-BC9CB1427B66}"/>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b="3226"/>
          <a:stretch/>
        </p:blipFill>
        <p:spPr>
          <a:xfrm>
            <a:off x="3788229" y="4468483"/>
            <a:ext cx="3413189" cy="2389517"/>
          </a:xfrm>
          <a:prstGeom prst="rect">
            <a:avLst/>
          </a:prstGeom>
        </p:spPr>
      </p:pic>
    </p:spTree>
    <p:extLst>
      <p:ext uri="{BB962C8B-B14F-4D97-AF65-F5344CB8AC3E}">
        <p14:creationId xmlns:p14="http://schemas.microsoft.com/office/powerpoint/2010/main" val="1002229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6550DAB2-BAFE-47DB-9841-36E3EE02A6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9144000" cy="6858000"/>
          </a:xfrm>
        </p:spPr>
      </p:pic>
      <p:sp>
        <p:nvSpPr>
          <p:cNvPr id="4" name="Content Placeholder 2"/>
          <p:cNvSpPr txBox="1">
            <a:spLocks/>
          </p:cNvSpPr>
          <p:nvPr/>
        </p:nvSpPr>
        <p:spPr>
          <a:xfrm>
            <a:off x="304800" y="990600"/>
            <a:ext cx="9144000" cy="5410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2800" b="1" dirty="0">
                <a:ln w="3175">
                  <a:solidFill>
                    <a:srgbClr val="FF0000"/>
                  </a:solidFill>
                </a:ln>
                <a:solidFill>
                  <a:srgbClr val="FFFF00"/>
                </a:solidFill>
                <a:effectLst>
                  <a:glow rad="88900">
                    <a:schemeClr val="tx1">
                      <a:alpha val="80000"/>
                    </a:schemeClr>
                  </a:glow>
                </a:effectLst>
              </a:rPr>
              <a:t>→ God is a Rock of justice, truth; righteous and upright</a:t>
            </a:r>
          </a:p>
          <a:p>
            <a:pPr algn="l"/>
            <a:endParaRPr lang="en-US" sz="1200" b="1" dirty="0">
              <a:ln w="3175">
                <a:solidFill>
                  <a:srgbClr val="FF0000"/>
                </a:solidFill>
              </a:ln>
              <a:solidFill>
                <a:srgbClr val="FFFF00"/>
              </a:solidFill>
              <a:effectLst>
                <a:glow rad="88900">
                  <a:schemeClr val="tx1">
                    <a:alpha val="80000"/>
                  </a:schemeClr>
                </a:glow>
              </a:effectLst>
            </a:endParaRPr>
          </a:p>
          <a:p>
            <a:pPr algn="l"/>
            <a:r>
              <a:rPr lang="en-US" sz="2800" b="1" dirty="0">
                <a:ln w="3175">
                  <a:solidFill>
                    <a:srgbClr val="FF0000"/>
                  </a:solidFill>
                </a:ln>
                <a:solidFill>
                  <a:srgbClr val="FFFF00"/>
                </a:solidFill>
                <a:effectLst>
                  <a:glow rad="88900">
                    <a:schemeClr val="tx1">
                      <a:alpha val="80000"/>
                    </a:schemeClr>
                  </a:glow>
                </a:effectLst>
              </a:rPr>
              <a:t>→ Evil god’s manifest when one forgets and ignores God</a:t>
            </a:r>
          </a:p>
          <a:p>
            <a:pPr algn="l"/>
            <a:endParaRPr lang="en-US" sz="1200" b="1" dirty="0">
              <a:ln w="3175">
                <a:solidFill>
                  <a:srgbClr val="FF0000"/>
                </a:solidFill>
              </a:ln>
              <a:solidFill>
                <a:srgbClr val="FFFF00"/>
              </a:solidFill>
              <a:effectLst>
                <a:glow rad="88900">
                  <a:schemeClr val="tx1">
                    <a:alpha val="80000"/>
                  </a:schemeClr>
                </a:glow>
              </a:effectLst>
            </a:endParaRPr>
          </a:p>
          <a:p>
            <a:pPr algn="l"/>
            <a:r>
              <a:rPr lang="en-US" sz="2800" b="1" dirty="0">
                <a:ln w="3175">
                  <a:solidFill>
                    <a:srgbClr val="FF0000"/>
                  </a:solidFill>
                </a:ln>
                <a:solidFill>
                  <a:srgbClr val="FFFF00"/>
                </a:solidFill>
                <a:effectLst>
                  <a:glow rad="88900">
                    <a:schemeClr val="tx1">
                      <a:alpha val="80000"/>
                    </a:schemeClr>
                  </a:glow>
                </a:effectLst>
              </a:rPr>
              <a:t>→ There is no refuge in creations of one’s own making</a:t>
            </a:r>
          </a:p>
          <a:p>
            <a:pPr algn="l"/>
            <a:endParaRPr lang="en-US" sz="1200" b="1" dirty="0">
              <a:ln w="3175">
                <a:solidFill>
                  <a:srgbClr val="FF0000"/>
                </a:solidFill>
              </a:ln>
              <a:solidFill>
                <a:srgbClr val="FFFF00"/>
              </a:solidFill>
              <a:effectLst>
                <a:glow rad="88900">
                  <a:schemeClr val="tx1">
                    <a:alpha val="80000"/>
                  </a:schemeClr>
                </a:glow>
              </a:effectLst>
            </a:endParaRPr>
          </a:p>
          <a:p>
            <a:pPr algn="l"/>
            <a:r>
              <a:rPr lang="en-US" sz="2800" b="1" dirty="0">
                <a:ln w="3175">
                  <a:solidFill>
                    <a:srgbClr val="FF0000"/>
                  </a:solidFill>
                </a:ln>
                <a:solidFill>
                  <a:srgbClr val="FFFF00"/>
                </a:solidFill>
                <a:effectLst>
                  <a:glow rad="88900">
                    <a:schemeClr val="tx1">
                      <a:alpha val="80000"/>
                    </a:schemeClr>
                  </a:glow>
                </a:effectLst>
              </a:rPr>
              <a:t>→ Man’s makings &amp; lies cannot replace the truth of God</a:t>
            </a:r>
          </a:p>
          <a:p>
            <a:pPr algn="l"/>
            <a:endParaRPr lang="en-US" sz="1200" b="1" dirty="0">
              <a:ln w="3175">
                <a:solidFill>
                  <a:srgbClr val="FF0000"/>
                </a:solidFill>
              </a:ln>
              <a:solidFill>
                <a:srgbClr val="FFFF00"/>
              </a:solidFill>
              <a:effectLst>
                <a:glow rad="88900">
                  <a:schemeClr val="tx1">
                    <a:alpha val="80000"/>
                  </a:schemeClr>
                </a:glow>
              </a:effectLst>
            </a:endParaRPr>
          </a:p>
          <a:p>
            <a:pPr algn="l"/>
            <a:r>
              <a:rPr lang="en-US" sz="2800" b="1" dirty="0">
                <a:ln w="3175">
                  <a:solidFill>
                    <a:srgbClr val="FF0000"/>
                  </a:solidFill>
                </a:ln>
                <a:solidFill>
                  <a:srgbClr val="FFFF00"/>
                </a:solidFill>
                <a:effectLst>
                  <a:glow rad="88900">
                    <a:schemeClr val="tx1">
                      <a:alpha val="80000"/>
                    </a:schemeClr>
                  </a:glow>
                </a:effectLst>
              </a:rPr>
              <a:t>→ Trust in God delivers strength; the refuge of salvation</a:t>
            </a:r>
          </a:p>
          <a:p>
            <a:pPr algn="l"/>
            <a:endParaRPr lang="en-US" sz="1200" b="1" dirty="0">
              <a:ln w="3175">
                <a:solidFill>
                  <a:srgbClr val="FF0000"/>
                </a:solidFill>
              </a:ln>
              <a:solidFill>
                <a:srgbClr val="FFFF00"/>
              </a:solidFill>
              <a:effectLst>
                <a:glow rad="88900">
                  <a:schemeClr val="tx1">
                    <a:alpha val="80000"/>
                  </a:schemeClr>
                </a:glow>
              </a:effectLst>
            </a:endParaRPr>
          </a:p>
          <a:p>
            <a:pPr algn="l"/>
            <a:r>
              <a:rPr lang="en-US" sz="2800" b="1" dirty="0">
                <a:ln w="3175">
                  <a:solidFill>
                    <a:srgbClr val="FF0000"/>
                  </a:solidFill>
                </a:ln>
                <a:solidFill>
                  <a:srgbClr val="FFFF00"/>
                </a:solidFill>
                <a:effectLst>
                  <a:glow rad="88900">
                    <a:schemeClr val="tx1">
                      <a:alpha val="80000"/>
                    </a:schemeClr>
                  </a:glow>
                </a:effectLst>
              </a:rPr>
              <a:t>→ God is the Rock of our defense</a:t>
            </a:r>
          </a:p>
          <a:p>
            <a:pPr algn="l"/>
            <a:endParaRPr lang="en-US" sz="1200" b="1" dirty="0">
              <a:ln w="3175">
                <a:solidFill>
                  <a:srgbClr val="FF0000"/>
                </a:solidFill>
              </a:ln>
              <a:solidFill>
                <a:srgbClr val="FFFF00"/>
              </a:solidFill>
              <a:effectLst>
                <a:glow rad="88900">
                  <a:schemeClr val="tx1">
                    <a:alpha val="80000"/>
                  </a:schemeClr>
                </a:glow>
              </a:effectLst>
            </a:endParaRPr>
          </a:p>
          <a:p>
            <a:pPr algn="l"/>
            <a:r>
              <a:rPr lang="en-US" sz="2800" b="1" dirty="0">
                <a:ln w="3175">
                  <a:solidFill>
                    <a:srgbClr val="FF0000"/>
                  </a:solidFill>
                </a:ln>
                <a:solidFill>
                  <a:srgbClr val="FFFF00"/>
                </a:solidFill>
                <a:effectLst>
                  <a:glow rad="88900">
                    <a:schemeClr val="tx1">
                      <a:alpha val="80000"/>
                    </a:schemeClr>
                  </a:glow>
                </a:effectLst>
              </a:rPr>
              <a:t>→ Submitting to God allows a soul to rise</a:t>
            </a:r>
          </a:p>
          <a:p>
            <a:pPr algn="l"/>
            <a:endParaRPr lang="en-US" sz="2800" b="1" dirty="0">
              <a:ln w="3175">
                <a:solidFill>
                  <a:srgbClr val="FF0000"/>
                </a:solidFill>
              </a:ln>
              <a:solidFill>
                <a:srgbClr val="FFFF00"/>
              </a:solidFill>
              <a:effectLst>
                <a:glow rad="88900">
                  <a:schemeClr val="tx1">
                    <a:alpha val="80000"/>
                  </a:schemeClr>
                </a:glow>
              </a:effectLst>
            </a:endParaRPr>
          </a:p>
          <a:p>
            <a:pPr algn="l"/>
            <a:endParaRPr lang="en-US" b="1" dirty="0">
              <a:ln w="3175">
                <a:solidFill>
                  <a:srgbClr val="FF0000"/>
                </a:solidFill>
              </a:ln>
              <a:solidFill>
                <a:srgbClr val="FFFF00"/>
              </a:solidFill>
              <a:effectLst>
                <a:glow rad="88900">
                  <a:schemeClr val="tx1">
                    <a:alpha val="80000"/>
                  </a:schemeClr>
                </a:glow>
              </a:effectLst>
            </a:endParaRPr>
          </a:p>
          <a:p>
            <a:pPr algn="l"/>
            <a:endParaRPr lang="en-US" sz="2400" dirty="0">
              <a:solidFill>
                <a:srgbClr val="000000">
                  <a:tint val="75000"/>
                </a:srgbClr>
              </a:solidFill>
            </a:endParaRPr>
          </a:p>
          <a:p>
            <a:pPr algn="l"/>
            <a:endParaRPr lang="en-US" dirty="0">
              <a:solidFill>
                <a:srgbClr val="000000">
                  <a:tint val="75000"/>
                </a:srgbClr>
              </a:solidFill>
            </a:endParaRPr>
          </a:p>
          <a:p>
            <a:pPr algn="l"/>
            <a:endParaRPr lang="en-US" dirty="0">
              <a:solidFill>
                <a:srgbClr val="000000">
                  <a:tint val="75000"/>
                </a:srgbClr>
              </a:solidFill>
            </a:endParaRPr>
          </a:p>
          <a:p>
            <a:pPr algn="l"/>
            <a:endParaRPr lang="en-US" dirty="0">
              <a:solidFill>
                <a:srgbClr val="000000">
                  <a:tint val="75000"/>
                </a:srgbClr>
              </a:solidFill>
            </a:endParaRPr>
          </a:p>
        </p:txBody>
      </p:sp>
      <p:sp>
        <p:nvSpPr>
          <p:cNvPr id="5" name="Rectangle 4"/>
          <p:cNvSpPr>
            <a:spLocks noChangeArrowheads="1"/>
          </p:cNvSpPr>
          <p:nvPr/>
        </p:nvSpPr>
        <p:spPr bwMode="auto">
          <a:xfrm rot="20973762">
            <a:off x="624809" y="2192380"/>
            <a:ext cx="8057022" cy="247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unset" dir="tl"/>
            </a:scene3d>
            <a:sp3d extrusionH="57150" contourW="25400" prstMaterial="plastic">
              <a:bevelT w="50800" h="5080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1500" b="1" spc="50" dirty="0">
                <a:ln w="11430"/>
                <a:gradFill>
                  <a:gsLst>
                    <a:gs pos="25000">
                      <a:schemeClr val="accent2">
                        <a:satMod val="155000"/>
                      </a:schemeClr>
                    </a:gs>
                    <a:gs pos="100000">
                      <a:schemeClr val="accent2">
                        <a:shade val="45000"/>
                        <a:satMod val="165000"/>
                      </a:schemeClr>
                    </a:gs>
                  </a:gsLst>
                  <a:lin ang="5400000"/>
                </a:gradFill>
                <a:effectLst>
                  <a:glow rad="50800">
                    <a:srgbClr val="FFFF00">
                      <a:alpha val="80000"/>
                    </a:srgbClr>
                  </a:glow>
                  <a:outerShdw blurRad="76200" dist="50800" dir="5400000" algn="tl" rotWithShape="0">
                    <a:srgbClr val="000000">
                      <a:alpha val="65000"/>
                    </a:srgbClr>
                  </a:outerShdw>
                </a:effectLst>
                <a:latin typeface="+mj-lt"/>
              </a:rPr>
              <a:t>God’s Truth Rises to Touch All</a:t>
            </a:r>
            <a:endParaRPr lang="en-US" sz="8000" b="1" i="1" spc="50" dirty="0">
              <a:ln w="11430"/>
              <a:gradFill>
                <a:gsLst>
                  <a:gs pos="25000">
                    <a:schemeClr val="accent2">
                      <a:satMod val="155000"/>
                    </a:schemeClr>
                  </a:gs>
                  <a:gs pos="100000">
                    <a:schemeClr val="accent2">
                      <a:shade val="45000"/>
                      <a:satMod val="165000"/>
                    </a:schemeClr>
                  </a:gs>
                </a:gsLst>
                <a:lin ang="5400000"/>
              </a:gradFill>
              <a:effectLst>
                <a:glow rad="50800">
                  <a:srgbClr val="FFFF00">
                    <a:alpha val="80000"/>
                  </a:srgbClr>
                </a:glow>
                <a:outerShdw blurRad="76200" dist="50800" dir="5400000" algn="tl" rotWithShape="0">
                  <a:srgbClr val="000000">
                    <a:alpha val="65000"/>
                  </a:srgbClr>
                </a:outerShdw>
              </a:effectLst>
              <a:latin typeface="+mj-lt"/>
            </a:endParaRPr>
          </a:p>
        </p:txBody>
      </p:sp>
    </p:spTree>
    <p:extLst>
      <p:ext uri="{BB962C8B-B14F-4D97-AF65-F5344CB8AC3E}">
        <p14:creationId xmlns:p14="http://schemas.microsoft.com/office/powerpoint/2010/main" val="1562912098"/>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wipe(left)">
                                      <p:cBhvr>
                                        <p:cTn id="19" dur="500"/>
                                        <p:tgtEl>
                                          <p:spTgt spid="4">
                                            <p:txEl>
                                              <p:pRg st="4" end="4"/>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2" end="2"/>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6" end="6"/>
                                            </p:txEl>
                                          </p:spTgt>
                                        </p:tgtEl>
                                        <p:attrNameLst>
                                          <p:attrName>style.visibility</p:attrName>
                                        </p:attrNameLst>
                                      </p:cBhvr>
                                      <p:to>
                                        <p:strVal val="visible"/>
                                      </p:to>
                                    </p:set>
                                    <p:animEffect transition="in" filter="wipe(left)">
                                      <p:cBhvr>
                                        <p:cTn id="26" dur="500"/>
                                        <p:tgtEl>
                                          <p:spTgt spid="4">
                                            <p:txEl>
                                              <p:pRg st="6" end="6"/>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4" end="4"/>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animEffect transition="in" filter="wipe(left)">
                                      <p:cBhvr>
                                        <p:cTn id="33" dur="500"/>
                                        <p:tgtEl>
                                          <p:spTgt spid="4">
                                            <p:txEl>
                                              <p:pRg st="8" end="8"/>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6" end="6"/>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10" end="10"/>
                                            </p:txEl>
                                          </p:spTgt>
                                        </p:tgtEl>
                                        <p:attrNameLst>
                                          <p:attrName>style.visibility</p:attrName>
                                        </p:attrNameLst>
                                      </p:cBhvr>
                                      <p:to>
                                        <p:strVal val="visible"/>
                                      </p:to>
                                    </p:set>
                                    <p:animEffect transition="in" filter="wipe(left)">
                                      <p:cBhvr>
                                        <p:cTn id="40" dur="500"/>
                                        <p:tgtEl>
                                          <p:spTgt spid="4">
                                            <p:txEl>
                                              <p:pRg st="10" end="10"/>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8" end="8"/>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12" end="12"/>
                                            </p:txEl>
                                          </p:spTgt>
                                        </p:tgtEl>
                                        <p:attrNameLst>
                                          <p:attrName>style.visibility</p:attrName>
                                        </p:attrNameLst>
                                      </p:cBhvr>
                                      <p:to>
                                        <p:strVal val="visible"/>
                                      </p:to>
                                    </p:set>
                                    <p:animEffect transition="in" filter="wipe(left)">
                                      <p:cBhvr>
                                        <p:cTn id="47" dur="500"/>
                                        <p:tgtEl>
                                          <p:spTgt spid="4">
                                            <p:txEl>
                                              <p:pRg st="12" end="12"/>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10" end="10"/>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3" presetClass="emph" presetSubtype="2" fill="hold" nodeType="clickEffect">
                                  <p:stCondLst>
                                    <p:cond delay="0"/>
                                  </p:stCondLst>
                                  <p:childTnLst>
                                    <p:animClr clrSpc="rgb" dir="cw">
                                      <p:cBhvr override="childStyle">
                                        <p:cTn id="53" dur="500" fill="hold"/>
                                        <p:tgtEl>
                                          <p:spTgt spid="4">
                                            <p:txEl>
                                              <p:pRg st="12" end="12"/>
                                            </p:txEl>
                                          </p:spTgt>
                                        </p:tgtEl>
                                        <p:attrNameLst>
                                          <p:attrName>style.color</p:attrName>
                                        </p:attrNameLst>
                                      </p:cBhvr>
                                      <p:to>
                                        <a:srgbClr val="E6CDFF"/>
                                      </p:to>
                                    </p:animClr>
                                  </p:childTnLst>
                                </p:cTn>
                              </p:par>
                            </p:childTnLst>
                          </p:cTn>
                        </p:par>
                        <p:par>
                          <p:cTn id="54" fill="hold">
                            <p:stCondLst>
                              <p:cond delay="500"/>
                            </p:stCondLst>
                            <p:childTnLst>
                              <p:par>
                                <p:cTn id="55" presetID="0" presetClass="entr" presetSubtype="0"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dissolve">
                                      <p:cBhvr>
                                        <p:cTn id="57" dur="1500">
                                          <p:stCondLst>
                                            <p:cond delay="0"/>
                                          </p:stCondLst>
                                        </p:cTn>
                                        <p:tgtEl>
                                          <p:spTgt spid="5"/>
                                        </p:tgtEl>
                                      </p:cBhvr>
                                    </p:animEffect>
                                    <p:anim to="" calcmode="lin" valueType="num">
                                      <p:cBhvr>
                                        <p:cTn id="58" dur="1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59" dur="1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3" presetClass="emph" presetSubtype="10" fill="hold" grpId="1" nodeType="clickEffect">
                                  <p:stCondLst>
                                    <p:cond delay="0"/>
                                  </p:stCondLst>
                                  <p:childTnLst>
                                    <p:animClr clrSpc="hsl" dir="ccw">
                                      <p:cBhvr override="childStyle">
                                        <p:cTn id="63" dur="2000" fill="hold"/>
                                        <p:tgtEl>
                                          <p:spTgt spid="4">
                                            <p:txEl>
                                              <p:pRg st="0" end="0"/>
                                            </p:txEl>
                                          </p:spTgt>
                                        </p:tgtEl>
                                        <p:attrNameLst>
                                          <p:attrName>style.color</p:attrName>
                                        </p:attrNameLst>
                                      </p:cBhvr>
                                      <p:to>
                                        <a:srgbClr val="FFFF00"/>
                                      </p:to>
                                    </p:animClr>
                                  </p:childTnLst>
                                </p:cTn>
                              </p:par>
                              <p:par>
                                <p:cTn id="64" presetID="3" presetClass="emph" presetSubtype="10" fill="hold" grpId="1" nodeType="withEffect">
                                  <p:stCondLst>
                                    <p:cond delay="0"/>
                                  </p:stCondLst>
                                  <p:childTnLst>
                                    <p:animClr clrSpc="hsl" dir="ccw">
                                      <p:cBhvr override="childStyle">
                                        <p:cTn id="65" dur="2000" fill="hold"/>
                                        <p:tgtEl>
                                          <p:spTgt spid="4">
                                            <p:txEl>
                                              <p:pRg st="2" end="2"/>
                                            </p:txEl>
                                          </p:spTgt>
                                        </p:tgtEl>
                                        <p:attrNameLst>
                                          <p:attrName>style.color</p:attrName>
                                        </p:attrNameLst>
                                      </p:cBhvr>
                                      <p:to>
                                        <a:srgbClr val="FFFF00"/>
                                      </p:to>
                                    </p:animClr>
                                  </p:childTnLst>
                                </p:cTn>
                              </p:par>
                              <p:par>
                                <p:cTn id="66" presetID="3" presetClass="emph" presetSubtype="10" fill="hold" grpId="1" nodeType="withEffect">
                                  <p:stCondLst>
                                    <p:cond delay="0"/>
                                  </p:stCondLst>
                                  <p:childTnLst>
                                    <p:animClr clrSpc="hsl" dir="ccw">
                                      <p:cBhvr override="childStyle">
                                        <p:cTn id="67" dur="2000" fill="hold"/>
                                        <p:tgtEl>
                                          <p:spTgt spid="4">
                                            <p:txEl>
                                              <p:pRg st="4" end="4"/>
                                            </p:txEl>
                                          </p:spTgt>
                                        </p:tgtEl>
                                        <p:attrNameLst>
                                          <p:attrName>style.color</p:attrName>
                                        </p:attrNameLst>
                                      </p:cBhvr>
                                      <p:to>
                                        <a:srgbClr val="FFFF00"/>
                                      </p:to>
                                    </p:animClr>
                                  </p:childTnLst>
                                </p:cTn>
                              </p:par>
                              <p:par>
                                <p:cTn id="68" presetID="3" presetClass="emph" presetSubtype="10" fill="hold" grpId="1" nodeType="withEffect">
                                  <p:stCondLst>
                                    <p:cond delay="0"/>
                                  </p:stCondLst>
                                  <p:childTnLst>
                                    <p:animClr clrSpc="hsl" dir="ccw">
                                      <p:cBhvr override="childStyle">
                                        <p:cTn id="69" dur="2000" fill="hold"/>
                                        <p:tgtEl>
                                          <p:spTgt spid="4">
                                            <p:txEl>
                                              <p:pRg st="6" end="6"/>
                                            </p:txEl>
                                          </p:spTgt>
                                        </p:tgtEl>
                                        <p:attrNameLst>
                                          <p:attrName>style.color</p:attrName>
                                        </p:attrNameLst>
                                      </p:cBhvr>
                                      <p:to>
                                        <a:srgbClr val="FFFF00"/>
                                      </p:to>
                                    </p:animClr>
                                  </p:childTnLst>
                                </p:cTn>
                              </p:par>
                              <p:par>
                                <p:cTn id="70" presetID="3" presetClass="emph" presetSubtype="10" fill="hold" grpId="1" nodeType="withEffect">
                                  <p:stCondLst>
                                    <p:cond delay="0"/>
                                  </p:stCondLst>
                                  <p:childTnLst>
                                    <p:animClr clrSpc="hsl" dir="ccw">
                                      <p:cBhvr override="childStyle">
                                        <p:cTn id="71" dur="2000" fill="hold"/>
                                        <p:tgtEl>
                                          <p:spTgt spid="4">
                                            <p:txEl>
                                              <p:pRg st="8" end="8"/>
                                            </p:txEl>
                                          </p:spTgt>
                                        </p:tgtEl>
                                        <p:attrNameLst>
                                          <p:attrName>style.color</p:attrName>
                                        </p:attrNameLst>
                                      </p:cBhvr>
                                      <p:to>
                                        <a:srgbClr val="FFFF00"/>
                                      </p:to>
                                    </p:animClr>
                                  </p:childTnLst>
                                </p:cTn>
                              </p:par>
                              <p:par>
                                <p:cTn id="72" presetID="3" presetClass="emph" presetSubtype="10" fill="hold" grpId="1" nodeType="withEffect">
                                  <p:stCondLst>
                                    <p:cond delay="0"/>
                                  </p:stCondLst>
                                  <p:childTnLst>
                                    <p:animClr clrSpc="hsl" dir="ccw">
                                      <p:cBhvr override="childStyle">
                                        <p:cTn id="73" dur="2000" fill="hold"/>
                                        <p:tgtEl>
                                          <p:spTgt spid="4">
                                            <p:txEl>
                                              <p:pRg st="10" end="10"/>
                                            </p:txEl>
                                          </p:spTgt>
                                        </p:tgtEl>
                                        <p:attrNameLst>
                                          <p:attrName>style.color</p:attrName>
                                        </p:attrNameLst>
                                      </p:cBhvr>
                                      <p:to>
                                        <a:srgbClr val="FFFF00"/>
                                      </p:to>
                                    </p:animClr>
                                  </p:childTnLst>
                                </p:cTn>
                              </p:par>
                              <p:par>
                                <p:cTn id="74" presetID="3" presetClass="emph" presetSubtype="10" fill="hold" grpId="1" nodeType="withEffect">
                                  <p:stCondLst>
                                    <p:cond delay="0"/>
                                  </p:stCondLst>
                                  <p:childTnLst>
                                    <p:animClr clrSpc="hsl" dir="ccw">
                                      <p:cBhvr override="childStyle">
                                        <p:cTn id="75" dur="2000" fill="hold"/>
                                        <p:tgtEl>
                                          <p:spTgt spid="4">
                                            <p:txEl>
                                              <p:pRg st="12" end="12"/>
                                            </p:txEl>
                                          </p:spTgt>
                                        </p:tgtEl>
                                        <p:attrNameLst>
                                          <p:attrName>style.color</p:attrName>
                                        </p:attrNameLst>
                                      </p:cBhvr>
                                      <p:to>
                                        <a:srgbClr val="FFFF00"/>
                                      </p:to>
                                    </p:animClr>
                                  </p:childTnLst>
                                </p:cTn>
                              </p:par>
                            </p:childTnLst>
                          </p:cTn>
                        </p:par>
                        <p:par>
                          <p:cTn id="76" fill="hold">
                            <p:stCondLst>
                              <p:cond delay="2000"/>
                            </p:stCondLst>
                            <p:childTnLst>
                              <p:par>
                                <p:cTn id="77" presetID="0" presetClass="exit" presetSubtype="0" fill="hold" grpId="1" nodeType="afterEffect">
                                  <p:stCondLst>
                                    <p:cond delay="100"/>
                                  </p:stCondLst>
                                  <p:childTnLst>
                                    <p:set>
                                      <p:cBhvr>
                                        <p:cTn id="78" dur="1" fill="hold">
                                          <p:stCondLst>
                                            <p:cond delay="1499"/>
                                          </p:stCondLst>
                                        </p:cTn>
                                        <p:tgtEl>
                                          <p:spTgt spid="5"/>
                                        </p:tgtEl>
                                        <p:attrNameLst>
                                          <p:attrName>style.visibility</p:attrName>
                                        </p:attrNameLst>
                                      </p:cBhvr>
                                      <p:to>
                                        <p:strVal val="hidden"/>
                                      </p:to>
                                    </p:set>
                                    <p:animEffect transition="out" filter="dissolve">
                                      <p:cBhvr>
                                        <p:cTn id="79" dur="1500">
                                          <p:stCondLst>
                                            <p:cond delay="0"/>
                                          </p:stCondLst>
                                        </p:cTn>
                                        <p:tgtEl>
                                          <p:spTgt spid="5"/>
                                        </p:tgtEl>
                                      </p:cBhvr>
                                    </p:animEffect>
                                    <p:anim to="" calcmode="lin" valueType="num">
                                      <p:cBhvr>
                                        <p:cTn id="80"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81"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82" fill="hold">
                            <p:stCondLst>
                              <p:cond delay="3600"/>
                            </p:stCondLst>
                            <p:childTnLst>
                              <p:par>
                                <p:cTn id="83" presetID="23" presetClass="exit" presetSubtype="32" fill="hold" nodeType="afterEffect">
                                  <p:stCondLst>
                                    <p:cond delay="0"/>
                                  </p:stCondLst>
                                  <p:childTnLst>
                                    <p:anim calcmode="lin" valueType="num">
                                      <p:cBhvr>
                                        <p:cTn id="84" dur="1750"/>
                                        <p:tgtEl>
                                          <p:spTgt spid="4">
                                            <p:txEl>
                                              <p:pRg st="0" end="0"/>
                                            </p:txEl>
                                          </p:spTgt>
                                        </p:tgtEl>
                                        <p:attrNameLst>
                                          <p:attrName>ppt_w</p:attrName>
                                        </p:attrNameLst>
                                      </p:cBhvr>
                                      <p:tavLst>
                                        <p:tav tm="0">
                                          <p:val>
                                            <p:strVal val="ppt_w"/>
                                          </p:val>
                                        </p:tav>
                                        <p:tav tm="100000">
                                          <p:val>
                                            <p:fltVal val="0"/>
                                          </p:val>
                                        </p:tav>
                                      </p:tavLst>
                                    </p:anim>
                                    <p:anim calcmode="lin" valueType="num">
                                      <p:cBhvr>
                                        <p:cTn id="85" dur="1750"/>
                                        <p:tgtEl>
                                          <p:spTgt spid="4">
                                            <p:txEl>
                                              <p:pRg st="0" end="0"/>
                                            </p:txEl>
                                          </p:spTgt>
                                        </p:tgtEl>
                                        <p:attrNameLst>
                                          <p:attrName>ppt_h</p:attrName>
                                        </p:attrNameLst>
                                      </p:cBhvr>
                                      <p:tavLst>
                                        <p:tav tm="0">
                                          <p:val>
                                            <p:strVal val="ppt_h"/>
                                          </p:val>
                                        </p:tav>
                                        <p:tav tm="100000">
                                          <p:val>
                                            <p:fltVal val="0"/>
                                          </p:val>
                                        </p:tav>
                                      </p:tavLst>
                                    </p:anim>
                                    <p:set>
                                      <p:cBhvr>
                                        <p:cTn id="86" dur="1" fill="hold">
                                          <p:stCondLst>
                                            <p:cond delay="1749"/>
                                          </p:stCondLst>
                                        </p:cTn>
                                        <p:tgtEl>
                                          <p:spTgt spid="4">
                                            <p:txEl>
                                              <p:pRg st="0" end="0"/>
                                            </p:txEl>
                                          </p:spTgt>
                                        </p:tgtEl>
                                        <p:attrNameLst>
                                          <p:attrName>style.visibility</p:attrName>
                                        </p:attrNameLst>
                                      </p:cBhvr>
                                      <p:to>
                                        <p:strVal val="hidden"/>
                                      </p:to>
                                    </p:set>
                                  </p:childTnLst>
                                </p:cTn>
                              </p:par>
                              <p:par>
                                <p:cTn id="87" presetID="23" presetClass="exit" presetSubtype="32" fill="hold" nodeType="withEffect">
                                  <p:stCondLst>
                                    <p:cond delay="0"/>
                                  </p:stCondLst>
                                  <p:childTnLst>
                                    <p:anim calcmode="lin" valueType="num">
                                      <p:cBhvr>
                                        <p:cTn id="88" dur="1750"/>
                                        <p:tgtEl>
                                          <p:spTgt spid="4">
                                            <p:txEl>
                                              <p:pRg st="2" end="2"/>
                                            </p:txEl>
                                          </p:spTgt>
                                        </p:tgtEl>
                                        <p:attrNameLst>
                                          <p:attrName>ppt_w</p:attrName>
                                        </p:attrNameLst>
                                      </p:cBhvr>
                                      <p:tavLst>
                                        <p:tav tm="0">
                                          <p:val>
                                            <p:strVal val="ppt_w"/>
                                          </p:val>
                                        </p:tav>
                                        <p:tav tm="100000">
                                          <p:val>
                                            <p:fltVal val="0"/>
                                          </p:val>
                                        </p:tav>
                                      </p:tavLst>
                                    </p:anim>
                                    <p:anim calcmode="lin" valueType="num">
                                      <p:cBhvr>
                                        <p:cTn id="89" dur="1750"/>
                                        <p:tgtEl>
                                          <p:spTgt spid="4">
                                            <p:txEl>
                                              <p:pRg st="2" end="2"/>
                                            </p:txEl>
                                          </p:spTgt>
                                        </p:tgtEl>
                                        <p:attrNameLst>
                                          <p:attrName>ppt_h</p:attrName>
                                        </p:attrNameLst>
                                      </p:cBhvr>
                                      <p:tavLst>
                                        <p:tav tm="0">
                                          <p:val>
                                            <p:strVal val="ppt_h"/>
                                          </p:val>
                                        </p:tav>
                                        <p:tav tm="100000">
                                          <p:val>
                                            <p:fltVal val="0"/>
                                          </p:val>
                                        </p:tav>
                                      </p:tavLst>
                                    </p:anim>
                                    <p:set>
                                      <p:cBhvr>
                                        <p:cTn id="90" dur="1" fill="hold">
                                          <p:stCondLst>
                                            <p:cond delay="1749"/>
                                          </p:stCondLst>
                                        </p:cTn>
                                        <p:tgtEl>
                                          <p:spTgt spid="4">
                                            <p:txEl>
                                              <p:pRg st="2" end="2"/>
                                            </p:txEl>
                                          </p:spTgt>
                                        </p:tgtEl>
                                        <p:attrNameLst>
                                          <p:attrName>style.visibility</p:attrName>
                                        </p:attrNameLst>
                                      </p:cBhvr>
                                      <p:to>
                                        <p:strVal val="hidden"/>
                                      </p:to>
                                    </p:set>
                                  </p:childTnLst>
                                </p:cTn>
                              </p:par>
                              <p:par>
                                <p:cTn id="91" presetID="23" presetClass="exit" presetSubtype="32" fill="hold" nodeType="withEffect">
                                  <p:stCondLst>
                                    <p:cond delay="0"/>
                                  </p:stCondLst>
                                  <p:childTnLst>
                                    <p:anim calcmode="lin" valueType="num">
                                      <p:cBhvr>
                                        <p:cTn id="92" dur="1750"/>
                                        <p:tgtEl>
                                          <p:spTgt spid="4">
                                            <p:txEl>
                                              <p:pRg st="4" end="4"/>
                                            </p:txEl>
                                          </p:spTgt>
                                        </p:tgtEl>
                                        <p:attrNameLst>
                                          <p:attrName>ppt_w</p:attrName>
                                        </p:attrNameLst>
                                      </p:cBhvr>
                                      <p:tavLst>
                                        <p:tav tm="0">
                                          <p:val>
                                            <p:strVal val="ppt_w"/>
                                          </p:val>
                                        </p:tav>
                                        <p:tav tm="100000">
                                          <p:val>
                                            <p:fltVal val="0"/>
                                          </p:val>
                                        </p:tav>
                                      </p:tavLst>
                                    </p:anim>
                                    <p:anim calcmode="lin" valueType="num">
                                      <p:cBhvr>
                                        <p:cTn id="93" dur="1750"/>
                                        <p:tgtEl>
                                          <p:spTgt spid="4">
                                            <p:txEl>
                                              <p:pRg st="4" end="4"/>
                                            </p:txEl>
                                          </p:spTgt>
                                        </p:tgtEl>
                                        <p:attrNameLst>
                                          <p:attrName>ppt_h</p:attrName>
                                        </p:attrNameLst>
                                      </p:cBhvr>
                                      <p:tavLst>
                                        <p:tav tm="0">
                                          <p:val>
                                            <p:strVal val="ppt_h"/>
                                          </p:val>
                                        </p:tav>
                                        <p:tav tm="100000">
                                          <p:val>
                                            <p:fltVal val="0"/>
                                          </p:val>
                                        </p:tav>
                                      </p:tavLst>
                                    </p:anim>
                                    <p:set>
                                      <p:cBhvr>
                                        <p:cTn id="94" dur="1" fill="hold">
                                          <p:stCondLst>
                                            <p:cond delay="1749"/>
                                          </p:stCondLst>
                                        </p:cTn>
                                        <p:tgtEl>
                                          <p:spTgt spid="4">
                                            <p:txEl>
                                              <p:pRg st="4" end="4"/>
                                            </p:txEl>
                                          </p:spTgt>
                                        </p:tgtEl>
                                        <p:attrNameLst>
                                          <p:attrName>style.visibility</p:attrName>
                                        </p:attrNameLst>
                                      </p:cBhvr>
                                      <p:to>
                                        <p:strVal val="hidden"/>
                                      </p:to>
                                    </p:set>
                                  </p:childTnLst>
                                </p:cTn>
                              </p:par>
                              <p:par>
                                <p:cTn id="95" presetID="23" presetClass="exit" presetSubtype="32" fill="hold" nodeType="withEffect">
                                  <p:stCondLst>
                                    <p:cond delay="0"/>
                                  </p:stCondLst>
                                  <p:childTnLst>
                                    <p:anim calcmode="lin" valueType="num">
                                      <p:cBhvr>
                                        <p:cTn id="96" dur="1750"/>
                                        <p:tgtEl>
                                          <p:spTgt spid="4">
                                            <p:txEl>
                                              <p:pRg st="6" end="6"/>
                                            </p:txEl>
                                          </p:spTgt>
                                        </p:tgtEl>
                                        <p:attrNameLst>
                                          <p:attrName>ppt_w</p:attrName>
                                        </p:attrNameLst>
                                      </p:cBhvr>
                                      <p:tavLst>
                                        <p:tav tm="0">
                                          <p:val>
                                            <p:strVal val="ppt_w"/>
                                          </p:val>
                                        </p:tav>
                                        <p:tav tm="100000">
                                          <p:val>
                                            <p:fltVal val="0"/>
                                          </p:val>
                                        </p:tav>
                                      </p:tavLst>
                                    </p:anim>
                                    <p:anim calcmode="lin" valueType="num">
                                      <p:cBhvr>
                                        <p:cTn id="97" dur="1750"/>
                                        <p:tgtEl>
                                          <p:spTgt spid="4">
                                            <p:txEl>
                                              <p:pRg st="6" end="6"/>
                                            </p:txEl>
                                          </p:spTgt>
                                        </p:tgtEl>
                                        <p:attrNameLst>
                                          <p:attrName>ppt_h</p:attrName>
                                        </p:attrNameLst>
                                      </p:cBhvr>
                                      <p:tavLst>
                                        <p:tav tm="0">
                                          <p:val>
                                            <p:strVal val="ppt_h"/>
                                          </p:val>
                                        </p:tav>
                                        <p:tav tm="100000">
                                          <p:val>
                                            <p:fltVal val="0"/>
                                          </p:val>
                                        </p:tav>
                                      </p:tavLst>
                                    </p:anim>
                                    <p:set>
                                      <p:cBhvr>
                                        <p:cTn id="98" dur="1" fill="hold">
                                          <p:stCondLst>
                                            <p:cond delay="1749"/>
                                          </p:stCondLst>
                                        </p:cTn>
                                        <p:tgtEl>
                                          <p:spTgt spid="4">
                                            <p:txEl>
                                              <p:pRg st="6" end="6"/>
                                            </p:txEl>
                                          </p:spTgt>
                                        </p:tgtEl>
                                        <p:attrNameLst>
                                          <p:attrName>style.visibility</p:attrName>
                                        </p:attrNameLst>
                                      </p:cBhvr>
                                      <p:to>
                                        <p:strVal val="hidden"/>
                                      </p:to>
                                    </p:set>
                                  </p:childTnLst>
                                </p:cTn>
                              </p:par>
                              <p:par>
                                <p:cTn id="99" presetID="23" presetClass="exit" presetSubtype="32" fill="hold" nodeType="withEffect">
                                  <p:stCondLst>
                                    <p:cond delay="0"/>
                                  </p:stCondLst>
                                  <p:childTnLst>
                                    <p:anim calcmode="lin" valueType="num">
                                      <p:cBhvr>
                                        <p:cTn id="100" dur="1750"/>
                                        <p:tgtEl>
                                          <p:spTgt spid="4">
                                            <p:txEl>
                                              <p:pRg st="8" end="8"/>
                                            </p:txEl>
                                          </p:spTgt>
                                        </p:tgtEl>
                                        <p:attrNameLst>
                                          <p:attrName>ppt_w</p:attrName>
                                        </p:attrNameLst>
                                      </p:cBhvr>
                                      <p:tavLst>
                                        <p:tav tm="0">
                                          <p:val>
                                            <p:strVal val="ppt_w"/>
                                          </p:val>
                                        </p:tav>
                                        <p:tav tm="100000">
                                          <p:val>
                                            <p:fltVal val="0"/>
                                          </p:val>
                                        </p:tav>
                                      </p:tavLst>
                                    </p:anim>
                                    <p:anim calcmode="lin" valueType="num">
                                      <p:cBhvr>
                                        <p:cTn id="101" dur="1750"/>
                                        <p:tgtEl>
                                          <p:spTgt spid="4">
                                            <p:txEl>
                                              <p:pRg st="8" end="8"/>
                                            </p:txEl>
                                          </p:spTgt>
                                        </p:tgtEl>
                                        <p:attrNameLst>
                                          <p:attrName>ppt_h</p:attrName>
                                        </p:attrNameLst>
                                      </p:cBhvr>
                                      <p:tavLst>
                                        <p:tav tm="0">
                                          <p:val>
                                            <p:strVal val="ppt_h"/>
                                          </p:val>
                                        </p:tav>
                                        <p:tav tm="100000">
                                          <p:val>
                                            <p:fltVal val="0"/>
                                          </p:val>
                                        </p:tav>
                                      </p:tavLst>
                                    </p:anim>
                                    <p:set>
                                      <p:cBhvr>
                                        <p:cTn id="102" dur="1" fill="hold">
                                          <p:stCondLst>
                                            <p:cond delay="1749"/>
                                          </p:stCondLst>
                                        </p:cTn>
                                        <p:tgtEl>
                                          <p:spTgt spid="4">
                                            <p:txEl>
                                              <p:pRg st="8" end="8"/>
                                            </p:txEl>
                                          </p:spTgt>
                                        </p:tgtEl>
                                        <p:attrNameLst>
                                          <p:attrName>style.visibility</p:attrName>
                                        </p:attrNameLst>
                                      </p:cBhvr>
                                      <p:to>
                                        <p:strVal val="hidden"/>
                                      </p:to>
                                    </p:set>
                                  </p:childTnLst>
                                </p:cTn>
                              </p:par>
                              <p:par>
                                <p:cTn id="103" presetID="23" presetClass="exit" presetSubtype="32" fill="hold" nodeType="withEffect">
                                  <p:stCondLst>
                                    <p:cond delay="0"/>
                                  </p:stCondLst>
                                  <p:childTnLst>
                                    <p:anim calcmode="lin" valueType="num">
                                      <p:cBhvr>
                                        <p:cTn id="104" dur="1750"/>
                                        <p:tgtEl>
                                          <p:spTgt spid="4">
                                            <p:txEl>
                                              <p:pRg st="10" end="10"/>
                                            </p:txEl>
                                          </p:spTgt>
                                        </p:tgtEl>
                                        <p:attrNameLst>
                                          <p:attrName>ppt_w</p:attrName>
                                        </p:attrNameLst>
                                      </p:cBhvr>
                                      <p:tavLst>
                                        <p:tav tm="0">
                                          <p:val>
                                            <p:strVal val="ppt_w"/>
                                          </p:val>
                                        </p:tav>
                                        <p:tav tm="100000">
                                          <p:val>
                                            <p:fltVal val="0"/>
                                          </p:val>
                                        </p:tav>
                                      </p:tavLst>
                                    </p:anim>
                                    <p:anim calcmode="lin" valueType="num">
                                      <p:cBhvr>
                                        <p:cTn id="105" dur="1750"/>
                                        <p:tgtEl>
                                          <p:spTgt spid="4">
                                            <p:txEl>
                                              <p:pRg st="10" end="10"/>
                                            </p:txEl>
                                          </p:spTgt>
                                        </p:tgtEl>
                                        <p:attrNameLst>
                                          <p:attrName>ppt_h</p:attrName>
                                        </p:attrNameLst>
                                      </p:cBhvr>
                                      <p:tavLst>
                                        <p:tav tm="0">
                                          <p:val>
                                            <p:strVal val="ppt_h"/>
                                          </p:val>
                                        </p:tav>
                                        <p:tav tm="100000">
                                          <p:val>
                                            <p:fltVal val="0"/>
                                          </p:val>
                                        </p:tav>
                                      </p:tavLst>
                                    </p:anim>
                                    <p:set>
                                      <p:cBhvr>
                                        <p:cTn id="106" dur="1" fill="hold">
                                          <p:stCondLst>
                                            <p:cond delay="1749"/>
                                          </p:stCondLst>
                                        </p:cTn>
                                        <p:tgtEl>
                                          <p:spTgt spid="4">
                                            <p:txEl>
                                              <p:pRg st="10" end="10"/>
                                            </p:txEl>
                                          </p:spTgt>
                                        </p:tgtEl>
                                        <p:attrNameLst>
                                          <p:attrName>style.visibility</p:attrName>
                                        </p:attrNameLst>
                                      </p:cBhvr>
                                      <p:to>
                                        <p:strVal val="hidden"/>
                                      </p:to>
                                    </p:set>
                                  </p:childTnLst>
                                </p:cTn>
                              </p:par>
                              <p:par>
                                <p:cTn id="107" presetID="23" presetClass="exit" presetSubtype="32" fill="hold" nodeType="withEffect">
                                  <p:stCondLst>
                                    <p:cond delay="0"/>
                                  </p:stCondLst>
                                  <p:childTnLst>
                                    <p:anim calcmode="lin" valueType="num">
                                      <p:cBhvr>
                                        <p:cTn id="108" dur="1750"/>
                                        <p:tgtEl>
                                          <p:spTgt spid="4">
                                            <p:txEl>
                                              <p:pRg st="12" end="12"/>
                                            </p:txEl>
                                          </p:spTgt>
                                        </p:tgtEl>
                                        <p:attrNameLst>
                                          <p:attrName>ppt_w</p:attrName>
                                        </p:attrNameLst>
                                      </p:cBhvr>
                                      <p:tavLst>
                                        <p:tav tm="0">
                                          <p:val>
                                            <p:strVal val="ppt_w"/>
                                          </p:val>
                                        </p:tav>
                                        <p:tav tm="100000">
                                          <p:val>
                                            <p:fltVal val="0"/>
                                          </p:val>
                                        </p:tav>
                                      </p:tavLst>
                                    </p:anim>
                                    <p:anim calcmode="lin" valueType="num">
                                      <p:cBhvr>
                                        <p:cTn id="109" dur="1750"/>
                                        <p:tgtEl>
                                          <p:spTgt spid="4">
                                            <p:txEl>
                                              <p:pRg st="12" end="12"/>
                                            </p:txEl>
                                          </p:spTgt>
                                        </p:tgtEl>
                                        <p:attrNameLst>
                                          <p:attrName>ppt_h</p:attrName>
                                        </p:attrNameLst>
                                      </p:cBhvr>
                                      <p:tavLst>
                                        <p:tav tm="0">
                                          <p:val>
                                            <p:strVal val="ppt_h"/>
                                          </p:val>
                                        </p:tav>
                                        <p:tav tm="100000">
                                          <p:val>
                                            <p:fltVal val="0"/>
                                          </p:val>
                                        </p:tav>
                                      </p:tavLst>
                                    </p:anim>
                                    <p:set>
                                      <p:cBhvr>
                                        <p:cTn id="110" dur="1" fill="hold">
                                          <p:stCondLst>
                                            <p:cond delay="1749"/>
                                          </p:stCondLst>
                                        </p:cTn>
                                        <p:tgtEl>
                                          <p:spTgt spid="4">
                                            <p:txEl>
                                              <p:pRg st="12" end="12"/>
                                            </p:txEl>
                                          </p:spTgt>
                                        </p:tgtEl>
                                        <p:attrNameLst>
                                          <p:attrName>style.visibility</p:attrName>
                                        </p:attrNameLst>
                                      </p:cBhvr>
                                      <p:to>
                                        <p:strVal val="hidden"/>
                                      </p:to>
                                    </p:set>
                                  </p:childTnLst>
                                </p:cTn>
                              </p:par>
                              <p:par>
                                <p:cTn id="111" presetID="0" presetClass="path" presetSubtype="0" accel="50000" decel="50000" fill="hold" nodeType="withEffect">
                                  <p:stCondLst>
                                    <p:cond delay="0"/>
                                  </p:stCondLst>
                                  <p:childTnLst>
                                    <p:animMotion origin="layout" path="M -3.33333E-6 7.40741E-7 L 0.12049 0.02384 " pathEditMode="relative" rAng="0" ptsTypes="AA">
                                      <p:cBhvr>
                                        <p:cTn id="112" dur="1750" fill="hold"/>
                                        <p:tgtEl>
                                          <p:spTgt spid="4">
                                            <p:txEl>
                                              <p:pRg st="0" end="0"/>
                                            </p:txEl>
                                          </p:spTgt>
                                        </p:tgtEl>
                                        <p:attrNameLst>
                                          <p:attrName>ppt_x</p:attrName>
                                          <p:attrName>ppt_y</p:attrName>
                                        </p:attrNameLst>
                                      </p:cBhvr>
                                      <p:rCtr x="6024" y="1181"/>
                                    </p:animMotion>
                                  </p:childTnLst>
                                </p:cTn>
                              </p:par>
                              <p:par>
                                <p:cTn id="113" presetID="0" presetClass="path" presetSubtype="0" accel="50000" decel="50000" fill="hold" nodeType="withEffect">
                                  <p:stCondLst>
                                    <p:cond delay="0"/>
                                  </p:stCondLst>
                                  <p:childTnLst>
                                    <p:animMotion origin="layout" path="M -2.77778E-6 -2.22222E-6 L 0.11077 -0.07685 " pathEditMode="relative" rAng="0" ptsTypes="AA">
                                      <p:cBhvr>
                                        <p:cTn id="114" dur="1750" fill="hold"/>
                                        <p:tgtEl>
                                          <p:spTgt spid="4">
                                            <p:txEl>
                                              <p:pRg st="2" end="2"/>
                                            </p:txEl>
                                          </p:spTgt>
                                        </p:tgtEl>
                                        <p:attrNameLst>
                                          <p:attrName>ppt_x</p:attrName>
                                          <p:attrName>ppt_y</p:attrName>
                                        </p:attrNameLst>
                                      </p:cBhvr>
                                      <p:rCtr x="5538" y="-3843"/>
                                    </p:animMotion>
                                  </p:childTnLst>
                                </p:cTn>
                              </p:par>
                              <p:par>
                                <p:cTn id="115" presetID="0" presetClass="path" presetSubtype="0" accel="50000" decel="50000" fill="hold" nodeType="withEffect">
                                  <p:stCondLst>
                                    <p:cond delay="0"/>
                                  </p:stCondLst>
                                  <p:childTnLst>
                                    <p:animMotion origin="layout" path="M 2.22222E-6 4.81481E-6 L 0.12621 -0.18288 " pathEditMode="relative" rAng="0" ptsTypes="AA">
                                      <p:cBhvr>
                                        <p:cTn id="116" dur="1750" fill="hold"/>
                                        <p:tgtEl>
                                          <p:spTgt spid="4">
                                            <p:txEl>
                                              <p:pRg st="4" end="4"/>
                                            </p:txEl>
                                          </p:spTgt>
                                        </p:tgtEl>
                                        <p:attrNameLst>
                                          <p:attrName>ppt_x</p:attrName>
                                          <p:attrName>ppt_y</p:attrName>
                                        </p:attrNameLst>
                                      </p:cBhvr>
                                      <p:rCtr x="6302" y="-9144"/>
                                    </p:animMotion>
                                  </p:childTnLst>
                                </p:cTn>
                              </p:par>
                              <p:par>
                                <p:cTn id="117" presetID="0" presetClass="path" presetSubtype="0" accel="50000" decel="50000" fill="hold" nodeType="withEffect">
                                  <p:stCondLst>
                                    <p:cond delay="0"/>
                                  </p:stCondLst>
                                  <p:childTnLst>
                                    <p:animMotion origin="layout" path="M 4.44444E-6 3.33333E-6 L 0.11128 -0.29005 " pathEditMode="relative" rAng="0" ptsTypes="AA">
                                      <p:cBhvr>
                                        <p:cTn id="118" dur="1750" fill="hold"/>
                                        <p:tgtEl>
                                          <p:spTgt spid="4">
                                            <p:txEl>
                                              <p:pRg st="6" end="6"/>
                                            </p:txEl>
                                          </p:spTgt>
                                        </p:tgtEl>
                                        <p:attrNameLst>
                                          <p:attrName>ppt_x</p:attrName>
                                          <p:attrName>ppt_y</p:attrName>
                                        </p:attrNameLst>
                                      </p:cBhvr>
                                      <p:rCtr x="5556" y="-14514"/>
                                    </p:animMotion>
                                  </p:childTnLst>
                                </p:cTn>
                              </p:par>
                              <p:par>
                                <p:cTn id="119" presetID="0" presetClass="path" presetSubtype="0" accel="50000" decel="50000" fill="hold" nodeType="withEffect">
                                  <p:stCondLst>
                                    <p:cond delay="0"/>
                                  </p:stCondLst>
                                  <p:childTnLst>
                                    <p:animMotion origin="layout" path="M -2.77778E-7 0.00023 L 0.11233 -0.39699 " pathEditMode="relative" rAng="0" ptsTypes="AA">
                                      <p:cBhvr>
                                        <p:cTn id="120" dur="1750" fill="hold"/>
                                        <p:tgtEl>
                                          <p:spTgt spid="4">
                                            <p:txEl>
                                              <p:pRg st="8" end="8"/>
                                            </p:txEl>
                                          </p:spTgt>
                                        </p:tgtEl>
                                        <p:attrNameLst>
                                          <p:attrName>ppt_x</p:attrName>
                                          <p:attrName>ppt_y</p:attrName>
                                        </p:attrNameLst>
                                      </p:cBhvr>
                                      <p:rCtr x="5608" y="-19861"/>
                                    </p:animMotion>
                                  </p:childTnLst>
                                </p:cTn>
                              </p:par>
                              <p:par>
                                <p:cTn id="121" presetID="0" presetClass="path" presetSubtype="0" accel="50000" decel="50000" fill="hold" nodeType="withEffect">
                                  <p:stCondLst>
                                    <p:cond delay="0"/>
                                  </p:stCondLst>
                                  <p:childTnLst>
                                    <p:animMotion origin="layout" path="M 1.11111E-6 0.00023 L 0.29062 -0.50347 " pathEditMode="relative" rAng="0" ptsTypes="AA">
                                      <p:cBhvr>
                                        <p:cTn id="122" dur="1750" fill="hold"/>
                                        <p:tgtEl>
                                          <p:spTgt spid="4">
                                            <p:txEl>
                                              <p:pRg st="10" end="10"/>
                                            </p:txEl>
                                          </p:spTgt>
                                        </p:tgtEl>
                                        <p:attrNameLst>
                                          <p:attrName>ppt_x</p:attrName>
                                          <p:attrName>ppt_y</p:attrName>
                                        </p:attrNameLst>
                                      </p:cBhvr>
                                      <p:rCtr x="14531" y="-25185"/>
                                    </p:animMotion>
                                  </p:childTnLst>
                                </p:cTn>
                              </p:par>
                              <p:par>
                                <p:cTn id="123" presetID="0" presetClass="path" presetSubtype="0" accel="50000" decel="50000" fill="hold" nodeType="withEffect">
                                  <p:stCondLst>
                                    <p:cond delay="0"/>
                                  </p:stCondLst>
                                  <p:childTnLst>
                                    <p:animMotion origin="layout" path="M 1.66667E-6 0.00023 L 0.2276 -0.61324 " pathEditMode="relative" rAng="0" ptsTypes="AA">
                                      <p:cBhvr>
                                        <p:cTn id="124" dur="1750" fill="hold"/>
                                        <p:tgtEl>
                                          <p:spTgt spid="4">
                                            <p:txEl>
                                              <p:pRg st="12" end="12"/>
                                            </p:txEl>
                                          </p:spTgt>
                                        </p:tgtEl>
                                        <p:attrNameLst>
                                          <p:attrName>ppt_x</p:attrName>
                                          <p:attrName>ppt_y</p:attrName>
                                        </p:attrNameLst>
                                      </p:cBhvr>
                                      <p:rCtr x="11372" y="-30673"/>
                                    </p:animMotion>
                                  </p:childTnLst>
                                </p:cTn>
                              </p:par>
                            </p:childTnLst>
                          </p:cTn>
                        </p:par>
                        <p:par>
                          <p:cTn id="125" fill="hold">
                            <p:stCondLst>
                              <p:cond delay="5350"/>
                            </p:stCondLst>
                            <p:childTnLst>
                              <p:par>
                                <p:cTn id="126" presetID="6" presetClass="exit" presetSubtype="32" fill="hold" nodeType="afterEffect">
                                  <p:stCondLst>
                                    <p:cond delay="500"/>
                                  </p:stCondLst>
                                  <p:childTnLst>
                                    <p:animEffect transition="out" filter="circle(out)">
                                      <p:cBhvr>
                                        <p:cTn id="127" dur="2000"/>
                                        <p:tgtEl>
                                          <p:spTgt spid="10"/>
                                        </p:tgtEl>
                                      </p:cBhvr>
                                    </p:animEffect>
                                    <p:set>
                                      <p:cBhvr>
                                        <p:cTn id="128"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92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12"/>
          <p:cNvSpPr>
            <a:spLocks noChangeArrowheads="1"/>
          </p:cNvSpPr>
          <p:nvPr/>
        </p:nvSpPr>
        <p:spPr bwMode="auto">
          <a:xfrm>
            <a:off x="5555847" y="30480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spc="50" dirty="0">
                <a:ln w="11430"/>
                <a:gradFill>
                  <a:gsLst>
                    <a:gs pos="25000">
                      <a:schemeClr val="accent2">
                        <a:satMod val="155000"/>
                      </a:schemeClr>
                    </a:gs>
                    <a:gs pos="100000">
                      <a:schemeClr val="accent2">
                        <a:shade val="45000"/>
                        <a:satMod val="165000"/>
                      </a:schemeClr>
                    </a:gs>
                  </a:gsLst>
                  <a:lin ang="5400000"/>
                </a:gradFill>
                <a:effectLst>
                  <a:glow rad="63500">
                    <a:schemeClr val="tx1"/>
                  </a:glow>
                  <a:outerShdw blurRad="76200" dist="50800" dir="5400000" algn="tl" rotWithShape="0">
                    <a:srgbClr val="000000">
                      <a:alpha val="65000"/>
                    </a:srgbClr>
                  </a:outerShdw>
                </a:effectLst>
              </a:rPr>
              <a:t>Ron Bert</a:t>
            </a:r>
            <a:endParaRPr lang="en-US" altLang="en-US" sz="4400" b="1" i="1" spc="50" dirty="0">
              <a:ln w="11430"/>
              <a:gradFill>
                <a:gsLst>
                  <a:gs pos="25000">
                    <a:schemeClr val="accent2">
                      <a:satMod val="155000"/>
                    </a:schemeClr>
                  </a:gs>
                  <a:gs pos="100000">
                    <a:schemeClr val="accent2">
                      <a:shade val="45000"/>
                      <a:satMod val="165000"/>
                    </a:schemeClr>
                  </a:gs>
                </a:gsLst>
                <a:lin ang="5400000"/>
              </a:gradFill>
              <a:effectLst>
                <a:glow rad="63500">
                  <a:schemeClr val="tx1"/>
                </a:glow>
                <a:outerShdw blurRad="76200" dist="50800" dir="5400000" algn="tl" rotWithShape="0">
                  <a:srgbClr val="000000">
                    <a:alpha val="65000"/>
                  </a:srgbClr>
                </a:outerShdw>
              </a:effectLst>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40833"/>
          <a:stretch/>
        </p:blipFill>
        <p:spPr>
          <a:xfrm>
            <a:off x="0" y="0"/>
            <a:ext cx="5410200" cy="6858000"/>
          </a:xfrm>
          <a:prstGeom prst="rect">
            <a:avLst/>
          </a:prstGeom>
        </p:spPr>
      </p:pic>
      <p:sp>
        <p:nvSpPr>
          <p:cNvPr id="4" name="Rectangle 4"/>
          <p:cNvSpPr>
            <a:spLocks noChangeArrowheads="1"/>
          </p:cNvSpPr>
          <p:nvPr/>
        </p:nvSpPr>
        <p:spPr bwMode="auto">
          <a:xfrm>
            <a:off x="178158" y="2374258"/>
            <a:ext cx="60198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isometricOffAxis1Left">
                <a:rot lat="1080000" lon="3529476" rev="21519714"/>
              </a:camera>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THE ROCK</a:t>
            </a:r>
            <a:endParaRPr lang="en-US" sz="9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78791"/>
          <a:stretch/>
        </p:blipFill>
        <p:spPr>
          <a:xfrm>
            <a:off x="0" y="5410200"/>
            <a:ext cx="9144000" cy="1454552"/>
          </a:xfrm>
          <a:prstGeom prst="rect">
            <a:avLst/>
          </a:prstGeom>
        </p:spPr>
      </p:pic>
      <p:sp>
        <p:nvSpPr>
          <p:cNvPr id="9" name="Rectangle 12"/>
          <p:cNvSpPr>
            <a:spLocks noChangeArrowheads="1"/>
          </p:cNvSpPr>
          <p:nvPr/>
        </p:nvSpPr>
        <p:spPr bwMode="auto">
          <a:xfrm>
            <a:off x="1828800" y="5219700"/>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gradFill>
                  <a:gsLst>
                    <a:gs pos="25000">
                      <a:schemeClr val="accent2">
                        <a:satMod val="155000"/>
                      </a:schemeClr>
                    </a:gs>
                    <a:gs pos="100000">
                      <a:schemeClr val="accent2">
                        <a:shade val="45000"/>
                        <a:satMod val="165000"/>
                      </a:schemeClr>
                    </a:gs>
                  </a:gsLst>
                  <a:lin ang="5400000"/>
                </a:gradFill>
                <a:effectLst>
                  <a:glow rad="63500">
                    <a:schemeClr val="tx1"/>
                  </a:glow>
                  <a:outerShdw blurRad="76200" dist="50800" dir="5400000" algn="tl" rotWithShape="0">
                    <a:srgbClr val="000000">
                      <a:alpha val="65000"/>
                    </a:srgbClr>
                  </a:outerShdw>
                </a:effectLst>
              </a:rPr>
              <a:t>August 21, 2016</a:t>
            </a:r>
            <a:endParaRPr lang="en-US" altLang="en-US" sz="4400" b="1" i="1" spc="50" dirty="0">
              <a:ln w="11430"/>
              <a:gradFill>
                <a:gsLst>
                  <a:gs pos="25000">
                    <a:schemeClr val="accent2">
                      <a:satMod val="155000"/>
                    </a:schemeClr>
                  </a:gs>
                  <a:gs pos="100000">
                    <a:schemeClr val="accent2">
                      <a:shade val="45000"/>
                      <a:satMod val="165000"/>
                    </a:schemeClr>
                  </a:gs>
                </a:gsLst>
                <a:lin ang="5400000"/>
              </a:gradFill>
              <a:effectLst>
                <a:glow rad="63500">
                  <a:schemeClr val="tx1"/>
                </a:glow>
                <a:outerShdw blurRad="76200" dist="50800" dir="5400000" algn="tl" rotWithShape="0">
                  <a:srgbClr val="000000">
                    <a:alpha val="65000"/>
                  </a:srgbClr>
                </a:outerShdw>
              </a:effectLst>
            </a:endParaRPr>
          </a:p>
        </p:txBody>
      </p:sp>
      <p:sp>
        <p:nvSpPr>
          <p:cNvPr id="10" name="Rectangle 4"/>
          <p:cNvSpPr>
            <a:spLocks noChangeArrowheads="1"/>
          </p:cNvSpPr>
          <p:nvPr/>
        </p:nvSpPr>
        <p:spPr bwMode="auto">
          <a:xfrm>
            <a:off x="152400" y="2362200"/>
            <a:ext cx="60198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isometricOffAxis1Left">
                <a:rot lat="1080000" lon="3529476" rev="21519714"/>
              </a:camera>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THE ROCK</a:t>
            </a:r>
            <a:endParaRPr lang="en-US" sz="9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ndParaRPr>
          </a:p>
        </p:txBody>
      </p:sp>
      <p:sp>
        <p:nvSpPr>
          <p:cNvPr id="11" name="Rectangle 12"/>
          <p:cNvSpPr>
            <a:spLocks noChangeArrowheads="1"/>
          </p:cNvSpPr>
          <p:nvPr/>
        </p:nvSpPr>
        <p:spPr bwMode="auto">
          <a:xfrm rot="318328">
            <a:off x="5475605" y="3150966"/>
            <a:ext cx="2302574" cy="1628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CascadeDown">
              <a:avLst>
                <a:gd name="adj" fmla="val 37879"/>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Part 2</a:t>
            </a:r>
            <a:endParaRPr lang="en-US" altLang="en-U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Freeform 13"/>
          <p:cNvSpPr/>
          <p:nvPr/>
        </p:nvSpPr>
        <p:spPr>
          <a:xfrm>
            <a:off x="0" y="0"/>
            <a:ext cx="5919366" cy="3429000"/>
          </a:xfrm>
          <a:custGeom>
            <a:avLst/>
            <a:gdLst>
              <a:gd name="connsiteX0" fmla="*/ 1332271 w 1848465"/>
              <a:gd name="connsiteY0" fmla="*/ 1418303 h 1418303"/>
              <a:gd name="connsiteX1" fmla="*/ 1410929 w 1848465"/>
              <a:gd name="connsiteY1" fmla="*/ 1383890 h 1418303"/>
              <a:gd name="connsiteX2" fmla="*/ 1457632 w 1848465"/>
              <a:gd name="connsiteY2" fmla="*/ 1342103 h 1418303"/>
              <a:gd name="connsiteX3" fmla="*/ 1482213 w 1848465"/>
              <a:gd name="connsiteY3" fmla="*/ 1332271 h 1418303"/>
              <a:gd name="connsiteX4" fmla="*/ 1531374 w 1848465"/>
              <a:gd name="connsiteY4" fmla="*/ 1283110 h 1418303"/>
              <a:gd name="connsiteX5" fmla="*/ 1582994 w 1848465"/>
              <a:gd name="connsiteY5" fmla="*/ 1246239 h 1418303"/>
              <a:gd name="connsiteX6" fmla="*/ 1683774 w 1848465"/>
              <a:gd name="connsiteY6" fmla="*/ 1182329 h 1418303"/>
              <a:gd name="connsiteX7" fmla="*/ 1718187 w 1848465"/>
              <a:gd name="connsiteY7" fmla="*/ 1150374 h 1418303"/>
              <a:gd name="connsiteX8" fmla="*/ 1715729 w 1848465"/>
              <a:gd name="connsiteY8" fmla="*/ 1123336 h 1418303"/>
              <a:gd name="connsiteX9" fmla="*/ 1848465 w 1848465"/>
              <a:gd name="connsiteY9" fmla="*/ 830826 h 1418303"/>
              <a:gd name="connsiteX10" fmla="*/ 1831258 w 1848465"/>
              <a:gd name="connsiteY10" fmla="*/ 752168 h 1418303"/>
              <a:gd name="connsiteX11" fmla="*/ 1826342 w 1848465"/>
              <a:gd name="connsiteY11" fmla="*/ 0 h 1418303"/>
              <a:gd name="connsiteX12" fmla="*/ 0 w 1848465"/>
              <a:gd name="connsiteY12" fmla="*/ 4916 h 1418303"/>
              <a:gd name="connsiteX13" fmla="*/ 7374 w 1848465"/>
              <a:gd name="connsiteY13" fmla="*/ 1413387 h 1418303"/>
              <a:gd name="connsiteX14" fmla="*/ 1332271 w 1848465"/>
              <a:gd name="connsiteY14" fmla="*/ 1418303 h 1418303"/>
              <a:gd name="connsiteX0" fmla="*/ 1332271 w 1831258"/>
              <a:gd name="connsiteY0" fmla="*/ 1418303 h 1418303"/>
              <a:gd name="connsiteX1" fmla="*/ 1410929 w 1831258"/>
              <a:gd name="connsiteY1" fmla="*/ 1383890 h 1418303"/>
              <a:gd name="connsiteX2" fmla="*/ 1457632 w 1831258"/>
              <a:gd name="connsiteY2" fmla="*/ 1342103 h 1418303"/>
              <a:gd name="connsiteX3" fmla="*/ 1482213 w 1831258"/>
              <a:gd name="connsiteY3" fmla="*/ 1332271 h 1418303"/>
              <a:gd name="connsiteX4" fmla="*/ 1531374 w 1831258"/>
              <a:gd name="connsiteY4" fmla="*/ 1283110 h 1418303"/>
              <a:gd name="connsiteX5" fmla="*/ 1582994 w 1831258"/>
              <a:gd name="connsiteY5" fmla="*/ 1246239 h 1418303"/>
              <a:gd name="connsiteX6" fmla="*/ 1683774 w 1831258"/>
              <a:gd name="connsiteY6" fmla="*/ 1182329 h 1418303"/>
              <a:gd name="connsiteX7" fmla="*/ 1718187 w 1831258"/>
              <a:gd name="connsiteY7" fmla="*/ 1150374 h 1418303"/>
              <a:gd name="connsiteX8" fmla="*/ 1715729 w 1831258"/>
              <a:gd name="connsiteY8" fmla="*/ 1123336 h 1418303"/>
              <a:gd name="connsiteX9" fmla="*/ 1830536 w 1831258"/>
              <a:gd name="connsiteY9" fmla="*/ 830826 h 1418303"/>
              <a:gd name="connsiteX10" fmla="*/ 1831258 w 1831258"/>
              <a:gd name="connsiteY10" fmla="*/ 752168 h 1418303"/>
              <a:gd name="connsiteX11" fmla="*/ 1826342 w 1831258"/>
              <a:gd name="connsiteY11" fmla="*/ 0 h 1418303"/>
              <a:gd name="connsiteX12" fmla="*/ 0 w 1831258"/>
              <a:gd name="connsiteY12" fmla="*/ 4916 h 1418303"/>
              <a:gd name="connsiteX13" fmla="*/ 7374 w 1831258"/>
              <a:gd name="connsiteY13" fmla="*/ 1413387 h 1418303"/>
              <a:gd name="connsiteX14" fmla="*/ 1332271 w 1831258"/>
              <a:gd name="connsiteY14" fmla="*/ 1418303 h 1418303"/>
              <a:gd name="connsiteX0" fmla="*/ 1332271 w 1831258"/>
              <a:gd name="connsiteY0" fmla="*/ 1418303 h 1418303"/>
              <a:gd name="connsiteX1" fmla="*/ 1410929 w 1831258"/>
              <a:gd name="connsiteY1" fmla="*/ 1383890 h 1418303"/>
              <a:gd name="connsiteX2" fmla="*/ 1457632 w 1831258"/>
              <a:gd name="connsiteY2" fmla="*/ 1342103 h 1418303"/>
              <a:gd name="connsiteX3" fmla="*/ 1482213 w 1831258"/>
              <a:gd name="connsiteY3" fmla="*/ 1332271 h 1418303"/>
              <a:gd name="connsiteX4" fmla="*/ 1531374 w 1831258"/>
              <a:gd name="connsiteY4" fmla="*/ 1283110 h 1418303"/>
              <a:gd name="connsiteX5" fmla="*/ 1582994 w 1831258"/>
              <a:gd name="connsiteY5" fmla="*/ 1246239 h 1418303"/>
              <a:gd name="connsiteX6" fmla="*/ 1683774 w 1831258"/>
              <a:gd name="connsiteY6" fmla="*/ 1182329 h 1418303"/>
              <a:gd name="connsiteX7" fmla="*/ 1718187 w 1831258"/>
              <a:gd name="connsiteY7" fmla="*/ 1150374 h 1418303"/>
              <a:gd name="connsiteX8" fmla="*/ 1691076 w 1831258"/>
              <a:gd name="connsiteY8" fmla="*/ 1121095 h 1418303"/>
              <a:gd name="connsiteX9" fmla="*/ 1830536 w 1831258"/>
              <a:gd name="connsiteY9" fmla="*/ 830826 h 1418303"/>
              <a:gd name="connsiteX10" fmla="*/ 1831258 w 1831258"/>
              <a:gd name="connsiteY10" fmla="*/ 752168 h 1418303"/>
              <a:gd name="connsiteX11" fmla="*/ 1826342 w 1831258"/>
              <a:gd name="connsiteY11" fmla="*/ 0 h 1418303"/>
              <a:gd name="connsiteX12" fmla="*/ 0 w 1831258"/>
              <a:gd name="connsiteY12" fmla="*/ 4916 h 1418303"/>
              <a:gd name="connsiteX13" fmla="*/ 7374 w 1831258"/>
              <a:gd name="connsiteY13" fmla="*/ 1413387 h 1418303"/>
              <a:gd name="connsiteX14" fmla="*/ 1332271 w 1831258"/>
              <a:gd name="connsiteY14" fmla="*/ 1418303 h 1418303"/>
              <a:gd name="connsiteX0" fmla="*/ 1332271 w 1830537"/>
              <a:gd name="connsiteY0" fmla="*/ 1418303 h 1418303"/>
              <a:gd name="connsiteX1" fmla="*/ 1410929 w 1830537"/>
              <a:gd name="connsiteY1" fmla="*/ 1383890 h 1418303"/>
              <a:gd name="connsiteX2" fmla="*/ 1457632 w 1830537"/>
              <a:gd name="connsiteY2" fmla="*/ 1342103 h 1418303"/>
              <a:gd name="connsiteX3" fmla="*/ 1482213 w 1830537"/>
              <a:gd name="connsiteY3" fmla="*/ 1332271 h 1418303"/>
              <a:gd name="connsiteX4" fmla="*/ 1531374 w 1830537"/>
              <a:gd name="connsiteY4" fmla="*/ 1283110 h 1418303"/>
              <a:gd name="connsiteX5" fmla="*/ 1582994 w 1830537"/>
              <a:gd name="connsiteY5" fmla="*/ 1246239 h 1418303"/>
              <a:gd name="connsiteX6" fmla="*/ 1683774 w 1830537"/>
              <a:gd name="connsiteY6" fmla="*/ 1182329 h 1418303"/>
              <a:gd name="connsiteX7" fmla="*/ 1718187 w 1830537"/>
              <a:gd name="connsiteY7" fmla="*/ 1150374 h 1418303"/>
              <a:gd name="connsiteX8" fmla="*/ 1691076 w 1830537"/>
              <a:gd name="connsiteY8" fmla="*/ 1121095 h 1418303"/>
              <a:gd name="connsiteX9" fmla="*/ 1830536 w 1830537"/>
              <a:gd name="connsiteY9" fmla="*/ 830826 h 1418303"/>
              <a:gd name="connsiteX10" fmla="*/ 1797640 w 1830537"/>
              <a:gd name="connsiteY10" fmla="*/ 731997 h 1418303"/>
              <a:gd name="connsiteX11" fmla="*/ 1826342 w 1830537"/>
              <a:gd name="connsiteY11" fmla="*/ 0 h 1418303"/>
              <a:gd name="connsiteX12" fmla="*/ 0 w 1830537"/>
              <a:gd name="connsiteY12" fmla="*/ 4916 h 1418303"/>
              <a:gd name="connsiteX13" fmla="*/ 7374 w 1830537"/>
              <a:gd name="connsiteY13" fmla="*/ 1413387 h 1418303"/>
              <a:gd name="connsiteX14" fmla="*/ 1332271 w 1830537"/>
              <a:gd name="connsiteY14" fmla="*/ 1418303 h 1418303"/>
              <a:gd name="connsiteX0" fmla="*/ 1332271 w 1830537"/>
              <a:gd name="connsiteY0" fmla="*/ 1413387 h 1413387"/>
              <a:gd name="connsiteX1" fmla="*/ 1410929 w 1830537"/>
              <a:gd name="connsiteY1" fmla="*/ 1378974 h 1413387"/>
              <a:gd name="connsiteX2" fmla="*/ 1457632 w 1830537"/>
              <a:gd name="connsiteY2" fmla="*/ 1337187 h 1413387"/>
              <a:gd name="connsiteX3" fmla="*/ 1482213 w 1830537"/>
              <a:gd name="connsiteY3" fmla="*/ 1327355 h 1413387"/>
              <a:gd name="connsiteX4" fmla="*/ 1531374 w 1830537"/>
              <a:gd name="connsiteY4" fmla="*/ 1278194 h 1413387"/>
              <a:gd name="connsiteX5" fmla="*/ 1582994 w 1830537"/>
              <a:gd name="connsiteY5" fmla="*/ 1241323 h 1413387"/>
              <a:gd name="connsiteX6" fmla="*/ 1683774 w 1830537"/>
              <a:gd name="connsiteY6" fmla="*/ 1177413 h 1413387"/>
              <a:gd name="connsiteX7" fmla="*/ 1718187 w 1830537"/>
              <a:gd name="connsiteY7" fmla="*/ 1145458 h 1413387"/>
              <a:gd name="connsiteX8" fmla="*/ 1691076 w 1830537"/>
              <a:gd name="connsiteY8" fmla="*/ 1116179 h 1413387"/>
              <a:gd name="connsiteX9" fmla="*/ 1830536 w 1830537"/>
              <a:gd name="connsiteY9" fmla="*/ 825910 h 1413387"/>
              <a:gd name="connsiteX10" fmla="*/ 1797640 w 1830537"/>
              <a:gd name="connsiteY10" fmla="*/ 727081 h 1413387"/>
              <a:gd name="connsiteX11" fmla="*/ 1120371 w 1830537"/>
              <a:gd name="connsiteY11" fmla="*/ 4048 h 1413387"/>
              <a:gd name="connsiteX12" fmla="*/ 0 w 1830537"/>
              <a:gd name="connsiteY12" fmla="*/ 0 h 1413387"/>
              <a:gd name="connsiteX13" fmla="*/ 7374 w 1830537"/>
              <a:gd name="connsiteY13" fmla="*/ 1408471 h 1413387"/>
              <a:gd name="connsiteX14" fmla="*/ 1332271 w 1830537"/>
              <a:gd name="connsiteY14" fmla="*/ 1413387 h 1413387"/>
              <a:gd name="connsiteX0" fmla="*/ 1332271 w 1830537"/>
              <a:gd name="connsiteY0" fmla="*/ 1413387 h 1413387"/>
              <a:gd name="connsiteX1" fmla="*/ 1399723 w 1830537"/>
              <a:gd name="connsiteY1" fmla="*/ 1361045 h 1413387"/>
              <a:gd name="connsiteX2" fmla="*/ 1457632 w 1830537"/>
              <a:gd name="connsiteY2" fmla="*/ 1337187 h 1413387"/>
              <a:gd name="connsiteX3" fmla="*/ 1482213 w 1830537"/>
              <a:gd name="connsiteY3" fmla="*/ 1327355 h 1413387"/>
              <a:gd name="connsiteX4" fmla="*/ 1531374 w 1830537"/>
              <a:gd name="connsiteY4" fmla="*/ 1278194 h 1413387"/>
              <a:gd name="connsiteX5" fmla="*/ 1582994 w 1830537"/>
              <a:gd name="connsiteY5" fmla="*/ 1241323 h 1413387"/>
              <a:gd name="connsiteX6" fmla="*/ 1683774 w 1830537"/>
              <a:gd name="connsiteY6" fmla="*/ 1177413 h 1413387"/>
              <a:gd name="connsiteX7" fmla="*/ 1718187 w 1830537"/>
              <a:gd name="connsiteY7" fmla="*/ 1145458 h 1413387"/>
              <a:gd name="connsiteX8" fmla="*/ 1691076 w 1830537"/>
              <a:gd name="connsiteY8" fmla="*/ 1116179 h 1413387"/>
              <a:gd name="connsiteX9" fmla="*/ 1830536 w 1830537"/>
              <a:gd name="connsiteY9" fmla="*/ 825910 h 1413387"/>
              <a:gd name="connsiteX10" fmla="*/ 1797640 w 1830537"/>
              <a:gd name="connsiteY10" fmla="*/ 727081 h 1413387"/>
              <a:gd name="connsiteX11" fmla="*/ 1120371 w 1830537"/>
              <a:gd name="connsiteY11" fmla="*/ 4048 h 1413387"/>
              <a:gd name="connsiteX12" fmla="*/ 0 w 1830537"/>
              <a:gd name="connsiteY12" fmla="*/ 0 h 1413387"/>
              <a:gd name="connsiteX13" fmla="*/ 7374 w 1830537"/>
              <a:gd name="connsiteY13" fmla="*/ 1408471 h 1413387"/>
              <a:gd name="connsiteX14" fmla="*/ 1332271 w 1830537"/>
              <a:gd name="connsiteY14" fmla="*/ 1413387 h 1413387"/>
              <a:gd name="connsiteX0" fmla="*/ 1332271 w 1830537"/>
              <a:gd name="connsiteY0" fmla="*/ 1413387 h 1413387"/>
              <a:gd name="connsiteX1" fmla="*/ 1399723 w 1830537"/>
              <a:gd name="connsiteY1" fmla="*/ 1361045 h 1413387"/>
              <a:gd name="connsiteX2" fmla="*/ 1457632 w 1830537"/>
              <a:gd name="connsiteY2" fmla="*/ 1337187 h 1413387"/>
              <a:gd name="connsiteX3" fmla="*/ 1482213 w 1830537"/>
              <a:gd name="connsiteY3" fmla="*/ 1327355 h 1413387"/>
              <a:gd name="connsiteX4" fmla="*/ 1520168 w 1830537"/>
              <a:gd name="connsiteY4" fmla="*/ 1269229 h 1413387"/>
              <a:gd name="connsiteX5" fmla="*/ 1582994 w 1830537"/>
              <a:gd name="connsiteY5" fmla="*/ 1241323 h 1413387"/>
              <a:gd name="connsiteX6" fmla="*/ 1683774 w 1830537"/>
              <a:gd name="connsiteY6" fmla="*/ 1177413 h 1413387"/>
              <a:gd name="connsiteX7" fmla="*/ 1718187 w 1830537"/>
              <a:gd name="connsiteY7" fmla="*/ 1145458 h 1413387"/>
              <a:gd name="connsiteX8" fmla="*/ 1691076 w 1830537"/>
              <a:gd name="connsiteY8" fmla="*/ 1116179 h 1413387"/>
              <a:gd name="connsiteX9" fmla="*/ 1830536 w 1830537"/>
              <a:gd name="connsiteY9" fmla="*/ 825910 h 1413387"/>
              <a:gd name="connsiteX10" fmla="*/ 1797640 w 1830537"/>
              <a:gd name="connsiteY10" fmla="*/ 727081 h 1413387"/>
              <a:gd name="connsiteX11" fmla="*/ 1120371 w 1830537"/>
              <a:gd name="connsiteY11" fmla="*/ 4048 h 1413387"/>
              <a:gd name="connsiteX12" fmla="*/ 0 w 1830537"/>
              <a:gd name="connsiteY12" fmla="*/ 0 h 1413387"/>
              <a:gd name="connsiteX13" fmla="*/ 7374 w 1830537"/>
              <a:gd name="connsiteY13" fmla="*/ 1408471 h 1413387"/>
              <a:gd name="connsiteX14" fmla="*/ 1332271 w 1830537"/>
              <a:gd name="connsiteY14" fmla="*/ 1413387 h 1413387"/>
              <a:gd name="connsiteX0" fmla="*/ 1332271 w 1830537"/>
              <a:gd name="connsiteY0" fmla="*/ 1413387 h 1413387"/>
              <a:gd name="connsiteX1" fmla="*/ 1399723 w 1830537"/>
              <a:gd name="connsiteY1" fmla="*/ 1361045 h 1413387"/>
              <a:gd name="connsiteX2" fmla="*/ 1457632 w 1830537"/>
              <a:gd name="connsiteY2" fmla="*/ 1337187 h 1413387"/>
              <a:gd name="connsiteX3" fmla="*/ 1482213 w 1830537"/>
              <a:gd name="connsiteY3" fmla="*/ 1327355 h 1413387"/>
              <a:gd name="connsiteX4" fmla="*/ 1520168 w 1830537"/>
              <a:gd name="connsiteY4" fmla="*/ 1269229 h 1413387"/>
              <a:gd name="connsiteX5" fmla="*/ 1582994 w 1830537"/>
              <a:gd name="connsiteY5" fmla="*/ 1241323 h 1413387"/>
              <a:gd name="connsiteX6" fmla="*/ 1674809 w 1830537"/>
              <a:gd name="connsiteY6" fmla="*/ 1172931 h 1413387"/>
              <a:gd name="connsiteX7" fmla="*/ 1718187 w 1830537"/>
              <a:gd name="connsiteY7" fmla="*/ 1145458 h 1413387"/>
              <a:gd name="connsiteX8" fmla="*/ 1691076 w 1830537"/>
              <a:gd name="connsiteY8" fmla="*/ 1116179 h 1413387"/>
              <a:gd name="connsiteX9" fmla="*/ 1830536 w 1830537"/>
              <a:gd name="connsiteY9" fmla="*/ 825910 h 1413387"/>
              <a:gd name="connsiteX10" fmla="*/ 1797640 w 1830537"/>
              <a:gd name="connsiteY10" fmla="*/ 727081 h 1413387"/>
              <a:gd name="connsiteX11" fmla="*/ 1120371 w 1830537"/>
              <a:gd name="connsiteY11" fmla="*/ 4048 h 1413387"/>
              <a:gd name="connsiteX12" fmla="*/ 0 w 1830537"/>
              <a:gd name="connsiteY12" fmla="*/ 0 h 1413387"/>
              <a:gd name="connsiteX13" fmla="*/ 7374 w 1830537"/>
              <a:gd name="connsiteY13" fmla="*/ 1408471 h 1413387"/>
              <a:gd name="connsiteX14" fmla="*/ 1332271 w 1830537"/>
              <a:gd name="connsiteY14" fmla="*/ 1413387 h 1413387"/>
              <a:gd name="connsiteX0" fmla="*/ 1332271 w 1830537"/>
              <a:gd name="connsiteY0" fmla="*/ 1413387 h 1413387"/>
              <a:gd name="connsiteX1" fmla="*/ 1399723 w 1830537"/>
              <a:gd name="connsiteY1" fmla="*/ 1361045 h 1413387"/>
              <a:gd name="connsiteX2" fmla="*/ 1457632 w 1830537"/>
              <a:gd name="connsiteY2" fmla="*/ 1337187 h 1413387"/>
              <a:gd name="connsiteX3" fmla="*/ 1482213 w 1830537"/>
              <a:gd name="connsiteY3" fmla="*/ 1327355 h 1413387"/>
              <a:gd name="connsiteX4" fmla="*/ 1520168 w 1830537"/>
              <a:gd name="connsiteY4" fmla="*/ 1269229 h 1413387"/>
              <a:gd name="connsiteX5" fmla="*/ 1582994 w 1830537"/>
              <a:gd name="connsiteY5" fmla="*/ 1241323 h 1413387"/>
              <a:gd name="connsiteX6" fmla="*/ 1674809 w 1830537"/>
              <a:gd name="connsiteY6" fmla="*/ 1172931 h 1413387"/>
              <a:gd name="connsiteX7" fmla="*/ 1691293 w 1830537"/>
              <a:gd name="connsiteY7" fmla="*/ 1145458 h 1413387"/>
              <a:gd name="connsiteX8" fmla="*/ 1691076 w 1830537"/>
              <a:gd name="connsiteY8" fmla="*/ 1116179 h 1413387"/>
              <a:gd name="connsiteX9" fmla="*/ 1830536 w 1830537"/>
              <a:gd name="connsiteY9" fmla="*/ 825910 h 1413387"/>
              <a:gd name="connsiteX10" fmla="*/ 1797640 w 1830537"/>
              <a:gd name="connsiteY10" fmla="*/ 727081 h 1413387"/>
              <a:gd name="connsiteX11" fmla="*/ 1120371 w 1830537"/>
              <a:gd name="connsiteY11" fmla="*/ 4048 h 1413387"/>
              <a:gd name="connsiteX12" fmla="*/ 0 w 1830537"/>
              <a:gd name="connsiteY12" fmla="*/ 0 h 1413387"/>
              <a:gd name="connsiteX13" fmla="*/ 7374 w 1830537"/>
              <a:gd name="connsiteY13" fmla="*/ 1408471 h 1413387"/>
              <a:gd name="connsiteX14" fmla="*/ 1332271 w 1830537"/>
              <a:gd name="connsiteY14" fmla="*/ 1413387 h 1413387"/>
              <a:gd name="connsiteX0" fmla="*/ 1332271 w 1830537"/>
              <a:gd name="connsiteY0" fmla="*/ 1413387 h 1413387"/>
              <a:gd name="connsiteX1" fmla="*/ 1399723 w 1830537"/>
              <a:gd name="connsiteY1" fmla="*/ 1361045 h 1413387"/>
              <a:gd name="connsiteX2" fmla="*/ 1457632 w 1830537"/>
              <a:gd name="connsiteY2" fmla="*/ 1337187 h 1413387"/>
              <a:gd name="connsiteX3" fmla="*/ 1482213 w 1830537"/>
              <a:gd name="connsiteY3" fmla="*/ 1327355 h 1413387"/>
              <a:gd name="connsiteX4" fmla="*/ 1520168 w 1830537"/>
              <a:gd name="connsiteY4" fmla="*/ 1269229 h 1413387"/>
              <a:gd name="connsiteX5" fmla="*/ 1582994 w 1830537"/>
              <a:gd name="connsiteY5" fmla="*/ 1241323 h 1413387"/>
              <a:gd name="connsiteX6" fmla="*/ 1674809 w 1830537"/>
              <a:gd name="connsiteY6" fmla="*/ 1172931 h 1413387"/>
              <a:gd name="connsiteX7" fmla="*/ 1691293 w 1830537"/>
              <a:gd name="connsiteY7" fmla="*/ 1145458 h 1413387"/>
              <a:gd name="connsiteX8" fmla="*/ 1691076 w 1830537"/>
              <a:gd name="connsiteY8" fmla="*/ 1116179 h 1413387"/>
              <a:gd name="connsiteX9" fmla="*/ 1830536 w 1830537"/>
              <a:gd name="connsiteY9" fmla="*/ 825910 h 1413387"/>
              <a:gd name="connsiteX10" fmla="*/ 1797640 w 1830537"/>
              <a:gd name="connsiteY10" fmla="*/ 727081 h 1413387"/>
              <a:gd name="connsiteX11" fmla="*/ 1546655 w 1830537"/>
              <a:gd name="connsiteY11" fmla="*/ 462581 h 1413387"/>
              <a:gd name="connsiteX12" fmla="*/ 1120371 w 1830537"/>
              <a:gd name="connsiteY12" fmla="*/ 4048 h 1413387"/>
              <a:gd name="connsiteX13" fmla="*/ 0 w 1830537"/>
              <a:gd name="connsiteY13" fmla="*/ 0 h 1413387"/>
              <a:gd name="connsiteX14" fmla="*/ 7374 w 1830537"/>
              <a:gd name="connsiteY14" fmla="*/ 1408471 h 1413387"/>
              <a:gd name="connsiteX15" fmla="*/ 1332271 w 1830537"/>
              <a:gd name="connsiteY15" fmla="*/ 1413387 h 1413387"/>
              <a:gd name="connsiteX0" fmla="*/ 1332271 w 1830537"/>
              <a:gd name="connsiteY0" fmla="*/ 1413387 h 1413387"/>
              <a:gd name="connsiteX1" fmla="*/ 1399723 w 1830537"/>
              <a:gd name="connsiteY1" fmla="*/ 1361045 h 1413387"/>
              <a:gd name="connsiteX2" fmla="*/ 1457632 w 1830537"/>
              <a:gd name="connsiteY2" fmla="*/ 1337187 h 1413387"/>
              <a:gd name="connsiteX3" fmla="*/ 1482213 w 1830537"/>
              <a:gd name="connsiteY3" fmla="*/ 1327355 h 1413387"/>
              <a:gd name="connsiteX4" fmla="*/ 1520168 w 1830537"/>
              <a:gd name="connsiteY4" fmla="*/ 1269229 h 1413387"/>
              <a:gd name="connsiteX5" fmla="*/ 1582994 w 1830537"/>
              <a:gd name="connsiteY5" fmla="*/ 1241323 h 1413387"/>
              <a:gd name="connsiteX6" fmla="*/ 1674809 w 1830537"/>
              <a:gd name="connsiteY6" fmla="*/ 1172931 h 1413387"/>
              <a:gd name="connsiteX7" fmla="*/ 1691293 w 1830537"/>
              <a:gd name="connsiteY7" fmla="*/ 1145458 h 1413387"/>
              <a:gd name="connsiteX8" fmla="*/ 1691076 w 1830537"/>
              <a:gd name="connsiteY8" fmla="*/ 1116179 h 1413387"/>
              <a:gd name="connsiteX9" fmla="*/ 1830536 w 1830537"/>
              <a:gd name="connsiteY9" fmla="*/ 825910 h 1413387"/>
              <a:gd name="connsiteX10" fmla="*/ 1797640 w 1830537"/>
              <a:gd name="connsiteY10" fmla="*/ 727081 h 1413387"/>
              <a:gd name="connsiteX11" fmla="*/ 1511644 w 1830537"/>
              <a:gd name="connsiteY11" fmla="*/ 518187 h 1413387"/>
              <a:gd name="connsiteX12" fmla="*/ 1120371 w 1830537"/>
              <a:gd name="connsiteY12" fmla="*/ 4048 h 1413387"/>
              <a:gd name="connsiteX13" fmla="*/ 0 w 1830537"/>
              <a:gd name="connsiteY13" fmla="*/ 0 h 1413387"/>
              <a:gd name="connsiteX14" fmla="*/ 7374 w 1830537"/>
              <a:gd name="connsiteY14" fmla="*/ 1408471 h 1413387"/>
              <a:gd name="connsiteX15" fmla="*/ 1332271 w 1830537"/>
              <a:gd name="connsiteY15" fmla="*/ 1413387 h 1413387"/>
              <a:gd name="connsiteX0" fmla="*/ 1332271 w 1830537"/>
              <a:gd name="connsiteY0" fmla="*/ 1413387 h 1413387"/>
              <a:gd name="connsiteX1" fmla="*/ 1399723 w 1830537"/>
              <a:gd name="connsiteY1" fmla="*/ 1361045 h 1413387"/>
              <a:gd name="connsiteX2" fmla="*/ 1457632 w 1830537"/>
              <a:gd name="connsiteY2" fmla="*/ 1337187 h 1413387"/>
              <a:gd name="connsiteX3" fmla="*/ 1482213 w 1830537"/>
              <a:gd name="connsiteY3" fmla="*/ 1327355 h 1413387"/>
              <a:gd name="connsiteX4" fmla="*/ 1520168 w 1830537"/>
              <a:gd name="connsiteY4" fmla="*/ 1269229 h 1413387"/>
              <a:gd name="connsiteX5" fmla="*/ 1582994 w 1830537"/>
              <a:gd name="connsiteY5" fmla="*/ 1241323 h 1413387"/>
              <a:gd name="connsiteX6" fmla="*/ 1674809 w 1830537"/>
              <a:gd name="connsiteY6" fmla="*/ 1172931 h 1413387"/>
              <a:gd name="connsiteX7" fmla="*/ 1691293 w 1830537"/>
              <a:gd name="connsiteY7" fmla="*/ 1145458 h 1413387"/>
              <a:gd name="connsiteX8" fmla="*/ 1691076 w 1830537"/>
              <a:gd name="connsiteY8" fmla="*/ 1116179 h 1413387"/>
              <a:gd name="connsiteX9" fmla="*/ 1830536 w 1830537"/>
              <a:gd name="connsiteY9" fmla="*/ 825910 h 1413387"/>
              <a:gd name="connsiteX10" fmla="*/ 1797640 w 1830537"/>
              <a:gd name="connsiteY10" fmla="*/ 727081 h 1413387"/>
              <a:gd name="connsiteX11" fmla="*/ 1511644 w 1830537"/>
              <a:gd name="connsiteY11" fmla="*/ 518187 h 1413387"/>
              <a:gd name="connsiteX12" fmla="*/ 819690 w 1830537"/>
              <a:gd name="connsiteY12" fmla="*/ 179102 h 1413387"/>
              <a:gd name="connsiteX13" fmla="*/ 0 w 1830537"/>
              <a:gd name="connsiteY13" fmla="*/ 0 h 1413387"/>
              <a:gd name="connsiteX14" fmla="*/ 7374 w 1830537"/>
              <a:gd name="connsiteY14" fmla="*/ 1408471 h 1413387"/>
              <a:gd name="connsiteX15" fmla="*/ 1332271 w 1830537"/>
              <a:gd name="connsiteY15" fmla="*/ 1413387 h 1413387"/>
              <a:gd name="connsiteX0" fmla="*/ 1324897 w 1823163"/>
              <a:gd name="connsiteY0" fmla="*/ 1234285 h 1234285"/>
              <a:gd name="connsiteX1" fmla="*/ 1392349 w 1823163"/>
              <a:gd name="connsiteY1" fmla="*/ 1181943 h 1234285"/>
              <a:gd name="connsiteX2" fmla="*/ 1450258 w 1823163"/>
              <a:gd name="connsiteY2" fmla="*/ 1158085 h 1234285"/>
              <a:gd name="connsiteX3" fmla="*/ 1474839 w 1823163"/>
              <a:gd name="connsiteY3" fmla="*/ 1148253 h 1234285"/>
              <a:gd name="connsiteX4" fmla="*/ 1512794 w 1823163"/>
              <a:gd name="connsiteY4" fmla="*/ 1090127 h 1234285"/>
              <a:gd name="connsiteX5" fmla="*/ 1575620 w 1823163"/>
              <a:gd name="connsiteY5" fmla="*/ 1062221 h 1234285"/>
              <a:gd name="connsiteX6" fmla="*/ 1667435 w 1823163"/>
              <a:gd name="connsiteY6" fmla="*/ 993829 h 1234285"/>
              <a:gd name="connsiteX7" fmla="*/ 1683919 w 1823163"/>
              <a:gd name="connsiteY7" fmla="*/ 966356 h 1234285"/>
              <a:gd name="connsiteX8" fmla="*/ 1683702 w 1823163"/>
              <a:gd name="connsiteY8" fmla="*/ 937077 h 1234285"/>
              <a:gd name="connsiteX9" fmla="*/ 1823162 w 1823163"/>
              <a:gd name="connsiteY9" fmla="*/ 646808 h 1234285"/>
              <a:gd name="connsiteX10" fmla="*/ 1790266 w 1823163"/>
              <a:gd name="connsiteY10" fmla="*/ 547979 h 1234285"/>
              <a:gd name="connsiteX11" fmla="*/ 1504270 w 1823163"/>
              <a:gd name="connsiteY11" fmla="*/ 339085 h 1234285"/>
              <a:gd name="connsiteX12" fmla="*/ 812316 w 1823163"/>
              <a:gd name="connsiteY12" fmla="*/ 0 h 1234285"/>
              <a:gd name="connsiteX13" fmla="*/ 355091 w 1823163"/>
              <a:gd name="connsiteY13" fmla="*/ 473747 h 1234285"/>
              <a:gd name="connsiteX14" fmla="*/ 0 w 1823163"/>
              <a:gd name="connsiteY14" fmla="*/ 1229369 h 1234285"/>
              <a:gd name="connsiteX15" fmla="*/ 1324897 w 1823163"/>
              <a:gd name="connsiteY15" fmla="*/ 1234285 h 1234285"/>
              <a:gd name="connsiteX0" fmla="*/ 1026276 w 1524542"/>
              <a:gd name="connsiteY0" fmla="*/ 1234285 h 1234285"/>
              <a:gd name="connsiteX1" fmla="*/ 1093728 w 1524542"/>
              <a:gd name="connsiteY1" fmla="*/ 1181943 h 1234285"/>
              <a:gd name="connsiteX2" fmla="*/ 1151637 w 1524542"/>
              <a:gd name="connsiteY2" fmla="*/ 1158085 h 1234285"/>
              <a:gd name="connsiteX3" fmla="*/ 1176218 w 1524542"/>
              <a:gd name="connsiteY3" fmla="*/ 1148253 h 1234285"/>
              <a:gd name="connsiteX4" fmla="*/ 1214173 w 1524542"/>
              <a:gd name="connsiteY4" fmla="*/ 1090127 h 1234285"/>
              <a:gd name="connsiteX5" fmla="*/ 1276999 w 1524542"/>
              <a:gd name="connsiteY5" fmla="*/ 1062221 h 1234285"/>
              <a:gd name="connsiteX6" fmla="*/ 1368814 w 1524542"/>
              <a:gd name="connsiteY6" fmla="*/ 993829 h 1234285"/>
              <a:gd name="connsiteX7" fmla="*/ 1385298 w 1524542"/>
              <a:gd name="connsiteY7" fmla="*/ 966356 h 1234285"/>
              <a:gd name="connsiteX8" fmla="*/ 1385081 w 1524542"/>
              <a:gd name="connsiteY8" fmla="*/ 937077 h 1234285"/>
              <a:gd name="connsiteX9" fmla="*/ 1524541 w 1524542"/>
              <a:gd name="connsiteY9" fmla="*/ 646808 h 1234285"/>
              <a:gd name="connsiteX10" fmla="*/ 1491645 w 1524542"/>
              <a:gd name="connsiteY10" fmla="*/ 547979 h 1234285"/>
              <a:gd name="connsiteX11" fmla="*/ 1205649 w 1524542"/>
              <a:gd name="connsiteY11" fmla="*/ 339085 h 1234285"/>
              <a:gd name="connsiteX12" fmla="*/ 513695 w 1524542"/>
              <a:gd name="connsiteY12" fmla="*/ 0 h 1234285"/>
              <a:gd name="connsiteX13" fmla="*/ 56470 w 1524542"/>
              <a:gd name="connsiteY13" fmla="*/ 473747 h 1234285"/>
              <a:gd name="connsiteX14" fmla="*/ 0 w 1524542"/>
              <a:gd name="connsiteY14" fmla="*/ 601234 h 1234285"/>
              <a:gd name="connsiteX15" fmla="*/ 1026276 w 1524542"/>
              <a:gd name="connsiteY15" fmla="*/ 1234285 h 1234285"/>
              <a:gd name="connsiteX0" fmla="*/ 1026276 w 1524542"/>
              <a:gd name="connsiteY0" fmla="*/ 1234285 h 1234285"/>
              <a:gd name="connsiteX1" fmla="*/ 1093728 w 1524542"/>
              <a:gd name="connsiteY1" fmla="*/ 1181943 h 1234285"/>
              <a:gd name="connsiteX2" fmla="*/ 1151637 w 1524542"/>
              <a:gd name="connsiteY2" fmla="*/ 1158085 h 1234285"/>
              <a:gd name="connsiteX3" fmla="*/ 1176218 w 1524542"/>
              <a:gd name="connsiteY3" fmla="*/ 1148253 h 1234285"/>
              <a:gd name="connsiteX4" fmla="*/ 1214173 w 1524542"/>
              <a:gd name="connsiteY4" fmla="*/ 1090127 h 1234285"/>
              <a:gd name="connsiteX5" fmla="*/ 1276999 w 1524542"/>
              <a:gd name="connsiteY5" fmla="*/ 1062221 h 1234285"/>
              <a:gd name="connsiteX6" fmla="*/ 1373396 w 1524542"/>
              <a:gd name="connsiteY6" fmla="*/ 1035886 h 1234285"/>
              <a:gd name="connsiteX7" fmla="*/ 1385298 w 1524542"/>
              <a:gd name="connsiteY7" fmla="*/ 966356 h 1234285"/>
              <a:gd name="connsiteX8" fmla="*/ 1385081 w 1524542"/>
              <a:gd name="connsiteY8" fmla="*/ 937077 h 1234285"/>
              <a:gd name="connsiteX9" fmla="*/ 1524541 w 1524542"/>
              <a:gd name="connsiteY9" fmla="*/ 646808 h 1234285"/>
              <a:gd name="connsiteX10" fmla="*/ 1491645 w 1524542"/>
              <a:gd name="connsiteY10" fmla="*/ 547979 h 1234285"/>
              <a:gd name="connsiteX11" fmla="*/ 1205649 w 1524542"/>
              <a:gd name="connsiteY11" fmla="*/ 339085 h 1234285"/>
              <a:gd name="connsiteX12" fmla="*/ 513695 w 1524542"/>
              <a:gd name="connsiteY12" fmla="*/ 0 h 1234285"/>
              <a:gd name="connsiteX13" fmla="*/ 56470 w 1524542"/>
              <a:gd name="connsiteY13" fmla="*/ 473747 h 1234285"/>
              <a:gd name="connsiteX14" fmla="*/ 0 w 1524542"/>
              <a:gd name="connsiteY14" fmla="*/ 601234 h 1234285"/>
              <a:gd name="connsiteX15" fmla="*/ 1026276 w 1524542"/>
              <a:gd name="connsiteY15" fmla="*/ 1234285 h 1234285"/>
              <a:gd name="connsiteX0" fmla="*/ 1026276 w 1524542"/>
              <a:gd name="connsiteY0" fmla="*/ 1234285 h 1234285"/>
              <a:gd name="connsiteX1" fmla="*/ 1093728 w 1524542"/>
              <a:gd name="connsiteY1" fmla="*/ 1181943 h 1234285"/>
              <a:gd name="connsiteX2" fmla="*/ 1151637 w 1524542"/>
              <a:gd name="connsiteY2" fmla="*/ 1158085 h 1234285"/>
              <a:gd name="connsiteX3" fmla="*/ 1176218 w 1524542"/>
              <a:gd name="connsiteY3" fmla="*/ 1148253 h 1234285"/>
              <a:gd name="connsiteX4" fmla="*/ 1214173 w 1524542"/>
              <a:gd name="connsiteY4" fmla="*/ 1090127 h 1234285"/>
              <a:gd name="connsiteX5" fmla="*/ 1276999 w 1524542"/>
              <a:gd name="connsiteY5" fmla="*/ 1062221 h 1234285"/>
              <a:gd name="connsiteX6" fmla="*/ 1373396 w 1524542"/>
              <a:gd name="connsiteY6" fmla="*/ 1035886 h 1234285"/>
              <a:gd name="connsiteX7" fmla="*/ 1397734 w 1524542"/>
              <a:gd name="connsiteY7" fmla="*/ 973670 h 1234285"/>
              <a:gd name="connsiteX8" fmla="*/ 1385081 w 1524542"/>
              <a:gd name="connsiteY8" fmla="*/ 937077 h 1234285"/>
              <a:gd name="connsiteX9" fmla="*/ 1524541 w 1524542"/>
              <a:gd name="connsiteY9" fmla="*/ 646808 h 1234285"/>
              <a:gd name="connsiteX10" fmla="*/ 1491645 w 1524542"/>
              <a:gd name="connsiteY10" fmla="*/ 547979 h 1234285"/>
              <a:gd name="connsiteX11" fmla="*/ 1205649 w 1524542"/>
              <a:gd name="connsiteY11" fmla="*/ 339085 h 1234285"/>
              <a:gd name="connsiteX12" fmla="*/ 513695 w 1524542"/>
              <a:gd name="connsiteY12" fmla="*/ 0 h 1234285"/>
              <a:gd name="connsiteX13" fmla="*/ 56470 w 1524542"/>
              <a:gd name="connsiteY13" fmla="*/ 473747 h 1234285"/>
              <a:gd name="connsiteX14" fmla="*/ 0 w 1524542"/>
              <a:gd name="connsiteY14" fmla="*/ 601234 h 1234285"/>
              <a:gd name="connsiteX15" fmla="*/ 1026276 w 1524542"/>
              <a:gd name="connsiteY15" fmla="*/ 1234285 h 1234285"/>
              <a:gd name="connsiteX0" fmla="*/ 1026276 w 1524542"/>
              <a:gd name="connsiteY0" fmla="*/ 1234285 h 1234285"/>
              <a:gd name="connsiteX1" fmla="*/ 1093728 w 1524542"/>
              <a:gd name="connsiteY1" fmla="*/ 1181943 h 1234285"/>
              <a:gd name="connsiteX2" fmla="*/ 1151637 w 1524542"/>
              <a:gd name="connsiteY2" fmla="*/ 1158085 h 1234285"/>
              <a:gd name="connsiteX3" fmla="*/ 1176218 w 1524542"/>
              <a:gd name="connsiteY3" fmla="*/ 1148253 h 1234285"/>
              <a:gd name="connsiteX4" fmla="*/ 1214173 w 1524542"/>
              <a:gd name="connsiteY4" fmla="*/ 1090127 h 1234285"/>
              <a:gd name="connsiteX5" fmla="*/ 1276999 w 1524542"/>
              <a:gd name="connsiteY5" fmla="*/ 1062221 h 1234285"/>
              <a:gd name="connsiteX6" fmla="*/ 1393687 w 1524542"/>
              <a:gd name="connsiteY6" fmla="*/ 1024915 h 1234285"/>
              <a:gd name="connsiteX7" fmla="*/ 1397734 w 1524542"/>
              <a:gd name="connsiteY7" fmla="*/ 973670 h 1234285"/>
              <a:gd name="connsiteX8" fmla="*/ 1385081 w 1524542"/>
              <a:gd name="connsiteY8" fmla="*/ 937077 h 1234285"/>
              <a:gd name="connsiteX9" fmla="*/ 1524541 w 1524542"/>
              <a:gd name="connsiteY9" fmla="*/ 646808 h 1234285"/>
              <a:gd name="connsiteX10" fmla="*/ 1491645 w 1524542"/>
              <a:gd name="connsiteY10" fmla="*/ 547979 h 1234285"/>
              <a:gd name="connsiteX11" fmla="*/ 1205649 w 1524542"/>
              <a:gd name="connsiteY11" fmla="*/ 339085 h 1234285"/>
              <a:gd name="connsiteX12" fmla="*/ 513695 w 1524542"/>
              <a:gd name="connsiteY12" fmla="*/ 0 h 1234285"/>
              <a:gd name="connsiteX13" fmla="*/ 56470 w 1524542"/>
              <a:gd name="connsiteY13" fmla="*/ 473747 h 1234285"/>
              <a:gd name="connsiteX14" fmla="*/ 0 w 1524542"/>
              <a:gd name="connsiteY14" fmla="*/ 601234 h 1234285"/>
              <a:gd name="connsiteX15" fmla="*/ 1026276 w 1524542"/>
              <a:gd name="connsiteY15" fmla="*/ 1234285 h 1234285"/>
              <a:gd name="connsiteX0" fmla="*/ 1026276 w 1524542"/>
              <a:gd name="connsiteY0" fmla="*/ 1234285 h 1234285"/>
              <a:gd name="connsiteX1" fmla="*/ 1093728 w 1524542"/>
              <a:gd name="connsiteY1" fmla="*/ 1181943 h 1234285"/>
              <a:gd name="connsiteX2" fmla="*/ 1151637 w 1524542"/>
              <a:gd name="connsiteY2" fmla="*/ 1158085 h 1234285"/>
              <a:gd name="connsiteX3" fmla="*/ 1176218 w 1524542"/>
              <a:gd name="connsiteY3" fmla="*/ 1148253 h 1234285"/>
              <a:gd name="connsiteX4" fmla="*/ 1214173 w 1524542"/>
              <a:gd name="connsiteY4" fmla="*/ 1090127 h 1234285"/>
              <a:gd name="connsiteX5" fmla="*/ 1276999 w 1524542"/>
              <a:gd name="connsiteY5" fmla="*/ 1062221 h 1234285"/>
              <a:gd name="connsiteX6" fmla="*/ 1393687 w 1524542"/>
              <a:gd name="connsiteY6" fmla="*/ 1024915 h 1234285"/>
              <a:gd name="connsiteX7" fmla="*/ 1397734 w 1524542"/>
              <a:gd name="connsiteY7" fmla="*/ 973670 h 1234285"/>
              <a:gd name="connsiteX8" fmla="*/ 1407335 w 1524542"/>
              <a:gd name="connsiteY8" fmla="*/ 943477 h 1234285"/>
              <a:gd name="connsiteX9" fmla="*/ 1524541 w 1524542"/>
              <a:gd name="connsiteY9" fmla="*/ 646808 h 1234285"/>
              <a:gd name="connsiteX10" fmla="*/ 1491645 w 1524542"/>
              <a:gd name="connsiteY10" fmla="*/ 547979 h 1234285"/>
              <a:gd name="connsiteX11" fmla="*/ 1205649 w 1524542"/>
              <a:gd name="connsiteY11" fmla="*/ 339085 h 1234285"/>
              <a:gd name="connsiteX12" fmla="*/ 513695 w 1524542"/>
              <a:gd name="connsiteY12" fmla="*/ 0 h 1234285"/>
              <a:gd name="connsiteX13" fmla="*/ 56470 w 1524542"/>
              <a:gd name="connsiteY13" fmla="*/ 473747 h 1234285"/>
              <a:gd name="connsiteX14" fmla="*/ 0 w 1524542"/>
              <a:gd name="connsiteY14" fmla="*/ 601234 h 1234285"/>
              <a:gd name="connsiteX15" fmla="*/ 1026276 w 1524542"/>
              <a:gd name="connsiteY15" fmla="*/ 1234285 h 1234285"/>
              <a:gd name="connsiteX0" fmla="*/ 1026276 w 1524542"/>
              <a:gd name="connsiteY0" fmla="*/ 1234285 h 1234285"/>
              <a:gd name="connsiteX1" fmla="*/ 1093728 w 1524542"/>
              <a:gd name="connsiteY1" fmla="*/ 1181943 h 1234285"/>
              <a:gd name="connsiteX2" fmla="*/ 1151637 w 1524542"/>
              <a:gd name="connsiteY2" fmla="*/ 1158085 h 1234285"/>
              <a:gd name="connsiteX3" fmla="*/ 1176218 w 1524542"/>
              <a:gd name="connsiteY3" fmla="*/ 1148253 h 1234285"/>
              <a:gd name="connsiteX4" fmla="*/ 1214173 w 1524542"/>
              <a:gd name="connsiteY4" fmla="*/ 1090127 h 1234285"/>
              <a:gd name="connsiteX5" fmla="*/ 1283544 w 1524542"/>
              <a:gd name="connsiteY5" fmla="*/ 1090564 h 1234285"/>
              <a:gd name="connsiteX6" fmla="*/ 1393687 w 1524542"/>
              <a:gd name="connsiteY6" fmla="*/ 1024915 h 1234285"/>
              <a:gd name="connsiteX7" fmla="*/ 1397734 w 1524542"/>
              <a:gd name="connsiteY7" fmla="*/ 973670 h 1234285"/>
              <a:gd name="connsiteX8" fmla="*/ 1407335 w 1524542"/>
              <a:gd name="connsiteY8" fmla="*/ 943477 h 1234285"/>
              <a:gd name="connsiteX9" fmla="*/ 1524541 w 1524542"/>
              <a:gd name="connsiteY9" fmla="*/ 646808 h 1234285"/>
              <a:gd name="connsiteX10" fmla="*/ 1491645 w 1524542"/>
              <a:gd name="connsiteY10" fmla="*/ 547979 h 1234285"/>
              <a:gd name="connsiteX11" fmla="*/ 1205649 w 1524542"/>
              <a:gd name="connsiteY11" fmla="*/ 339085 h 1234285"/>
              <a:gd name="connsiteX12" fmla="*/ 513695 w 1524542"/>
              <a:gd name="connsiteY12" fmla="*/ 0 h 1234285"/>
              <a:gd name="connsiteX13" fmla="*/ 56470 w 1524542"/>
              <a:gd name="connsiteY13" fmla="*/ 473747 h 1234285"/>
              <a:gd name="connsiteX14" fmla="*/ 0 w 1524542"/>
              <a:gd name="connsiteY14" fmla="*/ 601234 h 1234285"/>
              <a:gd name="connsiteX15" fmla="*/ 1026276 w 1524542"/>
              <a:gd name="connsiteY15" fmla="*/ 1234285 h 1234285"/>
              <a:gd name="connsiteX0" fmla="*/ 1026276 w 1524542"/>
              <a:gd name="connsiteY0" fmla="*/ 1234285 h 1234285"/>
              <a:gd name="connsiteX1" fmla="*/ 1093728 w 1524542"/>
              <a:gd name="connsiteY1" fmla="*/ 1181943 h 1234285"/>
              <a:gd name="connsiteX2" fmla="*/ 1151637 w 1524542"/>
              <a:gd name="connsiteY2" fmla="*/ 1158085 h 1234285"/>
              <a:gd name="connsiteX3" fmla="*/ 1176218 w 1524542"/>
              <a:gd name="connsiteY3" fmla="*/ 1148253 h 1234285"/>
              <a:gd name="connsiteX4" fmla="*/ 1241663 w 1524542"/>
              <a:gd name="connsiteY4" fmla="*/ 1119384 h 1234285"/>
              <a:gd name="connsiteX5" fmla="*/ 1283544 w 1524542"/>
              <a:gd name="connsiteY5" fmla="*/ 1090564 h 1234285"/>
              <a:gd name="connsiteX6" fmla="*/ 1393687 w 1524542"/>
              <a:gd name="connsiteY6" fmla="*/ 1024915 h 1234285"/>
              <a:gd name="connsiteX7" fmla="*/ 1397734 w 1524542"/>
              <a:gd name="connsiteY7" fmla="*/ 973670 h 1234285"/>
              <a:gd name="connsiteX8" fmla="*/ 1407335 w 1524542"/>
              <a:gd name="connsiteY8" fmla="*/ 943477 h 1234285"/>
              <a:gd name="connsiteX9" fmla="*/ 1524541 w 1524542"/>
              <a:gd name="connsiteY9" fmla="*/ 646808 h 1234285"/>
              <a:gd name="connsiteX10" fmla="*/ 1491645 w 1524542"/>
              <a:gd name="connsiteY10" fmla="*/ 547979 h 1234285"/>
              <a:gd name="connsiteX11" fmla="*/ 1205649 w 1524542"/>
              <a:gd name="connsiteY11" fmla="*/ 339085 h 1234285"/>
              <a:gd name="connsiteX12" fmla="*/ 513695 w 1524542"/>
              <a:gd name="connsiteY12" fmla="*/ 0 h 1234285"/>
              <a:gd name="connsiteX13" fmla="*/ 56470 w 1524542"/>
              <a:gd name="connsiteY13" fmla="*/ 473747 h 1234285"/>
              <a:gd name="connsiteX14" fmla="*/ 0 w 1524542"/>
              <a:gd name="connsiteY14" fmla="*/ 601234 h 1234285"/>
              <a:gd name="connsiteX15" fmla="*/ 1026276 w 1524542"/>
              <a:gd name="connsiteY15" fmla="*/ 1234285 h 1234285"/>
              <a:gd name="connsiteX0" fmla="*/ 1026276 w 1524542"/>
              <a:gd name="connsiteY0" fmla="*/ 1234285 h 1234285"/>
              <a:gd name="connsiteX1" fmla="*/ 1093728 w 1524542"/>
              <a:gd name="connsiteY1" fmla="*/ 1181943 h 1234285"/>
              <a:gd name="connsiteX2" fmla="*/ 1151637 w 1524542"/>
              <a:gd name="connsiteY2" fmla="*/ 1158085 h 1234285"/>
              <a:gd name="connsiteX3" fmla="*/ 1239708 w 1524542"/>
              <a:gd name="connsiteY3" fmla="*/ 1140024 h 1234285"/>
              <a:gd name="connsiteX4" fmla="*/ 1241663 w 1524542"/>
              <a:gd name="connsiteY4" fmla="*/ 1119384 h 1234285"/>
              <a:gd name="connsiteX5" fmla="*/ 1283544 w 1524542"/>
              <a:gd name="connsiteY5" fmla="*/ 1090564 h 1234285"/>
              <a:gd name="connsiteX6" fmla="*/ 1393687 w 1524542"/>
              <a:gd name="connsiteY6" fmla="*/ 1024915 h 1234285"/>
              <a:gd name="connsiteX7" fmla="*/ 1397734 w 1524542"/>
              <a:gd name="connsiteY7" fmla="*/ 973670 h 1234285"/>
              <a:gd name="connsiteX8" fmla="*/ 1407335 w 1524542"/>
              <a:gd name="connsiteY8" fmla="*/ 943477 h 1234285"/>
              <a:gd name="connsiteX9" fmla="*/ 1524541 w 1524542"/>
              <a:gd name="connsiteY9" fmla="*/ 646808 h 1234285"/>
              <a:gd name="connsiteX10" fmla="*/ 1491645 w 1524542"/>
              <a:gd name="connsiteY10" fmla="*/ 547979 h 1234285"/>
              <a:gd name="connsiteX11" fmla="*/ 1205649 w 1524542"/>
              <a:gd name="connsiteY11" fmla="*/ 339085 h 1234285"/>
              <a:gd name="connsiteX12" fmla="*/ 513695 w 1524542"/>
              <a:gd name="connsiteY12" fmla="*/ 0 h 1234285"/>
              <a:gd name="connsiteX13" fmla="*/ 56470 w 1524542"/>
              <a:gd name="connsiteY13" fmla="*/ 473747 h 1234285"/>
              <a:gd name="connsiteX14" fmla="*/ 0 w 1524542"/>
              <a:gd name="connsiteY14" fmla="*/ 601234 h 1234285"/>
              <a:gd name="connsiteX15" fmla="*/ 1026276 w 1524542"/>
              <a:gd name="connsiteY15" fmla="*/ 1234285 h 1234285"/>
              <a:gd name="connsiteX0" fmla="*/ 1026276 w 1524542"/>
              <a:gd name="connsiteY0" fmla="*/ 1234285 h 1234285"/>
              <a:gd name="connsiteX1" fmla="*/ 1093728 w 1524542"/>
              <a:gd name="connsiteY1" fmla="*/ 1181943 h 1234285"/>
              <a:gd name="connsiteX2" fmla="*/ 1169964 w 1524542"/>
              <a:gd name="connsiteY2" fmla="*/ 1181857 h 1234285"/>
              <a:gd name="connsiteX3" fmla="*/ 1239708 w 1524542"/>
              <a:gd name="connsiteY3" fmla="*/ 1140024 h 1234285"/>
              <a:gd name="connsiteX4" fmla="*/ 1241663 w 1524542"/>
              <a:gd name="connsiteY4" fmla="*/ 1119384 h 1234285"/>
              <a:gd name="connsiteX5" fmla="*/ 1283544 w 1524542"/>
              <a:gd name="connsiteY5" fmla="*/ 1090564 h 1234285"/>
              <a:gd name="connsiteX6" fmla="*/ 1393687 w 1524542"/>
              <a:gd name="connsiteY6" fmla="*/ 1024915 h 1234285"/>
              <a:gd name="connsiteX7" fmla="*/ 1397734 w 1524542"/>
              <a:gd name="connsiteY7" fmla="*/ 973670 h 1234285"/>
              <a:gd name="connsiteX8" fmla="*/ 1407335 w 1524542"/>
              <a:gd name="connsiteY8" fmla="*/ 943477 h 1234285"/>
              <a:gd name="connsiteX9" fmla="*/ 1524541 w 1524542"/>
              <a:gd name="connsiteY9" fmla="*/ 646808 h 1234285"/>
              <a:gd name="connsiteX10" fmla="*/ 1491645 w 1524542"/>
              <a:gd name="connsiteY10" fmla="*/ 547979 h 1234285"/>
              <a:gd name="connsiteX11" fmla="*/ 1205649 w 1524542"/>
              <a:gd name="connsiteY11" fmla="*/ 339085 h 1234285"/>
              <a:gd name="connsiteX12" fmla="*/ 513695 w 1524542"/>
              <a:gd name="connsiteY12" fmla="*/ 0 h 1234285"/>
              <a:gd name="connsiteX13" fmla="*/ 56470 w 1524542"/>
              <a:gd name="connsiteY13" fmla="*/ 473747 h 1234285"/>
              <a:gd name="connsiteX14" fmla="*/ 0 w 1524542"/>
              <a:gd name="connsiteY14" fmla="*/ 601234 h 1234285"/>
              <a:gd name="connsiteX15" fmla="*/ 1026276 w 1524542"/>
              <a:gd name="connsiteY15" fmla="*/ 1234285 h 1234285"/>
              <a:gd name="connsiteX0" fmla="*/ 1026276 w 1524542"/>
              <a:gd name="connsiteY0" fmla="*/ 1234285 h 1234285"/>
              <a:gd name="connsiteX1" fmla="*/ 1136273 w 1524542"/>
              <a:gd name="connsiteY1" fmla="*/ 1224000 h 1234285"/>
              <a:gd name="connsiteX2" fmla="*/ 1169964 w 1524542"/>
              <a:gd name="connsiteY2" fmla="*/ 1181857 h 1234285"/>
              <a:gd name="connsiteX3" fmla="*/ 1239708 w 1524542"/>
              <a:gd name="connsiteY3" fmla="*/ 1140024 h 1234285"/>
              <a:gd name="connsiteX4" fmla="*/ 1241663 w 1524542"/>
              <a:gd name="connsiteY4" fmla="*/ 1119384 h 1234285"/>
              <a:gd name="connsiteX5" fmla="*/ 1283544 w 1524542"/>
              <a:gd name="connsiteY5" fmla="*/ 1090564 h 1234285"/>
              <a:gd name="connsiteX6" fmla="*/ 1393687 w 1524542"/>
              <a:gd name="connsiteY6" fmla="*/ 1024915 h 1234285"/>
              <a:gd name="connsiteX7" fmla="*/ 1397734 w 1524542"/>
              <a:gd name="connsiteY7" fmla="*/ 973670 h 1234285"/>
              <a:gd name="connsiteX8" fmla="*/ 1407335 w 1524542"/>
              <a:gd name="connsiteY8" fmla="*/ 943477 h 1234285"/>
              <a:gd name="connsiteX9" fmla="*/ 1524541 w 1524542"/>
              <a:gd name="connsiteY9" fmla="*/ 646808 h 1234285"/>
              <a:gd name="connsiteX10" fmla="*/ 1491645 w 1524542"/>
              <a:gd name="connsiteY10" fmla="*/ 547979 h 1234285"/>
              <a:gd name="connsiteX11" fmla="*/ 1205649 w 1524542"/>
              <a:gd name="connsiteY11" fmla="*/ 339085 h 1234285"/>
              <a:gd name="connsiteX12" fmla="*/ 513695 w 1524542"/>
              <a:gd name="connsiteY12" fmla="*/ 0 h 1234285"/>
              <a:gd name="connsiteX13" fmla="*/ 56470 w 1524542"/>
              <a:gd name="connsiteY13" fmla="*/ 473747 h 1234285"/>
              <a:gd name="connsiteX14" fmla="*/ 0 w 1524542"/>
              <a:gd name="connsiteY14" fmla="*/ 601234 h 1234285"/>
              <a:gd name="connsiteX15" fmla="*/ 1026276 w 1524542"/>
              <a:gd name="connsiteY15" fmla="*/ 1234285 h 1234285"/>
              <a:gd name="connsiteX0" fmla="*/ 1026276 w 1524542"/>
              <a:gd name="connsiteY0" fmla="*/ 1234285 h 1234285"/>
              <a:gd name="connsiteX1" fmla="*/ 1086374 w 1524542"/>
              <a:gd name="connsiteY1" fmla="*/ 1231744 h 1234285"/>
              <a:gd name="connsiteX2" fmla="*/ 1169964 w 1524542"/>
              <a:gd name="connsiteY2" fmla="*/ 1181857 h 1234285"/>
              <a:gd name="connsiteX3" fmla="*/ 1239708 w 1524542"/>
              <a:gd name="connsiteY3" fmla="*/ 1140024 h 1234285"/>
              <a:gd name="connsiteX4" fmla="*/ 1241663 w 1524542"/>
              <a:gd name="connsiteY4" fmla="*/ 1119384 h 1234285"/>
              <a:gd name="connsiteX5" fmla="*/ 1283544 w 1524542"/>
              <a:gd name="connsiteY5" fmla="*/ 1090564 h 1234285"/>
              <a:gd name="connsiteX6" fmla="*/ 1393687 w 1524542"/>
              <a:gd name="connsiteY6" fmla="*/ 1024915 h 1234285"/>
              <a:gd name="connsiteX7" fmla="*/ 1397734 w 1524542"/>
              <a:gd name="connsiteY7" fmla="*/ 973670 h 1234285"/>
              <a:gd name="connsiteX8" fmla="*/ 1407335 w 1524542"/>
              <a:gd name="connsiteY8" fmla="*/ 943477 h 1234285"/>
              <a:gd name="connsiteX9" fmla="*/ 1524541 w 1524542"/>
              <a:gd name="connsiteY9" fmla="*/ 646808 h 1234285"/>
              <a:gd name="connsiteX10" fmla="*/ 1491645 w 1524542"/>
              <a:gd name="connsiteY10" fmla="*/ 547979 h 1234285"/>
              <a:gd name="connsiteX11" fmla="*/ 1205649 w 1524542"/>
              <a:gd name="connsiteY11" fmla="*/ 339085 h 1234285"/>
              <a:gd name="connsiteX12" fmla="*/ 513695 w 1524542"/>
              <a:gd name="connsiteY12" fmla="*/ 0 h 1234285"/>
              <a:gd name="connsiteX13" fmla="*/ 56470 w 1524542"/>
              <a:gd name="connsiteY13" fmla="*/ 473747 h 1234285"/>
              <a:gd name="connsiteX14" fmla="*/ 0 w 1524542"/>
              <a:gd name="connsiteY14" fmla="*/ 601234 h 1234285"/>
              <a:gd name="connsiteX15" fmla="*/ 1026276 w 1524542"/>
              <a:gd name="connsiteY15" fmla="*/ 1234285 h 1234285"/>
              <a:gd name="connsiteX0" fmla="*/ 1026276 w 1524542"/>
              <a:gd name="connsiteY0" fmla="*/ 1234285 h 1234285"/>
              <a:gd name="connsiteX1" fmla="*/ 1086374 w 1524542"/>
              <a:gd name="connsiteY1" fmla="*/ 1231744 h 1234285"/>
              <a:gd name="connsiteX2" fmla="*/ 1189369 w 1524542"/>
              <a:gd name="connsiteY2" fmla="*/ 930160 h 1234285"/>
              <a:gd name="connsiteX3" fmla="*/ 1239708 w 1524542"/>
              <a:gd name="connsiteY3" fmla="*/ 1140024 h 1234285"/>
              <a:gd name="connsiteX4" fmla="*/ 1241663 w 1524542"/>
              <a:gd name="connsiteY4" fmla="*/ 1119384 h 1234285"/>
              <a:gd name="connsiteX5" fmla="*/ 1283544 w 1524542"/>
              <a:gd name="connsiteY5" fmla="*/ 1090564 h 1234285"/>
              <a:gd name="connsiteX6" fmla="*/ 1393687 w 1524542"/>
              <a:gd name="connsiteY6" fmla="*/ 1024915 h 1234285"/>
              <a:gd name="connsiteX7" fmla="*/ 1397734 w 1524542"/>
              <a:gd name="connsiteY7" fmla="*/ 973670 h 1234285"/>
              <a:gd name="connsiteX8" fmla="*/ 1407335 w 1524542"/>
              <a:gd name="connsiteY8" fmla="*/ 943477 h 1234285"/>
              <a:gd name="connsiteX9" fmla="*/ 1524541 w 1524542"/>
              <a:gd name="connsiteY9" fmla="*/ 646808 h 1234285"/>
              <a:gd name="connsiteX10" fmla="*/ 1491645 w 1524542"/>
              <a:gd name="connsiteY10" fmla="*/ 547979 h 1234285"/>
              <a:gd name="connsiteX11" fmla="*/ 1205649 w 1524542"/>
              <a:gd name="connsiteY11" fmla="*/ 339085 h 1234285"/>
              <a:gd name="connsiteX12" fmla="*/ 513695 w 1524542"/>
              <a:gd name="connsiteY12" fmla="*/ 0 h 1234285"/>
              <a:gd name="connsiteX13" fmla="*/ 56470 w 1524542"/>
              <a:gd name="connsiteY13" fmla="*/ 473747 h 1234285"/>
              <a:gd name="connsiteX14" fmla="*/ 0 w 1524542"/>
              <a:gd name="connsiteY14" fmla="*/ 601234 h 1234285"/>
              <a:gd name="connsiteX15" fmla="*/ 1026276 w 1524542"/>
              <a:gd name="connsiteY15" fmla="*/ 1234285 h 1234285"/>
              <a:gd name="connsiteX0" fmla="*/ 1026276 w 1524542"/>
              <a:gd name="connsiteY0" fmla="*/ 1234285 h 1234285"/>
              <a:gd name="connsiteX1" fmla="*/ 1086374 w 1524542"/>
              <a:gd name="connsiteY1" fmla="*/ 1231744 h 1234285"/>
              <a:gd name="connsiteX2" fmla="*/ 1189369 w 1524542"/>
              <a:gd name="connsiteY2" fmla="*/ 930160 h 1234285"/>
              <a:gd name="connsiteX3" fmla="*/ 1239708 w 1524542"/>
              <a:gd name="connsiteY3" fmla="*/ 1140024 h 1234285"/>
              <a:gd name="connsiteX4" fmla="*/ 1261068 w 1524542"/>
              <a:gd name="connsiteY4" fmla="*/ 983855 h 1234285"/>
              <a:gd name="connsiteX5" fmla="*/ 1283544 w 1524542"/>
              <a:gd name="connsiteY5" fmla="*/ 1090564 h 1234285"/>
              <a:gd name="connsiteX6" fmla="*/ 1393687 w 1524542"/>
              <a:gd name="connsiteY6" fmla="*/ 1024915 h 1234285"/>
              <a:gd name="connsiteX7" fmla="*/ 1397734 w 1524542"/>
              <a:gd name="connsiteY7" fmla="*/ 973670 h 1234285"/>
              <a:gd name="connsiteX8" fmla="*/ 1407335 w 1524542"/>
              <a:gd name="connsiteY8" fmla="*/ 943477 h 1234285"/>
              <a:gd name="connsiteX9" fmla="*/ 1524541 w 1524542"/>
              <a:gd name="connsiteY9" fmla="*/ 646808 h 1234285"/>
              <a:gd name="connsiteX10" fmla="*/ 1491645 w 1524542"/>
              <a:gd name="connsiteY10" fmla="*/ 547979 h 1234285"/>
              <a:gd name="connsiteX11" fmla="*/ 1205649 w 1524542"/>
              <a:gd name="connsiteY11" fmla="*/ 339085 h 1234285"/>
              <a:gd name="connsiteX12" fmla="*/ 513695 w 1524542"/>
              <a:gd name="connsiteY12" fmla="*/ 0 h 1234285"/>
              <a:gd name="connsiteX13" fmla="*/ 56470 w 1524542"/>
              <a:gd name="connsiteY13" fmla="*/ 473747 h 1234285"/>
              <a:gd name="connsiteX14" fmla="*/ 0 w 1524542"/>
              <a:gd name="connsiteY14" fmla="*/ 601234 h 1234285"/>
              <a:gd name="connsiteX15" fmla="*/ 1026276 w 1524542"/>
              <a:gd name="connsiteY15" fmla="*/ 1234285 h 1234285"/>
              <a:gd name="connsiteX0" fmla="*/ 1026276 w 1524542"/>
              <a:gd name="connsiteY0" fmla="*/ 1234285 h 1234285"/>
              <a:gd name="connsiteX1" fmla="*/ 1086374 w 1524542"/>
              <a:gd name="connsiteY1" fmla="*/ 1231744 h 1234285"/>
              <a:gd name="connsiteX2" fmla="*/ 1189369 w 1524542"/>
              <a:gd name="connsiteY2" fmla="*/ 930160 h 1234285"/>
              <a:gd name="connsiteX3" fmla="*/ 1261068 w 1524542"/>
              <a:gd name="connsiteY3" fmla="*/ 983855 h 1234285"/>
              <a:gd name="connsiteX4" fmla="*/ 1283544 w 1524542"/>
              <a:gd name="connsiteY4" fmla="*/ 1090564 h 1234285"/>
              <a:gd name="connsiteX5" fmla="*/ 1393687 w 1524542"/>
              <a:gd name="connsiteY5" fmla="*/ 1024915 h 1234285"/>
              <a:gd name="connsiteX6" fmla="*/ 1397734 w 1524542"/>
              <a:gd name="connsiteY6" fmla="*/ 973670 h 1234285"/>
              <a:gd name="connsiteX7" fmla="*/ 1407335 w 1524542"/>
              <a:gd name="connsiteY7" fmla="*/ 943477 h 1234285"/>
              <a:gd name="connsiteX8" fmla="*/ 1524541 w 1524542"/>
              <a:gd name="connsiteY8" fmla="*/ 646808 h 1234285"/>
              <a:gd name="connsiteX9" fmla="*/ 1491645 w 1524542"/>
              <a:gd name="connsiteY9" fmla="*/ 547979 h 1234285"/>
              <a:gd name="connsiteX10" fmla="*/ 1205649 w 1524542"/>
              <a:gd name="connsiteY10" fmla="*/ 339085 h 1234285"/>
              <a:gd name="connsiteX11" fmla="*/ 513695 w 1524542"/>
              <a:gd name="connsiteY11" fmla="*/ 0 h 1234285"/>
              <a:gd name="connsiteX12" fmla="*/ 56470 w 1524542"/>
              <a:gd name="connsiteY12" fmla="*/ 473747 h 1234285"/>
              <a:gd name="connsiteX13" fmla="*/ 0 w 1524542"/>
              <a:gd name="connsiteY13" fmla="*/ 601234 h 1234285"/>
              <a:gd name="connsiteX14" fmla="*/ 1026276 w 1524542"/>
              <a:gd name="connsiteY14" fmla="*/ 1234285 h 1234285"/>
              <a:gd name="connsiteX0" fmla="*/ 1026276 w 1524542"/>
              <a:gd name="connsiteY0" fmla="*/ 1234285 h 1234285"/>
              <a:gd name="connsiteX1" fmla="*/ 1086374 w 1524542"/>
              <a:gd name="connsiteY1" fmla="*/ 1231744 h 1234285"/>
              <a:gd name="connsiteX2" fmla="*/ 1189369 w 1524542"/>
              <a:gd name="connsiteY2" fmla="*/ 930160 h 1234285"/>
              <a:gd name="connsiteX3" fmla="*/ 1261068 w 1524542"/>
              <a:gd name="connsiteY3" fmla="*/ 983855 h 1234285"/>
              <a:gd name="connsiteX4" fmla="*/ 1283544 w 1524542"/>
              <a:gd name="connsiteY4" fmla="*/ 1090564 h 1234285"/>
              <a:gd name="connsiteX5" fmla="*/ 1393687 w 1524542"/>
              <a:gd name="connsiteY5" fmla="*/ 1024915 h 1234285"/>
              <a:gd name="connsiteX6" fmla="*/ 1397734 w 1524542"/>
              <a:gd name="connsiteY6" fmla="*/ 973670 h 1234285"/>
              <a:gd name="connsiteX7" fmla="*/ 1285399 w 1524542"/>
              <a:gd name="connsiteY7" fmla="*/ 883633 h 1234285"/>
              <a:gd name="connsiteX8" fmla="*/ 1524541 w 1524542"/>
              <a:gd name="connsiteY8" fmla="*/ 646808 h 1234285"/>
              <a:gd name="connsiteX9" fmla="*/ 1491645 w 1524542"/>
              <a:gd name="connsiteY9" fmla="*/ 547979 h 1234285"/>
              <a:gd name="connsiteX10" fmla="*/ 1205649 w 1524542"/>
              <a:gd name="connsiteY10" fmla="*/ 339085 h 1234285"/>
              <a:gd name="connsiteX11" fmla="*/ 513695 w 1524542"/>
              <a:gd name="connsiteY11" fmla="*/ 0 h 1234285"/>
              <a:gd name="connsiteX12" fmla="*/ 56470 w 1524542"/>
              <a:gd name="connsiteY12" fmla="*/ 473747 h 1234285"/>
              <a:gd name="connsiteX13" fmla="*/ 0 w 1524542"/>
              <a:gd name="connsiteY13" fmla="*/ 601234 h 1234285"/>
              <a:gd name="connsiteX14" fmla="*/ 1026276 w 1524542"/>
              <a:gd name="connsiteY14" fmla="*/ 1234285 h 1234285"/>
              <a:gd name="connsiteX0" fmla="*/ 1026276 w 1524542"/>
              <a:gd name="connsiteY0" fmla="*/ 1234285 h 1234285"/>
              <a:gd name="connsiteX1" fmla="*/ 1086374 w 1524542"/>
              <a:gd name="connsiteY1" fmla="*/ 1231744 h 1234285"/>
              <a:gd name="connsiteX2" fmla="*/ 1189369 w 1524542"/>
              <a:gd name="connsiteY2" fmla="*/ 930160 h 1234285"/>
              <a:gd name="connsiteX3" fmla="*/ 1283544 w 1524542"/>
              <a:gd name="connsiteY3" fmla="*/ 1090564 h 1234285"/>
              <a:gd name="connsiteX4" fmla="*/ 1393687 w 1524542"/>
              <a:gd name="connsiteY4" fmla="*/ 1024915 h 1234285"/>
              <a:gd name="connsiteX5" fmla="*/ 1397734 w 1524542"/>
              <a:gd name="connsiteY5" fmla="*/ 973670 h 1234285"/>
              <a:gd name="connsiteX6" fmla="*/ 1285399 w 1524542"/>
              <a:gd name="connsiteY6" fmla="*/ 883633 h 1234285"/>
              <a:gd name="connsiteX7" fmla="*/ 1524541 w 1524542"/>
              <a:gd name="connsiteY7" fmla="*/ 646808 h 1234285"/>
              <a:gd name="connsiteX8" fmla="*/ 1491645 w 1524542"/>
              <a:gd name="connsiteY8" fmla="*/ 547979 h 1234285"/>
              <a:gd name="connsiteX9" fmla="*/ 1205649 w 1524542"/>
              <a:gd name="connsiteY9" fmla="*/ 339085 h 1234285"/>
              <a:gd name="connsiteX10" fmla="*/ 513695 w 1524542"/>
              <a:gd name="connsiteY10" fmla="*/ 0 h 1234285"/>
              <a:gd name="connsiteX11" fmla="*/ 56470 w 1524542"/>
              <a:gd name="connsiteY11" fmla="*/ 473747 h 1234285"/>
              <a:gd name="connsiteX12" fmla="*/ 0 w 1524542"/>
              <a:gd name="connsiteY12" fmla="*/ 601234 h 1234285"/>
              <a:gd name="connsiteX13" fmla="*/ 1026276 w 1524542"/>
              <a:gd name="connsiteY13" fmla="*/ 1234285 h 1234285"/>
              <a:gd name="connsiteX0" fmla="*/ 1026276 w 1524542"/>
              <a:gd name="connsiteY0" fmla="*/ 1234285 h 1234285"/>
              <a:gd name="connsiteX1" fmla="*/ 1086374 w 1524542"/>
              <a:gd name="connsiteY1" fmla="*/ 1231744 h 1234285"/>
              <a:gd name="connsiteX2" fmla="*/ 1189369 w 1524542"/>
              <a:gd name="connsiteY2" fmla="*/ 930160 h 1234285"/>
              <a:gd name="connsiteX3" fmla="*/ 1393687 w 1524542"/>
              <a:gd name="connsiteY3" fmla="*/ 1024915 h 1234285"/>
              <a:gd name="connsiteX4" fmla="*/ 1397734 w 1524542"/>
              <a:gd name="connsiteY4" fmla="*/ 973670 h 1234285"/>
              <a:gd name="connsiteX5" fmla="*/ 1285399 w 1524542"/>
              <a:gd name="connsiteY5" fmla="*/ 883633 h 1234285"/>
              <a:gd name="connsiteX6" fmla="*/ 1524541 w 1524542"/>
              <a:gd name="connsiteY6" fmla="*/ 646808 h 1234285"/>
              <a:gd name="connsiteX7" fmla="*/ 1491645 w 1524542"/>
              <a:gd name="connsiteY7" fmla="*/ 547979 h 1234285"/>
              <a:gd name="connsiteX8" fmla="*/ 1205649 w 1524542"/>
              <a:gd name="connsiteY8" fmla="*/ 339085 h 1234285"/>
              <a:gd name="connsiteX9" fmla="*/ 513695 w 1524542"/>
              <a:gd name="connsiteY9" fmla="*/ 0 h 1234285"/>
              <a:gd name="connsiteX10" fmla="*/ 56470 w 1524542"/>
              <a:gd name="connsiteY10" fmla="*/ 473747 h 1234285"/>
              <a:gd name="connsiteX11" fmla="*/ 0 w 1524542"/>
              <a:gd name="connsiteY11" fmla="*/ 601234 h 1234285"/>
              <a:gd name="connsiteX12" fmla="*/ 1026276 w 1524542"/>
              <a:gd name="connsiteY12" fmla="*/ 1234285 h 1234285"/>
              <a:gd name="connsiteX0" fmla="*/ 1026276 w 1524542"/>
              <a:gd name="connsiteY0" fmla="*/ 1234285 h 1234285"/>
              <a:gd name="connsiteX1" fmla="*/ 1086374 w 1524542"/>
              <a:gd name="connsiteY1" fmla="*/ 1231744 h 1234285"/>
              <a:gd name="connsiteX2" fmla="*/ 1189369 w 1524542"/>
              <a:gd name="connsiteY2" fmla="*/ 930160 h 1234285"/>
              <a:gd name="connsiteX3" fmla="*/ 1397734 w 1524542"/>
              <a:gd name="connsiteY3" fmla="*/ 973670 h 1234285"/>
              <a:gd name="connsiteX4" fmla="*/ 1285399 w 1524542"/>
              <a:gd name="connsiteY4" fmla="*/ 883633 h 1234285"/>
              <a:gd name="connsiteX5" fmla="*/ 1524541 w 1524542"/>
              <a:gd name="connsiteY5" fmla="*/ 646808 h 1234285"/>
              <a:gd name="connsiteX6" fmla="*/ 1491645 w 1524542"/>
              <a:gd name="connsiteY6" fmla="*/ 547979 h 1234285"/>
              <a:gd name="connsiteX7" fmla="*/ 1205649 w 1524542"/>
              <a:gd name="connsiteY7" fmla="*/ 339085 h 1234285"/>
              <a:gd name="connsiteX8" fmla="*/ 513695 w 1524542"/>
              <a:gd name="connsiteY8" fmla="*/ 0 h 1234285"/>
              <a:gd name="connsiteX9" fmla="*/ 56470 w 1524542"/>
              <a:gd name="connsiteY9" fmla="*/ 473747 h 1234285"/>
              <a:gd name="connsiteX10" fmla="*/ 0 w 1524542"/>
              <a:gd name="connsiteY10" fmla="*/ 601234 h 1234285"/>
              <a:gd name="connsiteX11" fmla="*/ 1026276 w 1524542"/>
              <a:gd name="connsiteY11" fmla="*/ 1234285 h 1234285"/>
              <a:gd name="connsiteX0" fmla="*/ 1026276 w 1524542"/>
              <a:gd name="connsiteY0" fmla="*/ 1234285 h 1234285"/>
              <a:gd name="connsiteX1" fmla="*/ 1086374 w 1524542"/>
              <a:gd name="connsiteY1" fmla="*/ 1231744 h 1234285"/>
              <a:gd name="connsiteX2" fmla="*/ 1189369 w 1524542"/>
              <a:gd name="connsiteY2" fmla="*/ 930160 h 1234285"/>
              <a:gd name="connsiteX3" fmla="*/ 1285399 w 1524542"/>
              <a:gd name="connsiteY3" fmla="*/ 883633 h 1234285"/>
              <a:gd name="connsiteX4" fmla="*/ 1524541 w 1524542"/>
              <a:gd name="connsiteY4" fmla="*/ 646808 h 1234285"/>
              <a:gd name="connsiteX5" fmla="*/ 1491645 w 1524542"/>
              <a:gd name="connsiteY5" fmla="*/ 547979 h 1234285"/>
              <a:gd name="connsiteX6" fmla="*/ 1205649 w 1524542"/>
              <a:gd name="connsiteY6" fmla="*/ 339085 h 1234285"/>
              <a:gd name="connsiteX7" fmla="*/ 513695 w 1524542"/>
              <a:gd name="connsiteY7" fmla="*/ 0 h 1234285"/>
              <a:gd name="connsiteX8" fmla="*/ 56470 w 1524542"/>
              <a:gd name="connsiteY8" fmla="*/ 473747 h 1234285"/>
              <a:gd name="connsiteX9" fmla="*/ 0 w 1524542"/>
              <a:gd name="connsiteY9" fmla="*/ 601234 h 1234285"/>
              <a:gd name="connsiteX10" fmla="*/ 1026276 w 1524542"/>
              <a:gd name="connsiteY10" fmla="*/ 1234285 h 1234285"/>
              <a:gd name="connsiteX0" fmla="*/ 1026276 w 1524542"/>
              <a:gd name="connsiteY0" fmla="*/ 1234285 h 1234285"/>
              <a:gd name="connsiteX1" fmla="*/ 1086374 w 1524542"/>
              <a:gd name="connsiteY1" fmla="*/ 1231744 h 1234285"/>
              <a:gd name="connsiteX2" fmla="*/ 1191017 w 1524542"/>
              <a:gd name="connsiteY2" fmla="*/ 940518 h 1234285"/>
              <a:gd name="connsiteX3" fmla="*/ 1285399 w 1524542"/>
              <a:gd name="connsiteY3" fmla="*/ 883633 h 1234285"/>
              <a:gd name="connsiteX4" fmla="*/ 1524541 w 1524542"/>
              <a:gd name="connsiteY4" fmla="*/ 646808 h 1234285"/>
              <a:gd name="connsiteX5" fmla="*/ 1491645 w 1524542"/>
              <a:gd name="connsiteY5" fmla="*/ 547979 h 1234285"/>
              <a:gd name="connsiteX6" fmla="*/ 1205649 w 1524542"/>
              <a:gd name="connsiteY6" fmla="*/ 339085 h 1234285"/>
              <a:gd name="connsiteX7" fmla="*/ 513695 w 1524542"/>
              <a:gd name="connsiteY7" fmla="*/ 0 h 1234285"/>
              <a:gd name="connsiteX8" fmla="*/ 56470 w 1524542"/>
              <a:gd name="connsiteY8" fmla="*/ 473747 h 1234285"/>
              <a:gd name="connsiteX9" fmla="*/ 0 w 1524542"/>
              <a:gd name="connsiteY9" fmla="*/ 601234 h 1234285"/>
              <a:gd name="connsiteX10" fmla="*/ 1026276 w 1524542"/>
              <a:gd name="connsiteY10" fmla="*/ 1234285 h 1234285"/>
              <a:gd name="connsiteX0" fmla="*/ 1026276 w 1524542"/>
              <a:gd name="connsiteY0" fmla="*/ 1234285 h 1234285"/>
              <a:gd name="connsiteX1" fmla="*/ 1086374 w 1524542"/>
              <a:gd name="connsiteY1" fmla="*/ 1231744 h 1234285"/>
              <a:gd name="connsiteX2" fmla="*/ 1195137 w 1524542"/>
              <a:gd name="connsiteY2" fmla="*/ 966988 h 1234285"/>
              <a:gd name="connsiteX3" fmla="*/ 1285399 w 1524542"/>
              <a:gd name="connsiteY3" fmla="*/ 883633 h 1234285"/>
              <a:gd name="connsiteX4" fmla="*/ 1524541 w 1524542"/>
              <a:gd name="connsiteY4" fmla="*/ 646808 h 1234285"/>
              <a:gd name="connsiteX5" fmla="*/ 1491645 w 1524542"/>
              <a:gd name="connsiteY5" fmla="*/ 547979 h 1234285"/>
              <a:gd name="connsiteX6" fmla="*/ 1205649 w 1524542"/>
              <a:gd name="connsiteY6" fmla="*/ 339085 h 1234285"/>
              <a:gd name="connsiteX7" fmla="*/ 513695 w 1524542"/>
              <a:gd name="connsiteY7" fmla="*/ 0 h 1234285"/>
              <a:gd name="connsiteX8" fmla="*/ 56470 w 1524542"/>
              <a:gd name="connsiteY8" fmla="*/ 473747 h 1234285"/>
              <a:gd name="connsiteX9" fmla="*/ 0 w 1524542"/>
              <a:gd name="connsiteY9" fmla="*/ 601234 h 1234285"/>
              <a:gd name="connsiteX10" fmla="*/ 1026276 w 1524542"/>
              <a:gd name="connsiteY10" fmla="*/ 1234285 h 1234285"/>
              <a:gd name="connsiteX0" fmla="*/ 1026276 w 1524542"/>
              <a:gd name="connsiteY0" fmla="*/ 1234285 h 1234285"/>
              <a:gd name="connsiteX1" fmla="*/ 1086374 w 1524542"/>
              <a:gd name="connsiteY1" fmla="*/ 1231744 h 1234285"/>
              <a:gd name="connsiteX2" fmla="*/ 1182779 w 1524542"/>
              <a:gd name="connsiteY2" fmla="*/ 977346 h 1234285"/>
              <a:gd name="connsiteX3" fmla="*/ 1285399 w 1524542"/>
              <a:gd name="connsiteY3" fmla="*/ 883633 h 1234285"/>
              <a:gd name="connsiteX4" fmla="*/ 1524541 w 1524542"/>
              <a:gd name="connsiteY4" fmla="*/ 646808 h 1234285"/>
              <a:gd name="connsiteX5" fmla="*/ 1491645 w 1524542"/>
              <a:gd name="connsiteY5" fmla="*/ 547979 h 1234285"/>
              <a:gd name="connsiteX6" fmla="*/ 1205649 w 1524542"/>
              <a:gd name="connsiteY6" fmla="*/ 339085 h 1234285"/>
              <a:gd name="connsiteX7" fmla="*/ 513695 w 1524542"/>
              <a:gd name="connsiteY7" fmla="*/ 0 h 1234285"/>
              <a:gd name="connsiteX8" fmla="*/ 56470 w 1524542"/>
              <a:gd name="connsiteY8" fmla="*/ 473747 h 1234285"/>
              <a:gd name="connsiteX9" fmla="*/ 0 w 1524542"/>
              <a:gd name="connsiteY9" fmla="*/ 601234 h 1234285"/>
              <a:gd name="connsiteX10" fmla="*/ 1026276 w 1524542"/>
              <a:gd name="connsiteY10" fmla="*/ 1234285 h 1234285"/>
              <a:gd name="connsiteX0" fmla="*/ 1026276 w 1525366"/>
              <a:gd name="connsiteY0" fmla="*/ 1234285 h 1234285"/>
              <a:gd name="connsiteX1" fmla="*/ 1086374 w 1525366"/>
              <a:gd name="connsiteY1" fmla="*/ 1231744 h 1234285"/>
              <a:gd name="connsiteX2" fmla="*/ 1182779 w 1525366"/>
              <a:gd name="connsiteY2" fmla="*/ 977346 h 1234285"/>
              <a:gd name="connsiteX3" fmla="*/ 1285399 w 1525366"/>
              <a:gd name="connsiteY3" fmla="*/ 883633 h 1234285"/>
              <a:gd name="connsiteX4" fmla="*/ 1525365 w 1525366"/>
              <a:gd name="connsiteY4" fmla="*/ 656015 h 1234285"/>
              <a:gd name="connsiteX5" fmla="*/ 1491645 w 1525366"/>
              <a:gd name="connsiteY5" fmla="*/ 547979 h 1234285"/>
              <a:gd name="connsiteX6" fmla="*/ 1205649 w 1525366"/>
              <a:gd name="connsiteY6" fmla="*/ 339085 h 1234285"/>
              <a:gd name="connsiteX7" fmla="*/ 513695 w 1525366"/>
              <a:gd name="connsiteY7" fmla="*/ 0 h 1234285"/>
              <a:gd name="connsiteX8" fmla="*/ 56470 w 1525366"/>
              <a:gd name="connsiteY8" fmla="*/ 473747 h 1234285"/>
              <a:gd name="connsiteX9" fmla="*/ 0 w 1525366"/>
              <a:gd name="connsiteY9" fmla="*/ 601234 h 1234285"/>
              <a:gd name="connsiteX10" fmla="*/ 1026276 w 1525366"/>
              <a:gd name="connsiteY10" fmla="*/ 1234285 h 123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5366" h="1234285">
                <a:moveTo>
                  <a:pt x="1026276" y="1234285"/>
                </a:moveTo>
                <a:lnTo>
                  <a:pt x="1086374" y="1231744"/>
                </a:lnTo>
                <a:lnTo>
                  <a:pt x="1182779" y="977346"/>
                </a:lnTo>
                <a:cubicBezTo>
                  <a:pt x="1215950" y="919327"/>
                  <a:pt x="1229537" y="930858"/>
                  <a:pt x="1285399" y="883633"/>
                </a:cubicBezTo>
                <a:lnTo>
                  <a:pt x="1525365" y="656015"/>
                </a:lnTo>
                <a:cubicBezTo>
                  <a:pt x="1525606" y="629796"/>
                  <a:pt x="1491404" y="574198"/>
                  <a:pt x="1491645" y="547979"/>
                </a:cubicBezTo>
                <a:cubicBezTo>
                  <a:pt x="1450510" y="486395"/>
                  <a:pt x="1318527" y="459590"/>
                  <a:pt x="1205649" y="339085"/>
                </a:cubicBezTo>
                <a:cubicBezTo>
                  <a:pt x="1092771" y="218580"/>
                  <a:pt x="777649" y="76067"/>
                  <a:pt x="513695" y="0"/>
                </a:cubicBezTo>
                <a:lnTo>
                  <a:pt x="56470" y="473747"/>
                </a:lnTo>
                <a:lnTo>
                  <a:pt x="0" y="601234"/>
                </a:lnTo>
                <a:lnTo>
                  <a:pt x="1026276" y="1234285"/>
                </a:ln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362200" y="609600"/>
            <a:ext cx="3591560" cy="6287469"/>
          </a:xfrm>
          <a:custGeom>
            <a:avLst/>
            <a:gdLst>
              <a:gd name="connsiteX0" fmla="*/ 2349500 w 2349500"/>
              <a:gd name="connsiteY0" fmla="*/ 2114550 h 4095750"/>
              <a:gd name="connsiteX1" fmla="*/ 2336800 w 2349500"/>
              <a:gd name="connsiteY1" fmla="*/ 2190750 h 4095750"/>
              <a:gd name="connsiteX2" fmla="*/ 2330450 w 2349500"/>
              <a:gd name="connsiteY2" fmla="*/ 2222500 h 4095750"/>
              <a:gd name="connsiteX3" fmla="*/ 2336800 w 2349500"/>
              <a:gd name="connsiteY3" fmla="*/ 2298700 h 4095750"/>
              <a:gd name="connsiteX4" fmla="*/ 2298700 w 2349500"/>
              <a:gd name="connsiteY4" fmla="*/ 2298700 h 4095750"/>
              <a:gd name="connsiteX5" fmla="*/ 2292350 w 2349500"/>
              <a:gd name="connsiteY5" fmla="*/ 2368550 h 4095750"/>
              <a:gd name="connsiteX6" fmla="*/ 2197100 w 2349500"/>
              <a:gd name="connsiteY6" fmla="*/ 2355850 h 4095750"/>
              <a:gd name="connsiteX7" fmla="*/ 2171700 w 2349500"/>
              <a:gd name="connsiteY7" fmla="*/ 2374900 h 4095750"/>
              <a:gd name="connsiteX8" fmla="*/ 2159000 w 2349500"/>
              <a:gd name="connsiteY8" fmla="*/ 2381250 h 4095750"/>
              <a:gd name="connsiteX9" fmla="*/ 2127250 w 2349500"/>
              <a:gd name="connsiteY9" fmla="*/ 2381250 h 4095750"/>
              <a:gd name="connsiteX10" fmla="*/ 2101850 w 2349500"/>
              <a:gd name="connsiteY10" fmla="*/ 2495550 h 4095750"/>
              <a:gd name="connsiteX11" fmla="*/ 2051050 w 2349500"/>
              <a:gd name="connsiteY11" fmla="*/ 2559050 h 4095750"/>
              <a:gd name="connsiteX12" fmla="*/ 2019300 w 2349500"/>
              <a:gd name="connsiteY12" fmla="*/ 2622550 h 4095750"/>
              <a:gd name="connsiteX13" fmla="*/ 1898650 w 2349500"/>
              <a:gd name="connsiteY13" fmla="*/ 2673350 h 4095750"/>
              <a:gd name="connsiteX14" fmla="*/ 1784350 w 2349500"/>
              <a:gd name="connsiteY14" fmla="*/ 2819400 h 4095750"/>
              <a:gd name="connsiteX15" fmla="*/ 1765300 w 2349500"/>
              <a:gd name="connsiteY15" fmla="*/ 2959100 h 4095750"/>
              <a:gd name="connsiteX16" fmla="*/ 1758950 w 2349500"/>
              <a:gd name="connsiteY16" fmla="*/ 3028950 h 4095750"/>
              <a:gd name="connsiteX17" fmla="*/ 1847850 w 2349500"/>
              <a:gd name="connsiteY17" fmla="*/ 3219450 h 4095750"/>
              <a:gd name="connsiteX18" fmla="*/ 1943100 w 2349500"/>
              <a:gd name="connsiteY18" fmla="*/ 3803650 h 4095750"/>
              <a:gd name="connsiteX19" fmla="*/ 1866900 w 2349500"/>
              <a:gd name="connsiteY19" fmla="*/ 3829050 h 4095750"/>
              <a:gd name="connsiteX20" fmla="*/ 1905000 w 2349500"/>
              <a:gd name="connsiteY20" fmla="*/ 3892550 h 4095750"/>
              <a:gd name="connsiteX21" fmla="*/ 1968500 w 2349500"/>
              <a:gd name="connsiteY21" fmla="*/ 3949700 h 4095750"/>
              <a:gd name="connsiteX22" fmla="*/ 2044700 w 2349500"/>
              <a:gd name="connsiteY22" fmla="*/ 3956050 h 4095750"/>
              <a:gd name="connsiteX23" fmla="*/ 2063750 w 2349500"/>
              <a:gd name="connsiteY23" fmla="*/ 3987800 h 4095750"/>
              <a:gd name="connsiteX24" fmla="*/ 1873250 w 2349500"/>
              <a:gd name="connsiteY24" fmla="*/ 4006850 h 4095750"/>
              <a:gd name="connsiteX25" fmla="*/ 1670050 w 2349500"/>
              <a:gd name="connsiteY25" fmla="*/ 4006850 h 4095750"/>
              <a:gd name="connsiteX26" fmla="*/ 1657350 w 2349500"/>
              <a:gd name="connsiteY26" fmla="*/ 3930650 h 4095750"/>
              <a:gd name="connsiteX27" fmla="*/ 1695450 w 2349500"/>
              <a:gd name="connsiteY27" fmla="*/ 3822700 h 4095750"/>
              <a:gd name="connsiteX28" fmla="*/ 1651000 w 2349500"/>
              <a:gd name="connsiteY28" fmla="*/ 3378200 h 4095750"/>
              <a:gd name="connsiteX29" fmla="*/ 1536700 w 2349500"/>
              <a:gd name="connsiteY29" fmla="*/ 3194050 h 4095750"/>
              <a:gd name="connsiteX30" fmla="*/ 1504950 w 2349500"/>
              <a:gd name="connsiteY30" fmla="*/ 3448050 h 4095750"/>
              <a:gd name="connsiteX31" fmla="*/ 1270000 w 2349500"/>
              <a:gd name="connsiteY31" fmla="*/ 3873500 h 4095750"/>
              <a:gd name="connsiteX32" fmla="*/ 1200150 w 2349500"/>
              <a:gd name="connsiteY32" fmla="*/ 3930650 h 4095750"/>
              <a:gd name="connsiteX33" fmla="*/ 1136650 w 2349500"/>
              <a:gd name="connsiteY33" fmla="*/ 3949700 h 4095750"/>
              <a:gd name="connsiteX34" fmla="*/ 1219200 w 2349500"/>
              <a:gd name="connsiteY34" fmla="*/ 4019550 h 4095750"/>
              <a:gd name="connsiteX35" fmla="*/ 1289050 w 2349500"/>
              <a:gd name="connsiteY35" fmla="*/ 4019550 h 4095750"/>
              <a:gd name="connsiteX36" fmla="*/ 1327150 w 2349500"/>
              <a:gd name="connsiteY36" fmla="*/ 4064000 h 4095750"/>
              <a:gd name="connsiteX37" fmla="*/ 1212850 w 2349500"/>
              <a:gd name="connsiteY37" fmla="*/ 4095750 h 4095750"/>
              <a:gd name="connsiteX38" fmla="*/ 1041400 w 2349500"/>
              <a:gd name="connsiteY38" fmla="*/ 4083050 h 4095750"/>
              <a:gd name="connsiteX39" fmla="*/ 895350 w 2349500"/>
              <a:gd name="connsiteY39" fmla="*/ 4064000 h 4095750"/>
              <a:gd name="connsiteX40" fmla="*/ 901700 w 2349500"/>
              <a:gd name="connsiteY40" fmla="*/ 3968750 h 4095750"/>
              <a:gd name="connsiteX41" fmla="*/ 927100 w 2349500"/>
              <a:gd name="connsiteY41" fmla="*/ 3917950 h 4095750"/>
              <a:gd name="connsiteX42" fmla="*/ 1219200 w 2349500"/>
              <a:gd name="connsiteY42" fmla="*/ 3467100 h 4095750"/>
              <a:gd name="connsiteX43" fmla="*/ 1200150 w 2349500"/>
              <a:gd name="connsiteY43" fmla="*/ 3448050 h 4095750"/>
              <a:gd name="connsiteX44" fmla="*/ 1244600 w 2349500"/>
              <a:gd name="connsiteY44" fmla="*/ 3435350 h 4095750"/>
              <a:gd name="connsiteX45" fmla="*/ 1231900 w 2349500"/>
              <a:gd name="connsiteY45" fmla="*/ 2838450 h 4095750"/>
              <a:gd name="connsiteX46" fmla="*/ 1206500 w 2349500"/>
              <a:gd name="connsiteY46" fmla="*/ 2800350 h 4095750"/>
              <a:gd name="connsiteX47" fmla="*/ 1282700 w 2349500"/>
              <a:gd name="connsiteY47" fmla="*/ 2686050 h 4095750"/>
              <a:gd name="connsiteX48" fmla="*/ 1066800 w 2349500"/>
              <a:gd name="connsiteY48" fmla="*/ 2667000 h 4095750"/>
              <a:gd name="connsiteX49" fmla="*/ 914400 w 2349500"/>
              <a:gd name="connsiteY49" fmla="*/ 2635250 h 4095750"/>
              <a:gd name="connsiteX50" fmla="*/ 787400 w 2349500"/>
              <a:gd name="connsiteY50" fmla="*/ 2508250 h 4095750"/>
              <a:gd name="connsiteX51" fmla="*/ 368300 w 2349500"/>
              <a:gd name="connsiteY51" fmla="*/ 2317750 h 4095750"/>
              <a:gd name="connsiteX52" fmla="*/ 247650 w 2349500"/>
              <a:gd name="connsiteY52" fmla="*/ 2165350 h 4095750"/>
              <a:gd name="connsiteX53" fmla="*/ 152400 w 2349500"/>
              <a:gd name="connsiteY53" fmla="*/ 2082800 h 4095750"/>
              <a:gd name="connsiteX54" fmla="*/ 120650 w 2349500"/>
              <a:gd name="connsiteY54" fmla="*/ 1917700 h 4095750"/>
              <a:gd name="connsiteX55" fmla="*/ 82550 w 2349500"/>
              <a:gd name="connsiteY55" fmla="*/ 1879600 h 4095750"/>
              <a:gd name="connsiteX56" fmla="*/ 82550 w 2349500"/>
              <a:gd name="connsiteY56" fmla="*/ 1797050 h 4095750"/>
              <a:gd name="connsiteX57" fmla="*/ 0 w 2349500"/>
              <a:gd name="connsiteY57" fmla="*/ 1708150 h 4095750"/>
              <a:gd name="connsiteX58" fmla="*/ 25400 w 2349500"/>
              <a:gd name="connsiteY58" fmla="*/ 1562100 h 4095750"/>
              <a:gd name="connsiteX59" fmla="*/ 44450 w 2349500"/>
              <a:gd name="connsiteY59" fmla="*/ 1454150 h 4095750"/>
              <a:gd name="connsiteX60" fmla="*/ 6350 w 2349500"/>
              <a:gd name="connsiteY60" fmla="*/ 1365250 h 4095750"/>
              <a:gd name="connsiteX61" fmla="*/ 38100 w 2349500"/>
              <a:gd name="connsiteY61" fmla="*/ 1327150 h 4095750"/>
              <a:gd name="connsiteX62" fmla="*/ 95250 w 2349500"/>
              <a:gd name="connsiteY62" fmla="*/ 1085850 h 4095750"/>
              <a:gd name="connsiteX63" fmla="*/ 254000 w 2349500"/>
              <a:gd name="connsiteY63" fmla="*/ 800100 h 4095750"/>
              <a:gd name="connsiteX64" fmla="*/ 508000 w 2349500"/>
              <a:gd name="connsiteY64" fmla="*/ 387350 h 4095750"/>
              <a:gd name="connsiteX65" fmla="*/ 781050 w 2349500"/>
              <a:gd name="connsiteY65" fmla="*/ 120650 h 4095750"/>
              <a:gd name="connsiteX66" fmla="*/ 1047750 w 2349500"/>
              <a:gd name="connsiteY66" fmla="*/ 38100 h 4095750"/>
              <a:gd name="connsiteX67" fmla="*/ 1244600 w 2349500"/>
              <a:gd name="connsiteY67" fmla="*/ 0 h 4095750"/>
              <a:gd name="connsiteX68" fmla="*/ 1543050 w 2349500"/>
              <a:gd name="connsiteY68" fmla="*/ 25400 h 4095750"/>
              <a:gd name="connsiteX69" fmla="*/ 1822450 w 2349500"/>
              <a:gd name="connsiteY69" fmla="*/ 50800 h 4095750"/>
              <a:gd name="connsiteX70" fmla="*/ 2057400 w 2349500"/>
              <a:gd name="connsiteY70" fmla="*/ 273050 h 4095750"/>
              <a:gd name="connsiteX71" fmla="*/ 2197100 w 2349500"/>
              <a:gd name="connsiteY71" fmla="*/ 476250 h 4095750"/>
              <a:gd name="connsiteX72" fmla="*/ 2279650 w 2349500"/>
              <a:gd name="connsiteY72" fmla="*/ 876300 h 4095750"/>
              <a:gd name="connsiteX73" fmla="*/ 2254250 w 2349500"/>
              <a:gd name="connsiteY73" fmla="*/ 1282700 h 4095750"/>
              <a:gd name="connsiteX74" fmla="*/ 2222500 w 2349500"/>
              <a:gd name="connsiteY74" fmla="*/ 1530350 h 4095750"/>
              <a:gd name="connsiteX75" fmla="*/ 2203450 w 2349500"/>
              <a:gd name="connsiteY75" fmla="*/ 1670050 h 4095750"/>
              <a:gd name="connsiteX76" fmla="*/ 2197100 w 2349500"/>
              <a:gd name="connsiteY76" fmla="*/ 1771650 h 4095750"/>
              <a:gd name="connsiteX77" fmla="*/ 2139950 w 2349500"/>
              <a:gd name="connsiteY77" fmla="*/ 1860550 h 4095750"/>
              <a:gd name="connsiteX78" fmla="*/ 2139950 w 2349500"/>
              <a:gd name="connsiteY78" fmla="*/ 1968500 h 4095750"/>
              <a:gd name="connsiteX79" fmla="*/ 2095500 w 2349500"/>
              <a:gd name="connsiteY79" fmla="*/ 2012950 h 4095750"/>
              <a:gd name="connsiteX80" fmla="*/ 2012950 w 2349500"/>
              <a:gd name="connsiteY80" fmla="*/ 2178050 h 4095750"/>
              <a:gd name="connsiteX81" fmla="*/ 1993900 w 2349500"/>
              <a:gd name="connsiteY81" fmla="*/ 2216150 h 4095750"/>
              <a:gd name="connsiteX82" fmla="*/ 2057400 w 2349500"/>
              <a:gd name="connsiteY82" fmla="*/ 2216150 h 4095750"/>
              <a:gd name="connsiteX83" fmla="*/ 2044700 w 2349500"/>
              <a:gd name="connsiteY83" fmla="*/ 2133600 h 4095750"/>
              <a:gd name="connsiteX84" fmla="*/ 2101850 w 2349500"/>
              <a:gd name="connsiteY84" fmla="*/ 2012950 h 4095750"/>
              <a:gd name="connsiteX85" fmla="*/ 2203450 w 2349500"/>
              <a:gd name="connsiteY85" fmla="*/ 2000250 h 4095750"/>
              <a:gd name="connsiteX86" fmla="*/ 2317750 w 2349500"/>
              <a:gd name="connsiteY86" fmla="*/ 2051050 h 4095750"/>
              <a:gd name="connsiteX87" fmla="*/ 2349500 w 2349500"/>
              <a:gd name="connsiteY87" fmla="*/ 2114550 h 4095750"/>
              <a:gd name="connsiteX0" fmla="*/ 2349500 w 2349500"/>
              <a:gd name="connsiteY0" fmla="*/ 2114550 h 4095750"/>
              <a:gd name="connsiteX1" fmla="*/ 2336800 w 2349500"/>
              <a:gd name="connsiteY1" fmla="*/ 2190750 h 4095750"/>
              <a:gd name="connsiteX2" fmla="*/ 2330450 w 2349500"/>
              <a:gd name="connsiteY2" fmla="*/ 2222500 h 4095750"/>
              <a:gd name="connsiteX3" fmla="*/ 2336800 w 2349500"/>
              <a:gd name="connsiteY3" fmla="*/ 2298700 h 4095750"/>
              <a:gd name="connsiteX4" fmla="*/ 2298700 w 2349500"/>
              <a:gd name="connsiteY4" fmla="*/ 2298700 h 4095750"/>
              <a:gd name="connsiteX5" fmla="*/ 2292350 w 2349500"/>
              <a:gd name="connsiteY5" fmla="*/ 2368550 h 4095750"/>
              <a:gd name="connsiteX6" fmla="*/ 2197100 w 2349500"/>
              <a:gd name="connsiteY6" fmla="*/ 2355850 h 4095750"/>
              <a:gd name="connsiteX7" fmla="*/ 2171700 w 2349500"/>
              <a:gd name="connsiteY7" fmla="*/ 2374900 h 4095750"/>
              <a:gd name="connsiteX8" fmla="*/ 2127250 w 2349500"/>
              <a:gd name="connsiteY8" fmla="*/ 2381250 h 4095750"/>
              <a:gd name="connsiteX9" fmla="*/ 2101850 w 2349500"/>
              <a:gd name="connsiteY9" fmla="*/ 2495550 h 4095750"/>
              <a:gd name="connsiteX10" fmla="*/ 2051050 w 2349500"/>
              <a:gd name="connsiteY10" fmla="*/ 2559050 h 4095750"/>
              <a:gd name="connsiteX11" fmla="*/ 2019300 w 2349500"/>
              <a:gd name="connsiteY11" fmla="*/ 2622550 h 4095750"/>
              <a:gd name="connsiteX12" fmla="*/ 1898650 w 2349500"/>
              <a:gd name="connsiteY12" fmla="*/ 2673350 h 4095750"/>
              <a:gd name="connsiteX13" fmla="*/ 1784350 w 2349500"/>
              <a:gd name="connsiteY13" fmla="*/ 2819400 h 4095750"/>
              <a:gd name="connsiteX14" fmla="*/ 1765300 w 2349500"/>
              <a:gd name="connsiteY14" fmla="*/ 2959100 h 4095750"/>
              <a:gd name="connsiteX15" fmla="*/ 1758950 w 2349500"/>
              <a:gd name="connsiteY15" fmla="*/ 3028950 h 4095750"/>
              <a:gd name="connsiteX16" fmla="*/ 1847850 w 2349500"/>
              <a:gd name="connsiteY16" fmla="*/ 3219450 h 4095750"/>
              <a:gd name="connsiteX17" fmla="*/ 1943100 w 2349500"/>
              <a:gd name="connsiteY17" fmla="*/ 3803650 h 4095750"/>
              <a:gd name="connsiteX18" fmla="*/ 1866900 w 2349500"/>
              <a:gd name="connsiteY18" fmla="*/ 3829050 h 4095750"/>
              <a:gd name="connsiteX19" fmla="*/ 1905000 w 2349500"/>
              <a:gd name="connsiteY19" fmla="*/ 3892550 h 4095750"/>
              <a:gd name="connsiteX20" fmla="*/ 1968500 w 2349500"/>
              <a:gd name="connsiteY20" fmla="*/ 3949700 h 4095750"/>
              <a:gd name="connsiteX21" fmla="*/ 2044700 w 2349500"/>
              <a:gd name="connsiteY21" fmla="*/ 3956050 h 4095750"/>
              <a:gd name="connsiteX22" fmla="*/ 2063750 w 2349500"/>
              <a:gd name="connsiteY22" fmla="*/ 3987800 h 4095750"/>
              <a:gd name="connsiteX23" fmla="*/ 1873250 w 2349500"/>
              <a:gd name="connsiteY23" fmla="*/ 4006850 h 4095750"/>
              <a:gd name="connsiteX24" fmla="*/ 1670050 w 2349500"/>
              <a:gd name="connsiteY24" fmla="*/ 4006850 h 4095750"/>
              <a:gd name="connsiteX25" fmla="*/ 1657350 w 2349500"/>
              <a:gd name="connsiteY25" fmla="*/ 3930650 h 4095750"/>
              <a:gd name="connsiteX26" fmla="*/ 1695450 w 2349500"/>
              <a:gd name="connsiteY26" fmla="*/ 3822700 h 4095750"/>
              <a:gd name="connsiteX27" fmla="*/ 1651000 w 2349500"/>
              <a:gd name="connsiteY27" fmla="*/ 3378200 h 4095750"/>
              <a:gd name="connsiteX28" fmla="*/ 1536700 w 2349500"/>
              <a:gd name="connsiteY28" fmla="*/ 3194050 h 4095750"/>
              <a:gd name="connsiteX29" fmla="*/ 1504950 w 2349500"/>
              <a:gd name="connsiteY29" fmla="*/ 3448050 h 4095750"/>
              <a:gd name="connsiteX30" fmla="*/ 1270000 w 2349500"/>
              <a:gd name="connsiteY30" fmla="*/ 3873500 h 4095750"/>
              <a:gd name="connsiteX31" fmla="*/ 1200150 w 2349500"/>
              <a:gd name="connsiteY31" fmla="*/ 3930650 h 4095750"/>
              <a:gd name="connsiteX32" fmla="*/ 1136650 w 2349500"/>
              <a:gd name="connsiteY32" fmla="*/ 3949700 h 4095750"/>
              <a:gd name="connsiteX33" fmla="*/ 1219200 w 2349500"/>
              <a:gd name="connsiteY33" fmla="*/ 4019550 h 4095750"/>
              <a:gd name="connsiteX34" fmla="*/ 1289050 w 2349500"/>
              <a:gd name="connsiteY34" fmla="*/ 4019550 h 4095750"/>
              <a:gd name="connsiteX35" fmla="*/ 1327150 w 2349500"/>
              <a:gd name="connsiteY35" fmla="*/ 4064000 h 4095750"/>
              <a:gd name="connsiteX36" fmla="*/ 1212850 w 2349500"/>
              <a:gd name="connsiteY36" fmla="*/ 4095750 h 4095750"/>
              <a:gd name="connsiteX37" fmla="*/ 1041400 w 2349500"/>
              <a:gd name="connsiteY37" fmla="*/ 4083050 h 4095750"/>
              <a:gd name="connsiteX38" fmla="*/ 895350 w 2349500"/>
              <a:gd name="connsiteY38" fmla="*/ 4064000 h 4095750"/>
              <a:gd name="connsiteX39" fmla="*/ 901700 w 2349500"/>
              <a:gd name="connsiteY39" fmla="*/ 3968750 h 4095750"/>
              <a:gd name="connsiteX40" fmla="*/ 927100 w 2349500"/>
              <a:gd name="connsiteY40" fmla="*/ 3917950 h 4095750"/>
              <a:gd name="connsiteX41" fmla="*/ 1219200 w 2349500"/>
              <a:gd name="connsiteY41" fmla="*/ 3467100 h 4095750"/>
              <a:gd name="connsiteX42" fmla="*/ 1200150 w 2349500"/>
              <a:gd name="connsiteY42" fmla="*/ 3448050 h 4095750"/>
              <a:gd name="connsiteX43" fmla="*/ 1244600 w 2349500"/>
              <a:gd name="connsiteY43" fmla="*/ 3435350 h 4095750"/>
              <a:gd name="connsiteX44" fmla="*/ 1231900 w 2349500"/>
              <a:gd name="connsiteY44" fmla="*/ 2838450 h 4095750"/>
              <a:gd name="connsiteX45" fmla="*/ 1206500 w 2349500"/>
              <a:gd name="connsiteY45" fmla="*/ 2800350 h 4095750"/>
              <a:gd name="connsiteX46" fmla="*/ 1282700 w 2349500"/>
              <a:gd name="connsiteY46" fmla="*/ 2686050 h 4095750"/>
              <a:gd name="connsiteX47" fmla="*/ 1066800 w 2349500"/>
              <a:gd name="connsiteY47" fmla="*/ 2667000 h 4095750"/>
              <a:gd name="connsiteX48" fmla="*/ 914400 w 2349500"/>
              <a:gd name="connsiteY48" fmla="*/ 2635250 h 4095750"/>
              <a:gd name="connsiteX49" fmla="*/ 787400 w 2349500"/>
              <a:gd name="connsiteY49" fmla="*/ 2508250 h 4095750"/>
              <a:gd name="connsiteX50" fmla="*/ 368300 w 2349500"/>
              <a:gd name="connsiteY50" fmla="*/ 2317750 h 4095750"/>
              <a:gd name="connsiteX51" fmla="*/ 247650 w 2349500"/>
              <a:gd name="connsiteY51" fmla="*/ 2165350 h 4095750"/>
              <a:gd name="connsiteX52" fmla="*/ 152400 w 2349500"/>
              <a:gd name="connsiteY52" fmla="*/ 2082800 h 4095750"/>
              <a:gd name="connsiteX53" fmla="*/ 120650 w 2349500"/>
              <a:gd name="connsiteY53" fmla="*/ 1917700 h 4095750"/>
              <a:gd name="connsiteX54" fmla="*/ 82550 w 2349500"/>
              <a:gd name="connsiteY54" fmla="*/ 1879600 h 4095750"/>
              <a:gd name="connsiteX55" fmla="*/ 82550 w 2349500"/>
              <a:gd name="connsiteY55" fmla="*/ 1797050 h 4095750"/>
              <a:gd name="connsiteX56" fmla="*/ 0 w 2349500"/>
              <a:gd name="connsiteY56" fmla="*/ 1708150 h 4095750"/>
              <a:gd name="connsiteX57" fmla="*/ 25400 w 2349500"/>
              <a:gd name="connsiteY57" fmla="*/ 1562100 h 4095750"/>
              <a:gd name="connsiteX58" fmla="*/ 44450 w 2349500"/>
              <a:gd name="connsiteY58" fmla="*/ 1454150 h 4095750"/>
              <a:gd name="connsiteX59" fmla="*/ 6350 w 2349500"/>
              <a:gd name="connsiteY59" fmla="*/ 1365250 h 4095750"/>
              <a:gd name="connsiteX60" fmla="*/ 38100 w 2349500"/>
              <a:gd name="connsiteY60" fmla="*/ 1327150 h 4095750"/>
              <a:gd name="connsiteX61" fmla="*/ 95250 w 2349500"/>
              <a:gd name="connsiteY61" fmla="*/ 1085850 h 4095750"/>
              <a:gd name="connsiteX62" fmla="*/ 254000 w 2349500"/>
              <a:gd name="connsiteY62" fmla="*/ 800100 h 4095750"/>
              <a:gd name="connsiteX63" fmla="*/ 508000 w 2349500"/>
              <a:gd name="connsiteY63" fmla="*/ 387350 h 4095750"/>
              <a:gd name="connsiteX64" fmla="*/ 781050 w 2349500"/>
              <a:gd name="connsiteY64" fmla="*/ 120650 h 4095750"/>
              <a:gd name="connsiteX65" fmla="*/ 1047750 w 2349500"/>
              <a:gd name="connsiteY65" fmla="*/ 38100 h 4095750"/>
              <a:gd name="connsiteX66" fmla="*/ 1244600 w 2349500"/>
              <a:gd name="connsiteY66" fmla="*/ 0 h 4095750"/>
              <a:gd name="connsiteX67" fmla="*/ 1543050 w 2349500"/>
              <a:gd name="connsiteY67" fmla="*/ 25400 h 4095750"/>
              <a:gd name="connsiteX68" fmla="*/ 1822450 w 2349500"/>
              <a:gd name="connsiteY68" fmla="*/ 50800 h 4095750"/>
              <a:gd name="connsiteX69" fmla="*/ 2057400 w 2349500"/>
              <a:gd name="connsiteY69" fmla="*/ 273050 h 4095750"/>
              <a:gd name="connsiteX70" fmla="*/ 2197100 w 2349500"/>
              <a:gd name="connsiteY70" fmla="*/ 476250 h 4095750"/>
              <a:gd name="connsiteX71" fmla="*/ 2279650 w 2349500"/>
              <a:gd name="connsiteY71" fmla="*/ 876300 h 4095750"/>
              <a:gd name="connsiteX72" fmla="*/ 2254250 w 2349500"/>
              <a:gd name="connsiteY72" fmla="*/ 1282700 h 4095750"/>
              <a:gd name="connsiteX73" fmla="*/ 2222500 w 2349500"/>
              <a:gd name="connsiteY73" fmla="*/ 1530350 h 4095750"/>
              <a:gd name="connsiteX74" fmla="*/ 2203450 w 2349500"/>
              <a:gd name="connsiteY74" fmla="*/ 1670050 h 4095750"/>
              <a:gd name="connsiteX75" fmla="*/ 2197100 w 2349500"/>
              <a:gd name="connsiteY75" fmla="*/ 1771650 h 4095750"/>
              <a:gd name="connsiteX76" fmla="*/ 2139950 w 2349500"/>
              <a:gd name="connsiteY76" fmla="*/ 1860550 h 4095750"/>
              <a:gd name="connsiteX77" fmla="*/ 2139950 w 2349500"/>
              <a:gd name="connsiteY77" fmla="*/ 1968500 h 4095750"/>
              <a:gd name="connsiteX78" fmla="*/ 2095500 w 2349500"/>
              <a:gd name="connsiteY78" fmla="*/ 2012950 h 4095750"/>
              <a:gd name="connsiteX79" fmla="*/ 2012950 w 2349500"/>
              <a:gd name="connsiteY79" fmla="*/ 2178050 h 4095750"/>
              <a:gd name="connsiteX80" fmla="*/ 1993900 w 2349500"/>
              <a:gd name="connsiteY80" fmla="*/ 2216150 h 4095750"/>
              <a:gd name="connsiteX81" fmla="*/ 2057400 w 2349500"/>
              <a:gd name="connsiteY81" fmla="*/ 2216150 h 4095750"/>
              <a:gd name="connsiteX82" fmla="*/ 2044700 w 2349500"/>
              <a:gd name="connsiteY82" fmla="*/ 2133600 h 4095750"/>
              <a:gd name="connsiteX83" fmla="*/ 2101850 w 2349500"/>
              <a:gd name="connsiteY83" fmla="*/ 2012950 h 4095750"/>
              <a:gd name="connsiteX84" fmla="*/ 2203450 w 2349500"/>
              <a:gd name="connsiteY84" fmla="*/ 2000250 h 4095750"/>
              <a:gd name="connsiteX85" fmla="*/ 2317750 w 2349500"/>
              <a:gd name="connsiteY85" fmla="*/ 2051050 h 4095750"/>
              <a:gd name="connsiteX86" fmla="*/ 2349500 w 2349500"/>
              <a:gd name="connsiteY86" fmla="*/ 2114550 h 4095750"/>
              <a:gd name="connsiteX0" fmla="*/ 2349500 w 2349500"/>
              <a:gd name="connsiteY0" fmla="*/ 2114550 h 4095750"/>
              <a:gd name="connsiteX1" fmla="*/ 2336800 w 2349500"/>
              <a:gd name="connsiteY1" fmla="*/ 2190750 h 4095750"/>
              <a:gd name="connsiteX2" fmla="*/ 2330450 w 2349500"/>
              <a:gd name="connsiteY2" fmla="*/ 2222500 h 4095750"/>
              <a:gd name="connsiteX3" fmla="*/ 2336800 w 2349500"/>
              <a:gd name="connsiteY3" fmla="*/ 2298700 h 4095750"/>
              <a:gd name="connsiteX4" fmla="*/ 2298700 w 2349500"/>
              <a:gd name="connsiteY4" fmla="*/ 2298700 h 4095750"/>
              <a:gd name="connsiteX5" fmla="*/ 2292350 w 2349500"/>
              <a:gd name="connsiteY5" fmla="*/ 2368550 h 4095750"/>
              <a:gd name="connsiteX6" fmla="*/ 2197100 w 2349500"/>
              <a:gd name="connsiteY6" fmla="*/ 2355850 h 4095750"/>
              <a:gd name="connsiteX7" fmla="*/ 2164080 w 2349500"/>
              <a:gd name="connsiteY7" fmla="*/ 2353945 h 4095750"/>
              <a:gd name="connsiteX8" fmla="*/ 2127250 w 2349500"/>
              <a:gd name="connsiteY8" fmla="*/ 2381250 h 4095750"/>
              <a:gd name="connsiteX9" fmla="*/ 2101850 w 2349500"/>
              <a:gd name="connsiteY9" fmla="*/ 2495550 h 4095750"/>
              <a:gd name="connsiteX10" fmla="*/ 2051050 w 2349500"/>
              <a:gd name="connsiteY10" fmla="*/ 2559050 h 4095750"/>
              <a:gd name="connsiteX11" fmla="*/ 2019300 w 2349500"/>
              <a:gd name="connsiteY11" fmla="*/ 2622550 h 4095750"/>
              <a:gd name="connsiteX12" fmla="*/ 1898650 w 2349500"/>
              <a:gd name="connsiteY12" fmla="*/ 2673350 h 4095750"/>
              <a:gd name="connsiteX13" fmla="*/ 1784350 w 2349500"/>
              <a:gd name="connsiteY13" fmla="*/ 2819400 h 4095750"/>
              <a:gd name="connsiteX14" fmla="*/ 1765300 w 2349500"/>
              <a:gd name="connsiteY14" fmla="*/ 2959100 h 4095750"/>
              <a:gd name="connsiteX15" fmla="*/ 1758950 w 2349500"/>
              <a:gd name="connsiteY15" fmla="*/ 3028950 h 4095750"/>
              <a:gd name="connsiteX16" fmla="*/ 1847850 w 2349500"/>
              <a:gd name="connsiteY16" fmla="*/ 3219450 h 4095750"/>
              <a:gd name="connsiteX17" fmla="*/ 1943100 w 2349500"/>
              <a:gd name="connsiteY17" fmla="*/ 3803650 h 4095750"/>
              <a:gd name="connsiteX18" fmla="*/ 1866900 w 2349500"/>
              <a:gd name="connsiteY18" fmla="*/ 3829050 h 4095750"/>
              <a:gd name="connsiteX19" fmla="*/ 1905000 w 2349500"/>
              <a:gd name="connsiteY19" fmla="*/ 3892550 h 4095750"/>
              <a:gd name="connsiteX20" fmla="*/ 1968500 w 2349500"/>
              <a:gd name="connsiteY20" fmla="*/ 3949700 h 4095750"/>
              <a:gd name="connsiteX21" fmla="*/ 2044700 w 2349500"/>
              <a:gd name="connsiteY21" fmla="*/ 3956050 h 4095750"/>
              <a:gd name="connsiteX22" fmla="*/ 2063750 w 2349500"/>
              <a:gd name="connsiteY22" fmla="*/ 3987800 h 4095750"/>
              <a:gd name="connsiteX23" fmla="*/ 1873250 w 2349500"/>
              <a:gd name="connsiteY23" fmla="*/ 4006850 h 4095750"/>
              <a:gd name="connsiteX24" fmla="*/ 1670050 w 2349500"/>
              <a:gd name="connsiteY24" fmla="*/ 4006850 h 4095750"/>
              <a:gd name="connsiteX25" fmla="*/ 1657350 w 2349500"/>
              <a:gd name="connsiteY25" fmla="*/ 3930650 h 4095750"/>
              <a:gd name="connsiteX26" fmla="*/ 1695450 w 2349500"/>
              <a:gd name="connsiteY26" fmla="*/ 3822700 h 4095750"/>
              <a:gd name="connsiteX27" fmla="*/ 1651000 w 2349500"/>
              <a:gd name="connsiteY27" fmla="*/ 3378200 h 4095750"/>
              <a:gd name="connsiteX28" fmla="*/ 1536700 w 2349500"/>
              <a:gd name="connsiteY28" fmla="*/ 3194050 h 4095750"/>
              <a:gd name="connsiteX29" fmla="*/ 1504950 w 2349500"/>
              <a:gd name="connsiteY29" fmla="*/ 3448050 h 4095750"/>
              <a:gd name="connsiteX30" fmla="*/ 1270000 w 2349500"/>
              <a:gd name="connsiteY30" fmla="*/ 3873500 h 4095750"/>
              <a:gd name="connsiteX31" fmla="*/ 1200150 w 2349500"/>
              <a:gd name="connsiteY31" fmla="*/ 3930650 h 4095750"/>
              <a:gd name="connsiteX32" fmla="*/ 1136650 w 2349500"/>
              <a:gd name="connsiteY32" fmla="*/ 3949700 h 4095750"/>
              <a:gd name="connsiteX33" fmla="*/ 1219200 w 2349500"/>
              <a:gd name="connsiteY33" fmla="*/ 4019550 h 4095750"/>
              <a:gd name="connsiteX34" fmla="*/ 1289050 w 2349500"/>
              <a:gd name="connsiteY34" fmla="*/ 4019550 h 4095750"/>
              <a:gd name="connsiteX35" fmla="*/ 1327150 w 2349500"/>
              <a:gd name="connsiteY35" fmla="*/ 4064000 h 4095750"/>
              <a:gd name="connsiteX36" fmla="*/ 1212850 w 2349500"/>
              <a:gd name="connsiteY36" fmla="*/ 4095750 h 4095750"/>
              <a:gd name="connsiteX37" fmla="*/ 1041400 w 2349500"/>
              <a:gd name="connsiteY37" fmla="*/ 4083050 h 4095750"/>
              <a:gd name="connsiteX38" fmla="*/ 895350 w 2349500"/>
              <a:gd name="connsiteY38" fmla="*/ 4064000 h 4095750"/>
              <a:gd name="connsiteX39" fmla="*/ 901700 w 2349500"/>
              <a:gd name="connsiteY39" fmla="*/ 3968750 h 4095750"/>
              <a:gd name="connsiteX40" fmla="*/ 927100 w 2349500"/>
              <a:gd name="connsiteY40" fmla="*/ 3917950 h 4095750"/>
              <a:gd name="connsiteX41" fmla="*/ 1219200 w 2349500"/>
              <a:gd name="connsiteY41" fmla="*/ 3467100 h 4095750"/>
              <a:gd name="connsiteX42" fmla="*/ 1200150 w 2349500"/>
              <a:gd name="connsiteY42" fmla="*/ 3448050 h 4095750"/>
              <a:gd name="connsiteX43" fmla="*/ 1244600 w 2349500"/>
              <a:gd name="connsiteY43" fmla="*/ 3435350 h 4095750"/>
              <a:gd name="connsiteX44" fmla="*/ 1231900 w 2349500"/>
              <a:gd name="connsiteY44" fmla="*/ 2838450 h 4095750"/>
              <a:gd name="connsiteX45" fmla="*/ 1206500 w 2349500"/>
              <a:gd name="connsiteY45" fmla="*/ 2800350 h 4095750"/>
              <a:gd name="connsiteX46" fmla="*/ 1282700 w 2349500"/>
              <a:gd name="connsiteY46" fmla="*/ 2686050 h 4095750"/>
              <a:gd name="connsiteX47" fmla="*/ 1066800 w 2349500"/>
              <a:gd name="connsiteY47" fmla="*/ 2667000 h 4095750"/>
              <a:gd name="connsiteX48" fmla="*/ 914400 w 2349500"/>
              <a:gd name="connsiteY48" fmla="*/ 2635250 h 4095750"/>
              <a:gd name="connsiteX49" fmla="*/ 787400 w 2349500"/>
              <a:gd name="connsiteY49" fmla="*/ 2508250 h 4095750"/>
              <a:gd name="connsiteX50" fmla="*/ 368300 w 2349500"/>
              <a:gd name="connsiteY50" fmla="*/ 2317750 h 4095750"/>
              <a:gd name="connsiteX51" fmla="*/ 247650 w 2349500"/>
              <a:gd name="connsiteY51" fmla="*/ 2165350 h 4095750"/>
              <a:gd name="connsiteX52" fmla="*/ 152400 w 2349500"/>
              <a:gd name="connsiteY52" fmla="*/ 2082800 h 4095750"/>
              <a:gd name="connsiteX53" fmla="*/ 120650 w 2349500"/>
              <a:gd name="connsiteY53" fmla="*/ 1917700 h 4095750"/>
              <a:gd name="connsiteX54" fmla="*/ 82550 w 2349500"/>
              <a:gd name="connsiteY54" fmla="*/ 1879600 h 4095750"/>
              <a:gd name="connsiteX55" fmla="*/ 82550 w 2349500"/>
              <a:gd name="connsiteY55" fmla="*/ 1797050 h 4095750"/>
              <a:gd name="connsiteX56" fmla="*/ 0 w 2349500"/>
              <a:gd name="connsiteY56" fmla="*/ 1708150 h 4095750"/>
              <a:gd name="connsiteX57" fmla="*/ 25400 w 2349500"/>
              <a:gd name="connsiteY57" fmla="*/ 1562100 h 4095750"/>
              <a:gd name="connsiteX58" fmla="*/ 44450 w 2349500"/>
              <a:gd name="connsiteY58" fmla="*/ 1454150 h 4095750"/>
              <a:gd name="connsiteX59" fmla="*/ 6350 w 2349500"/>
              <a:gd name="connsiteY59" fmla="*/ 1365250 h 4095750"/>
              <a:gd name="connsiteX60" fmla="*/ 38100 w 2349500"/>
              <a:gd name="connsiteY60" fmla="*/ 1327150 h 4095750"/>
              <a:gd name="connsiteX61" fmla="*/ 95250 w 2349500"/>
              <a:gd name="connsiteY61" fmla="*/ 1085850 h 4095750"/>
              <a:gd name="connsiteX62" fmla="*/ 254000 w 2349500"/>
              <a:gd name="connsiteY62" fmla="*/ 800100 h 4095750"/>
              <a:gd name="connsiteX63" fmla="*/ 508000 w 2349500"/>
              <a:gd name="connsiteY63" fmla="*/ 387350 h 4095750"/>
              <a:gd name="connsiteX64" fmla="*/ 781050 w 2349500"/>
              <a:gd name="connsiteY64" fmla="*/ 120650 h 4095750"/>
              <a:gd name="connsiteX65" fmla="*/ 1047750 w 2349500"/>
              <a:gd name="connsiteY65" fmla="*/ 38100 h 4095750"/>
              <a:gd name="connsiteX66" fmla="*/ 1244600 w 2349500"/>
              <a:gd name="connsiteY66" fmla="*/ 0 h 4095750"/>
              <a:gd name="connsiteX67" fmla="*/ 1543050 w 2349500"/>
              <a:gd name="connsiteY67" fmla="*/ 25400 h 4095750"/>
              <a:gd name="connsiteX68" fmla="*/ 1822450 w 2349500"/>
              <a:gd name="connsiteY68" fmla="*/ 50800 h 4095750"/>
              <a:gd name="connsiteX69" fmla="*/ 2057400 w 2349500"/>
              <a:gd name="connsiteY69" fmla="*/ 273050 h 4095750"/>
              <a:gd name="connsiteX70" fmla="*/ 2197100 w 2349500"/>
              <a:gd name="connsiteY70" fmla="*/ 476250 h 4095750"/>
              <a:gd name="connsiteX71" fmla="*/ 2279650 w 2349500"/>
              <a:gd name="connsiteY71" fmla="*/ 876300 h 4095750"/>
              <a:gd name="connsiteX72" fmla="*/ 2254250 w 2349500"/>
              <a:gd name="connsiteY72" fmla="*/ 1282700 h 4095750"/>
              <a:gd name="connsiteX73" fmla="*/ 2222500 w 2349500"/>
              <a:gd name="connsiteY73" fmla="*/ 1530350 h 4095750"/>
              <a:gd name="connsiteX74" fmla="*/ 2203450 w 2349500"/>
              <a:gd name="connsiteY74" fmla="*/ 1670050 h 4095750"/>
              <a:gd name="connsiteX75" fmla="*/ 2197100 w 2349500"/>
              <a:gd name="connsiteY75" fmla="*/ 1771650 h 4095750"/>
              <a:gd name="connsiteX76" fmla="*/ 2139950 w 2349500"/>
              <a:gd name="connsiteY76" fmla="*/ 1860550 h 4095750"/>
              <a:gd name="connsiteX77" fmla="*/ 2139950 w 2349500"/>
              <a:gd name="connsiteY77" fmla="*/ 1968500 h 4095750"/>
              <a:gd name="connsiteX78" fmla="*/ 2095500 w 2349500"/>
              <a:gd name="connsiteY78" fmla="*/ 2012950 h 4095750"/>
              <a:gd name="connsiteX79" fmla="*/ 2012950 w 2349500"/>
              <a:gd name="connsiteY79" fmla="*/ 2178050 h 4095750"/>
              <a:gd name="connsiteX80" fmla="*/ 1993900 w 2349500"/>
              <a:gd name="connsiteY80" fmla="*/ 2216150 h 4095750"/>
              <a:gd name="connsiteX81" fmla="*/ 2057400 w 2349500"/>
              <a:gd name="connsiteY81" fmla="*/ 2216150 h 4095750"/>
              <a:gd name="connsiteX82" fmla="*/ 2044700 w 2349500"/>
              <a:gd name="connsiteY82" fmla="*/ 2133600 h 4095750"/>
              <a:gd name="connsiteX83" fmla="*/ 2101850 w 2349500"/>
              <a:gd name="connsiteY83" fmla="*/ 2012950 h 4095750"/>
              <a:gd name="connsiteX84" fmla="*/ 2203450 w 2349500"/>
              <a:gd name="connsiteY84" fmla="*/ 2000250 h 4095750"/>
              <a:gd name="connsiteX85" fmla="*/ 2317750 w 2349500"/>
              <a:gd name="connsiteY85" fmla="*/ 2051050 h 4095750"/>
              <a:gd name="connsiteX86" fmla="*/ 2349500 w 2349500"/>
              <a:gd name="connsiteY86" fmla="*/ 2114550 h 4095750"/>
              <a:gd name="connsiteX0" fmla="*/ 2349500 w 2349500"/>
              <a:gd name="connsiteY0" fmla="*/ 2114550 h 4095750"/>
              <a:gd name="connsiteX1" fmla="*/ 2336800 w 2349500"/>
              <a:gd name="connsiteY1" fmla="*/ 2190750 h 4095750"/>
              <a:gd name="connsiteX2" fmla="*/ 2330450 w 2349500"/>
              <a:gd name="connsiteY2" fmla="*/ 2222500 h 4095750"/>
              <a:gd name="connsiteX3" fmla="*/ 2336800 w 2349500"/>
              <a:gd name="connsiteY3" fmla="*/ 2298700 h 4095750"/>
              <a:gd name="connsiteX4" fmla="*/ 2298700 w 2349500"/>
              <a:gd name="connsiteY4" fmla="*/ 2298700 h 4095750"/>
              <a:gd name="connsiteX5" fmla="*/ 2271395 w 2349500"/>
              <a:gd name="connsiteY5" fmla="*/ 2357120 h 4095750"/>
              <a:gd name="connsiteX6" fmla="*/ 2197100 w 2349500"/>
              <a:gd name="connsiteY6" fmla="*/ 2355850 h 4095750"/>
              <a:gd name="connsiteX7" fmla="*/ 2164080 w 2349500"/>
              <a:gd name="connsiteY7" fmla="*/ 2353945 h 4095750"/>
              <a:gd name="connsiteX8" fmla="*/ 2127250 w 2349500"/>
              <a:gd name="connsiteY8" fmla="*/ 2381250 h 4095750"/>
              <a:gd name="connsiteX9" fmla="*/ 2101850 w 2349500"/>
              <a:gd name="connsiteY9" fmla="*/ 2495550 h 4095750"/>
              <a:gd name="connsiteX10" fmla="*/ 2051050 w 2349500"/>
              <a:gd name="connsiteY10" fmla="*/ 2559050 h 4095750"/>
              <a:gd name="connsiteX11" fmla="*/ 2019300 w 2349500"/>
              <a:gd name="connsiteY11" fmla="*/ 2622550 h 4095750"/>
              <a:gd name="connsiteX12" fmla="*/ 1898650 w 2349500"/>
              <a:gd name="connsiteY12" fmla="*/ 2673350 h 4095750"/>
              <a:gd name="connsiteX13" fmla="*/ 1784350 w 2349500"/>
              <a:gd name="connsiteY13" fmla="*/ 2819400 h 4095750"/>
              <a:gd name="connsiteX14" fmla="*/ 1765300 w 2349500"/>
              <a:gd name="connsiteY14" fmla="*/ 2959100 h 4095750"/>
              <a:gd name="connsiteX15" fmla="*/ 1758950 w 2349500"/>
              <a:gd name="connsiteY15" fmla="*/ 3028950 h 4095750"/>
              <a:gd name="connsiteX16" fmla="*/ 1847850 w 2349500"/>
              <a:gd name="connsiteY16" fmla="*/ 3219450 h 4095750"/>
              <a:gd name="connsiteX17" fmla="*/ 1943100 w 2349500"/>
              <a:gd name="connsiteY17" fmla="*/ 3803650 h 4095750"/>
              <a:gd name="connsiteX18" fmla="*/ 1866900 w 2349500"/>
              <a:gd name="connsiteY18" fmla="*/ 3829050 h 4095750"/>
              <a:gd name="connsiteX19" fmla="*/ 1905000 w 2349500"/>
              <a:gd name="connsiteY19" fmla="*/ 3892550 h 4095750"/>
              <a:gd name="connsiteX20" fmla="*/ 1968500 w 2349500"/>
              <a:gd name="connsiteY20" fmla="*/ 3949700 h 4095750"/>
              <a:gd name="connsiteX21" fmla="*/ 2044700 w 2349500"/>
              <a:gd name="connsiteY21" fmla="*/ 3956050 h 4095750"/>
              <a:gd name="connsiteX22" fmla="*/ 2063750 w 2349500"/>
              <a:gd name="connsiteY22" fmla="*/ 3987800 h 4095750"/>
              <a:gd name="connsiteX23" fmla="*/ 1873250 w 2349500"/>
              <a:gd name="connsiteY23" fmla="*/ 4006850 h 4095750"/>
              <a:gd name="connsiteX24" fmla="*/ 1670050 w 2349500"/>
              <a:gd name="connsiteY24" fmla="*/ 4006850 h 4095750"/>
              <a:gd name="connsiteX25" fmla="*/ 1657350 w 2349500"/>
              <a:gd name="connsiteY25" fmla="*/ 3930650 h 4095750"/>
              <a:gd name="connsiteX26" fmla="*/ 1695450 w 2349500"/>
              <a:gd name="connsiteY26" fmla="*/ 3822700 h 4095750"/>
              <a:gd name="connsiteX27" fmla="*/ 1651000 w 2349500"/>
              <a:gd name="connsiteY27" fmla="*/ 3378200 h 4095750"/>
              <a:gd name="connsiteX28" fmla="*/ 1536700 w 2349500"/>
              <a:gd name="connsiteY28" fmla="*/ 3194050 h 4095750"/>
              <a:gd name="connsiteX29" fmla="*/ 1504950 w 2349500"/>
              <a:gd name="connsiteY29" fmla="*/ 3448050 h 4095750"/>
              <a:gd name="connsiteX30" fmla="*/ 1270000 w 2349500"/>
              <a:gd name="connsiteY30" fmla="*/ 3873500 h 4095750"/>
              <a:gd name="connsiteX31" fmla="*/ 1200150 w 2349500"/>
              <a:gd name="connsiteY31" fmla="*/ 3930650 h 4095750"/>
              <a:gd name="connsiteX32" fmla="*/ 1136650 w 2349500"/>
              <a:gd name="connsiteY32" fmla="*/ 3949700 h 4095750"/>
              <a:gd name="connsiteX33" fmla="*/ 1219200 w 2349500"/>
              <a:gd name="connsiteY33" fmla="*/ 4019550 h 4095750"/>
              <a:gd name="connsiteX34" fmla="*/ 1289050 w 2349500"/>
              <a:gd name="connsiteY34" fmla="*/ 4019550 h 4095750"/>
              <a:gd name="connsiteX35" fmla="*/ 1327150 w 2349500"/>
              <a:gd name="connsiteY35" fmla="*/ 4064000 h 4095750"/>
              <a:gd name="connsiteX36" fmla="*/ 1212850 w 2349500"/>
              <a:gd name="connsiteY36" fmla="*/ 4095750 h 4095750"/>
              <a:gd name="connsiteX37" fmla="*/ 1041400 w 2349500"/>
              <a:gd name="connsiteY37" fmla="*/ 4083050 h 4095750"/>
              <a:gd name="connsiteX38" fmla="*/ 895350 w 2349500"/>
              <a:gd name="connsiteY38" fmla="*/ 4064000 h 4095750"/>
              <a:gd name="connsiteX39" fmla="*/ 901700 w 2349500"/>
              <a:gd name="connsiteY39" fmla="*/ 3968750 h 4095750"/>
              <a:gd name="connsiteX40" fmla="*/ 927100 w 2349500"/>
              <a:gd name="connsiteY40" fmla="*/ 3917950 h 4095750"/>
              <a:gd name="connsiteX41" fmla="*/ 1219200 w 2349500"/>
              <a:gd name="connsiteY41" fmla="*/ 3467100 h 4095750"/>
              <a:gd name="connsiteX42" fmla="*/ 1200150 w 2349500"/>
              <a:gd name="connsiteY42" fmla="*/ 3448050 h 4095750"/>
              <a:gd name="connsiteX43" fmla="*/ 1244600 w 2349500"/>
              <a:gd name="connsiteY43" fmla="*/ 3435350 h 4095750"/>
              <a:gd name="connsiteX44" fmla="*/ 1231900 w 2349500"/>
              <a:gd name="connsiteY44" fmla="*/ 2838450 h 4095750"/>
              <a:gd name="connsiteX45" fmla="*/ 1206500 w 2349500"/>
              <a:gd name="connsiteY45" fmla="*/ 2800350 h 4095750"/>
              <a:gd name="connsiteX46" fmla="*/ 1282700 w 2349500"/>
              <a:gd name="connsiteY46" fmla="*/ 2686050 h 4095750"/>
              <a:gd name="connsiteX47" fmla="*/ 1066800 w 2349500"/>
              <a:gd name="connsiteY47" fmla="*/ 2667000 h 4095750"/>
              <a:gd name="connsiteX48" fmla="*/ 914400 w 2349500"/>
              <a:gd name="connsiteY48" fmla="*/ 2635250 h 4095750"/>
              <a:gd name="connsiteX49" fmla="*/ 787400 w 2349500"/>
              <a:gd name="connsiteY49" fmla="*/ 2508250 h 4095750"/>
              <a:gd name="connsiteX50" fmla="*/ 368300 w 2349500"/>
              <a:gd name="connsiteY50" fmla="*/ 2317750 h 4095750"/>
              <a:gd name="connsiteX51" fmla="*/ 247650 w 2349500"/>
              <a:gd name="connsiteY51" fmla="*/ 2165350 h 4095750"/>
              <a:gd name="connsiteX52" fmla="*/ 152400 w 2349500"/>
              <a:gd name="connsiteY52" fmla="*/ 2082800 h 4095750"/>
              <a:gd name="connsiteX53" fmla="*/ 120650 w 2349500"/>
              <a:gd name="connsiteY53" fmla="*/ 1917700 h 4095750"/>
              <a:gd name="connsiteX54" fmla="*/ 82550 w 2349500"/>
              <a:gd name="connsiteY54" fmla="*/ 1879600 h 4095750"/>
              <a:gd name="connsiteX55" fmla="*/ 82550 w 2349500"/>
              <a:gd name="connsiteY55" fmla="*/ 1797050 h 4095750"/>
              <a:gd name="connsiteX56" fmla="*/ 0 w 2349500"/>
              <a:gd name="connsiteY56" fmla="*/ 1708150 h 4095750"/>
              <a:gd name="connsiteX57" fmla="*/ 25400 w 2349500"/>
              <a:gd name="connsiteY57" fmla="*/ 1562100 h 4095750"/>
              <a:gd name="connsiteX58" fmla="*/ 44450 w 2349500"/>
              <a:gd name="connsiteY58" fmla="*/ 1454150 h 4095750"/>
              <a:gd name="connsiteX59" fmla="*/ 6350 w 2349500"/>
              <a:gd name="connsiteY59" fmla="*/ 1365250 h 4095750"/>
              <a:gd name="connsiteX60" fmla="*/ 38100 w 2349500"/>
              <a:gd name="connsiteY60" fmla="*/ 1327150 h 4095750"/>
              <a:gd name="connsiteX61" fmla="*/ 95250 w 2349500"/>
              <a:gd name="connsiteY61" fmla="*/ 1085850 h 4095750"/>
              <a:gd name="connsiteX62" fmla="*/ 254000 w 2349500"/>
              <a:gd name="connsiteY62" fmla="*/ 800100 h 4095750"/>
              <a:gd name="connsiteX63" fmla="*/ 508000 w 2349500"/>
              <a:gd name="connsiteY63" fmla="*/ 387350 h 4095750"/>
              <a:gd name="connsiteX64" fmla="*/ 781050 w 2349500"/>
              <a:gd name="connsiteY64" fmla="*/ 120650 h 4095750"/>
              <a:gd name="connsiteX65" fmla="*/ 1047750 w 2349500"/>
              <a:gd name="connsiteY65" fmla="*/ 38100 h 4095750"/>
              <a:gd name="connsiteX66" fmla="*/ 1244600 w 2349500"/>
              <a:gd name="connsiteY66" fmla="*/ 0 h 4095750"/>
              <a:gd name="connsiteX67" fmla="*/ 1543050 w 2349500"/>
              <a:gd name="connsiteY67" fmla="*/ 25400 h 4095750"/>
              <a:gd name="connsiteX68" fmla="*/ 1822450 w 2349500"/>
              <a:gd name="connsiteY68" fmla="*/ 50800 h 4095750"/>
              <a:gd name="connsiteX69" fmla="*/ 2057400 w 2349500"/>
              <a:gd name="connsiteY69" fmla="*/ 273050 h 4095750"/>
              <a:gd name="connsiteX70" fmla="*/ 2197100 w 2349500"/>
              <a:gd name="connsiteY70" fmla="*/ 476250 h 4095750"/>
              <a:gd name="connsiteX71" fmla="*/ 2279650 w 2349500"/>
              <a:gd name="connsiteY71" fmla="*/ 876300 h 4095750"/>
              <a:gd name="connsiteX72" fmla="*/ 2254250 w 2349500"/>
              <a:gd name="connsiteY72" fmla="*/ 1282700 h 4095750"/>
              <a:gd name="connsiteX73" fmla="*/ 2222500 w 2349500"/>
              <a:gd name="connsiteY73" fmla="*/ 1530350 h 4095750"/>
              <a:gd name="connsiteX74" fmla="*/ 2203450 w 2349500"/>
              <a:gd name="connsiteY74" fmla="*/ 1670050 h 4095750"/>
              <a:gd name="connsiteX75" fmla="*/ 2197100 w 2349500"/>
              <a:gd name="connsiteY75" fmla="*/ 1771650 h 4095750"/>
              <a:gd name="connsiteX76" fmla="*/ 2139950 w 2349500"/>
              <a:gd name="connsiteY76" fmla="*/ 1860550 h 4095750"/>
              <a:gd name="connsiteX77" fmla="*/ 2139950 w 2349500"/>
              <a:gd name="connsiteY77" fmla="*/ 1968500 h 4095750"/>
              <a:gd name="connsiteX78" fmla="*/ 2095500 w 2349500"/>
              <a:gd name="connsiteY78" fmla="*/ 2012950 h 4095750"/>
              <a:gd name="connsiteX79" fmla="*/ 2012950 w 2349500"/>
              <a:gd name="connsiteY79" fmla="*/ 2178050 h 4095750"/>
              <a:gd name="connsiteX80" fmla="*/ 1993900 w 2349500"/>
              <a:gd name="connsiteY80" fmla="*/ 2216150 h 4095750"/>
              <a:gd name="connsiteX81" fmla="*/ 2057400 w 2349500"/>
              <a:gd name="connsiteY81" fmla="*/ 2216150 h 4095750"/>
              <a:gd name="connsiteX82" fmla="*/ 2044700 w 2349500"/>
              <a:gd name="connsiteY82" fmla="*/ 2133600 h 4095750"/>
              <a:gd name="connsiteX83" fmla="*/ 2101850 w 2349500"/>
              <a:gd name="connsiteY83" fmla="*/ 2012950 h 4095750"/>
              <a:gd name="connsiteX84" fmla="*/ 2203450 w 2349500"/>
              <a:gd name="connsiteY84" fmla="*/ 2000250 h 4095750"/>
              <a:gd name="connsiteX85" fmla="*/ 2317750 w 2349500"/>
              <a:gd name="connsiteY85" fmla="*/ 2051050 h 4095750"/>
              <a:gd name="connsiteX86" fmla="*/ 2349500 w 2349500"/>
              <a:gd name="connsiteY86" fmla="*/ 2114550 h 4095750"/>
              <a:gd name="connsiteX0" fmla="*/ 2349500 w 2349500"/>
              <a:gd name="connsiteY0" fmla="*/ 2114550 h 4095750"/>
              <a:gd name="connsiteX1" fmla="*/ 2336800 w 2349500"/>
              <a:gd name="connsiteY1" fmla="*/ 2190750 h 4095750"/>
              <a:gd name="connsiteX2" fmla="*/ 2330450 w 2349500"/>
              <a:gd name="connsiteY2" fmla="*/ 2222500 h 4095750"/>
              <a:gd name="connsiteX3" fmla="*/ 2336800 w 2349500"/>
              <a:gd name="connsiteY3" fmla="*/ 2298700 h 4095750"/>
              <a:gd name="connsiteX4" fmla="*/ 2287270 w 2349500"/>
              <a:gd name="connsiteY4" fmla="*/ 2294890 h 4095750"/>
              <a:gd name="connsiteX5" fmla="*/ 2271395 w 2349500"/>
              <a:gd name="connsiteY5" fmla="*/ 2357120 h 4095750"/>
              <a:gd name="connsiteX6" fmla="*/ 2197100 w 2349500"/>
              <a:gd name="connsiteY6" fmla="*/ 2355850 h 4095750"/>
              <a:gd name="connsiteX7" fmla="*/ 2164080 w 2349500"/>
              <a:gd name="connsiteY7" fmla="*/ 2353945 h 4095750"/>
              <a:gd name="connsiteX8" fmla="*/ 2127250 w 2349500"/>
              <a:gd name="connsiteY8" fmla="*/ 2381250 h 4095750"/>
              <a:gd name="connsiteX9" fmla="*/ 2101850 w 2349500"/>
              <a:gd name="connsiteY9" fmla="*/ 2495550 h 4095750"/>
              <a:gd name="connsiteX10" fmla="*/ 2051050 w 2349500"/>
              <a:gd name="connsiteY10" fmla="*/ 2559050 h 4095750"/>
              <a:gd name="connsiteX11" fmla="*/ 2019300 w 2349500"/>
              <a:gd name="connsiteY11" fmla="*/ 2622550 h 4095750"/>
              <a:gd name="connsiteX12" fmla="*/ 1898650 w 2349500"/>
              <a:gd name="connsiteY12" fmla="*/ 2673350 h 4095750"/>
              <a:gd name="connsiteX13" fmla="*/ 1784350 w 2349500"/>
              <a:gd name="connsiteY13" fmla="*/ 2819400 h 4095750"/>
              <a:gd name="connsiteX14" fmla="*/ 1765300 w 2349500"/>
              <a:gd name="connsiteY14" fmla="*/ 2959100 h 4095750"/>
              <a:gd name="connsiteX15" fmla="*/ 1758950 w 2349500"/>
              <a:gd name="connsiteY15" fmla="*/ 3028950 h 4095750"/>
              <a:gd name="connsiteX16" fmla="*/ 1847850 w 2349500"/>
              <a:gd name="connsiteY16" fmla="*/ 3219450 h 4095750"/>
              <a:gd name="connsiteX17" fmla="*/ 1943100 w 2349500"/>
              <a:gd name="connsiteY17" fmla="*/ 3803650 h 4095750"/>
              <a:gd name="connsiteX18" fmla="*/ 1866900 w 2349500"/>
              <a:gd name="connsiteY18" fmla="*/ 3829050 h 4095750"/>
              <a:gd name="connsiteX19" fmla="*/ 1905000 w 2349500"/>
              <a:gd name="connsiteY19" fmla="*/ 3892550 h 4095750"/>
              <a:gd name="connsiteX20" fmla="*/ 1968500 w 2349500"/>
              <a:gd name="connsiteY20" fmla="*/ 3949700 h 4095750"/>
              <a:gd name="connsiteX21" fmla="*/ 2044700 w 2349500"/>
              <a:gd name="connsiteY21" fmla="*/ 3956050 h 4095750"/>
              <a:gd name="connsiteX22" fmla="*/ 2063750 w 2349500"/>
              <a:gd name="connsiteY22" fmla="*/ 3987800 h 4095750"/>
              <a:gd name="connsiteX23" fmla="*/ 1873250 w 2349500"/>
              <a:gd name="connsiteY23" fmla="*/ 4006850 h 4095750"/>
              <a:gd name="connsiteX24" fmla="*/ 1670050 w 2349500"/>
              <a:gd name="connsiteY24" fmla="*/ 4006850 h 4095750"/>
              <a:gd name="connsiteX25" fmla="*/ 1657350 w 2349500"/>
              <a:gd name="connsiteY25" fmla="*/ 3930650 h 4095750"/>
              <a:gd name="connsiteX26" fmla="*/ 1695450 w 2349500"/>
              <a:gd name="connsiteY26" fmla="*/ 3822700 h 4095750"/>
              <a:gd name="connsiteX27" fmla="*/ 1651000 w 2349500"/>
              <a:gd name="connsiteY27" fmla="*/ 3378200 h 4095750"/>
              <a:gd name="connsiteX28" fmla="*/ 1536700 w 2349500"/>
              <a:gd name="connsiteY28" fmla="*/ 3194050 h 4095750"/>
              <a:gd name="connsiteX29" fmla="*/ 1504950 w 2349500"/>
              <a:gd name="connsiteY29" fmla="*/ 3448050 h 4095750"/>
              <a:gd name="connsiteX30" fmla="*/ 1270000 w 2349500"/>
              <a:gd name="connsiteY30" fmla="*/ 3873500 h 4095750"/>
              <a:gd name="connsiteX31" fmla="*/ 1200150 w 2349500"/>
              <a:gd name="connsiteY31" fmla="*/ 3930650 h 4095750"/>
              <a:gd name="connsiteX32" fmla="*/ 1136650 w 2349500"/>
              <a:gd name="connsiteY32" fmla="*/ 3949700 h 4095750"/>
              <a:gd name="connsiteX33" fmla="*/ 1219200 w 2349500"/>
              <a:gd name="connsiteY33" fmla="*/ 4019550 h 4095750"/>
              <a:gd name="connsiteX34" fmla="*/ 1289050 w 2349500"/>
              <a:gd name="connsiteY34" fmla="*/ 4019550 h 4095750"/>
              <a:gd name="connsiteX35" fmla="*/ 1327150 w 2349500"/>
              <a:gd name="connsiteY35" fmla="*/ 4064000 h 4095750"/>
              <a:gd name="connsiteX36" fmla="*/ 1212850 w 2349500"/>
              <a:gd name="connsiteY36" fmla="*/ 4095750 h 4095750"/>
              <a:gd name="connsiteX37" fmla="*/ 1041400 w 2349500"/>
              <a:gd name="connsiteY37" fmla="*/ 4083050 h 4095750"/>
              <a:gd name="connsiteX38" fmla="*/ 895350 w 2349500"/>
              <a:gd name="connsiteY38" fmla="*/ 4064000 h 4095750"/>
              <a:gd name="connsiteX39" fmla="*/ 901700 w 2349500"/>
              <a:gd name="connsiteY39" fmla="*/ 3968750 h 4095750"/>
              <a:gd name="connsiteX40" fmla="*/ 927100 w 2349500"/>
              <a:gd name="connsiteY40" fmla="*/ 3917950 h 4095750"/>
              <a:gd name="connsiteX41" fmla="*/ 1219200 w 2349500"/>
              <a:gd name="connsiteY41" fmla="*/ 3467100 h 4095750"/>
              <a:gd name="connsiteX42" fmla="*/ 1200150 w 2349500"/>
              <a:gd name="connsiteY42" fmla="*/ 3448050 h 4095750"/>
              <a:gd name="connsiteX43" fmla="*/ 1244600 w 2349500"/>
              <a:gd name="connsiteY43" fmla="*/ 3435350 h 4095750"/>
              <a:gd name="connsiteX44" fmla="*/ 1231900 w 2349500"/>
              <a:gd name="connsiteY44" fmla="*/ 2838450 h 4095750"/>
              <a:gd name="connsiteX45" fmla="*/ 1206500 w 2349500"/>
              <a:gd name="connsiteY45" fmla="*/ 2800350 h 4095750"/>
              <a:gd name="connsiteX46" fmla="*/ 1282700 w 2349500"/>
              <a:gd name="connsiteY46" fmla="*/ 2686050 h 4095750"/>
              <a:gd name="connsiteX47" fmla="*/ 1066800 w 2349500"/>
              <a:gd name="connsiteY47" fmla="*/ 2667000 h 4095750"/>
              <a:gd name="connsiteX48" fmla="*/ 914400 w 2349500"/>
              <a:gd name="connsiteY48" fmla="*/ 2635250 h 4095750"/>
              <a:gd name="connsiteX49" fmla="*/ 787400 w 2349500"/>
              <a:gd name="connsiteY49" fmla="*/ 2508250 h 4095750"/>
              <a:gd name="connsiteX50" fmla="*/ 368300 w 2349500"/>
              <a:gd name="connsiteY50" fmla="*/ 2317750 h 4095750"/>
              <a:gd name="connsiteX51" fmla="*/ 247650 w 2349500"/>
              <a:gd name="connsiteY51" fmla="*/ 2165350 h 4095750"/>
              <a:gd name="connsiteX52" fmla="*/ 152400 w 2349500"/>
              <a:gd name="connsiteY52" fmla="*/ 2082800 h 4095750"/>
              <a:gd name="connsiteX53" fmla="*/ 120650 w 2349500"/>
              <a:gd name="connsiteY53" fmla="*/ 1917700 h 4095750"/>
              <a:gd name="connsiteX54" fmla="*/ 82550 w 2349500"/>
              <a:gd name="connsiteY54" fmla="*/ 1879600 h 4095750"/>
              <a:gd name="connsiteX55" fmla="*/ 82550 w 2349500"/>
              <a:gd name="connsiteY55" fmla="*/ 1797050 h 4095750"/>
              <a:gd name="connsiteX56" fmla="*/ 0 w 2349500"/>
              <a:gd name="connsiteY56" fmla="*/ 1708150 h 4095750"/>
              <a:gd name="connsiteX57" fmla="*/ 25400 w 2349500"/>
              <a:gd name="connsiteY57" fmla="*/ 1562100 h 4095750"/>
              <a:gd name="connsiteX58" fmla="*/ 44450 w 2349500"/>
              <a:gd name="connsiteY58" fmla="*/ 1454150 h 4095750"/>
              <a:gd name="connsiteX59" fmla="*/ 6350 w 2349500"/>
              <a:gd name="connsiteY59" fmla="*/ 1365250 h 4095750"/>
              <a:gd name="connsiteX60" fmla="*/ 38100 w 2349500"/>
              <a:gd name="connsiteY60" fmla="*/ 1327150 h 4095750"/>
              <a:gd name="connsiteX61" fmla="*/ 95250 w 2349500"/>
              <a:gd name="connsiteY61" fmla="*/ 1085850 h 4095750"/>
              <a:gd name="connsiteX62" fmla="*/ 254000 w 2349500"/>
              <a:gd name="connsiteY62" fmla="*/ 800100 h 4095750"/>
              <a:gd name="connsiteX63" fmla="*/ 508000 w 2349500"/>
              <a:gd name="connsiteY63" fmla="*/ 387350 h 4095750"/>
              <a:gd name="connsiteX64" fmla="*/ 781050 w 2349500"/>
              <a:gd name="connsiteY64" fmla="*/ 120650 h 4095750"/>
              <a:gd name="connsiteX65" fmla="*/ 1047750 w 2349500"/>
              <a:gd name="connsiteY65" fmla="*/ 38100 h 4095750"/>
              <a:gd name="connsiteX66" fmla="*/ 1244600 w 2349500"/>
              <a:gd name="connsiteY66" fmla="*/ 0 h 4095750"/>
              <a:gd name="connsiteX67" fmla="*/ 1543050 w 2349500"/>
              <a:gd name="connsiteY67" fmla="*/ 25400 h 4095750"/>
              <a:gd name="connsiteX68" fmla="*/ 1822450 w 2349500"/>
              <a:gd name="connsiteY68" fmla="*/ 50800 h 4095750"/>
              <a:gd name="connsiteX69" fmla="*/ 2057400 w 2349500"/>
              <a:gd name="connsiteY69" fmla="*/ 273050 h 4095750"/>
              <a:gd name="connsiteX70" fmla="*/ 2197100 w 2349500"/>
              <a:gd name="connsiteY70" fmla="*/ 476250 h 4095750"/>
              <a:gd name="connsiteX71" fmla="*/ 2279650 w 2349500"/>
              <a:gd name="connsiteY71" fmla="*/ 876300 h 4095750"/>
              <a:gd name="connsiteX72" fmla="*/ 2254250 w 2349500"/>
              <a:gd name="connsiteY72" fmla="*/ 1282700 h 4095750"/>
              <a:gd name="connsiteX73" fmla="*/ 2222500 w 2349500"/>
              <a:gd name="connsiteY73" fmla="*/ 1530350 h 4095750"/>
              <a:gd name="connsiteX74" fmla="*/ 2203450 w 2349500"/>
              <a:gd name="connsiteY74" fmla="*/ 1670050 h 4095750"/>
              <a:gd name="connsiteX75" fmla="*/ 2197100 w 2349500"/>
              <a:gd name="connsiteY75" fmla="*/ 1771650 h 4095750"/>
              <a:gd name="connsiteX76" fmla="*/ 2139950 w 2349500"/>
              <a:gd name="connsiteY76" fmla="*/ 1860550 h 4095750"/>
              <a:gd name="connsiteX77" fmla="*/ 2139950 w 2349500"/>
              <a:gd name="connsiteY77" fmla="*/ 1968500 h 4095750"/>
              <a:gd name="connsiteX78" fmla="*/ 2095500 w 2349500"/>
              <a:gd name="connsiteY78" fmla="*/ 2012950 h 4095750"/>
              <a:gd name="connsiteX79" fmla="*/ 2012950 w 2349500"/>
              <a:gd name="connsiteY79" fmla="*/ 2178050 h 4095750"/>
              <a:gd name="connsiteX80" fmla="*/ 1993900 w 2349500"/>
              <a:gd name="connsiteY80" fmla="*/ 2216150 h 4095750"/>
              <a:gd name="connsiteX81" fmla="*/ 2057400 w 2349500"/>
              <a:gd name="connsiteY81" fmla="*/ 2216150 h 4095750"/>
              <a:gd name="connsiteX82" fmla="*/ 2044700 w 2349500"/>
              <a:gd name="connsiteY82" fmla="*/ 2133600 h 4095750"/>
              <a:gd name="connsiteX83" fmla="*/ 2101850 w 2349500"/>
              <a:gd name="connsiteY83" fmla="*/ 2012950 h 4095750"/>
              <a:gd name="connsiteX84" fmla="*/ 2203450 w 2349500"/>
              <a:gd name="connsiteY84" fmla="*/ 2000250 h 4095750"/>
              <a:gd name="connsiteX85" fmla="*/ 2317750 w 2349500"/>
              <a:gd name="connsiteY85" fmla="*/ 2051050 h 4095750"/>
              <a:gd name="connsiteX86" fmla="*/ 2349500 w 2349500"/>
              <a:gd name="connsiteY86" fmla="*/ 2114550 h 4095750"/>
              <a:gd name="connsiteX0" fmla="*/ 2349500 w 2349500"/>
              <a:gd name="connsiteY0" fmla="*/ 2114550 h 4095750"/>
              <a:gd name="connsiteX1" fmla="*/ 2336800 w 2349500"/>
              <a:gd name="connsiteY1" fmla="*/ 2190750 h 4095750"/>
              <a:gd name="connsiteX2" fmla="*/ 2330450 w 2349500"/>
              <a:gd name="connsiteY2" fmla="*/ 2222500 h 4095750"/>
              <a:gd name="connsiteX3" fmla="*/ 2317750 w 2349500"/>
              <a:gd name="connsiteY3" fmla="*/ 2273935 h 4095750"/>
              <a:gd name="connsiteX4" fmla="*/ 2287270 w 2349500"/>
              <a:gd name="connsiteY4" fmla="*/ 2294890 h 4095750"/>
              <a:gd name="connsiteX5" fmla="*/ 2271395 w 2349500"/>
              <a:gd name="connsiteY5" fmla="*/ 2357120 h 4095750"/>
              <a:gd name="connsiteX6" fmla="*/ 2197100 w 2349500"/>
              <a:gd name="connsiteY6" fmla="*/ 2355850 h 4095750"/>
              <a:gd name="connsiteX7" fmla="*/ 2164080 w 2349500"/>
              <a:gd name="connsiteY7" fmla="*/ 2353945 h 4095750"/>
              <a:gd name="connsiteX8" fmla="*/ 2127250 w 2349500"/>
              <a:gd name="connsiteY8" fmla="*/ 2381250 h 4095750"/>
              <a:gd name="connsiteX9" fmla="*/ 2101850 w 2349500"/>
              <a:gd name="connsiteY9" fmla="*/ 2495550 h 4095750"/>
              <a:gd name="connsiteX10" fmla="*/ 2051050 w 2349500"/>
              <a:gd name="connsiteY10" fmla="*/ 2559050 h 4095750"/>
              <a:gd name="connsiteX11" fmla="*/ 2019300 w 2349500"/>
              <a:gd name="connsiteY11" fmla="*/ 2622550 h 4095750"/>
              <a:gd name="connsiteX12" fmla="*/ 1898650 w 2349500"/>
              <a:gd name="connsiteY12" fmla="*/ 2673350 h 4095750"/>
              <a:gd name="connsiteX13" fmla="*/ 1784350 w 2349500"/>
              <a:gd name="connsiteY13" fmla="*/ 2819400 h 4095750"/>
              <a:gd name="connsiteX14" fmla="*/ 1765300 w 2349500"/>
              <a:gd name="connsiteY14" fmla="*/ 2959100 h 4095750"/>
              <a:gd name="connsiteX15" fmla="*/ 1758950 w 2349500"/>
              <a:gd name="connsiteY15" fmla="*/ 3028950 h 4095750"/>
              <a:gd name="connsiteX16" fmla="*/ 1847850 w 2349500"/>
              <a:gd name="connsiteY16" fmla="*/ 3219450 h 4095750"/>
              <a:gd name="connsiteX17" fmla="*/ 1943100 w 2349500"/>
              <a:gd name="connsiteY17" fmla="*/ 3803650 h 4095750"/>
              <a:gd name="connsiteX18" fmla="*/ 1866900 w 2349500"/>
              <a:gd name="connsiteY18" fmla="*/ 3829050 h 4095750"/>
              <a:gd name="connsiteX19" fmla="*/ 1905000 w 2349500"/>
              <a:gd name="connsiteY19" fmla="*/ 3892550 h 4095750"/>
              <a:gd name="connsiteX20" fmla="*/ 1968500 w 2349500"/>
              <a:gd name="connsiteY20" fmla="*/ 3949700 h 4095750"/>
              <a:gd name="connsiteX21" fmla="*/ 2044700 w 2349500"/>
              <a:gd name="connsiteY21" fmla="*/ 3956050 h 4095750"/>
              <a:gd name="connsiteX22" fmla="*/ 2063750 w 2349500"/>
              <a:gd name="connsiteY22" fmla="*/ 3987800 h 4095750"/>
              <a:gd name="connsiteX23" fmla="*/ 1873250 w 2349500"/>
              <a:gd name="connsiteY23" fmla="*/ 4006850 h 4095750"/>
              <a:gd name="connsiteX24" fmla="*/ 1670050 w 2349500"/>
              <a:gd name="connsiteY24" fmla="*/ 4006850 h 4095750"/>
              <a:gd name="connsiteX25" fmla="*/ 1657350 w 2349500"/>
              <a:gd name="connsiteY25" fmla="*/ 3930650 h 4095750"/>
              <a:gd name="connsiteX26" fmla="*/ 1695450 w 2349500"/>
              <a:gd name="connsiteY26" fmla="*/ 3822700 h 4095750"/>
              <a:gd name="connsiteX27" fmla="*/ 1651000 w 2349500"/>
              <a:gd name="connsiteY27" fmla="*/ 3378200 h 4095750"/>
              <a:gd name="connsiteX28" fmla="*/ 1536700 w 2349500"/>
              <a:gd name="connsiteY28" fmla="*/ 3194050 h 4095750"/>
              <a:gd name="connsiteX29" fmla="*/ 1504950 w 2349500"/>
              <a:gd name="connsiteY29" fmla="*/ 3448050 h 4095750"/>
              <a:gd name="connsiteX30" fmla="*/ 1270000 w 2349500"/>
              <a:gd name="connsiteY30" fmla="*/ 3873500 h 4095750"/>
              <a:gd name="connsiteX31" fmla="*/ 1200150 w 2349500"/>
              <a:gd name="connsiteY31" fmla="*/ 3930650 h 4095750"/>
              <a:gd name="connsiteX32" fmla="*/ 1136650 w 2349500"/>
              <a:gd name="connsiteY32" fmla="*/ 3949700 h 4095750"/>
              <a:gd name="connsiteX33" fmla="*/ 1219200 w 2349500"/>
              <a:gd name="connsiteY33" fmla="*/ 4019550 h 4095750"/>
              <a:gd name="connsiteX34" fmla="*/ 1289050 w 2349500"/>
              <a:gd name="connsiteY34" fmla="*/ 4019550 h 4095750"/>
              <a:gd name="connsiteX35" fmla="*/ 1327150 w 2349500"/>
              <a:gd name="connsiteY35" fmla="*/ 4064000 h 4095750"/>
              <a:gd name="connsiteX36" fmla="*/ 1212850 w 2349500"/>
              <a:gd name="connsiteY36" fmla="*/ 4095750 h 4095750"/>
              <a:gd name="connsiteX37" fmla="*/ 1041400 w 2349500"/>
              <a:gd name="connsiteY37" fmla="*/ 4083050 h 4095750"/>
              <a:gd name="connsiteX38" fmla="*/ 895350 w 2349500"/>
              <a:gd name="connsiteY38" fmla="*/ 4064000 h 4095750"/>
              <a:gd name="connsiteX39" fmla="*/ 901700 w 2349500"/>
              <a:gd name="connsiteY39" fmla="*/ 3968750 h 4095750"/>
              <a:gd name="connsiteX40" fmla="*/ 927100 w 2349500"/>
              <a:gd name="connsiteY40" fmla="*/ 3917950 h 4095750"/>
              <a:gd name="connsiteX41" fmla="*/ 1219200 w 2349500"/>
              <a:gd name="connsiteY41" fmla="*/ 3467100 h 4095750"/>
              <a:gd name="connsiteX42" fmla="*/ 1200150 w 2349500"/>
              <a:gd name="connsiteY42" fmla="*/ 3448050 h 4095750"/>
              <a:gd name="connsiteX43" fmla="*/ 1244600 w 2349500"/>
              <a:gd name="connsiteY43" fmla="*/ 3435350 h 4095750"/>
              <a:gd name="connsiteX44" fmla="*/ 1231900 w 2349500"/>
              <a:gd name="connsiteY44" fmla="*/ 2838450 h 4095750"/>
              <a:gd name="connsiteX45" fmla="*/ 1206500 w 2349500"/>
              <a:gd name="connsiteY45" fmla="*/ 2800350 h 4095750"/>
              <a:gd name="connsiteX46" fmla="*/ 1282700 w 2349500"/>
              <a:gd name="connsiteY46" fmla="*/ 2686050 h 4095750"/>
              <a:gd name="connsiteX47" fmla="*/ 1066800 w 2349500"/>
              <a:gd name="connsiteY47" fmla="*/ 2667000 h 4095750"/>
              <a:gd name="connsiteX48" fmla="*/ 914400 w 2349500"/>
              <a:gd name="connsiteY48" fmla="*/ 2635250 h 4095750"/>
              <a:gd name="connsiteX49" fmla="*/ 787400 w 2349500"/>
              <a:gd name="connsiteY49" fmla="*/ 2508250 h 4095750"/>
              <a:gd name="connsiteX50" fmla="*/ 368300 w 2349500"/>
              <a:gd name="connsiteY50" fmla="*/ 2317750 h 4095750"/>
              <a:gd name="connsiteX51" fmla="*/ 247650 w 2349500"/>
              <a:gd name="connsiteY51" fmla="*/ 2165350 h 4095750"/>
              <a:gd name="connsiteX52" fmla="*/ 152400 w 2349500"/>
              <a:gd name="connsiteY52" fmla="*/ 2082800 h 4095750"/>
              <a:gd name="connsiteX53" fmla="*/ 120650 w 2349500"/>
              <a:gd name="connsiteY53" fmla="*/ 1917700 h 4095750"/>
              <a:gd name="connsiteX54" fmla="*/ 82550 w 2349500"/>
              <a:gd name="connsiteY54" fmla="*/ 1879600 h 4095750"/>
              <a:gd name="connsiteX55" fmla="*/ 82550 w 2349500"/>
              <a:gd name="connsiteY55" fmla="*/ 1797050 h 4095750"/>
              <a:gd name="connsiteX56" fmla="*/ 0 w 2349500"/>
              <a:gd name="connsiteY56" fmla="*/ 1708150 h 4095750"/>
              <a:gd name="connsiteX57" fmla="*/ 25400 w 2349500"/>
              <a:gd name="connsiteY57" fmla="*/ 1562100 h 4095750"/>
              <a:gd name="connsiteX58" fmla="*/ 44450 w 2349500"/>
              <a:gd name="connsiteY58" fmla="*/ 1454150 h 4095750"/>
              <a:gd name="connsiteX59" fmla="*/ 6350 w 2349500"/>
              <a:gd name="connsiteY59" fmla="*/ 1365250 h 4095750"/>
              <a:gd name="connsiteX60" fmla="*/ 38100 w 2349500"/>
              <a:gd name="connsiteY60" fmla="*/ 1327150 h 4095750"/>
              <a:gd name="connsiteX61" fmla="*/ 95250 w 2349500"/>
              <a:gd name="connsiteY61" fmla="*/ 1085850 h 4095750"/>
              <a:gd name="connsiteX62" fmla="*/ 254000 w 2349500"/>
              <a:gd name="connsiteY62" fmla="*/ 800100 h 4095750"/>
              <a:gd name="connsiteX63" fmla="*/ 508000 w 2349500"/>
              <a:gd name="connsiteY63" fmla="*/ 387350 h 4095750"/>
              <a:gd name="connsiteX64" fmla="*/ 781050 w 2349500"/>
              <a:gd name="connsiteY64" fmla="*/ 120650 h 4095750"/>
              <a:gd name="connsiteX65" fmla="*/ 1047750 w 2349500"/>
              <a:gd name="connsiteY65" fmla="*/ 38100 h 4095750"/>
              <a:gd name="connsiteX66" fmla="*/ 1244600 w 2349500"/>
              <a:gd name="connsiteY66" fmla="*/ 0 h 4095750"/>
              <a:gd name="connsiteX67" fmla="*/ 1543050 w 2349500"/>
              <a:gd name="connsiteY67" fmla="*/ 25400 h 4095750"/>
              <a:gd name="connsiteX68" fmla="*/ 1822450 w 2349500"/>
              <a:gd name="connsiteY68" fmla="*/ 50800 h 4095750"/>
              <a:gd name="connsiteX69" fmla="*/ 2057400 w 2349500"/>
              <a:gd name="connsiteY69" fmla="*/ 273050 h 4095750"/>
              <a:gd name="connsiteX70" fmla="*/ 2197100 w 2349500"/>
              <a:gd name="connsiteY70" fmla="*/ 476250 h 4095750"/>
              <a:gd name="connsiteX71" fmla="*/ 2279650 w 2349500"/>
              <a:gd name="connsiteY71" fmla="*/ 876300 h 4095750"/>
              <a:gd name="connsiteX72" fmla="*/ 2254250 w 2349500"/>
              <a:gd name="connsiteY72" fmla="*/ 1282700 h 4095750"/>
              <a:gd name="connsiteX73" fmla="*/ 2222500 w 2349500"/>
              <a:gd name="connsiteY73" fmla="*/ 1530350 h 4095750"/>
              <a:gd name="connsiteX74" fmla="*/ 2203450 w 2349500"/>
              <a:gd name="connsiteY74" fmla="*/ 1670050 h 4095750"/>
              <a:gd name="connsiteX75" fmla="*/ 2197100 w 2349500"/>
              <a:gd name="connsiteY75" fmla="*/ 1771650 h 4095750"/>
              <a:gd name="connsiteX76" fmla="*/ 2139950 w 2349500"/>
              <a:gd name="connsiteY76" fmla="*/ 1860550 h 4095750"/>
              <a:gd name="connsiteX77" fmla="*/ 2139950 w 2349500"/>
              <a:gd name="connsiteY77" fmla="*/ 1968500 h 4095750"/>
              <a:gd name="connsiteX78" fmla="*/ 2095500 w 2349500"/>
              <a:gd name="connsiteY78" fmla="*/ 2012950 h 4095750"/>
              <a:gd name="connsiteX79" fmla="*/ 2012950 w 2349500"/>
              <a:gd name="connsiteY79" fmla="*/ 2178050 h 4095750"/>
              <a:gd name="connsiteX80" fmla="*/ 1993900 w 2349500"/>
              <a:gd name="connsiteY80" fmla="*/ 2216150 h 4095750"/>
              <a:gd name="connsiteX81" fmla="*/ 2057400 w 2349500"/>
              <a:gd name="connsiteY81" fmla="*/ 2216150 h 4095750"/>
              <a:gd name="connsiteX82" fmla="*/ 2044700 w 2349500"/>
              <a:gd name="connsiteY82" fmla="*/ 2133600 h 4095750"/>
              <a:gd name="connsiteX83" fmla="*/ 2101850 w 2349500"/>
              <a:gd name="connsiteY83" fmla="*/ 2012950 h 4095750"/>
              <a:gd name="connsiteX84" fmla="*/ 2203450 w 2349500"/>
              <a:gd name="connsiteY84" fmla="*/ 2000250 h 4095750"/>
              <a:gd name="connsiteX85" fmla="*/ 2317750 w 2349500"/>
              <a:gd name="connsiteY85" fmla="*/ 2051050 h 4095750"/>
              <a:gd name="connsiteX86" fmla="*/ 2349500 w 2349500"/>
              <a:gd name="connsiteY86" fmla="*/ 2114550 h 4095750"/>
              <a:gd name="connsiteX0" fmla="*/ 2349500 w 2349500"/>
              <a:gd name="connsiteY0" fmla="*/ 2114550 h 4095750"/>
              <a:gd name="connsiteX1" fmla="*/ 2336800 w 2349500"/>
              <a:gd name="connsiteY1" fmla="*/ 2190750 h 4095750"/>
              <a:gd name="connsiteX2" fmla="*/ 2307590 w 2349500"/>
              <a:gd name="connsiteY2" fmla="*/ 2218690 h 4095750"/>
              <a:gd name="connsiteX3" fmla="*/ 2317750 w 2349500"/>
              <a:gd name="connsiteY3" fmla="*/ 2273935 h 4095750"/>
              <a:gd name="connsiteX4" fmla="*/ 2287270 w 2349500"/>
              <a:gd name="connsiteY4" fmla="*/ 2294890 h 4095750"/>
              <a:gd name="connsiteX5" fmla="*/ 2271395 w 2349500"/>
              <a:gd name="connsiteY5" fmla="*/ 2357120 h 4095750"/>
              <a:gd name="connsiteX6" fmla="*/ 2197100 w 2349500"/>
              <a:gd name="connsiteY6" fmla="*/ 2355850 h 4095750"/>
              <a:gd name="connsiteX7" fmla="*/ 2164080 w 2349500"/>
              <a:gd name="connsiteY7" fmla="*/ 2353945 h 4095750"/>
              <a:gd name="connsiteX8" fmla="*/ 2127250 w 2349500"/>
              <a:gd name="connsiteY8" fmla="*/ 2381250 h 4095750"/>
              <a:gd name="connsiteX9" fmla="*/ 2101850 w 2349500"/>
              <a:gd name="connsiteY9" fmla="*/ 2495550 h 4095750"/>
              <a:gd name="connsiteX10" fmla="*/ 2051050 w 2349500"/>
              <a:gd name="connsiteY10" fmla="*/ 2559050 h 4095750"/>
              <a:gd name="connsiteX11" fmla="*/ 2019300 w 2349500"/>
              <a:gd name="connsiteY11" fmla="*/ 2622550 h 4095750"/>
              <a:gd name="connsiteX12" fmla="*/ 1898650 w 2349500"/>
              <a:gd name="connsiteY12" fmla="*/ 2673350 h 4095750"/>
              <a:gd name="connsiteX13" fmla="*/ 1784350 w 2349500"/>
              <a:gd name="connsiteY13" fmla="*/ 2819400 h 4095750"/>
              <a:gd name="connsiteX14" fmla="*/ 1765300 w 2349500"/>
              <a:gd name="connsiteY14" fmla="*/ 2959100 h 4095750"/>
              <a:gd name="connsiteX15" fmla="*/ 1758950 w 2349500"/>
              <a:gd name="connsiteY15" fmla="*/ 3028950 h 4095750"/>
              <a:gd name="connsiteX16" fmla="*/ 1847850 w 2349500"/>
              <a:gd name="connsiteY16" fmla="*/ 3219450 h 4095750"/>
              <a:gd name="connsiteX17" fmla="*/ 1943100 w 2349500"/>
              <a:gd name="connsiteY17" fmla="*/ 3803650 h 4095750"/>
              <a:gd name="connsiteX18" fmla="*/ 1866900 w 2349500"/>
              <a:gd name="connsiteY18" fmla="*/ 3829050 h 4095750"/>
              <a:gd name="connsiteX19" fmla="*/ 1905000 w 2349500"/>
              <a:gd name="connsiteY19" fmla="*/ 3892550 h 4095750"/>
              <a:gd name="connsiteX20" fmla="*/ 1968500 w 2349500"/>
              <a:gd name="connsiteY20" fmla="*/ 3949700 h 4095750"/>
              <a:gd name="connsiteX21" fmla="*/ 2044700 w 2349500"/>
              <a:gd name="connsiteY21" fmla="*/ 3956050 h 4095750"/>
              <a:gd name="connsiteX22" fmla="*/ 2063750 w 2349500"/>
              <a:gd name="connsiteY22" fmla="*/ 3987800 h 4095750"/>
              <a:gd name="connsiteX23" fmla="*/ 1873250 w 2349500"/>
              <a:gd name="connsiteY23" fmla="*/ 4006850 h 4095750"/>
              <a:gd name="connsiteX24" fmla="*/ 1670050 w 2349500"/>
              <a:gd name="connsiteY24" fmla="*/ 4006850 h 4095750"/>
              <a:gd name="connsiteX25" fmla="*/ 1657350 w 2349500"/>
              <a:gd name="connsiteY25" fmla="*/ 3930650 h 4095750"/>
              <a:gd name="connsiteX26" fmla="*/ 1695450 w 2349500"/>
              <a:gd name="connsiteY26" fmla="*/ 3822700 h 4095750"/>
              <a:gd name="connsiteX27" fmla="*/ 1651000 w 2349500"/>
              <a:gd name="connsiteY27" fmla="*/ 3378200 h 4095750"/>
              <a:gd name="connsiteX28" fmla="*/ 1536700 w 2349500"/>
              <a:gd name="connsiteY28" fmla="*/ 3194050 h 4095750"/>
              <a:gd name="connsiteX29" fmla="*/ 1504950 w 2349500"/>
              <a:gd name="connsiteY29" fmla="*/ 3448050 h 4095750"/>
              <a:gd name="connsiteX30" fmla="*/ 1270000 w 2349500"/>
              <a:gd name="connsiteY30" fmla="*/ 3873500 h 4095750"/>
              <a:gd name="connsiteX31" fmla="*/ 1200150 w 2349500"/>
              <a:gd name="connsiteY31" fmla="*/ 3930650 h 4095750"/>
              <a:gd name="connsiteX32" fmla="*/ 1136650 w 2349500"/>
              <a:gd name="connsiteY32" fmla="*/ 3949700 h 4095750"/>
              <a:gd name="connsiteX33" fmla="*/ 1219200 w 2349500"/>
              <a:gd name="connsiteY33" fmla="*/ 4019550 h 4095750"/>
              <a:gd name="connsiteX34" fmla="*/ 1289050 w 2349500"/>
              <a:gd name="connsiteY34" fmla="*/ 4019550 h 4095750"/>
              <a:gd name="connsiteX35" fmla="*/ 1327150 w 2349500"/>
              <a:gd name="connsiteY35" fmla="*/ 4064000 h 4095750"/>
              <a:gd name="connsiteX36" fmla="*/ 1212850 w 2349500"/>
              <a:gd name="connsiteY36" fmla="*/ 4095750 h 4095750"/>
              <a:gd name="connsiteX37" fmla="*/ 1041400 w 2349500"/>
              <a:gd name="connsiteY37" fmla="*/ 4083050 h 4095750"/>
              <a:gd name="connsiteX38" fmla="*/ 895350 w 2349500"/>
              <a:gd name="connsiteY38" fmla="*/ 4064000 h 4095750"/>
              <a:gd name="connsiteX39" fmla="*/ 901700 w 2349500"/>
              <a:gd name="connsiteY39" fmla="*/ 3968750 h 4095750"/>
              <a:gd name="connsiteX40" fmla="*/ 927100 w 2349500"/>
              <a:gd name="connsiteY40" fmla="*/ 3917950 h 4095750"/>
              <a:gd name="connsiteX41" fmla="*/ 1219200 w 2349500"/>
              <a:gd name="connsiteY41" fmla="*/ 3467100 h 4095750"/>
              <a:gd name="connsiteX42" fmla="*/ 1200150 w 2349500"/>
              <a:gd name="connsiteY42" fmla="*/ 3448050 h 4095750"/>
              <a:gd name="connsiteX43" fmla="*/ 1244600 w 2349500"/>
              <a:gd name="connsiteY43" fmla="*/ 3435350 h 4095750"/>
              <a:gd name="connsiteX44" fmla="*/ 1231900 w 2349500"/>
              <a:gd name="connsiteY44" fmla="*/ 2838450 h 4095750"/>
              <a:gd name="connsiteX45" fmla="*/ 1206500 w 2349500"/>
              <a:gd name="connsiteY45" fmla="*/ 2800350 h 4095750"/>
              <a:gd name="connsiteX46" fmla="*/ 1282700 w 2349500"/>
              <a:gd name="connsiteY46" fmla="*/ 2686050 h 4095750"/>
              <a:gd name="connsiteX47" fmla="*/ 1066800 w 2349500"/>
              <a:gd name="connsiteY47" fmla="*/ 2667000 h 4095750"/>
              <a:gd name="connsiteX48" fmla="*/ 914400 w 2349500"/>
              <a:gd name="connsiteY48" fmla="*/ 2635250 h 4095750"/>
              <a:gd name="connsiteX49" fmla="*/ 787400 w 2349500"/>
              <a:gd name="connsiteY49" fmla="*/ 2508250 h 4095750"/>
              <a:gd name="connsiteX50" fmla="*/ 368300 w 2349500"/>
              <a:gd name="connsiteY50" fmla="*/ 2317750 h 4095750"/>
              <a:gd name="connsiteX51" fmla="*/ 247650 w 2349500"/>
              <a:gd name="connsiteY51" fmla="*/ 2165350 h 4095750"/>
              <a:gd name="connsiteX52" fmla="*/ 152400 w 2349500"/>
              <a:gd name="connsiteY52" fmla="*/ 2082800 h 4095750"/>
              <a:gd name="connsiteX53" fmla="*/ 120650 w 2349500"/>
              <a:gd name="connsiteY53" fmla="*/ 1917700 h 4095750"/>
              <a:gd name="connsiteX54" fmla="*/ 82550 w 2349500"/>
              <a:gd name="connsiteY54" fmla="*/ 1879600 h 4095750"/>
              <a:gd name="connsiteX55" fmla="*/ 82550 w 2349500"/>
              <a:gd name="connsiteY55" fmla="*/ 1797050 h 4095750"/>
              <a:gd name="connsiteX56" fmla="*/ 0 w 2349500"/>
              <a:gd name="connsiteY56" fmla="*/ 1708150 h 4095750"/>
              <a:gd name="connsiteX57" fmla="*/ 25400 w 2349500"/>
              <a:gd name="connsiteY57" fmla="*/ 1562100 h 4095750"/>
              <a:gd name="connsiteX58" fmla="*/ 44450 w 2349500"/>
              <a:gd name="connsiteY58" fmla="*/ 1454150 h 4095750"/>
              <a:gd name="connsiteX59" fmla="*/ 6350 w 2349500"/>
              <a:gd name="connsiteY59" fmla="*/ 1365250 h 4095750"/>
              <a:gd name="connsiteX60" fmla="*/ 38100 w 2349500"/>
              <a:gd name="connsiteY60" fmla="*/ 1327150 h 4095750"/>
              <a:gd name="connsiteX61" fmla="*/ 95250 w 2349500"/>
              <a:gd name="connsiteY61" fmla="*/ 1085850 h 4095750"/>
              <a:gd name="connsiteX62" fmla="*/ 254000 w 2349500"/>
              <a:gd name="connsiteY62" fmla="*/ 800100 h 4095750"/>
              <a:gd name="connsiteX63" fmla="*/ 508000 w 2349500"/>
              <a:gd name="connsiteY63" fmla="*/ 387350 h 4095750"/>
              <a:gd name="connsiteX64" fmla="*/ 781050 w 2349500"/>
              <a:gd name="connsiteY64" fmla="*/ 120650 h 4095750"/>
              <a:gd name="connsiteX65" fmla="*/ 1047750 w 2349500"/>
              <a:gd name="connsiteY65" fmla="*/ 38100 h 4095750"/>
              <a:gd name="connsiteX66" fmla="*/ 1244600 w 2349500"/>
              <a:gd name="connsiteY66" fmla="*/ 0 h 4095750"/>
              <a:gd name="connsiteX67" fmla="*/ 1543050 w 2349500"/>
              <a:gd name="connsiteY67" fmla="*/ 25400 h 4095750"/>
              <a:gd name="connsiteX68" fmla="*/ 1822450 w 2349500"/>
              <a:gd name="connsiteY68" fmla="*/ 50800 h 4095750"/>
              <a:gd name="connsiteX69" fmla="*/ 2057400 w 2349500"/>
              <a:gd name="connsiteY69" fmla="*/ 273050 h 4095750"/>
              <a:gd name="connsiteX70" fmla="*/ 2197100 w 2349500"/>
              <a:gd name="connsiteY70" fmla="*/ 476250 h 4095750"/>
              <a:gd name="connsiteX71" fmla="*/ 2279650 w 2349500"/>
              <a:gd name="connsiteY71" fmla="*/ 876300 h 4095750"/>
              <a:gd name="connsiteX72" fmla="*/ 2254250 w 2349500"/>
              <a:gd name="connsiteY72" fmla="*/ 1282700 h 4095750"/>
              <a:gd name="connsiteX73" fmla="*/ 2222500 w 2349500"/>
              <a:gd name="connsiteY73" fmla="*/ 1530350 h 4095750"/>
              <a:gd name="connsiteX74" fmla="*/ 2203450 w 2349500"/>
              <a:gd name="connsiteY74" fmla="*/ 1670050 h 4095750"/>
              <a:gd name="connsiteX75" fmla="*/ 2197100 w 2349500"/>
              <a:gd name="connsiteY75" fmla="*/ 1771650 h 4095750"/>
              <a:gd name="connsiteX76" fmla="*/ 2139950 w 2349500"/>
              <a:gd name="connsiteY76" fmla="*/ 1860550 h 4095750"/>
              <a:gd name="connsiteX77" fmla="*/ 2139950 w 2349500"/>
              <a:gd name="connsiteY77" fmla="*/ 1968500 h 4095750"/>
              <a:gd name="connsiteX78" fmla="*/ 2095500 w 2349500"/>
              <a:gd name="connsiteY78" fmla="*/ 2012950 h 4095750"/>
              <a:gd name="connsiteX79" fmla="*/ 2012950 w 2349500"/>
              <a:gd name="connsiteY79" fmla="*/ 2178050 h 4095750"/>
              <a:gd name="connsiteX80" fmla="*/ 1993900 w 2349500"/>
              <a:gd name="connsiteY80" fmla="*/ 2216150 h 4095750"/>
              <a:gd name="connsiteX81" fmla="*/ 2057400 w 2349500"/>
              <a:gd name="connsiteY81" fmla="*/ 2216150 h 4095750"/>
              <a:gd name="connsiteX82" fmla="*/ 2044700 w 2349500"/>
              <a:gd name="connsiteY82" fmla="*/ 2133600 h 4095750"/>
              <a:gd name="connsiteX83" fmla="*/ 2101850 w 2349500"/>
              <a:gd name="connsiteY83" fmla="*/ 2012950 h 4095750"/>
              <a:gd name="connsiteX84" fmla="*/ 2203450 w 2349500"/>
              <a:gd name="connsiteY84" fmla="*/ 2000250 h 4095750"/>
              <a:gd name="connsiteX85" fmla="*/ 2317750 w 2349500"/>
              <a:gd name="connsiteY85" fmla="*/ 2051050 h 4095750"/>
              <a:gd name="connsiteX86" fmla="*/ 2349500 w 2349500"/>
              <a:gd name="connsiteY86" fmla="*/ 2114550 h 4095750"/>
              <a:gd name="connsiteX0" fmla="*/ 2349500 w 2349500"/>
              <a:gd name="connsiteY0" fmla="*/ 2114550 h 4095750"/>
              <a:gd name="connsiteX1" fmla="*/ 2327275 w 2349500"/>
              <a:gd name="connsiteY1" fmla="*/ 2171700 h 4095750"/>
              <a:gd name="connsiteX2" fmla="*/ 2307590 w 2349500"/>
              <a:gd name="connsiteY2" fmla="*/ 2218690 h 4095750"/>
              <a:gd name="connsiteX3" fmla="*/ 2317750 w 2349500"/>
              <a:gd name="connsiteY3" fmla="*/ 2273935 h 4095750"/>
              <a:gd name="connsiteX4" fmla="*/ 2287270 w 2349500"/>
              <a:gd name="connsiteY4" fmla="*/ 2294890 h 4095750"/>
              <a:gd name="connsiteX5" fmla="*/ 2271395 w 2349500"/>
              <a:gd name="connsiteY5" fmla="*/ 2357120 h 4095750"/>
              <a:gd name="connsiteX6" fmla="*/ 2197100 w 2349500"/>
              <a:gd name="connsiteY6" fmla="*/ 2355850 h 4095750"/>
              <a:gd name="connsiteX7" fmla="*/ 2164080 w 2349500"/>
              <a:gd name="connsiteY7" fmla="*/ 2353945 h 4095750"/>
              <a:gd name="connsiteX8" fmla="*/ 2127250 w 2349500"/>
              <a:gd name="connsiteY8" fmla="*/ 2381250 h 4095750"/>
              <a:gd name="connsiteX9" fmla="*/ 2101850 w 2349500"/>
              <a:gd name="connsiteY9" fmla="*/ 2495550 h 4095750"/>
              <a:gd name="connsiteX10" fmla="*/ 2051050 w 2349500"/>
              <a:gd name="connsiteY10" fmla="*/ 2559050 h 4095750"/>
              <a:gd name="connsiteX11" fmla="*/ 2019300 w 2349500"/>
              <a:gd name="connsiteY11" fmla="*/ 2622550 h 4095750"/>
              <a:gd name="connsiteX12" fmla="*/ 1898650 w 2349500"/>
              <a:gd name="connsiteY12" fmla="*/ 2673350 h 4095750"/>
              <a:gd name="connsiteX13" fmla="*/ 1784350 w 2349500"/>
              <a:gd name="connsiteY13" fmla="*/ 2819400 h 4095750"/>
              <a:gd name="connsiteX14" fmla="*/ 1765300 w 2349500"/>
              <a:gd name="connsiteY14" fmla="*/ 2959100 h 4095750"/>
              <a:gd name="connsiteX15" fmla="*/ 1758950 w 2349500"/>
              <a:gd name="connsiteY15" fmla="*/ 3028950 h 4095750"/>
              <a:gd name="connsiteX16" fmla="*/ 1847850 w 2349500"/>
              <a:gd name="connsiteY16" fmla="*/ 3219450 h 4095750"/>
              <a:gd name="connsiteX17" fmla="*/ 1943100 w 2349500"/>
              <a:gd name="connsiteY17" fmla="*/ 3803650 h 4095750"/>
              <a:gd name="connsiteX18" fmla="*/ 1866900 w 2349500"/>
              <a:gd name="connsiteY18" fmla="*/ 3829050 h 4095750"/>
              <a:gd name="connsiteX19" fmla="*/ 1905000 w 2349500"/>
              <a:gd name="connsiteY19" fmla="*/ 3892550 h 4095750"/>
              <a:gd name="connsiteX20" fmla="*/ 1968500 w 2349500"/>
              <a:gd name="connsiteY20" fmla="*/ 3949700 h 4095750"/>
              <a:gd name="connsiteX21" fmla="*/ 2044700 w 2349500"/>
              <a:gd name="connsiteY21" fmla="*/ 3956050 h 4095750"/>
              <a:gd name="connsiteX22" fmla="*/ 2063750 w 2349500"/>
              <a:gd name="connsiteY22" fmla="*/ 3987800 h 4095750"/>
              <a:gd name="connsiteX23" fmla="*/ 1873250 w 2349500"/>
              <a:gd name="connsiteY23" fmla="*/ 4006850 h 4095750"/>
              <a:gd name="connsiteX24" fmla="*/ 1670050 w 2349500"/>
              <a:gd name="connsiteY24" fmla="*/ 4006850 h 4095750"/>
              <a:gd name="connsiteX25" fmla="*/ 1657350 w 2349500"/>
              <a:gd name="connsiteY25" fmla="*/ 3930650 h 4095750"/>
              <a:gd name="connsiteX26" fmla="*/ 1695450 w 2349500"/>
              <a:gd name="connsiteY26" fmla="*/ 3822700 h 4095750"/>
              <a:gd name="connsiteX27" fmla="*/ 1651000 w 2349500"/>
              <a:gd name="connsiteY27" fmla="*/ 3378200 h 4095750"/>
              <a:gd name="connsiteX28" fmla="*/ 1536700 w 2349500"/>
              <a:gd name="connsiteY28" fmla="*/ 3194050 h 4095750"/>
              <a:gd name="connsiteX29" fmla="*/ 1504950 w 2349500"/>
              <a:gd name="connsiteY29" fmla="*/ 3448050 h 4095750"/>
              <a:gd name="connsiteX30" fmla="*/ 1270000 w 2349500"/>
              <a:gd name="connsiteY30" fmla="*/ 3873500 h 4095750"/>
              <a:gd name="connsiteX31" fmla="*/ 1200150 w 2349500"/>
              <a:gd name="connsiteY31" fmla="*/ 3930650 h 4095750"/>
              <a:gd name="connsiteX32" fmla="*/ 1136650 w 2349500"/>
              <a:gd name="connsiteY32" fmla="*/ 3949700 h 4095750"/>
              <a:gd name="connsiteX33" fmla="*/ 1219200 w 2349500"/>
              <a:gd name="connsiteY33" fmla="*/ 4019550 h 4095750"/>
              <a:gd name="connsiteX34" fmla="*/ 1289050 w 2349500"/>
              <a:gd name="connsiteY34" fmla="*/ 4019550 h 4095750"/>
              <a:gd name="connsiteX35" fmla="*/ 1327150 w 2349500"/>
              <a:gd name="connsiteY35" fmla="*/ 4064000 h 4095750"/>
              <a:gd name="connsiteX36" fmla="*/ 1212850 w 2349500"/>
              <a:gd name="connsiteY36" fmla="*/ 4095750 h 4095750"/>
              <a:gd name="connsiteX37" fmla="*/ 1041400 w 2349500"/>
              <a:gd name="connsiteY37" fmla="*/ 4083050 h 4095750"/>
              <a:gd name="connsiteX38" fmla="*/ 895350 w 2349500"/>
              <a:gd name="connsiteY38" fmla="*/ 4064000 h 4095750"/>
              <a:gd name="connsiteX39" fmla="*/ 901700 w 2349500"/>
              <a:gd name="connsiteY39" fmla="*/ 3968750 h 4095750"/>
              <a:gd name="connsiteX40" fmla="*/ 927100 w 2349500"/>
              <a:gd name="connsiteY40" fmla="*/ 3917950 h 4095750"/>
              <a:gd name="connsiteX41" fmla="*/ 1219200 w 2349500"/>
              <a:gd name="connsiteY41" fmla="*/ 3467100 h 4095750"/>
              <a:gd name="connsiteX42" fmla="*/ 1200150 w 2349500"/>
              <a:gd name="connsiteY42" fmla="*/ 3448050 h 4095750"/>
              <a:gd name="connsiteX43" fmla="*/ 1244600 w 2349500"/>
              <a:gd name="connsiteY43" fmla="*/ 3435350 h 4095750"/>
              <a:gd name="connsiteX44" fmla="*/ 1231900 w 2349500"/>
              <a:gd name="connsiteY44" fmla="*/ 2838450 h 4095750"/>
              <a:gd name="connsiteX45" fmla="*/ 1206500 w 2349500"/>
              <a:gd name="connsiteY45" fmla="*/ 2800350 h 4095750"/>
              <a:gd name="connsiteX46" fmla="*/ 1282700 w 2349500"/>
              <a:gd name="connsiteY46" fmla="*/ 2686050 h 4095750"/>
              <a:gd name="connsiteX47" fmla="*/ 1066800 w 2349500"/>
              <a:gd name="connsiteY47" fmla="*/ 2667000 h 4095750"/>
              <a:gd name="connsiteX48" fmla="*/ 914400 w 2349500"/>
              <a:gd name="connsiteY48" fmla="*/ 2635250 h 4095750"/>
              <a:gd name="connsiteX49" fmla="*/ 787400 w 2349500"/>
              <a:gd name="connsiteY49" fmla="*/ 2508250 h 4095750"/>
              <a:gd name="connsiteX50" fmla="*/ 368300 w 2349500"/>
              <a:gd name="connsiteY50" fmla="*/ 2317750 h 4095750"/>
              <a:gd name="connsiteX51" fmla="*/ 247650 w 2349500"/>
              <a:gd name="connsiteY51" fmla="*/ 2165350 h 4095750"/>
              <a:gd name="connsiteX52" fmla="*/ 152400 w 2349500"/>
              <a:gd name="connsiteY52" fmla="*/ 2082800 h 4095750"/>
              <a:gd name="connsiteX53" fmla="*/ 120650 w 2349500"/>
              <a:gd name="connsiteY53" fmla="*/ 1917700 h 4095750"/>
              <a:gd name="connsiteX54" fmla="*/ 82550 w 2349500"/>
              <a:gd name="connsiteY54" fmla="*/ 1879600 h 4095750"/>
              <a:gd name="connsiteX55" fmla="*/ 82550 w 2349500"/>
              <a:gd name="connsiteY55" fmla="*/ 1797050 h 4095750"/>
              <a:gd name="connsiteX56" fmla="*/ 0 w 2349500"/>
              <a:gd name="connsiteY56" fmla="*/ 1708150 h 4095750"/>
              <a:gd name="connsiteX57" fmla="*/ 25400 w 2349500"/>
              <a:gd name="connsiteY57" fmla="*/ 1562100 h 4095750"/>
              <a:gd name="connsiteX58" fmla="*/ 44450 w 2349500"/>
              <a:gd name="connsiteY58" fmla="*/ 1454150 h 4095750"/>
              <a:gd name="connsiteX59" fmla="*/ 6350 w 2349500"/>
              <a:gd name="connsiteY59" fmla="*/ 1365250 h 4095750"/>
              <a:gd name="connsiteX60" fmla="*/ 38100 w 2349500"/>
              <a:gd name="connsiteY60" fmla="*/ 1327150 h 4095750"/>
              <a:gd name="connsiteX61" fmla="*/ 95250 w 2349500"/>
              <a:gd name="connsiteY61" fmla="*/ 1085850 h 4095750"/>
              <a:gd name="connsiteX62" fmla="*/ 254000 w 2349500"/>
              <a:gd name="connsiteY62" fmla="*/ 800100 h 4095750"/>
              <a:gd name="connsiteX63" fmla="*/ 508000 w 2349500"/>
              <a:gd name="connsiteY63" fmla="*/ 387350 h 4095750"/>
              <a:gd name="connsiteX64" fmla="*/ 781050 w 2349500"/>
              <a:gd name="connsiteY64" fmla="*/ 120650 h 4095750"/>
              <a:gd name="connsiteX65" fmla="*/ 1047750 w 2349500"/>
              <a:gd name="connsiteY65" fmla="*/ 38100 h 4095750"/>
              <a:gd name="connsiteX66" fmla="*/ 1244600 w 2349500"/>
              <a:gd name="connsiteY66" fmla="*/ 0 h 4095750"/>
              <a:gd name="connsiteX67" fmla="*/ 1543050 w 2349500"/>
              <a:gd name="connsiteY67" fmla="*/ 25400 h 4095750"/>
              <a:gd name="connsiteX68" fmla="*/ 1822450 w 2349500"/>
              <a:gd name="connsiteY68" fmla="*/ 50800 h 4095750"/>
              <a:gd name="connsiteX69" fmla="*/ 2057400 w 2349500"/>
              <a:gd name="connsiteY69" fmla="*/ 273050 h 4095750"/>
              <a:gd name="connsiteX70" fmla="*/ 2197100 w 2349500"/>
              <a:gd name="connsiteY70" fmla="*/ 476250 h 4095750"/>
              <a:gd name="connsiteX71" fmla="*/ 2279650 w 2349500"/>
              <a:gd name="connsiteY71" fmla="*/ 876300 h 4095750"/>
              <a:gd name="connsiteX72" fmla="*/ 2254250 w 2349500"/>
              <a:gd name="connsiteY72" fmla="*/ 1282700 h 4095750"/>
              <a:gd name="connsiteX73" fmla="*/ 2222500 w 2349500"/>
              <a:gd name="connsiteY73" fmla="*/ 1530350 h 4095750"/>
              <a:gd name="connsiteX74" fmla="*/ 2203450 w 2349500"/>
              <a:gd name="connsiteY74" fmla="*/ 1670050 h 4095750"/>
              <a:gd name="connsiteX75" fmla="*/ 2197100 w 2349500"/>
              <a:gd name="connsiteY75" fmla="*/ 1771650 h 4095750"/>
              <a:gd name="connsiteX76" fmla="*/ 2139950 w 2349500"/>
              <a:gd name="connsiteY76" fmla="*/ 1860550 h 4095750"/>
              <a:gd name="connsiteX77" fmla="*/ 2139950 w 2349500"/>
              <a:gd name="connsiteY77" fmla="*/ 1968500 h 4095750"/>
              <a:gd name="connsiteX78" fmla="*/ 2095500 w 2349500"/>
              <a:gd name="connsiteY78" fmla="*/ 2012950 h 4095750"/>
              <a:gd name="connsiteX79" fmla="*/ 2012950 w 2349500"/>
              <a:gd name="connsiteY79" fmla="*/ 2178050 h 4095750"/>
              <a:gd name="connsiteX80" fmla="*/ 1993900 w 2349500"/>
              <a:gd name="connsiteY80" fmla="*/ 2216150 h 4095750"/>
              <a:gd name="connsiteX81" fmla="*/ 2057400 w 2349500"/>
              <a:gd name="connsiteY81" fmla="*/ 2216150 h 4095750"/>
              <a:gd name="connsiteX82" fmla="*/ 2044700 w 2349500"/>
              <a:gd name="connsiteY82" fmla="*/ 2133600 h 4095750"/>
              <a:gd name="connsiteX83" fmla="*/ 2101850 w 2349500"/>
              <a:gd name="connsiteY83" fmla="*/ 2012950 h 4095750"/>
              <a:gd name="connsiteX84" fmla="*/ 2203450 w 2349500"/>
              <a:gd name="connsiteY84" fmla="*/ 2000250 h 4095750"/>
              <a:gd name="connsiteX85" fmla="*/ 2317750 w 2349500"/>
              <a:gd name="connsiteY85" fmla="*/ 2051050 h 4095750"/>
              <a:gd name="connsiteX86" fmla="*/ 2349500 w 2349500"/>
              <a:gd name="connsiteY86" fmla="*/ 2114550 h 4095750"/>
              <a:gd name="connsiteX0" fmla="*/ 2349500 w 2349500"/>
              <a:gd name="connsiteY0" fmla="*/ 2114550 h 4095750"/>
              <a:gd name="connsiteX1" fmla="*/ 2327275 w 2349500"/>
              <a:gd name="connsiteY1" fmla="*/ 2171700 h 4095750"/>
              <a:gd name="connsiteX2" fmla="*/ 2307590 w 2349500"/>
              <a:gd name="connsiteY2" fmla="*/ 2218690 h 4095750"/>
              <a:gd name="connsiteX3" fmla="*/ 2317750 w 2349500"/>
              <a:gd name="connsiteY3" fmla="*/ 2273935 h 4095750"/>
              <a:gd name="connsiteX4" fmla="*/ 2287270 w 2349500"/>
              <a:gd name="connsiteY4" fmla="*/ 2294890 h 4095750"/>
              <a:gd name="connsiteX5" fmla="*/ 2271395 w 2349500"/>
              <a:gd name="connsiteY5" fmla="*/ 2357120 h 4095750"/>
              <a:gd name="connsiteX6" fmla="*/ 2197100 w 2349500"/>
              <a:gd name="connsiteY6" fmla="*/ 2355850 h 4095750"/>
              <a:gd name="connsiteX7" fmla="*/ 2164080 w 2349500"/>
              <a:gd name="connsiteY7" fmla="*/ 2353945 h 4095750"/>
              <a:gd name="connsiteX8" fmla="*/ 2127250 w 2349500"/>
              <a:gd name="connsiteY8" fmla="*/ 2381250 h 4095750"/>
              <a:gd name="connsiteX9" fmla="*/ 2101850 w 2349500"/>
              <a:gd name="connsiteY9" fmla="*/ 2495550 h 4095750"/>
              <a:gd name="connsiteX10" fmla="*/ 2051050 w 2349500"/>
              <a:gd name="connsiteY10" fmla="*/ 2559050 h 4095750"/>
              <a:gd name="connsiteX11" fmla="*/ 2019300 w 2349500"/>
              <a:gd name="connsiteY11" fmla="*/ 2622550 h 4095750"/>
              <a:gd name="connsiteX12" fmla="*/ 1898650 w 2349500"/>
              <a:gd name="connsiteY12" fmla="*/ 2673350 h 4095750"/>
              <a:gd name="connsiteX13" fmla="*/ 1784350 w 2349500"/>
              <a:gd name="connsiteY13" fmla="*/ 2819400 h 4095750"/>
              <a:gd name="connsiteX14" fmla="*/ 1765300 w 2349500"/>
              <a:gd name="connsiteY14" fmla="*/ 2959100 h 4095750"/>
              <a:gd name="connsiteX15" fmla="*/ 1758950 w 2349500"/>
              <a:gd name="connsiteY15" fmla="*/ 3028950 h 4095750"/>
              <a:gd name="connsiteX16" fmla="*/ 1847850 w 2349500"/>
              <a:gd name="connsiteY16" fmla="*/ 3219450 h 4095750"/>
              <a:gd name="connsiteX17" fmla="*/ 1943100 w 2349500"/>
              <a:gd name="connsiteY17" fmla="*/ 3803650 h 4095750"/>
              <a:gd name="connsiteX18" fmla="*/ 1866900 w 2349500"/>
              <a:gd name="connsiteY18" fmla="*/ 3829050 h 4095750"/>
              <a:gd name="connsiteX19" fmla="*/ 1905000 w 2349500"/>
              <a:gd name="connsiteY19" fmla="*/ 3892550 h 4095750"/>
              <a:gd name="connsiteX20" fmla="*/ 1968500 w 2349500"/>
              <a:gd name="connsiteY20" fmla="*/ 3949700 h 4095750"/>
              <a:gd name="connsiteX21" fmla="*/ 2044700 w 2349500"/>
              <a:gd name="connsiteY21" fmla="*/ 3956050 h 4095750"/>
              <a:gd name="connsiteX22" fmla="*/ 2063750 w 2349500"/>
              <a:gd name="connsiteY22" fmla="*/ 3987800 h 4095750"/>
              <a:gd name="connsiteX23" fmla="*/ 1873250 w 2349500"/>
              <a:gd name="connsiteY23" fmla="*/ 4006850 h 4095750"/>
              <a:gd name="connsiteX24" fmla="*/ 1670050 w 2349500"/>
              <a:gd name="connsiteY24" fmla="*/ 4006850 h 4095750"/>
              <a:gd name="connsiteX25" fmla="*/ 1657350 w 2349500"/>
              <a:gd name="connsiteY25" fmla="*/ 3930650 h 4095750"/>
              <a:gd name="connsiteX26" fmla="*/ 1695450 w 2349500"/>
              <a:gd name="connsiteY26" fmla="*/ 3822700 h 4095750"/>
              <a:gd name="connsiteX27" fmla="*/ 1651000 w 2349500"/>
              <a:gd name="connsiteY27" fmla="*/ 3378200 h 4095750"/>
              <a:gd name="connsiteX28" fmla="*/ 1536700 w 2349500"/>
              <a:gd name="connsiteY28" fmla="*/ 3194050 h 4095750"/>
              <a:gd name="connsiteX29" fmla="*/ 1504950 w 2349500"/>
              <a:gd name="connsiteY29" fmla="*/ 3448050 h 4095750"/>
              <a:gd name="connsiteX30" fmla="*/ 1270000 w 2349500"/>
              <a:gd name="connsiteY30" fmla="*/ 3873500 h 4095750"/>
              <a:gd name="connsiteX31" fmla="*/ 1200150 w 2349500"/>
              <a:gd name="connsiteY31" fmla="*/ 3930650 h 4095750"/>
              <a:gd name="connsiteX32" fmla="*/ 1136650 w 2349500"/>
              <a:gd name="connsiteY32" fmla="*/ 3949700 h 4095750"/>
              <a:gd name="connsiteX33" fmla="*/ 1219200 w 2349500"/>
              <a:gd name="connsiteY33" fmla="*/ 4019550 h 4095750"/>
              <a:gd name="connsiteX34" fmla="*/ 1289050 w 2349500"/>
              <a:gd name="connsiteY34" fmla="*/ 4019550 h 4095750"/>
              <a:gd name="connsiteX35" fmla="*/ 1327150 w 2349500"/>
              <a:gd name="connsiteY35" fmla="*/ 4064000 h 4095750"/>
              <a:gd name="connsiteX36" fmla="*/ 1212850 w 2349500"/>
              <a:gd name="connsiteY36" fmla="*/ 4095750 h 4095750"/>
              <a:gd name="connsiteX37" fmla="*/ 1041400 w 2349500"/>
              <a:gd name="connsiteY37" fmla="*/ 4083050 h 4095750"/>
              <a:gd name="connsiteX38" fmla="*/ 895350 w 2349500"/>
              <a:gd name="connsiteY38" fmla="*/ 4064000 h 4095750"/>
              <a:gd name="connsiteX39" fmla="*/ 901700 w 2349500"/>
              <a:gd name="connsiteY39" fmla="*/ 3968750 h 4095750"/>
              <a:gd name="connsiteX40" fmla="*/ 927100 w 2349500"/>
              <a:gd name="connsiteY40" fmla="*/ 3917950 h 4095750"/>
              <a:gd name="connsiteX41" fmla="*/ 1219200 w 2349500"/>
              <a:gd name="connsiteY41" fmla="*/ 3467100 h 4095750"/>
              <a:gd name="connsiteX42" fmla="*/ 1200150 w 2349500"/>
              <a:gd name="connsiteY42" fmla="*/ 3448050 h 4095750"/>
              <a:gd name="connsiteX43" fmla="*/ 1244600 w 2349500"/>
              <a:gd name="connsiteY43" fmla="*/ 3435350 h 4095750"/>
              <a:gd name="connsiteX44" fmla="*/ 1231900 w 2349500"/>
              <a:gd name="connsiteY44" fmla="*/ 2838450 h 4095750"/>
              <a:gd name="connsiteX45" fmla="*/ 1206500 w 2349500"/>
              <a:gd name="connsiteY45" fmla="*/ 2800350 h 4095750"/>
              <a:gd name="connsiteX46" fmla="*/ 1282700 w 2349500"/>
              <a:gd name="connsiteY46" fmla="*/ 2686050 h 4095750"/>
              <a:gd name="connsiteX47" fmla="*/ 1066800 w 2349500"/>
              <a:gd name="connsiteY47" fmla="*/ 2667000 h 4095750"/>
              <a:gd name="connsiteX48" fmla="*/ 914400 w 2349500"/>
              <a:gd name="connsiteY48" fmla="*/ 2635250 h 4095750"/>
              <a:gd name="connsiteX49" fmla="*/ 787400 w 2349500"/>
              <a:gd name="connsiteY49" fmla="*/ 2508250 h 4095750"/>
              <a:gd name="connsiteX50" fmla="*/ 368300 w 2349500"/>
              <a:gd name="connsiteY50" fmla="*/ 2317750 h 4095750"/>
              <a:gd name="connsiteX51" fmla="*/ 247650 w 2349500"/>
              <a:gd name="connsiteY51" fmla="*/ 2165350 h 4095750"/>
              <a:gd name="connsiteX52" fmla="*/ 152400 w 2349500"/>
              <a:gd name="connsiteY52" fmla="*/ 2082800 h 4095750"/>
              <a:gd name="connsiteX53" fmla="*/ 120650 w 2349500"/>
              <a:gd name="connsiteY53" fmla="*/ 1917700 h 4095750"/>
              <a:gd name="connsiteX54" fmla="*/ 82550 w 2349500"/>
              <a:gd name="connsiteY54" fmla="*/ 1879600 h 4095750"/>
              <a:gd name="connsiteX55" fmla="*/ 82550 w 2349500"/>
              <a:gd name="connsiteY55" fmla="*/ 1797050 h 4095750"/>
              <a:gd name="connsiteX56" fmla="*/ 0 w 2349500"/>
              <a:gd name="connsiteY56" fmla="*/ 1708150 h 4095750"/>
              <a:gd name="connsiteX57" fmla="*/ 25400 w 2349500"/>
              <a:gd name="connsiteY57" fmla="*/ 1562100 h 4095750"/>
              <a:gd name="connsiteX58" fmla="*/ 44450 w 2349500"/>
              <a:gd name="connsiteY58" fmla="*/ 1454150 h 4095750"/>
              <a:gd name="connsiteX59" fmla="*/ 6350 w 2349500"/>
              <a:gd name="connsiteY59" fmla="*/ 1365250 h 4095750"/>
              <a:gd name="connsiteX60" fmla="*/ 38100 w 2349500"/>
              <a:gd name="connsiteY60" fmla="*/ 1327150 h 4095750"/>
              <a:gd name="connsiteX61" fmla="*/ 95250 w 2349500"/>
              <a:gd name="connsiteY61" fmla="*/ 1085850 h 4095750"/>
              <a:gd name="connsiteX62" fmla="*/ 254000 w 2349500"/>
              <a:gd name="connsiteY62" fmla="*/ 800100 h 4095750"/>
              <a:gd name="connsiteX63" fmla="*/ 508000 w 2349500"/>
              <a:gd name="connsiteY63" fmla="*/ 387350 h 4095750"/>
              <a:gd name="connsiteX64" fmla="*/ 781050 w 2349500"/>
              <a:gd name="connsiteY64" fmla="*/ 120650 h 4095750"/>
              <a:gd name="connsiteX65" fmla="*/ 1047750 w 2349500"/>
              <a:gd name="connsiteY65" fmla="*/ 38100 h 4095750"/>
              <a:gd name="connsiteX66" fmla="*/ 1244600 w 2349500"/>
              <a:gd name="connsiteY66" fmla="*/ 0 h 4095750"/>
              <a:gd name="connsiteX67" fmla="*/ 1543050 w 2349500"/>
              <a:gd name="connsiteY67" fmla="*/ 25400 h 4095750"/>
              <a:gd name="connsiteX68" fmla="*/ 1822450 w 2349500"/>
              <a:gd name="connsiteY68" fmla="*/ 50800 h 4095750"/>
              <a:gd name="connsiteX69" fmla="*/ 2057400 w 2349500"/>
              <a:gd name="connsiteY69" fmla="*/ 273050 h 4095750"/>
              <a:gd name="connsiteX70" fmla="*/ 2197100 w 2349500"/>
              <a:gd name="connsiteY70" fmla="*/ 476250 h 4095750"/>
              <a:gd name="connsiteX71" fmla="*/ 2279650 w 2349500"/>
              <a:gd name="connsiteY71" fmla="*/ 876300 h 4095750"/>
              <a:gd name="connsiteX72" fmla="*/ 2254250 w 2349500"/>
              <a:gd name="connsiteY72" fmla="*/ 1282700 h 4095750"/>
              <a:gd name="connsiteX73" fmla="*/ 2222500 w 2349500"/>
              <a:gd name="connsiteY73" fmla="*/ 1530350 h 4095750"/>
              <a:gd name="connsiteX74" fmla="*/ 2203450 w 2349500"/>
              <a:gd name="connsiteY74" fmla="*/ 1670050 h 4095750"/>
              <a:gd name="connsiteX75" fmla="*/ 2197100 w 2349500"/>
              <a:gd name="connsiteY75" fmla="*/ 1771650 h 4095750"/>
              <a:gd name="connsiteX76" fmla="*/ 2139950 w 2349500"/>
              <a:gd name="connsiteY76" fmla="*/ 1860550 h 4095750"/>
              <a:gd name="connsiteX77" fmla="*/ 2139950 w 2349500"/>
              <a:gd name="connsiteY77" fmla="*/ 1968500 h 4095750"/>
              <a:gd name="connsiteX78" fmla="*/ 2095500 w 2349500"/>
              <a:gd name="connsiteY78" fmla="*/ 2012950 h 4095750"/>
              <a:gd name="connsiteX79" fmla="*/ 2012950 w 2349500"/>
              <a:gd name="connsiteY79" fmla="*/ 2178050 h 4095750"/>
              <a:gd name="connsiteX80" fmla="*/ 1993900 w 2349500"/>
              <a:gd name="connsiteY80" fmla="*/ 2216150 h 4095750"/>
              <a:gd name="connsiteX81" fmla="*/ 2057400 w 2349500"/>
              <a:gd name="connsiteY81" fmla="*/ 2216150 h 4095750"/>
              <a:gd name="connsiteX82" fmla="*/ 2044700 w 2349500"/>
              <a:gd name="connsiteY82" fmla="*/ 2133600 h 4095750"/>
              <a:gd name="connsiteX83" fmla="*/ 2101850 w 2349500"/>
              <a:gd name="connsiteY83" fmla="*/ 2012950 h 4095750"/>
              <a:gd name="connsiteX84" fmla="*/ 2203450 w 2349500"/>
              <a:gd name="connsiteY84" fmla="*/ 2000250 h 4095750"/>
              <a:gd name="connsiteX85" fmla="*/ 2310130 w 2349500"/>
              <a:gd name="connsiteY85" fmla="*/ 2056765 h 4095750"/>
              <a:gd name="connsiteX86" fmla="*/ 2349500 w 2349500"/>
              <a:gd name="connsiteY86" fmla="*/ 2114550 h 4095750"/>
              <a:gd name="connsiteX0" fmla="*/ 2349500 w 2349500"/>
              <a:gd name="connsiteY0" fmla="*/ 2114550 h 4095750"/>
              <a:gd name="connsiteX1" fmla="*/ 2327275 w 2349500"/>
              <a:gd name="connsiteY1" fmla="*/ 2171700 h 4095750"/>
              <a:gd name="connsiteX2" fmla="*/ 2307590 w 2349500"/>
              <a:gd name="connsiteY2" fmla="*/ 2218690 h 4095750"/>
              <a:gd name="connsiteX3" fmla="*/ 2317750 w 2349500"/>
              <a:gd name="connsiteY3" fmla="*/ 2273935 h 4095750"/>
              <a:gd name="connsiteX4" fmla="*/ 2287270 w 2349500"/>
              <a:gd name="connsiteY4" fmla="*/ 2294890 h 4095750"/>
              <a:gd name="connsiteX5" fmla="*/ 2271395 w 2349500"/>
              <a:gd name="connsiteY5" fmla="*/ 2357120 h 4095750"/>
              <a:gd name="connsiteX6" fmla="*/ 2197100 w 2349500"/>
              <a:gd name="connsiteY6" fmla="*/ 2355850 h 4095750"/>
              <a:gd name="connsiteX7" fmla="*/ 2164080 w 2349500"/>
              <a:gd name="connsiteY7" fmla="*/ 2353945 h 4095750"/>
              <a:gd name="connsiteX8" fmla="*/ 2127250 w 2349500"/>
              <a:gd name="connsiteY8" fmla="*/ 2381250 h 4095750"/>
              <a:gd name="connsiteX9" fmla="*/ 2101850 w 2349500"/>
              <a:gd name="connsiteY9" fmla="*/ 2495550 h 4095750"/>
              <a:gd name="connsiteX10" fmla="*/ 2051050 w 2349500"/>
              <a:gd name="connsiteY10" fmla="*/ 2559050 h 4095750"/>
              <a:gd name="connsiteX11" fmla="*/ 2019300 w 2349500"/>
              <a:gd name="connsiteY11" fmla="*/ 2622550 h 4095750"/>
              <a:gd name="connsiteX12" fmla="*/ 1898650 w 2349500"/>
              <a:gd name="connsiteY12" fmla="*/ 2673350 h 4095750"/>
              <a:gd name="connsiteX13" fmla="*/ 1784350 w 2349500"/>
              <a:gd name="connsiteY13" fmla="*/ 2819400 h 4095750"/>
              <a:gd name="connsiteX14" fmla="*/ 1765300 w 2349500"/>
              <a:gd name="connsiteY14" fmla="*/ 2959100 h 4095750"/>
              <a:gd name="connsiteX15" fmla="*/ 1758950 w 2349500"/>
              <a:gd name="connsiteY15" fmla="*/ 3028950 h 4095750"/>
              <a:gd name="connsiteX16" fmla="*/ 1847850 w 2349500"/>
              <a:gd name="connsiteY16" fmla="*/ 3219450 h 4095750"/>
              <a:gd name="connsiteX17" fmla="*/ 1943100 w 2349500"/>
              <a:gd name="connsiteY17" fmla="*/ 3803650 h 4095750"/>
              <a:gd name="connsiteX18" fmla="*/ 1866900 w 2349500"/>
              <a:gd name="connsiteY18" fmla="*/ 3829050 h 4095750"/>
              <a:gd name="connsiteX19" fmla="*/ 1905000 w 2349500"/>
              <a:gd name="connsiteY19" fmla="*/ 3892550 h 4095750"/>
              <a:gd name="connsiteX20" fmla="*/ 1968500 w 2349500"/>
              <a:gd name="connsiteY20" fmla="*/ 3949700 h 4095750"/>
              <a:gd name="connsiteX21" fmla="*/ 2044700 w 2349500"/>
              <a:gd name="connsiteY21" fmla="*/ 3956050 h 4095750"/>
              <a:gd name="connsiteX22" fmla="*/ 2063750 w 2349500"/>
              <a:gd name="connsiteY22" fmla="*/ 3987800 h 4095750"/>
              <a:gd name="connsiteX23" fmla="*/ 1873250 w 2349500"/>
              <a:gd name="connsiteY23" fmla="*/ 4006850 h 4095750"/>
              <a:gd name="connsiteX24" fmla="*/ 1670050 w 2349500"/>
              <a:gd name="connsiteY24" fmla="*/ 4006850 h 4095750"/>
              <a:gd name="connsiteX25" fmla="*/ 1657350 w 2349500"/>
              <a:gd name="connsiteY25" fmla="*/ 3930650 h 4095750"/>
              <a:gd name="connsiteX26" fmla="*/ 1695450 w 2349500"/>
              <a:gd name="connsiteY26" fmla="*/ 3822700 h 4095750"/>
              <a:gd name="connsiteX27" fmla="*/ 1651000 w 2349500"/>
              <a:gd name="connsiteY27" fmla="*/ 3378200 h 4095750"/>
              <a:gd name="connsiteX28" fmla="*/ 1536700 w 2349500"/>
              <a:gd name="connsiteY28" fmla="*/ 3194050 h 4095750"/>
              <a:gd name="connsiteX29" fmla="*/ 1504950 w 2349500"/>
              <a:gd name="connsiteY29" fmla="*/ 3448050 h 4095750"/>
              <a:gd name="connsiteX30" fmla="*/ 1270000 w 2349500"/>
              <a:gd name="connsiteY30" fmla="*/ 3873500 h 4095750"/>
              <a:gd name="connsiteX31" fmla="*/ 1200150 w 2349500"/>
              <a:gd name="connsiteY31" fmla="*/ 3930650 h 4095750"/>
              <a:gd name="connsiteX32" fmla="*/ 1136650 w 2349500"/>
              <a:gd name="connsiteY32" fmla="*/ 3949700 h 4095750"/>
              <a:gd name="connsiteX33" fmla="*/ 1219200 w 2349500"/>
              <a:gd name="connsiteY33" fmla="*/ 4019550 h 4095750"/>
              <a:gd name="connsiteX34" fmla="*/ 1289050 w 2349500"/>
              <a:gd name="connsiteY34" fmla="*/ 4019550 h 4095750"/>
              <a:gd name="connsiteX35" fmla="*/ 1327150 w 2349500"/>
              <a:gd name="connsiteY35" fmla="*/ 4064000 h 4095750"/>
              <a:gd name="connsiteX36" fmla="*/ 1212850 w 2349500"/>
              <a:gd name="connsiteY36" fmla="*/ 4095750 h 4095750"/>
              <a:gd name="connsiteX37" fmla="*/ 1041400 w 2349500"/>
              <a:gd name="connsiteY37" fmla="*/ 4083050 h 4095750"/>
              <a:gd name="connsiteX38" fmla="*/ 895350 w 2349500"/>
              <a:gd name="connsiteY38" fmla="*/ 4064000 h 4095750"/>
              <a:gd name="connsiteX39" fmla="*/ 901700 w 2349500"/>
              <a:gd name="connsiteY39" fmla="*/ 3968750 h 4095750"/>
              <a:gd name="connsiteX40" fmla="*/ 927100 w 2349500"/>
              <a:gd name="connsiteY40" fmla="*/ 3917950 h 4095750"/>
              <a:gd name="connsiteX41" fmla="*/ 1219200 w 2349500"/>
              <a:gd name="connsiteY41" fmla="*/ 3467100 h 4095750"/>
              <a:gd name="connsiteX42" fmla="*/ 1200150 w 2349500"/>
              <a:gd name="connsiteY42" fmla="*/ 3448050 h 4095750"/>
              <a:gd name="connsiteX43" fmla="*/ 1244600 w 2349500"/>
              <a:gd name="connsiteY43" fmla="*/ 3435350 h 4095750"/>
              <a:gd name="connsiteX44" fmla="*/ 1231900 w 2349500"/>
              <a:gd name="connsiteY44" fmla="*/ 2838450 h 4095750"/>
              <a:gd name="connsiteX45" fmla="*/ 1206500 w 2349500"/>
              <a:gd name="connsiteY45" fmla="*/ 2800350 h 4095750"/>
              <a:gd name="connsiteX46" fmla="*/ 1282700 w 2349500"/>
              <a:gd name="connsiteY46" fmla="*/ 2686050 h 4095750"/>
              <a:gd name="connsiteX47" fmla="*/ 1066800 w 2349500"/>
              <a:gd name="connsiteY47" fmla="*/ 2667000 h 4095750"/>
              <a:gd name="connsiteX48" fmla="*/ 914400 w 2349500"/>
              <a:gd name="connsiteY48" fmla="*/ 2635250 h 4095750"/>
              <a:gd name="connsiteX49" fmla="*/ 787400 w 2349500"/>
              <a:gd name="connsiteY49" fmla="*/ 2508250 h 4095750"/>
              <a:gd name="connsiteX50" fmla="*/ 368300 w 2349500"/>
              <a:gd name="connsiteY50" fmla="*/ 2317750 h 4095750"/>
              <a:gd name="connsiteX51" fmla="*/ 247650 w 2349500"/>
              <a:gd name="connsiteY51" fmla="*/ 2165350 h 4095750"/>
              <a:gd name="connsiteX52" fmla="*/ 152400 w 2349500"/>
              <a:gd name="connsiteY52" fmla="*/ 2082800 h 4095750"/>
              <a:gd name="connsiteX53" fmla="*/ 120650 w 2349500"/>
              <a:gd name="connsiteY53" fmla="*/ 1917700 h 4095750"/>
              <a:gd name="connsiteX54" fmla="*/ 82550 w 2349500"/>
              <a:gd name="connsiteY54" fmla="*/ 1879600 h 4095750"/>
              <a:gd name="connsiteX55" fmla="*/ 82550 w 2349500"/>
              <a:gd name="connsiteY55" fmla="*/ 1797050 h 4095750"/>
              <a:gd name="connsiteX56" fmla="*/ 0 w 2349500"/>
              <a:gd name="connsiteY56" fmla="*/ 1708150 h 4095750"/>
              <a:gd name="connsiteX57" fmla="*/ 25400 w 2349500"/>
              <a:gd name="connsiteY57" fmla="*/ 1562100 h 4095750"/>
              <a:gd name="connsiteX58" fmla="*/ 44450 w 2349500"/>
              <a:gd name="connsiteY58" fmla="*/ 1454150 h 4095750"/>
              <a:gd name="connsiteX59" fmla="*/ 6350 w 2349500"/>
              <a:gd name="connsiteY59" fmla="*/ 1365250 h 4095750"/>
              <a:gd name="connsiteX60" fmla="*/ 38100 w 2349500"/>
              <a:gd name="connsiteY60" fmla="*/ 1327150 h 4095750"/>
              <a:gd name="connsiteX61" fmla="*/ 95250 w 2349500"/>
              <a:gd name="connsiteY61" fmla="*/ 1085850 h 4095750"/>
              <a:gd name="connsiteX62" fmla="*/ 254000 w 2349500"/>
              <a:gd name="connsiteY62" fmla="*/ 800100 h 4095750"/>
              <a:gd name="connsiteX63" fmla="*/ 508000 w 2349500"/>
              <a:gd name="connsiteY63" fmla="*/ 387350 h 4095750"/>
              <a:gd name="connsiteX64" fmla="*/ 781050 w 2349500"/>
              <a:gd name="connsiteY64" fmla="*/ 120650 h 4095750"/>
              <a:gd name="connsiteX65" fmla="*/ 1047750 w 2349500"/>
              <a:gd name="connsiteY65" fmla="*/ 38100 h 4095750"/>
              <a:gd name="connsiteX66" fmla="*/ 1244600 w 2349500"/>
              <a:gd name="connsiteY66" fmla="*/ 0 h 4095750"/>
              <a:gd name="connsiteX67" fmla="*/ 1543050 w 2349500"/>
              <a:gd name="connsiteY67" fmla="*/ 25400 h 4095750"/>
              <a:gd name="connsiteX68" fmla="*/ 1822450 w 2349500"/>
              <a:gd name="connsiteY68" fmla="*/ 50800 h 4095750"/>
              <a:gd name="connsiteX69" fmla="*/ 2057400 w 2349500"/>
              <a:gd name="connsiteY69" fmla="*/ 273050 h 4095750"/>
              <a:gd name="connsiteX70" fmla="*/ 2197100 w 2349500"/>
              <a:gd name="connsiteY70" fmla="*/ 476250 h 4095750"/>
              <a:gd name="connsiteX71" fmla="*/ 2279650 w 2349500"/>
              <a:gd name="connsiteY71" fmla="*/ 876300 h 4095750"/>
              <a:gd name="connsiteX72" fmla="*/ 2254250 w 2349500"/>
              <a:gd name="connsiteY72" fmla="*/ 1282700 h 4095750"/>
              <a:gd name="connsiteX73" fmla="*/ 2222500 w 2349500"/>
              <a:gd name="connsiteY73" fmla="*/ 1530350 h 4095750"/>
              <a:gd name="connsiteX74" fmla="*/ 2203450 w 2349500"/>
              <a:gd name="connsiteY74" fmla="*/ 1670050 h 4095750"/>
              <a:gd name="connsiteX75" fmla="*/ 2197100 w 2349500"/>
              <a:gd name="connsiteY75" fmla="*/ 1771650 h 4095750"/>
              <a:gd name="connsiteX76" fmla="*/ 2139950 w 2349500"/>
              <a:gd name="connsiteY76" fmla="*/ 1860550 h 4095750"/>
              <a:gd name="connsiteX77" fmla="*/ 2139950 w 2349500"/>
              <a:gd name="connsiteY77" fmla="*/ 1968500 h 4095750"/>
              <a:gd name="connsiteX78" fmla="*/ 2095500 w 2349500"/>
              <a:gd name="connsiteY78" fmla="*/ 2012950 h 4095750"/>
              <a:gd name="connsiteX79" fmla="*/ 2012950 w 2349500"/>
              <a:gd name="connsiteY79" fmla="*/ 2178050 h 4095750"/>
              <a:gd name="connsiteX80" fmla="*/ 1993900 w 2349500"/>
              <a:gd name="connsiteY80" fmla="*/ 2216150 h 4095750"/>
              <a:gd name="connsiteX81" fmla="*/ 2057400 w 2349500"/>
              <a:gd name="connsiteY81" fmla="*/ 2216150 h 4095750"/>
              <a:gd name="connsiteX82" fmla="*/ 2044700 w 2349500"/>
              <a:gd name="connsiteY82" fmla="*/ 2133600 h 4095750"/>
              <a:gd name="connsiteX83" fmla="*/ 2101850 w 2349500"/>
              <a:gd name="connsiteY83" fmla="*/ 2012950 h 4095750"/>
              <a:gd name="connsiteX84" fmla="*/ 2199640 w 2349500"/>
              <a:gd name="connsiteY84" fmla="*/ 2005965 h 4095750"/>
              <a:gd name="connsiteX85" fmla="*/ 2310130 w 2349500"/>
              <a:gd name="connsiteY85" fmla="*/ 2056765 h 4095750"/>
              <a:gd name="connsiteX86" fmla="*/ 2349500 w 2349500"/>
              <a:gd name="connsiteY86" fmla="*/ 2114550 h 4095750"/>
              <a:gd name="connsiteX0" fmla="*/ 2349500 w 2349500"/>
              <a:gd name="connsiteY0" fmla="*/ 2114550 h 4095750"/>
              <a:gd name="connsiteX1" fmla="*/ 2327275 w 2349500"/>
              <a:gd name="connsiteY1" fmla="*/ 2171700 h 4095750"/>
              <a:gd name="connsiteX2" fmla="*/ 2307590 w 2349500"/>
              <a:gd name="connsiteY2" fmla="*/ 2218690 h 4095750"/>
              <a:gd name="connsiteX3" fmla="*/ 2317750 w 2349500"/>
              <a:gd name="connsiteY3" fmla="*/ 2273935 h 4095750"/>
              <a:gd name="connsiteX4" fmla="*/ 2287270 w 2349500"/>
              <a:gd name="connsiteY4" fmla="*/ 2294890 h 4095750"/>
              <a:gd name="connsiteX5" fmla="*/ 2271395 w 2349500"/>
              <a:gd name="connsiteY5" fmla="*/ 2357120 h 4095750"/>
              <a:gd name="connsiteX6" fmla="*/ 2197100 w 2349500"/>
              <a:gd name="connsiteY6" fmla="*/ 2355850 h 4095750"/>
              <a:gd name="connsiteX7" fmla="*/ 2164080 w 2349500"/>
              <a:gd name="connsiteY7" fmla="*/ 2353945 h 4095750"/>
              <a:gd name="connsiteX8" fmla="*/ 2127250 w 2349500"/>
              <a:gd name="connsiteY8" fmla="*/ 2381250 h 4095750"/>
              <a:gd name="connsiteX9" fmla="*/ 2101850 w 2349500"/>
              <a:gd name="connsiteY9" fmla="*/ 2495550 h 4095750"/>
              <a:gd name="connsiteX10" fmla="*/ 2051050 w 2349500"/>
              <a:gd name="connsiteY10" fmla="*/ 2559050 h 4095750"/>
              <a:gd name="connsiteX11" fmla="*/ 2019300 w 2349500"/>
              <a:gd name="connsiteY11" fmla="*/ 2622550 h 4095750"/>
              <a:gd name="connsiteX12" fmla="*/ 1898650 w 2349500"/>
              <a:gd name="connsiteY12" fmla="*/ 2673350 h 4095750"/>
              <a:gd name="connsiteX13" fmla="*/ 1784350 w 2349500"/>
              <a:gd name="connsiteY13" fmla="*/ 2819400 h 4095750"/>
              <a:gd name="connsiteX14" fmla="*/ 1765300 w 2349500"/>
              <a:gd name="connsiteY14" fmla="*/ 2959100 h 4095750"/>
              <a:gd name="connsiteX15" fmla="*/ 1758950 w 2349500"/>
              <a:gd name="connsiteY15" fmla="*/ 3028950 h 4095750"/>
              <a:gd name="connsiteX16" fmla="*/ 1847850 w 2349500"/>
              <a:gd name="connsiteY16" fmla="*/ 3219450 h 4095750"/>
              <a:gd name="connsiteX17" fmla="*/ 1943100 w 2349500"/>
              <a:gd name="connsiteY17" fmla="*/ 3803650 h 4095750"/>
              <a:gd name="connsiteX18" fmla="*/ 1866900 w 2349500"/>
              <a:gd name="connsiteY18" fmla="*/ 3829050 h 4095750"/>
              <a:gd name="connsiteX19" fmla="*/ 1905000 w 2349500"/>
              <a:gd name="connsiteY19" fmla="*/ 3892550 h 4095750"/>
              <a:gd name="connsiteX20" fmla="*/ 1968500 w 2349500"/>
              <a:gd name="connsiteY20" fmla="*/ 3949700 h 4095750"/>
              <a:gd name="connsiteX21" fmla="*/ 2044700 w 2349500"/>
              <a:gd name="connsiteY21" fmla="*/ 3956050 h 4095750"/>
              <a:gd name="connsiteX22" fmla="*/ 2063750 w 2349500"/>
              <a:gd name="connsiteY22" fmla="*/ 3987800 h 4095750"/>
              <a:gd name="connsiteX23" fmla="*/ 1873250 w 2349500"/>
              <a:gd name="connsiteY23" fmla="*/ 4006850 h 4095750"/>
              <a:gd name="connsiteX24" fmla="*/ 1670050 w 2349500"/>
              <a:gd name="connsiteY24" fmla="*/ 4006850 h 4095750"/>
              <a:gd name="connsiteX25" fmla="*/ 1657350 w 2349500"/>
              <a:gd name="connsiteY25" fmla="*/ 3930650 h 4095750"/>
              <a:gd name="connsiteX26" fmla="*/ 1695450 w 2349500"/>
              <a:gd name="connsiteY26" fmla="*/ 3822700 h 4095750"/>
              <a:gd name="connsiteX27" fmla="*/ 1651000 w 2349500"/>
              <a:gd name="connsiteY27" fmla="*/ 3378200 h 4095750"/>
              <a:gd name="connsiteX28" fmla="*/ 1536700 w 2349500"/>
              <a:gd name="connsiteY28" fmla="*/ 3194050 h 4095750"/>
              <a:gd name="connsiteX29" fmla="*/ 1504950 w 2349500"/>
              <a:gd name="connsiteY29" fmla="*/ 3448050 h 4095750"/>
              <a:gd name="connsiteX30" fmla="*/ 1270000 w 2349500"/>
              <a:gd name="connsiteY30" fmla="*/ 3873500 h 4095750"/>
              <a:gd name="connsiteX31" fmla="*/ 1200150 w 2349500"/>
              <a:gd name="connsiteY31" fmla="*/ 3930650 h 4095750"/>
              <a:gd name="connsiteX32" fmla="*/ 1136650 w 2349500"/>
              <a:gd name="connsiteY32" fmla="*/ 3949700 h 4095750"/>
              <a:gd name="connsiteX33" fmla="*/ 1219200 w 2349500"/>
              <a:gd name="connsiteY33" fmla="*/ 4019550 h 4095750"/>
              <a:gd name="connsiteX34" fmla="*/ 1289050 w 2349500"/>
              <a:gd name="connsiteY34" fmla="*/ 4019550 h 4095750"/>
              <a:gd name="connsiteX35" fmla="*/ 1327150 w 2349500"/>
              <a:gd name="connsiteY35" fmla="*/ 4064000 h 4095750"/>
              <a:gd name="connsiteX36" fmla="*/ 1212850 w 2349500"/>
              <a:gd name="connsiteY36" fmla="*/ 4095750 h 4095750"/>
              <a:gd name="connsiteX37" fmla="*/ 1041400 w 2349500"/>
              <a:gd name="connsiteY37" fmla="*/ 4083050 h 4095750"/>
              <a:gd name="connsiteX38" fmla="*/ 895350 w 2349500"/>
              <a:gd name="connsiteY38" fmla="*/ 4064000 h 4095750"/>
              <a:gd name="connsiteX39" fmla="*/ 901700 w 2349500"/>
              <a:gd name="connsiteY39" fmla="*/ 3968750 h 4095750"/>
              <a:gd name="connsiteX40" fmla="*/ 927100 w 2349500"/>
              <a:gd name="connsiteY40" fmla="*/ 3917950 h 4095750"/>
              <a:gd name="connsiteX41" fmla="*/ 1219200 w 2349500"/>
              <a:gd name="connsiteY41" fmla="*/ 3467100 h 4095750"/>
              <a:gd name="connsiteX42" fmla="*/ 1200150 w 2349500"/>
              <a:gd name="connsiteY42" fmla="*/ 3448050 h 4095750"/>
              <a:gd name="connsiteX43" fmla="*/ 1244600 w 2349500"/>
              <a:gd name="connsiteY43" fmla="*/ 3435350 h 4095750"/>
              <a:gd name="connsiteX44" fmla="*/ 1231900 w 2349500"/>
              <a:gd name="connsiteY44" fmla="*/ 2838450 h 4095750"/>
              <a:gd name="connsiteX45" fmla="*/ 1206500 w 2349500"/>
              <a:gd name="connsiteY45" fmla="*/ 2800350 h 4095750"/>
              <a:gd name="connsiteX46" fmla="*/ 1282700 w 2349500"/>
              <a:gd name="connsiteY46" fmla="*/ 2686050 h 4095750"/>
              <a:gd name="connsiteX47" fmla="*/ 1066800 w 2349500"/>
              <a:gd name="connsiteY47" fmla="*/ 2667000 h 4095750"/>
              <a:gd name="connsiteX48" fmla="*/ 914400 w 2349500"/>
              <a:gd name="connsiteY48" fmla="*/ 2635250 h 4095750"/>
              <a:gd name="connsiteX49" fmla="*/ 787400 w 2349500"/>
              <a:gd name="connsiteY49" fmla="*/ 2508250 h 4095750"/>
              <a:gd name="connsiteX50" fmla="*/ 368300 w 2349500"/>
              <a:gd name="connsiteY50" fmla="*/ 2317750 h 4095750"/>
              <a:gd name="connsiteX51" fmla="*/ 247650 w 2349500"/>
              <a:gd name="connsiteY51" fmla="*/ 2165350 h 4095750"/>
              <a:gd name="connsiteX52" fmla="*/ 152400 w 2349500"/>
              <a:gd name="connsiteY52" fmla="*/ 2082800 h 4095750"/>
              <a:gd name="connsiteX53" fmla="*/ 120650 w 2349500"/>
              <a:gd name="connsiteY53" fmla="*/ 1917700 h 4095750"/>
              <a:gd name="connsiteX54" fmla="*/ 82550 w 2349500"/>
              <a:gd name="connsiteY54" fmla="*/ 1879600 h 4095750"/>
              <a:gd name="connsiteX55" fmla="*/ 82550 w 2349500"/>
              <a:gd name="connsiteY55" fmla="*/ 1797050 h 4095750"/>
              <a:gd name="connsiteX56" fmla="*/ 0 w 2349500"/>
              <a:gd name="connsiteY56" fmla="*/ 1708150 h 4095750"/>
              <a:gd name="connsiteX57" fmla="*/ 25400 w 2349500"/>
              <a:gd name="connsiteY57" fmla="*/ 1562100 h 4095750"/>
              <a:gd name="connsiteX58" fmla="*/ 44450 w 2349500"/>
              <a:gd name="connsiteY58" fmla="*/ 1454150 h 4095750"/>
              <a:gd name="connsiteX59" fmla="*/ 6350 w 2349500"/>
              <a:gd name="connsiteY59" fmla="*/ 1365250 h 4095750"/>
              <a:gd name="connsiteX60" fmla="*/ 38100 w 2349500"/>
              <a:gd name="connsiteY60" fmla="*/ 1327150 h 4095750"/>
              <a:gd name="connsiteX61" fmla="*/ 95250 w 2349500"/>
              <a:gd name="connsiteY61" fmla="*/ 1085850 h 4095750"/>
              <a:gd name="connsiteX62" fmla="*/ 254000 w 2349500"/>
              <a:gd name="connsiteY62" fmla="*/ 800100 h 4095750"/>
              <a:gd name="connsiteX63" fmla="*/ 508000 w 2349500"/>
              <a:gd name="connsiteY63" fmla="*/ 387350 h 4095750"/>
              <a:gd name="connsiteX64" fmla="*/ 781050 w 2349500"/>
              <a:gd name="connsiteY64" fmla="*/ 120650 h 4095750"/>
              <a:gd name="connsiteX65" fmla="*/ 1047750 w 2349500"/>
              <a:gd name="connsiteY65" fmla="*/ 38100 h 4095750"/>
              <a:gd name="connsiteX66" fmla="*/ 1244600 w 2349500"/>
              <a:gd name="connsiteY66" fmla="*/ 0 h 4095750"/>
              <a:gd name="connsiteX67" fmla="*/ 1543050 w 2349500"/>
              <a:gd name="connsiteY67" fmla="*/ 25400 h 4095750"/>
              <a:gd name="connsiteX68" fmla="*/ 1822450 w 2349500"/>
              <a:gd name="connsiteY68" fmla="*/ 50800 h 4095750"/>
              <a:gd name="connsiteX69" fmla="*/ 2057400 w 2349500"/>
              <a:gd name="connsiteY69" fmla="*/ 273050 h 4095750"/>
              <a:gd name="connsiteX70" fmla="*/ 2197100 w 2349500"/>
              <a:gd name="connsiteY70" fmla="*/ 476250 h 4095750"/>
              <a:gd name="connsiteX71" fmla="*/ 2279650 w 2349500"/>
              <a:gd name="connsiteY71" fmla="*/ 876300 h 4095750"/>
              <a:gd name="connsiteX72" fmla="*/ 2254250 w 2349500"/>
              <a:gd name="connsiteY72" fmla="*/ 1282700 h 4095750"/>
              <a:gd name="connsiteX73" fmla="*/ 2222500 w 2349500"/>
              <a:gd name="connsiteY73" fmla="*/ 1530350 h 4095750"/>
              <a:gd name="connsiteX74" fmla="*/ 2203450 w 2349500"/>
              <a:gd name="connsiteY74" fmla="*/ 1670050 h 4095750"/>
              <a:gd name="connsiteX75" fmla="*/ 2197100 w 2349500"/>
              <a:gd name="connsiteY75" fmla="*/ 1771650 h 4095750"/>
              <a:gd name="connsiteX76" fmla="*/ 2139950 w 2349500"/>
              <a:gd name="connsiteY76" fmla="*/ 1860550 h 4095750"/>
              <a:gd name="connsiteX77" fmla="*/ 2139950 w 2349500"/>
              <a:gd name="connsiteY77" fmla="*/ 1968500 h 4095750"/>
              <a:gd name="connsiteX78" fmla="*/ 2095500 w 2349500"/>
              <a:gd name="connsiteY78" fmla="*/ 2012950 h 4095750"/>
              <a:gd name="connsiteX79" fmla="*/ 2012950 w 2349500"/>
              <a:gd name="connsiteY79" fmla="*/ 2178050 h 4095750"/>
              <a:gd name="connsiteX80" fmla="*/ 1993900 w 2349500"/>
              <a:gd name="connsiteY80" fmla="*/ 2216150 h 4095750"/>
              <a:gd name="connsiteX81" fmla="*/ 2057400 w 2349500"/>
              <a:gd name="connsiteY81" fmla="*/ 2216150 h 4095750"/>
              <a:gd name="connsiteX82" fmla="*/ 2038985 w 2349500"/>
              <a:gd name="connsiteY82" fmla="*/ 2129790 h 4095750"/>
              <a:gd name="connsiteX83" fmla="*/ 2101850 w 2349500"/>
              <a:gd name="connsiteY83" fmla="*/ 2012950 h 4095750"/>
              <a:gd name="connsiteX84" fmla="*/ 2199640 w 2349500"/>
              <a:gd name="connsiteY84" fmla="*/ 2005965 h 4095750"/>
              <a:gd name="connsiteX85" fmla="*/ 2310130 w 2349500"/>
              <a:gd name="connsiteY85" fmla="*/ 2056765 h 4095750"/>
              <a:gd name="connsiteX86" fmla="*/ 2349500 w 2349500"/>
              <a:gd name="connsiteY86" fmla="*/ 2114550 h 4095750"/>
              <a:gd name="connsiteX0" fmla="*/ 2349500 w 2349500"/>
              <a:gd name="connsiteY0" fmla="*/ 2114550 h 4095750"/>
              <a:gd name="connsiteX1" fmla="*/ 2327275 w 2349500"/>
              <a:gd name="connsiteY1" fmla="*/ 2171700 h 4095750"/>
              <a:gd name="connsiteX2" fmla="*/ 2307590 w 2349500"/>
              <a:gd name="connsiteY2" fmla="*/ 2218690 h 4095750"/>
              <a:gd name="connsiteX3" fmla="*/ 2317750 w 2349500"/>
              <a:gd name="connsiteY3" fmla="*/ 2273935 h 4095750"/>
              <a:gd name="connsiteX4" fmla="*/ 2287270 w 2349500"/>
              <a:gd name="connsiteY4" fmla="*/ 2294890 h 4095750"/>
              <a:gd name="connsiteX5" fmla="*/ 2271395 w 2349500"/>
              <a:gd name="connsiteY5" fmla="*/ 2357120 h 4095750"/>
              <a:gd name="connsiteX6" fmla="*/ 2197100 w 2349500"/>
              <a:gd name="connsiteY6" fmla="*/ 2355850 h 4095750"/>
              <a:gd name="connsiteX7" fmla="*/ 2164080 w 2349500"/>
              <a:gd name="connsiteY7" fmla="*/ 2353945 h 4095750"/>
              <a:gd name="connsiteX8" fmla="*/ 2127250 w 2349500"/>
              <a:gd name="connsiteY8" fmla="*/ 2381250 h 4095750"/>
              <a:gd name="connsiteX9" fmla="*/ 2101850 w 2349500"/>
              <a:gd name="connsiteY9" fmla="*/ 2495550 h 4095750"/>
              <a:gd name="connsiteX10" fmla="*/ 2051050 w 2349500"/>
              <a:gd name="connsiteY10" fmla="*/ 2559050 h 4095750"/>
              <a:gd name="connsiteX11" fmla="*/ 2019300 w 2349500"/>
              <a:gd name="connsiteY11" fmla="*/ 2622550 h 4095750"/>
              <a:gd name="connsiteX12" fmla="*/ 1898650 w 2349500"/>
              <a:gd name="connsiteY12" fmla="*/ 2673350 h 4095750"/>
              <a:gd name="connsiteX13" fmla="*/ 1784350 w 2349500"/>
              <a:gd name="connsiteY13" fmla="*/ 2819400 h 4095750"/>
              <a:gd name="connsiteX14" fmla="*/ 1765300 w 2349500"/>
              <a:gd name="connsiteY14" fmla="*/ 2959100 h 4095750"/>
              <a:gd name="connsiteX15" fmla="*/ 1758950 w 2349500"/>
              <a:gd name="connsiteY15" fmla="*/ 3028950 h 4095750"/>
              <a:gd name="connsiteX16" fmla="*/ 1847850 w 2349500"/>
              <a:gd name="connsiteY16" fmla="*/ 3219450 h 4095750"/>
              <a:gd name="connsiteX17" fmla="*/ 1943100 w 2349500"/>
              <a:gd name="connsiteY17" fmla="*/ 3803650 h 4095750"/>
              <a:gd name="connsiteX18" fmla="*/ 1866900 w 2349500"/>
              <a:gd name="connsiteY18" fmla="*/ 3829050 h 4095750"/>
              <a:gd name="connsiteX19" fmla="*/ 1905000 w 2349500"/>
              <a:gd name="connsiteY19" fmla="*/ 3892550 h 4095750"/>
              <a:gd name="connsiteX20" fmla="*/ 1968500 w 2349500"/>
              <a:gd name="connsiteY20" fmla="*/ 3949700 h 4095750"/>
              <a:gd name="connsiteX21" fmla="*/ 2044700 w 2349500"/>
              <a:gd name="connsiteY21" fmla="*/ 3956050 h 4095750"/>
              <a:gd name="connsiteX22" fmla="*/ 2063750 w 2349500"/>
              <a:gd name="connsiteY22" fmla="*/ 3987800 h 4095750"/>
              <a:gd name="connsiteX23" fmla="*/ 1873250 w 2349500"/>
              <a:gd name="connsiteY23" fmla="*/ 4006850 h 4095750"/>
              <a:gd name="connsiteX24" fmla="*/ 1670050 w 2349500"/>
              <a:gd name="connsiteY24" fmla="*/ 4006850 h 4095750"/>
              <a:gd name="connsiteX25" fmla="*/ 1657350 w 2349500"/>
              <a:gd name="connsiteY25" fmla="*/ 3930650 h 4095750"/>
              <a:gd name="connsiteX26" fmla="*/ 1695450 w 2349500"/>
              <a:gd name="connsiteY26" fmla="*/ 3822700 h 4095750"/>
              <a:gd name="connsiteX27" fmla="*/ 1651000 w 2349500"/>
              <a:gd name="connsiteY27" fmla="*/ 3378200 h 4095750"/>
              <a:gd name="connsiteX28" fmla="*/ 1536700 w 2349500"/>
              <a:gd name="connsiteY28" fmla="*/ 3194050 h 4095750"/>
              <a:gd name="connsiteX29" fmla="*/ 1504950 w 2349500"/>
              <a:gd name="connsiteY29" fmla="*/ 3448050 h 4095750"/>
              <a:gd name="connsiteX30" fmla="*/ 1270000 w 2349500"/>
              <a:gd name="connsiteY30" fmla="*/ 3873500 h 4095750"/>
              <a:gd name="connsiteX31" fmla="*/ 1200150 w 2349500"/>
              <a:gd name="connsiteY31" fmla="*/ 3930650 h 4095750"/>
              <a:gd name="connsiteX32" fmla="*/ 1136650 w 2349500"/>
              <a:gd name="connsiteY32" fmla="*/ 3949700 h 4095750"/>
              <a:gd name="connsiteX33" fmla="*/ 1219200 w 2349500"/>
              <a:gd name="connsiteY33" fmla="*/ 4019550 h 4095750"/>
              <a:gd name="connsiteX34" fmla="*/ 1289050 w 2349500"/>
              <a:gd name="connsiteY34" fmla="*/ 4019550 h 4095750"/>
              <a:gd name="connsiteX35" fmla="*/ 1327150 w 2349500"/>
              <a:gd name="connsiteY35" fmla="*/ 4064000 h 4095750"/>
              <a:gd name="connsiteX36" fmla="*/ 1212850 w 2349500"/>
              <a:gd name="connsiteY36" fmla="*/ 4095750 h 4095750"/>
              <a:gd name="connsiteX37" fmla="*/ 1041400 w 2349500"/>
              <a:gd name="connsiteY37" fmla="*/ 4083050 h 4095750"/>
              <a:gd name="connsiteX38" fmla="*/ 895350 w 2349500"/>
              <a:gd name="connsiteY38" fmla="*/ 4064000 h 4095750"/>
              <a:gd name="connsiteX39" fmla="*/ 901700 w 2349500"/>
              <a:gd name="connsiteY39" fmla="*/ 3968750 h 4095750"/>
              <a:gd name="connsiteX40" fmla="*/ 927100 w 2349500"/>
              <a:gd name="connsiteY40" fmla="*/ 3917950 h 4095750"/>
              <a:gd name="connsiteX41" fmla="*/ 1219200 w 2349500"/>
              <a:gd name="connsiteY41" fmla="*/ 3467100 h 4095750"/>
              <a:gd name="connsiteX42" fmla="*/ 1200150 w 2349500"/>
              <a:gd name="connsiteY42" fmla="*/ 3448050 h 4095750"/>
              <a:gd name="connsiteX43" fmla="*/ 1244600 w 2349500"/>
              <a:gd name="connsiteY43" fmla="*/ 3435350 h 4095750"/>
              <a:gd name="connsiteX44" fmla="*/ 1231900 w 2349500"/>
              <a:gd name="connsiteY44" fmla="*/ 2838450 h 4095750"/>
              <a:gd name="connsiteX45" fmla="*/ 1206500 w 2349500"/>
              <a:gd name="connsiteY45" fmla="*/ 2800350 h 4095750"/>
              <a:gd name="connsiteX46" fmla="*/ 1282700 w 2349500"/>
              <a:gd name="connsiteY46" fmla="*/ 2686050 h 4095750"/>
              <a:gd name="connsiteX47" fmla="*/ 1066800 w 2349500"/>
              <a:gd name="connsiteY47" fmla="*/ 2667000 h 4095750"/>
              <a:gd name="connsiteX48" fmla="*/ 914400 w 2349500"/>
              <a:gd name="connsiteY48" fmla="*/ 2635250 h 4095750"/>
              <a:gd name="connsiteX49" fmla="*/ 787400 w 2349500"/>
              <a:gd name="connsiteY49" fmla="*/ 2508250 h 4095750"/>
              <a:gd name="connsiteX50" fmla="*/ 368300 w 2349500"/>
              <a:gd name="connsiteY50" fmla="*/ 2317750 h 4095750"/>
              <a:gd name="connsiteX51" fmla="*/ 247650 w 2349500"/>
              <a:gd name="connsiteY51" fmla="*/ 2165350 h 4095750"/>
              <a:gd name="connsiteX52" fmla="*/ 152400 w 2349500"/>
              <a:gd name="connsiteY52" fmla="*/ 2082800 h 4095750"/>
              <a:gd name="connsiteX53" fmla="*/ 120650 w 2349500"/>
              <a:gd name="connsiteY53" fmla="*/ 1917700 h 4095750"/>
              <a:gd name="connsiteX54" fmla="*/ 82550 w 2349500"/>
              <a:gd name="connsiteY54" fmla="*/ 1879600 h 4095750"/>
              <a:gd name="connsiteX55" fmla="*/ 82550 w 2349500"/>
              <a:gd name="connsiteY55" fmla="*/ 1797050 h 4095750"/>
              <a:gd name="connsiteX56" fmla="*/ 0 w 2349500"/>
              <a:gd name="connsiteY56" fmla="*/ 1708150 h 4095750"/>
              <a:gd name="connsiteX57" fmla="*/ 25400 w 2349500"/>
              <a:gd name="connsiteY57" fmla="*/ 1562100 h 4095750"/>
              <a:gd name="connsiteX58" fmla="*/ 44450 w 2349500"/>
              <a:gd name="connsiteY58" fmla="*/ 1454150 h 4095750"/>
              <a:gd name="connsiteX59" fmla="*/ 6350 w 2349500"/>
              <a:gd name="connsiteY59" fmla="*/ 1365250 h 4095750"/>
              <a:gd name="connsiteX60" fmla="*/ 38100 w 2349500"/>
              <a:gd name="connsiteY60" fmla="*/ 1327150 h 4095750"/>
              <a:gd name="connsiteX61" fmla="*/ 95250 w 2349500"/>
              <a:gd name="connsiteY61" fmla="*/ 1085850 h 4095750"/>
              <a:gd name="connsiteX62" fmla="*/ 254000 w 2349500"/>
              <a:gd name="connsiteY62" fmla="*/ 800100 h 4095750"/>
              <a:gd name="connsiteX63" fmla="*/ 508000 w 2349500"/>
              <a:gd name="connsiteY63" fmla="*/ 387350 h 4095750"/>
              <a:gd name="connsiteX64" fmla="*/ 781050 w 2349500"/>
              <a:gd name="connsiteY64" fmla="*/ 120650 h 4095750"/>
              <a:gd name="connsiteX65" fmla="*/ 1047750 w 2349500"/>
              <a:gd name="connsiteY65" fmla="*/ 38100 h 4095750"/>
              <a:gd name="connsiteX66" fmla="*/ 1244600 w 2349500"/>
              <a:gd name="connsiteY66" fmla="*/ 0 h 4095750"/>
              <a:gd name="connsiteX67" fmla="*/ 1543050 w 2349500"/>
              <a:gd name="connsiteY67" fmla="*/ 25400 h 4095750"/>
              <a:gd name="connsiteX68" fmla="*/ 1822450 w 2349500"/>
              <a:gd name="connsiteY68" fmla="*/ 50800 h 4095750"/>
              <a:gd name="connsiteX69" fmla="*/ 2057400 w 2349500"/>
              <a:gd name="connsiteY69" fmla="*/ 273050 h 4095750"/>
              <a:gd name="connsiteX70" fmla="*/ 2197100 w 2349500"/>
              <a:gd name="connsiteY70" fmla="*/ 476250 h 4095750"/>
              <a:gd name="connsiteX71" fmla="*/ 2279650 w 2349500"/>
              <a:gd name="connsiteY71" fmla="*/ 876300 h 4095750"/>
              <a:gd name="connsiteX72" fmla="*/ 2254250 w 2349500"/>
              <a:gd name="connsiteY72" fmla="*/ 1282700 h 4095750"/>
              <a:gd name="connsiteX73" fmla="*/ 2222500 w 2349500"/>
              <a:gd name="connsiteY73" fmla="*/ 1530350 h 4095750"/>
              <a:gd name="connsiteX74" fmla="*/ 2203450 w 2349500"/>
              <a:gd name="connsiteY74" fmla="*/ 1670050 h 4095750"/>
              <a:gd name="connsiteX75" fmla="*/ 2197100 w 2349500"/>
              <a:gd name="connsiteY75" fmla="*/ 1771650 h 4095750"/>
              <a:gd name="connsiteX76" fmla="*/ 2139950 w 2349500"/>
              <a:gd name="connsiteY76" fmla="*/ 1860550 h 4095750"/>
              <a:gd name="connsiteX77" fmla="*/ 2128520 w 2349500"/>
              <a:gd name="connsiteY77" fmla="*/ 1964690 h 4095750"/>
              <a:gd name="connsiteX78" fmla="*/ 2095500 w 2349500"/>
              <a:gd name="connsiteY78" fmla="*/ 2012950 h 4095750"/>
              <a:gd name="connsiteX79" fmla="*/ 2012950 w 2349500"/>
              <a:gd name="connsiteY79" fmla="*/ 2178050 h 4095750"/>
              <a:gd name="connsiteX80" fmla="*/ 1993900 w 2349500"/>
              <a:gd name="connsiteY80" fmla="*/ 2216150 h 4095750"/>
              <a:gd name="connsiteX81" fmla="*/ 2057400 w 2349500"/>
              <a:gd name="connsiteY81" fmla="*/ 2216150 h 4095750"/>
              <a:gd name="connsiteX82" fmla="*/ 2038985 w 2349500"/>
              <a:gd name="connsiteY82" fmla="*/ 2129790 h 4095750"/>
              <a:gd name="connsiteX83" fmla="*/ 2101850 w 2349500"/>
              <a:gd name="connsiteY83" fmla="*/ 2012950 h 4095750"/>
              <a:gd name="connsiteX84" fmla="*/ 2199640 w 2349500"/>
              <a:gd name="connsiteY84" fmla="*/ 2005965 h 4095750"/>
              <a:gd name="connsiteX85" fmla="*/ 2310130 w 2349500"/>
              <a:gd name="connsiteY85" fmla="*/ 2056765 h 4095750"/>
              <a:gd name="connsiteX86" fmla="*/ 2349500 w 2349500"/>
              <a:gd name="connsiteY86" fmla="*/ 2114550 h 4095750"/>
              <a:gd name="connsiteX0" fmla="*/ 2349500 w 2349500"/>
              <a:gd name="connsiteY0" fmla="*/ 2114550 h 4095750"/>
              <a:gd name="connsiteX1" fmla="*/ 2327275 w 2349500"/>
              <a:gd name="connsiteY1" fmla="*/ 2171700 h 4095750"/>
              <a:gd name="connsiteX2" fmla="*/ 2307590 w 2349500"/>
              <a:gd name="connsiteY2" fmla="*/ 2218690 h 4095750"/>
              <a:gd name="connsiteX3" fmla="*/ 2317750 w 2349500"/>
              <a:gd name="connsiteY3" fmla="*/ 2273935 h 4095750"/>
              <a:gd name="connsiteX4" fmla="*/ 2287270 w 2349500"/>
              <a:gd name="connsiteY4" fmla="*/ 2294890 h 4095750"/>
              <a:gd name="connsiteX5" fmla="*/ 2271395 w 2349500"/>
              <a:gd name="connsiteY5" fmla="*/ 2357120 h 4095750"/>
              <a:gd name="connsiteX6" fmla="*/ 2197100 w 2349500"/>
              <a:gd name="connsiteY6" fmla="*/ 2355850 h 4095750"/>
              <a:gd name="connsiteX7" fmla="*/ 2164080 w 2349500"/>
              <a:gd name="connsiteY7" fmla="*/ 2353945 h 4095750"/>
              <a:gd name="connsiteX8" fmla="*/ 2127250 w 2349500"/>
              <a:gd name="connsiteY8" fmla="*/ 2381250 h 4095750"/>
              <a:gd name="connsiteX9" fmla="*/ 2101850 w 2349500"/>
              <a:gd name="connsiteY9" fmla="*/ 2495550 h 4095750"/>
              <a:gd name="connsiteX10" fmla="*/ 2051050 w 2349500"/>
              <a:gd name="connsiteY10" fmla="*/ 2559050 h 4095750"/>
              <a:gd name="connsiteX11" fmla="*/ 2019300 w 2349500"/>
              <a:gd name="connsiteY11" fmla="*/ 2622550 h 4095750"/>
              <a:gd name="connsiteX12" fmla="*/ 1898650 w 2349500"/>
              <a:gd name="connsiteY12" fmla="*/ 2673350 h 4095750"/>
              <a:gd name="connsiteX13" fmla="*/ 1784350 w 2349500"/>
              <a:gd name="connsiteY13" fmla="*/ 2819400 h 4095750"/>
              <a:gd name="connsiteX14" fmla="*/ 1765300 w 2349500"/>
              <a:gd name="connsiteY14" fmla="*/ 2959100 h 4095750"/>
              <a:gd name="connsiteX15" fmla="*/ 1732280 w 2349500"/>
              <a:gd name="connsiteY15" fmla="*/ 3023235 h 4095750"/>
              <a:gd name="connsiteX16" fmla="*/ 1847850 w 2349500"/>
              <a:gd name="connsiteY16" fmla="*/ 3219450 h 4095750"/>
              <a:gd name="connsiteX17" fmla="*/ 1943100 w 2349500"/>
              <a:gd name="connsiteY17" fmla="*/ 3803650 h 4095750"/>
              <a:gd name="connsiteX18" fmla="*/ 1866900 w 2349500"/>
              <a:gd name="connsiteY18" fmla="*/ 3829050 h 4095750"/>
              <a:gd name="connsiteX19" fmla="*/ 1905000 w 2349500"/>
              <a:gd name="connsiteY19" fmla="*/ 3892550 h 4095750"/>
              <a:gd name="connsiteX20" fmla="*/ 1968500 w 2349500"/>
              <a:gd name="connsiteY20" fmla="*/ 3949700 h 4095750"/>
              <a:gd name="connsiteX21" fmla="*/ 2044700 w 2349500"/>
              <a:gd name="connsiteY21" fmla="*/ 3956050 h 4095750"/>
              <a:gd name="connsiteX22" fmla="*/ 2063750 w 2349500"/>
              <a:gd name="connsiteY22" fmla="*/ 3987800 h 4095750"/>
              <a:gd name="connsiteX23" fmla="*/ 1873250 w 2349500"/>
              <a:gd name="connsiteY23" fmla="*/ 4006850 h 4095750"/>
              <a:gd name="connsiteX24" fmla="*/ 1670050 w 2349500"/>
              <a:gd name="connsiteY24" fmla="*/ 4006850 h 4095750"/>
              <a:gd name="connsiteX25" fmla="*/ 1657350 w 2349500"/>
              <a:gd name="connsiteY25" fmla="*/ 3930650 h 4095750"/>
              <a:gd name="connsiteX26" fmla="*/ 1695450 w 2349500"/>
              <a:gd name="connsiteY26" fmla="*/ 3822700 h 4095750"/>
              <a:gd name="connsiteX27" fmla="*/ 1651000 w 2349500"/>
              <a:gd name="connsiteY27" fmla="*/ 3378200 h 4095750"/>
              <a:gd name="connsiteX28" fmla="*/ 1536700 w 2349500"/>
              <a:gd name="connsiteY28" fmla="*/ 3194050 h 4095750"/>
              <a:gd name="connsiteX29" fmla="*/ 1504950 w 2349500"/>
              <a:gd name="connsiteY29" fmla="*/ 3448050 h 4095750"/>
              <a:gd name="connsiteX30" fmla="*/ 1270000 w 2349500"/>
              <a:gd name="connsiteY30" fmla="*/ 3873500 h 4095750"/>
              <a:gd name="connsiteX31" fmla="*/ 1200150 w 2349500"/>
              <a:gd name="connsiteY31" fmla="*/ 3930650 h 4095750"/>
              <a:gd name="connsiteX32" fmla="*/ 1136650 w 2349500"/>
              <a:gd name="connsiteY32" fmla="*/ 3949700 h 4095750"/>
              <a:gd name="connsiteX33" fmla="*/ 1219200 w 2349500"/>
              <a:gd name="connsiteY33" fmla="*/ 4019550 h 4095750"/>
              <a:gd name="connsiteX34" fmla="*/ 1289050 w 2349500"/>
              <a:gd name="connsiteY34" fmla="*/ 4019550 h 4095750"/>
              <a:gd name="connsiteX35" fmla="*/ 1327150 w 2349500"/>
              <a:gd name="connsiteY35" fmla="*/ 4064000 h 4095750"/>
              <a:gd name="connsiteX36" fmla="*/ 1212850 w 2349500"/>
              <a:gd name="connsiteY36" fmla="*/ 4095750 h 4095750"/>
              <a:gd name="connsiteX37" fmla="*/ 1041400 w 2349500"/>
              <a:gd name="connsiteY37" fmla="*/ 4083050 h 4095750"/>
              <a:gd name="connsiteX38" fmla="*/ 895350 w 2349500"/>
              <a:gd name="connsiteY38" fmla="*/ 4064000 h 4095750"/>
              <a:gd name="connsiteX39" fmla="*/ 901700 w 2349500"/>
              <a:gd name="connsiteY39" fmla="*/ 3968750 h 4095750"/>
              <a:gd name="connsiteX40" fmla="*/ 927100 w 2349500"/>
              <a:gd name="connsiteY40" fmla="*/ 3917950 h 4095750"/>
              <a:gd name="connsiteX41" fmla="*/ 1219200 w 2349500"/>
              <a:gd name="connsiteY41" fmla="*/ 3467100 h 4095750"/>
              <a:gd name="connsiteX42" fmla="*/ 1200150 w 2349500"/>
              <a:gd name="connsiteY42" fmla="*/ 3448050 h 4095750"/>
              <a:gd name="connsiteX43" fmla="*/ 1244600 w 2349500"/>
              <a:gd name="connsiteY43" fmla="*/ 3435350 h 4095750"/>
              <a:gd name="connsiteX44" fmla="*/ 1231900 w 2349500"/>
              <a:gd name="connsiteY44" fmla="*/ 2838450 h 4095750"/>
              <a:gd name="connsiteX45" fmla="*/ 1206500 w 2349500"/>
              <a:gd name="connsiteY45" fmla="*/ 2800350 h 4095750"/>
              <a:gd name="connsiteX46" fmla="*/ 1282700 w 2349500"/>
              <a:gd name="connsiteY46" fmla="*/ 2686050 h 4095750"/>
              <a:gd name="connsiteX47" fmla="*/ 1066800 w 2349500"/>
              <a:gd name="connsiteY47" fmla="*/ 2667000 h 4095750"/>
              <a:gd name="connsiteX48" fmla="*/ 914400 w 2349500"/>
              <a:gd name="connsiteY48" fmla="*/ 2635250 h 4095750"/>
              <a:gd name="connsiteX49" fmla="*/ 787400 w 2349500"/>
              <a:gd name="connsiteY49" fmla="*/ 2508250 h 4095750"/>
              <a:gd name="connsiteX50" fmla="*/ 368300 w 2349500"/>
              <a:gd name="connsiteY50" fmla="*/ 2317750 h 4095750"/>
              <a:gd name="connsiteX51" fmla="*/ 247650 w 2349500"/>
              <a:gd name="connsiteY51" fmla="*/ 2165350 h 4095750"/>
              <a:gd name="connsiteX52" fmla="*/ 152400 w 2349500"/>
              <a:gd name="connsiteY52" fmla="*/ 2082800 h 4095750"/>
              <a:gd name="connsiteX53" fmla="*/ 120650 w 2349500"/>
              <a:gd name="connsiteY53" fmla="*/ 1917700 h 4095750"/>
              <a:gd name="connsiteX54" fmla="*/ 82550 w 2349500"/>
              <a:gd name="connsiteY54" fmla="*/ 1879600 h 4095750"/>
              <a:gd name="connsiteX55" fmla="*/ 82550 w 2349500"/>
              <a:gd name="connsiteY55" fmla="*/ 1797050 h 4095750"/>
              <a:gd name="connsiteX56" fmla="*/ 0 w 2349500"/>
              <a:gd name="connsiteY56" fmla="*/ 1708150 h 4095750"/>
              <a:gd name="connsiteX57" fmla="*/ 25400 w 2349500"/>
              <a:gd name="connsiteY57" fmla="*/ 1562100 h 4095750"/>
              <a:gd name="connsiteX58" fmla="*/ 44450 w 2349500"/>
              <a:gd name="connsiteY58" fmla="*/ 1454150 h 4095750"/>
              <a:gd name="connsiteX59" fmla="*/ 6350 w 2349500"/>
              <a:gd name="connsiteY59" fmla="*/ 1365250 h 4095750"/>
              <a:gd name="connsiteX60" fmla="*/ 38100 w 2349500"/>
              <a:gd name="connsiteY60" fmla="*/ 1327150 h 4095750"/>
              <a:gd name="connsiteX61" fmla="*/ 95250 w 2349500"/>
              <a:gd name="connsiteY61" fmla="*/ 1085850 h 4095750"/>
              <a:gd name="connsiteX62" fmla="*/ 254000 w 2349500"/>
              <a:gd name="connsiteY62" fmla="*/ 800100 h 4095750"/>
              <a:gd name="connsiteX63" fmla="*/ 508000 w 2349500"/>
              <a:gd name="connsiteY63" fmla="*/ 387350 h 4095750"/>
              <a:gd name="connsiteX64" fmla="*/ 781050 w 2349500"/>
              <a:gd name="connsiteY64" fmla="*/ 120650 h 4095750"/>
              <a:gd name="connsiteX65" fmla="*/ 1047750 w 2349500"/>
              <a:gd name="connsiteY65" fmla="*/ 38100 h 4095750"/>
              <a:gd name="connsiteX66" fmla="*/ 1244600 w 2349500"/>
              <a:gd name="connsiteY66" fmla="*/ 0 h 4095750"/>
              <a:gd name="connsiteX67" fmla="*/ 1543050 w 2349500"/>
              <a:gd name="connsiteY67" fmla="*/ 25400 h 4095750"/>
              <a:gd name="connsiteX68" fmla="*/ 1822450 w 2349500"/>
              <a:gd name="connsiteY68" fmla="*/ 50800 h 4095750"/>
              <a:gd name="connsiteX69" fmla="*/ 2057400 w 2349500"/>
              <a:gd name="connsiteY69" fmla="*/ 273050 h 4095750"/>
              <a:gd name="connsiteX70" fmla="*/ 2197100 w 2349500"/>
              <a:gd name="connsiteY70" fmla="*/ 476250 h 4095750"/>
              <a:gd name="connsiteX71" fmla="*/ 2279650 w 2349500"/>
              <a:gd name="connsiteY71" fmla="*/ 876300 h 4095750"/>
              <a:gd name="connsiteX72" fmla="*/ 2254250 w 2349500"/>
              <a:gd name="connsiteY72" fmla="*/ 1282700 h 4095750"/>
              <a:gd name="connsiteX73" fmla="*/ 2222500 w 2349500"/>
              <a:gd name="connsiteY73" fmla="*/ 1530350 h 4095750"/>
              <a:gd name="connsiteX74" fmla="*/ 2203450 w 2349500"/>
              <a:gd name="connsiteY74" fmla="*/ 1670050 h 4095750"/>
              <a:gd name="connsiteX75" fmla="*/ 2197100 w 2349500"/>
              <a:gd name="connsiteY75" fmla="*/ 1771650 h 4095750"/>
              <a:gd name="connsiteX76" fmla="*/ 2139950 w 2349500"/>
              <a:gd name="connsiteY76" fmla="*/ 1860550 h 4095750"/>
              <a:gd name="connsiteX77" fmla="*/ 2128520 w 2349500"/>
              <a:gd name="connsiteY77" fmla="*/ 1964690 h 4095750"/>
              <a:gd name="connsiteX78" fmla="*/ 2095500 w 2349500"/>
              <a:gd name="connsiteY78" fmla="*/ 2012950 h 4095750"/>
              <a:gd name="connsiteX79" fmla="*/ 2012950 w 2349500"/>
              <a:gd name="connsiteY79" fmla="*/ 2178050 h 4095750"/>
              <a:gd name="connsiteX80" fmla="*/ 1993900 w 2349500"/>
              <a:gd name="connsiteY80" fmla="*/ 2216150 h 4095750"/>
              <a:gd name="connsiteX81" fmla="*/ 2057400 w 2349500"/>
              <a:gd name="connsiteY81" fmla="*/ 2216150 h 4095750"/>
              <a:gd name="connsiteX82" fmla="*/ 2038985 w 2349500"/>
              <a:gd name="connsiteY82" fmla="*/ 2129790 h 4095750"/>
              <a:gd name="connsiteX83" fmla="*/ 2101850 w 2349500"/>
              <a:gd name="connsiteY83" fmla="*/ 2012950 h 4095750"/>
              <a:gd name="connsiteX84" fmla="*/ 2199640 w 2349500"/>
              <a:gd name="connsiteY84" fmla="*/ 2005965 h 4095750"/>
              <a:gd name="connsiteX85" fmla="*/ 2310130 w 2349500"/>
              <a:gd name="connsiteY85" fmla="*/ 2056765 h 4095750"/>
              <a:gd name="connsiteX86" fmla="*/ 2349500 w 2349500"/>
              <a:gd name="connsiteY86" fmla="*/ 2114550 h 4095750"/>
              <a:gd name="connsiteX0" fmla="*/ 2349500 w 2349500"/>
              <a:gd name="connsiteY0" fmla="*/ 2114550 h 4095750"/>
              <a:gd name="connsiteX1" fmla="*/ 2327275 w 2349500"/>
              <a:gd name="connsiteY1" fmla="*/ 2171700 h 4095750"/>
              <a:gd name="connsiteX2" fmla="*/ 2307590 w 2349500"/>
              <a:gd name="connsiteY2" fmla="*/ 2218690 h 4095750"/>
              <a:gd name="connsiteX3" fmla="*/ 2317750 w 2349500"/>
              <a:gd name="connsiteY3" fmla="*/ 2273935 h 4095750"/>
              <a:gd name="connsiteX4" fmla="*/ 2287270 w 2349500"/>
              <a:gd name="connsiteY4" fmla="*/ 2294890 h 4095750"/>
              <a:gd name="connsiteX5" fmla="*/ 2271395 w 2349500"/>
              <a:gd name="connsiteY5" fmla="*/ 2357120 h 4095750"/>
              <a:gd name="connsiteX6" fmla="*/ 2197100 w 2349500"/>
              <a:gd name="connsiteY6" fmla="*/ 2355850 h 4095750"/>
              <a:gd name="connsiteX7" fmla="*/ 2164080 w 2349500"/>
              <a:gd name="connsiteY7" fmla="*/ 2353945 h 4095750"/>
              <a:gd name="connsiteX8" fmla="*/ 2127250 w 2349500"/>
              <a:gd name="connsiteY8" fmla="*/ 2381250 h 4095750"/>
              <a:gd name="connsiteX9" fmla="*/ 2101850 w 2349500"/>
              <a:gd name="connsiteY9" fmla="*/ 2495550 h 4095750"/>
              <a:gd name="connsiteX10" fmla="*/ 2051050 w 2349500"/>
              <a:gd name="connsiteY10" fmla="*/ 2559050 h 4095750"/>
              <a:gd name="connsiteX11" fmla="*/ 2019300 w 2349500"/>
              <a:gd name="connsiteY11" fmla="*/ 2622550 h 4095750"/>
              <a:gd name="connsiteX12" fmla="*/ 1898650 w 2349500"/>
              <a:gd name="connsiteY12" fmla="*/ 2673350 h 4095750"/>
              <a:gd name="connsiteX13" fmla="*/ 1784350 w 2349500"/>
              <a:gd name="connsiteY13" fmla="*/ 2819400 h 4095750"/>
              <a:gd name="connsiteX14" fmla="*/ 1751965 w 2349500"/>
              <a:gd name="connsiteY14" fmla="*/ 2945765 h 4095750"/>
              <a:gd name="connsiteX15" fmla="*/ 1732280 w 2349500"/>
              <a:gd name="connsiteY15" fmla="*/ 3023235 h 4095750"/>
              <a:gd name="connsiteX16" fmla="*/ 1847850 w 2349500"/>
              <a:gd name="connsiteY16" fmla="*/ 3219450 h 4095750"/>
              <a:gd name="connsiteX17" fmla="*/ 1943100 w 2349500"/>
              <a:gd name="connsiteY17" fmla="*/ 3803650 h 4095750"/>
              <a:gd name="connsiteX18" fmla="*/ 1866900 w 2349500"/>
              <a:gd name="connsiteY18" fmla="*/ 3829050 h 4095750"/>
              <a:gd name="connsiteX19" fmla="*/ 1905000 w 2349500"/>
              <a:gd name="connsiteY19" fmla="*/ 3892550 h 4095750"/>
              <a:gd name="connsiteX20" fmla="*/ 1968500 w 2349500"/>
              <a:gd name="connsiteY20" fmla="*/ 3949700 h 4095750"/>
              <a:gd name="connsiteX21" fmla="*/ 2044700 w 2349500"/>
              <a:gd name="connsiteY21" fmla="*/ 3956050 h 4095750"/>
              <a:gd name="connsiteX22" fmla="*/ 2063750 w 2349500"/>
              <a:gd name="connsiteY22" fmla="*/ 3987800 h 4095750"/>
              <a:gd name="connsiteX23" fmla="*/ 1873250 w 2349500"/>
              <a:gd name="connsiteY23" fmla="*/ 4006850 h 4095750"/>
              <a:gd name="connsiteX24" fmla="*/ 1670050 w 2349500"/>
              <a:gd name="connsiteY24" fmla="*/ 4006850 h 4095750"/>
              <a:gd name="connsiteX25" fmla="*/ 1657350 w 2349500"/>
              <a:gd name="connsiteY25" fmla="*/ 3930650 h 4095750"/>
              <a:gd name="connsiteX26" fmla="*/ 1695450 w 2349500"/>
              <a:gd name="connsiteY26" fmla="*/ 3822700 h 4095750"/>
              <a:gd name="connsiteX27" fmla="*/ 1651000 w 2349500"/>
              <a:gd name="connsiteY27" fmla="*/ 3378200 h 4095750"/>
              <a:gd name="connsiteX28" fmla="*/ 1536700 w 2349500"/>
              <a:gd name="connsiteY28" fmla="*/ 3194050 h 4095750"/>
              <a:gd name="connsiteX29" fmla="*/ 1504950 w 2349500"/>
              <a:gd name="connsiteY29" fmla="*/ 3448050 h 4095750"/>
              <a:gd name="connsiteX30" fmla="*/ 1270000 w 2349500"/>
              <a:gd name="connsiteY30" fmla="*/ 3873500 h 4095750"/>
              <a:gd name="connsiteX31" fmla="*/ 1200150 w 2349500"/>
              <a:gd name="connsiteY31" fmla="*/ 3930650 h 4095750"/>
              <a:gd name="connsiteX32" fmla="*/ 1136650 w 2349500"/>
              <a:gd name="connsiteY32" fmla="*/ 3949700 h 4095750"/>
              <a:gd name="connsiteX33" fmla="*/ 1219200 w 2349500"/>
              <a:gd name="connsiteY33" fmla="*/ 4019550 h 4095750"/>
              <a:gd name="connsiteX34" fmla="*/ 1289050 w 2349500"/>
              <a:gd name="connsiteY34" fmla="*/ 4019550 h 4095750"/>
              <a:gd name="connsiteX35" fmla="*/ 1327150 w 2349500"/>
              <a:gd name="connsiteY35" fmla="*/ 4064000 h 4095750"/>
              <a:gd name="connsiteX36" fmla="*/ 1212850 w 2349500"/>
              <a:gd name="connsiteY36" fmla="*/ 4095750 h 4095750"/>
              <a:gd name="connsiteX37" fmla="*/ 1041400 w 2349500"/>
              <a:gd name="connsiteY37" fmla="*/ 4083050 h 4095750"/>
              <a:gd name="connsiteX38" fmla="*/ 895350 w 2349500"/>
              <a:gd name="connsiteY38" fmla="*/ 4064000 h 4095750"/>
              <a:gd name="connsiteX39" fmla="*/ 901700 w 2349500"/>
              <a:gd name="connsiteY39" fmla="*/ 3968750 h 4095750"/>
              <a:gd name="connsiteX40" fmla="*/ 927100 w 2349500"/>
              <a:gd name="connsiteY40" fmla="*/ 3917950 h 4095750"/>
              <a:gd name="connsiteX41" fmla="*/ 1219200 w 2349500"/>
              <a:gd name="connsiteY41" fmla="*/ 3467100 h 4095750"/>
              <a:gd name="connsiteX42" fmla="*/ 1200150 w 2349500"/>
              <a:gd name="connsiteY42" fmla="*/ 3448050 h 4095750"/>
              <a:gd name="connsiteX43" fmla="*/ 1244600 w 2349500"/>
              <a:gd name="connsiteY43" fmla="*/ 3435350 h 4095750"/>
              <a:gd name="connsiteX44" fmla="*/ 1231900 w 2349500"/>
              <a:gd name="connsiteY44" fmla="*/ 2838450 h 4095750"/>
              <a:gd name="connsiteX45" fmla="*/ 1206500 w 2349500"/>
              <a:gd name="connsiteY45" fmla="*/ 2800350 h 4095750"/>
              <a:gd name="connsiteX46" fmla="*/ 1282700 w 2349500"/>
              <a:gd name="connsiteY46" fmla="*/ 2686050 h 4095750"/>
              <a:gd name="connsiteX47" fmla="*/ 1066800 w 2349500"/>
              <a:gd name="connsiteY47" fmla="*/ 2667000 h 4095750"/>
              <a:gd name="connsiteX48" fmla="*/ 914400 w 2349500"/>
              <a:gd name="connsiteY48" fmla="*/ 2635250 h 4095750"/>
              <a:gd name="connsiteX49" fmla="*/ 787400 w 2349500"/>
              <a:gd name="connsiteY49" fmla="*/ 2508250 h 4095750"/>
              <a:gd name="connsiteX50" fmla="*/ 368300 w 2349500"/>
              <a:gd name="connsiteY50" fmla="*/ 2317750 h 4095750"/>
              <a:gd name="connsiteX51" fmla="*/ 247650 w 2349500"/>
              <a:gd name="connsiteY51" fmla="*/ 2165350 h 4095750"/>
              <a:gd name="connsiteX52" fmla="*/ 152400 w 2349500"/>
              <a:gd name="connsiteY52" fmla="*/ 2082800 h 4095750"/>
              <a:gd name="connsiteX53" fmla="*/ 120650 w 2349500"/>
              <a:gd name="connsiteY53" fmla="*/ 1917700 h 4095750"/>
              <a:gd name="connsiteX54" fmla="*/ 82550 w 2349500"/>
              <a:gd name="connsiteY54" fmla="*/ 1879600 h 4095750"/>
              <a:gd name="connsiteX55" fmla="*/ 82550 w 2349500"/>
              <a:gd name="connsiteY55" fmla="*/ 1797050 h 4095750"/>
              <a:gd name="connsiteX56" fmla="*/ 0 w 2349500"/>
              <a:gd name="connsiteY56" fmla="*/ 1708150 h 4095750"/>
              <a:gd name="connsiteX57" fmla="*/ 25400 w 2349500"/>
              <a:gd name="connsiteY57" fmla="*/ 1562100 h 4095750"/>
              <a:gd name="connsiteX58" fmla="*/ 44450 w 2349500"/>
              <a:gd name="connsiteY58" fmla="*/ 1454150 h 4095750"/>
              <a:gd name="connsiteX59" fmla="*/ 6350 w 2349500"/>
              <a:gd name="connsiteY59" fmla="*/ 1365250 h 4095750"/>
              <a:gd name="connsiteX60" fmla="*/ 38100 w 2349500"/>
              <a:gd name="connsiteY60" fmla="*/ 1327150 h 4095750"/>
              <a:gd name="connsiteX61" fmla="*/ 95250 w 2349500"/>
              <a:gd name="connsiteY61" fmla="*/ 1085850 h 4095750"/>
              <a:gd name="connsiteX62" fmla="*/ 254000 w 2349500"/>
              <a:gd name="connsiteY62" fmla="*/ 800100 h 4095750"/>
              <a:gd name="connsiteX63" fmla="*/ 508000 w 2349500"/>
              <a:gd name="connsiteY63" fmla="*/ 387350 h 4095750"/>
              <a:gd name="connsiteX64" fmla="*/ 781050 w 2349500"/>
              <a:gd name="connsiteY64" fmla="*/ 120650 h 4095750"/>
              <a:gd name="connsiteX65" fmla="*/ 1047750 w 2349500"/>
              <a:gd name="connsiteY65" fmla="*/ 38100 h 4095750"/>
              <a:gd name="connsiteX66" fmla="*/ 1244600 w 2349500"/>
              <a:gd name="connsiteY66" fmla="*/ 0 h 4095750"/>
              <a:gd name="connsiteX67" fmla="*/ 1543050 w 2349500"/>
              <a:gd name="connsiteY67" fmla="*/ 25400 h 4095750"/>
              <a:gd name="connsiteX68" fmla="*/ 1822450 w 2349500"/>
              <a:gd name="connsiteY68" fmla="*/ 50800 h 4095750"/>
              <a:gd name="connsiteX69" fmla="*/ 2057400 w 2349500"/>
              <a:gd name="connsiteY69" fmla="*/ 273050 h 4095750"/>
              <a:gd name="connsiteX70" fmla="*/ 2197100 w 2349500"/>
              <a:gd name="connsiteY70" fmla="*/ 476250 h 4095750"/>
              <a:gd name="connsiteX71" fmla="*/ 2279650 w 2349500"/>
              <a:gd name="connsiteY71" fmla="*/ 876300 h 4095750"/>
              <a:gd name="connsiteX72" fmla="*/ 2254250 w 2349500"/>
              <a:gd name="connsiteY72" fmla="*/ 1282700 h 4095750"/>
              <a:gd name="connsiteX73" fmla="*/ 2222500 w 2349500"/>
              <a:gd name="connsiteY73" fmla="*/ 1530350 h 4095750"/>
              <a:gd name="connsiteX74" fmla="*/ 2203450 w 2349500"/>
              <a:gd name="connsiteY74" fmla="*/ 1670050 h 4095750"/>
              <a:gd name="connsiteX75" fmla="*/ 2197100 w 2349500"/>
              <a:gd name="connsiteY75" fmla="*/ 1771650 h 4095750"/>
              <a:gd name="connsiteX76" fmla="*/ 2139950 w 2349500"/>
              <a:gd name="connsiteY76" fmla="*/ 1860550 h 4095750"/>
              <a:gd name="connsiteX77" fmla="*/ 2128520 w 2349500"/>
              <a:gd name="connsiteY77" fmla="*/ 1964690 h 4095750"/>
              <a:gd name="connsiteX78" fmla="*/ 2095500 w 2349500"/>
              <a:gd name="connsiteY78" fmla="*/ 2012950 h 4095750"/>
              <a:gd name="connsiteX79" fmla="*/ 2012950 w 2349500"/>
              <a:gd name="connsiteY79" fmla="*/ 2178050 h 4095750"/>
              <a:gd name="connsiteX80" fmla="*/ 1993900 w 2349500"/>
              <a:gd name="connsiteY80" fmla="*/ 2216150 h 4095750"/>
              <a:gd name="connsiteX81" fmla="*/ 2057400 w 2349500"/>
              <a:gd name="connsiteY81" fmla="*/ 2216150 h 4095750"/>
              <a:gd name="connsiteX82" fmla="*/ 2038985 w 2349500"/>
              <a:gd name="connsiteY82" fmla="*/ 2129790 h 4095750"/>
              <a:gd name="connsiteX83" fmla="*/ 2101850 w 2349500"/>
              <a:gd name="connsiteY83" fmla="*/ 2012950 h 4095750"/>
              <a:gd name="connsiteX84" fmla="*/ 2199640 w 2349500"/>
              <a:gd name="connsiteY84" fmla="*/ 2005965 h 4095750"/>
              <a:gd name="connsiteX85" fmla="*/ 2310130 w 2349500"/>
              <a:gd name="connsiteY85" fmla="*/ 2056765 h 4095750"/>
              <a:gd name="connsiteX86" fmla="*/ 2349500 w 2349500"/>
              <a:gd name="connsiteY86" fmla="*/ 2114550 h 4095750"/>
              <a:gd name="connsiteX0" fmla="*/ 2349500 w 2349500"/>
              <a:gd name="connsiteY0" fmla="*/ 2114550 h 4095750"/>
              <a:gd name="connsiteX1" fmla="*/ 2327275 w 2349500"/>
              <a:gd name="connsiteY1" fmla="*/ 2171700 h 4095750"/>
              <a:gd name="connsiteX2" fmla="*/ 2307590 w 2349500"/>
              <a:gd name="connsiteY2" fmla="*/ 2218690 h 4095750"/>
              <a:gd name="connsiteX3" fmla="*/ 2317750 w 2349500"/>
              <a:gd name="connsiteY3" fmla="*/ 2273935 h 4095750"/>
              <a:gd name="connsiteX4" fmla="*/ 2287270 w 2349500"/>
              <a:gd name="connsiteY4" fmla="*/ 2294890 h 4095750"/>
              <a:gd name="connsiteX5" fmla="*/ 2271395 w 2349500"/>
              <a:gd name="connsiteY5" fmla="*/ 2357120 h 4095750"/>
              <a:gd name="connsiteX6" fmla="*/ 2197100 w 2349500"/>
              <a:gd name="connsiteY6" fmla="*/ 2355850 h 4095750"/>
              <a:gd name="connsiteX7" fmla="*/ 2164080 w 2349500"/>
              <a:gd name="connsiteY7" fmla="*/ 2353945 h 4095750"/>
              <a:gd name="connsiteX8" fmla="*/ 2127250 w 2349500"/>
              <a:gd name="connsiteY8" fmla="*/ 2381250 h 4095750"/>
              <a:gd name="connsiteX9" fmla="*/ 2101850 w 2349500"/>
              <a:gd name="connsiteY9" fmla="*/ 2495550 h 4095750"/>
              <a:gd name="connsiteX10" fmla="*/ 2051050 w 2349500"/>
              <a:gd name="connsiteY10" fmla="*/ 2559050 h 4095750"/>
              <a:gd name="connsiteX11" fmla="*/ 2019300 w 2349500"/>
              <a:gd name="connsiteY11" fmla="*/ 2622550 h 4095750"/>
              <a:gd name="connsiteX12" fmla="*/ 1898650 w 2349500"/>
              <a:gd name="connsiteY12" fmla="*/ 2673350 h 4095750"/>
              <a:gd name="connsiteX13" fmla="*/ 1772920 w 2349500"/>
              <a:gd name="connsiteY13" fmla="*/ 2811780 h 4095750"/>
              <a:gd name="connsiteX14" fmla="*/ 1751965 w 2349500"/>
              <a:gd name="connsiteY14" fmla="*/ 2945765 h 4095750"/>
              <a:gd name="connsiteX15" fmla="*/ 1732280 w 2349500"/>
              <a:gd name="connsiteY15" fmla="*/ 3023235 h 4095750"/>
              <a:gd name="connsiteX16" fmla="*/ 1847850 w 2349500"/>
              <a:gd name="connsiteY16" fmla="*/ 3219450 h 4095750"/>
              <a:gd name="connsiteX17" fmla="*/ 1943100 w 2349500"/>
              <a:gd name="connsiteY17" fmla="*/ 3803650 h 4095750"/>
              <a:gd name="connsiteX18" fmla="*/ 1866900 w 2349500"/>
              <a:gd name="connsiteY18" fmla="*/ 3829050 h 4095750"/>
              <a:gd name="connsiteX19" fmla="*/ 1905000 w 2349500"/>
              <a:gd name="connsiteY19" fmla="*/ 3892550 h 4095750"/>
              <a:gd name="connsiteX20" fmla="*/ 1968500 w 2349500"/>
              <a:gd name="connsiteY20" fmla="*/ 3949700 h 4095750"/>
              <a:gd name="connsiteX21" fmla="*/ 2044700 w 2349500"/>
              <a:gd name="connsiteY21" fmla="*/ 3956050 h 4095750"/>
              <a:gd name="connsiteX22" fmla="*/ 2063750 w 2349500"/>
              <a:gd name="connsiteY22" fmla="*/ 3987800 h 4095750"/>
              <a:gd name="connsiteX23" fmla="*/ 1873250 w 2349500"/>
              <a:gd name="connsiteY23" fmla="*/ 4006850 h 4095750"/>
              <a:gd name="connsiteX24" fmla="*/ 1670050 w 2349500"/>
              <a:gd name="connsiteY24" fmla="*/ 4006850 h 4095750"/>
              <a:gd name="connsiteX25" fmla="*/ 1657350 w 2349500"/>
              <a:gd name="connsiteY25" fmla="*/ 3930650 h 4095750"/>
              <a:gd name="connsiteX26" fmla="*/ 1695450 w 2349500"/>
              <a:gd name="connsiteY26" fmla="*/ 3822700 h 4095750"/>
              <a:gd name="connsiteX27" fmla="*/ 1651000 w 2349500"/>
              <a:gd name="connsiteY27" fmla="*/ 3378200 h 4095750"/>
              <a:gd name="connsiteX28" fmla="*/ 1536700 w 2349500"/>
              <a:gd name="connsiteY28" fmla="*/ 3194050 h 4095750"/>
              <a:gd name="connsiteX29" fmla="*/ 1504950 w 2349500"/>
              <a:gd name="connsiteY29" fmla="*/ 3448050 h 4095750"/>
              <a:gd name="connsiteX30" fmla="*/ 1270000 w 2349500"/>
              <a:gd name="connsiteY30" fmla="*/ 3873500 h 4095750"/>
              <a:gd name="connsiteX31" fmla="*/ 1200150 w 2349500"/>
              <a:gd name="connsiteY31" fmla="*/ 3930650 h 4095750"/>
              <a:gd name="connsiteX32" fmla="*/ 1136650 w 2349500"/>
              <a:gd name="connsiteY32" fmla="*/ 3949700 h 4095750"/>
              <a:gd name="connsiteX33" fmla="*/ 1219200 w 2349500"/>
              <a:gd name="connsiteY33" fmla="*/ 4019550 h 4095750"/>
              <a:gd name="connsiteX34" fmla="*/ 1289050 w 2349500"/>
              <a:gd name="connsiteY34" fmla="*/ 4019550 h 4095750"/>
              <a:gd name="connsiteX35" fmla="*/ 1327150 w 2349500"/>
              <a:gd name="connsiteY35" fmla="*/ 4064000 h 4095750"/>
              <a:gd name="connsiteX36" fmla="*/ 1212850 w 2349500"/>
              <a:gd name="connsiteY36" fmla="*/ 4095750 h 4095750"/>
              <a:gd name="connsiteX37" fmla="*/ 1041400 w 2349500"/>
              <a:gd name="connsiteY37" fmla="*/ 4083050 h 4095750"/>
              <a:gd name="connsiteX38" fmla="*/ 895350 w 2349500"/>
              <a:gd name="connsiteY38" fmla="*/ 4064000 h 4095750"/>
              <a:gd name="connsiteX39" fmla="*/ 901700 w 2349500"/>
              <a:gd name="connsiteY39" fmla="*/ 3968750 h 4095750"/>
              <a:gd name="connsiteX40" fmla="*/ 927100 w 2349500"/>
              <a:gd name="connsiteY40" fmla="*/ 3917950 h 4095750"/>
              <a:gd name="connsiteX41" fmla="*/ 1219200 w 2349500"/>
              <a:gd name="connsiteY41" fmla="*/ 3467100 h 4095750"/>
              <a:gd name="connsiteX42" fmla="*/ 1200150 w 2349500"/>
              <a:gd name="connsiteY42" fmla="*/ 3448050 h 4095750"/>
              <a:gd name="connsiteX43" fmla="*/ 1244600 w 2349500"/>
              <a:gd name="connsiteY43" fmla="*/ 3435350 h 4095750"/>
              <a:gd name="connsiteX44" fmla="*/ 1231900 w 2349500"/>
              <a:gd name="connsiteY44" fmla="*/ 2838450 h 4095750"/>
              <a:gd name="connsiteX45" fmla="*/ 1206500 w 2349500"/>
              <a:gd name="connsiteY45" fmla="*/ 2800350 h 4095750"/>
              <a:gd name="connsiteX46" fmla="*/ 1282700 w 2349500"/>
              <a:gd name="connsiteY46" fmla="*/ 2686050 h 4095750"/>
              <a:gd name="connsiteX47" fmla="*/ 1066800 w 2349500"/>
              <a:gd name="connsiteY47" fmla="*/ 2667000 h 4095750"/>
              <a:gd name="connsiteX48" fmla="*/ 914400 w 2349500"/>
              <a:gd name="connsiteY48" fmla="*/ 2635250 h 4095750"/>
              <a:gd name="connsiteX49" fmla="*/ 787400 w 2349500"/>
              <a:gd name="connsiteY49" fmla="*/ 2508250 h 4095750"/>
              <a:gd name="connsiteX50" fmla="*/ 368300 w 2349500"/>
              <a:gd name="connsiteY50" fmla="*/ 2317750 h 4095750"/>
              <a:gd name="connsiteX51" fmla="*/ 247650 w 2349500"/>
              <a:gd name="connsiteY51" fmla="*/ 2165350 h 4095750"/>
              <a:gd name="connsiteX52" fmla="*/ 152400 w 2349500"/>
              <a:gd name="connsiteY52" fmla="*/ 2082800 h 4095750"/>
              <a:gd name="connsiteX53" fmla="*/ 120650 w 2349500"/>
              <a:gd name="connsiteY53" fmla="*/ 1917700 h 4095750"/>
              <a:gd name="connsiteX54" fmla="*/ 82550 w 2349500"/>
              <a:gd name="connsiteY54" fmla="*/ 1879600 h 4095750"/>
              <a:gd name="connsiteX55" fmla="*/ 82550 w 2349500"/>
              <a:gd name="connsiteY55" fmla="*/ 1797050 h 4095750"/>
              <a:gd name="connsiteX56" fmla="*/ 0 w 2349500"/>
              <a:gd name="connsiteY56" fmla="*/ 1708150 h 4095750"/>
              <a:gd name="connsiteX57" fmla="*/ 25400 w 2349500"/>
              <a:gd name="connsiteY57" fmla="*/ 1562100 h 4095750"/>
              <a:gd name="connsiteX58" fmla="*/ 44450 w 2349500"/>
              <a:gd name="connsiteY58" fmla="*/ 1454150 h 4095750"/>
              <a:gd name="connsiteX59" fmla="*/ 6350 w 2349500"/>
              <a:gd name="connsiteY59" fmla="*/ 1365250 h 4095750"/>
              <a:gd name="connsiteX60" fmla="*/ 38100 w 2349500"/>
              <a:gd name="connsiteY60" fmla="*/ 1327150 h 4095750"/>
              <a:gd name="connsiteX61" fmla="*/ 95250 w 2349500"/>
              <a:gd name="connsiteY61" fmla="*/ 1085850 h 4095750"/>
              <a:gd name="connsiteX62" fmla="*/ 254000 w 2349500"/>
              <a:gd name="connsiteY62" fmla="*/ 800100 h 4095750"/>
              <a:gd name="connsiteX63" fmla="*/ 508000 w 2349500"/>
              <a:gd name="connsiteY63" fmla="*/ 387350 h 4095750"/>
              <a:gd name="connsiteX64" fmla="*/ 781050 w 2349500"/>
              <a:gd name="connsiteY64" fmla="*/ 120650 h 4095750"/>
              <a:gd name="connsiteX65" fmla="*/ 1047750 w 2349500"/>
              <a:gd name="connsiteY65" fmla="*/ 38100 h 4095750"/>
              <a:gd name="connsiteX66" fmla="*/ 1244600 w 2349500"/>
              <a:gd name="connsiteY66" fmla="*/ 0 h 4095750"/>
              <a:gd name="connsiteX67" fmla="*/ 1543050 w 2349500"/>
              <a:gd name="connsiteY67" fmla="*/ 25400 h 4095750"/>
              <a:gd name="connsiteX68" fmla="*/ 1822450 w 2349500"/>
              <a:gd name="connsiteY68" fmla="*/ 50800 h 4095750"/>
              <a:gd name="connsiteX69" fmla="*/ 2057400 w 2349500"/>
              <a:gd name="connsiteY69" fmla="*/ 273050 h 4095750"/>
              <a:gd name="connsiteX70" fmla="*/ 2197100 w 2349500"/>
              <a:gd name="connsiteY70" fmla="*/ 476250 h 4095750"/>
              <a:gd name="connsiteX71" fmla="*/ 2279650 w 2349500"/>
              <a:gd name="connsiteY71" fmla="*/ 876300 h 4095750"/>
              <a:gd name="connsiteX72" fmla="*/ 2254250 w 2349500"/>
              <a:gd name="connsiteY72" fmla="*/ 1282700 h 4095750"/>
              <a:gd name="connsiteX73" fmla="*/ 2222500 w 2349500"/>
              <a:gd name="connsiteY73" fmla="*/ 1530350 h 4095750"/>
              <a:gd name="connsiteX74" fmla="*/ 2203450 w 2349500"/>
              <a:gd name="connsiteY74" fmla="*/ 1670050 h 4095750"/>
              <a:gd name="connsiteX75" fmla="*/ 2197100 w 2349500"/>
              <a:gd name="connsiteY75" fmla="*/ 1771650 h 4095750"/>
              <a:gd name="connsiteX76" fmla="*/ 2139950 w 2349500"/>
              <a:gd name="connsiteY76" fmla="*/ 1860550 h 4095750"/>
              <a:gd name="connsiteX77" fmla="*/ 2128520 w 2349500"/>
              <a:gd name="connsiteY77" fmla="*/ 1964690 h 4095750"/>
              <a:gd name="connsiteX78" fmla="*/ 2095500 w 2349500"/>
              <a:gd name="connsiteY78" fmla="*/ 2012950 h 4095750"/>
              <a:gd name="connsiteX79" fmla="*/ 2012950 w 2349500"/>
              <a:gd name="connsiteY79" fmla="*/ 2178050 h 4095750"/>
              <a:gd name="connsiteX80" fmla="*/ 1993900 w 2349500"/>
              <a:gd name="connsiteY80" fmla="*/ 2216150 h 4095750"/>
              <a:gd name="connsiteX81" fmla="*/ 2057400 w 2349500"/>
              <a:gd name="connsiteY81" fmla="*/ 2216150 h 4095750"/>
              <a:gd name="connsiteX82" fmla="*/ 2038985 w 2349500"/>
              <a:gd name="connsiteY82" fmla="*/ 2129790 h 4095750"/>
              <a:gd name="connsiteX83" fmla="*/ 2101850 w 2349500"/>
              <a:gd name="connsiteY83" fmla="*/ 2012950 h 4095750"/>
              <a:gd name="connsiteX84" fmla="*/ 2199640 w 2349500"/>
              <a:gd name="connsiteY84" fmla="*/ 2005965 h 4095750"/>
              <a:gd name="connsiteX85" fmla="*/ 2310130 w 2349500"/>
              <a:gd name="connsiteY85" fmla="*/ 2056765 h 4095750"/>
              <a:gd name="connsiteX86" fmla="*/ 2349500 w 2349500"/>
              <a:gd name="connsiteY86" fmla="*/ 2114550 h 4095750"/>
              <a:gd name="connsiteX0" fmla="*/ 2349500 w 2349500"/>
              <a:gd name="connsiteY0" fmla="*/ 2114550 h 4095750"/>
              <a:gd name="connsiteX1" fmla="*/ 2327275 w 2349500"/>
              <a:gd name="connsiteY1" fmla="*/ 2171700 h 4095750"/>
              <a:gd name="connsiteX2" fmla="*/ 2307590 w 2349500"/>
              <a:gd name="connsiteY2" fmla="*/ 2218690 h 4095750"/>
              <a:gd name="connsiteX3" fmla="*/ 2317750 w 2349500"/>
              <a:gd name="connsiteY3" fmla="*/ 2273935 h 4095750"/>
              <a:gd name="connsiteX4" fmla="*/ 2287270 w 2349500"/>
              <a:gd name="connsiteY4" fmla="*/ 2294890 h 4095750"/>
              <a:gd name="connsiteX5" fmla="*/ 2271395 w 2349500"/>
              <a:gd name="connsiteY5" fmla="*/ 2357120 h 4095750"/>
              <a:gd name="connsiteX6" fmla="*/ 2197100 w 2349500"/>
              <a:gd name="connsiteY6" fmla="*/ 2355850 h 4095750"/>
              <a:gd name="connsiteX7" fmla="*/ 2164080 w 2349500"/>
              <a:gd name="connsiteY7" fmla="*/ 2353945 h 4095750"/>
              <a:gd name="connsiteX8" fmla="*/ 2127250 w 2349500"/>
              <a:gd name="connsiteY8" fmla="*/ 2381250 h 4095750"/>
              <a:gd name="connsiteX9" fmla="*/ 2101850 w 2349500"/>
              <a:gd name="connsiteY9" fmla="*/ 2495550 h 4095750"/>
              <a:gd name="connsiteX10" fmla="*/ 2051050 w 2349500"/>
              <a:gd name="connsiteY10" fmla="*/ 2559050 h 4095750"/>
              <a:gd name="connsiteX11" fmla="*/ 2019300 w 2349500"/>
              <a:gd name="connsiteY11" fmla="*/ 2622550 h 4095750"/>
              <a:gd name="connsiteX12" fmla="*/ 1851025 w 2349500"/>
              <a:gd name="connsiteY12" fmla="*/ 2692400 h 4095750"/>
              <a:gd name="connsiteX13" fmla="*/ 1772920 w 2349500"/>
              <a:gd name="connsiteY13" fmla="*/ 2811780 h 4095750"/>
              <a:gd name="connsiteX14" fmla="*/ 1751965 w 2349500"/>
              <a:gd name="connsiteY14" fmla="*/ 2945765 h 4095750"/>
              <a:gd name="connsiteX15" fmla="*/ 1732280 w 2349500"/>
              <a:gd name="connsiteY15" fmla="*/ 3023235 h 4095750"/>
              <a:gd name="connsiteX16" fmla="*/ 1847850 w 2349500"/>
              <a:gd name="connsiteY16" fmla="*/ 3219450 h 4095750"/>
              <a:gd name="connsiteX17" fmla="*/ 1943100 w 2349500"/>
              <a:gd name="connsiteY17" fmla="*/ 3803650 h 4095750"/>
              <a:gd name="connsiteX18" fmla="*/ 1866900 w 2349500"/>
              <a:gd name="connsiteY18" fmla="*/ 3829050 h 4095750"/>
              <a:gd name="connsiteX19" fmla="*/ 1905000 w 2349500"/>
              <a:gd name="connsiteY19" fmla="*/ 3892550 h 4095750"/>
              <a:gd name="connsiteX20" fmla="*/ 1968500 w 2349500"/>
              <a:gd name="connsiteY20" fmla="*/ 3949700 h 4095750"/>
              <a:gd name="connsiteX21" fmla="*/ 2044700 w 2349500"/>
              <a:gd name="connsiteY21" fmla="*/ 3956050 h 4095750"/>
              <a:gd name="connsiteX22" fmla="*/ 2063750 w 2349500"/>
              <a:gd name="connsiteY22" fmla="*/ 3987800 h 4095750"/>
              <a:gd name="connsiteX23" fmla="*/ 1873250 w 2349500"/>
              <a:gd name="connsiteY23" fmla="*/ 4006850 h 4095750"/>
              <a:gd name="connsiteX24" fmla="*/ 1670050 w 2349500"/>
              <a:gd name="connsiteY24" fmla="*/ 4006850 h 4095750"/>
              <a:gd name="connsiteX25" fmla="*/ 1657350 w 2349500"/>
              <a:gd name="connsiteY25" fmla="*/ 3930650 h 4095750"/>
              <a:gd name="connsiteX26" fmla="*/ 1695450 w 2349500"/>
              <a:gd name="connsiteY26" fmla="*/ 3822700 h 4095750"/>
              <a:gd name="connsiteX27" fmla="*/ 1651000 w 2349500"/>
              <a:gd name="connsiteY27" fmla="*/ 3378200 h 4095750"/>
              <a:gd name="connsiteX28" fmla="*/ 1536700 w 2349500"/>
              <a:gd name="connsiteY28" fmla="*/ 3194050 h 4095750"/>
              <a:gd name="connsiteX29" fmla="*/ 1504950 w 2349500"/>
              <a:gd name="connsiteY29" fmla="*/ 3448050 h 4095750"/>
              <a:gd name="connsiteX30" fmla="*/ 1270000 w 2349500"/>
              <a:gd name="connsiteY30" fmla="*/ 3873500 h 4095750"/>
              <a:gd name="connsiteX31" fmla="*/ 1200150 w 2349500"/>
              <a:gd name="connsiteY31" fmla="*/ 3930650 h 4095750"/>
              <a:gd name="connsiteX32" fmla="*/ 1136650 w 2349500"/>
              <a:gd name="connsiteY32" fmla="*/ 3949700 h 4095750"/>
              <a:gd name="connsiteX33" fmla="*/ 1219200 w 2349500"/>
              <a:gd name="connsiteY33" fmla="*/ 4019550 h 4095750"/>
              <a:gd name="connsiteX34" fmla="*/ 1289050 w 2349500"/>
              <a:gd name="connsiteY34" fmla="*/ 4019550 h 4095750"/>
              <a:gd name="connsiteX35" fmla="*/ 1327150 w 2349500"/>
              <a:gd name="connsiteY35" fmla="*/ 4064000 h 4095750"/>
              <a:gd name="connsiteX36" fmla="*/ 1212850 w 2349500"/>
              <a:gd name="connsiteY36" fmla="*/ 4095750 h 4095750"/>
              <a:gd name="connsiteX37" fmla="*/ 1041400 w 2349500"/>
              <a:gd name="connsiteY37" fmla="*/ 4083050 h 4095750"/>
              <a:gd name="connsiteX38" fmla="*/ 895350 w 2349500"/>
              <a:gd name="connsiteY38" fmla="*/ 4064000 h 4095750"/>
              <a:gd name="connsiteX39" fmla="*/ 901700 w 2349500"/>
              <a:gd name="connsiteY39" fmla="*/ 3968750 h 4095750"/>
              <a:gd name="connsiteX40" fmla="*/ 927100 w 2349500"/>
              <a:gd name="connsiteY40" fmla="*/ 3917950 h 4095750"/>
              <a:gd name="connsiteX41" fmla="*/ 1219200 w 2349500"/>
              <a:gd name="connsiteY41" fmla="*/ 3467100 h 4095750"/>
              <a:gd name="connsiteX42" fmla="*/ 1200150 w 2349500"/>
              <a:gd name="connsiteY42" fmla="*/ 3448050 h 4095750"/>
              <a:gd name="connsiteX43" fmla="*/ 1244600 w 2349500"/>
              <a:gd name="connsiteY43" fmla="*/ 3435350 h 4095750"/>
              <a:gd name="connsiteX44" fmla="*/ 1231900 w 2349500"/>
              <a:gd name="connsiteY44" fmla="*/ 2838450 h 4095750"/>
              <a:gd name="connsiteX45" fmla="*/ 1206500 w 2349500"/>
              <a:gd name="connsiteY45" fmla="*/ 2800350 h 4095750"/>
              <a:gd name="connsiteX46" fmla="*/ 1282700 w 2349500"/>
              <a:gd name="connsiteY46" fmla="*/ 2686050 h 4095750"/>
              <a:gd name="connsiteX47" fmla="*/ 1066800 w 2349500"/>
              <a:gd name="connsiteY47" fmla="*/ 2667000 h 4095750"/>
              <a:gd name="connsiteX48" fmla="*/ 914400 w 2349500"/>
              <a:gd name="connsiteY48" fmla="*/ 2635250 h 4095750"/>
              <a:gd name="connsiteX49" fmla="*/ 787400 w 2349500"/>
              <a:gd name="connsiteY49" fmla="*/ 2508250 h 4095750"/>
              <a:gd name="connsiteX50" fmla="*/ 368300 w 2349500"/>
              <a:gd name="connsiteY50" fmla="*/ 2317750 h 4095750"/>
              <a:gd name="connsiteX51" fmla="*/ 247650 w 2349500"/>
              <a:gd name="connsiteY51" fmla="*/ 2165350 h 4095750"/>
              <a:gd name="connsiteX52" fmla="*/ 152400 w 2349500"/>
              <a:gd name="connsiteY52" fmla="*/ 2082800 h 4095750"/>
              <a:gd name="connsiteX53" fmla="*/ 120650 w 2349500"/>
              <a:gd name="connsiteY53" fmla="*/ 1917700 h 4095750"/>
              <a:gd name="connsiteX54" fmla="*/ 82550 w 2349500"/>
              <a:gd name="connsiteY54" fmla="*/ 1879600 h 4095750"/>
              <a:gd name="connsiteX55" fmla="*/ 82550 w 2349500"/>
              <a:gd name="connsiteY55" fmla="*/ 1797050 h 4095750"/>
              <a:gd name="connsiteX56" fmla="*/ 0 w 2349500"/>
              <a:gd name="connsiteY56" fmla="*/ 1708150 h 4095750"/>
              <a:gd name="connsiteX57" fmla="*/ 25400 w 2349500"/>
              <a:gd name="connsiteY57" fmla="*/ 1562100 h 4095750"/>
              <a:gd name="connsiteX58" fmla="*/ 44450 w 2349500"/>
              <a:gd name="connsiteY58" fmla="*/ 1454150 h 4095750"/>
              <a:gd name="connsiteX59" fmla="*/ 6350 w 2349500"/>
              <a:gd name="connsiteY59" fmla="*/ 1365250 h 4095750"/>
              <a:gd name="connsiteX60" fmla="*/ 38100 w 2349500"/>
              <a:gd name="connsiteY60" fmla="*/ 1327150 h 4095750"/>
              <a:gd name="connsiteX61" fmla="*/ 95250 w 2349500"/>
              <a:gd name="connsiteY61" fmla="*/ 1085850 h 4095750"/>
              <a:gd name="connsiteX62" fmla="*/ 254000 w 2349500"/>
              <a:gd name="connsiteY62" fmla="*/ 800100 h 4095750"/>
              <a:gd name="connsiteX63" fmla="*/ 508000 w 2349500"/>
              <a:gd name="connsiteY63" fmla="*/ 387350 h 4095750"/>
              <a:gd name="connsiteX64" fmla="*/ 781050 w 2349500"/>
              <a:gd name="connsiteY64" fmla="*/ 120650 h 4095750"/>
              <a:gd name="connsiteX65" fmla="*/ 1047750 w 2349500"/>
              <a:gd name="connsiteY65" fmla="*/ 38100 h 4095750"/>
              <a:gd name="connsiteX66" fmla="*/ 1244600 w 2349500"/>
              <a:gd name="connsiteY66" fmla="*/ 0 h 4095750"/>
              <a:gd name="connsiteX67" fmla="*/ 1543050 w 2349500"/>
              <a:gd name="connsiteY67" fmla="*/ 25400 h 4095750"/>
              <a:gd name="connsiteX68" fmla="*/ 1822450 w 2349500"/>
              <a:gd name="connsiteY68" fmla="*/ 50800 h 4095750"/>
              <a:gd name="connsiteX69" fmla="*/ 2057400 w 2349500"/>
              <a:gd name="connsiteY69" fmla="*/ 273050 h 4095750"/>
              <a:gd name="connsiteX70" fmla="*/ 2197100 w 2349500"/>
              <a:gd name="connsiteY70" fmla="*/ 476250 h 4095750"/>
              <a:gd name="connsiteX71" fmla="*/ 2279650 w 2349500"/>
              <a:gd name="connsiteY71" fmla="*/ 876300 h 4095750"/>
              <a:gd name="connsiteX72" fmla="*/ 2254250 w 2349500"/>
              <a:gd name="connsiteY72" fmla="*/ 1282700 h 4095750"/>
              <a:gd name="connsiteX73" fmla="*/ 2222500 w 2349500"/>
              <a:gd name="connsiteY73" fmla="*/ 1530350 h 4095750"/>
              <a:gd name="connsiteX74" fmla="*/ 2203450 w 2349500"/>
              <a:gd name="connsiteY74" fmla="*/ 1670050 h 4095750"/>
              <a:gd name="connsiteX75" fmla="*/ 2197100 w 2349500"/>
              <a:gd name="connsiteY75" fmla="*/ 1771650 h 4095750"/>
              <a:gd name="connsiteX76" fmla="*/ 2139950 w 2349500"/>
              <a:gd name="connsiteY76" fmla="*/ 1860550 h 4095750"/>
              <a:gd name="connsiteX77" fmla="*/ 2128520 w 2349500"/>
              <a:gd name="connsiteY77" fmla="*/ 1964690 h 4095750"/>
              <a:gd name="connsiteX78" fmla="*/ 2095500 w 2349500"/>
              <a:gd name="connsiteY78" fmla="*/ 2012950 h 4095750"/>
              <a:gd name="connsiteX79" fmla="*/ 2012950 w 2349500"/>
              <a:gd name="connsiteY79" fmla="*/ 2178050 h 4095750"/>
              <a:gd name="connsiteX80" fmla="*/ 1993900 w 2349500"/>
              <a:gd name="connsiteY80" fmla="*/ 2216150 h 4095750"/>
              <a:gd name="connsiteX81" fmla="*/ 2057400 w 2349500"/>
              <a:gd name="connsiteY81" fmla="*/ 2216150 h 4095750"/>
              <a:gd name="connsiteX82" fmla="*/ 2038985 w 2349500"/>
              <a:gd name="connsiteY82" fmla="*/ 2129790 h 4095750"/>
              <a:gd name="connsiteX83" fmla="*/ 2101850 w 2349500"/>
              <a:gd name="connsiteY83" fmla="*/ 2012950 h 4095750"/>
              <a:gd name="connsiteX84" fmla="*/ 2199640 w 2349500"/>
              <a:gd name="connsiteY84" fmla="*/ 2005965 h 4095750"/>
              <a:gd name="connsiteX85" fmla="*/ 2310130 w 2349500"/>
              <a:gd name="connsiteY85" fmla="*/ 2056765 h 4095750"/>
              <a:gd name="connsiteX86" fmla="*/ 2349500 w 2349500"/>
              <a:gd name="connsiteY86" fmla="*/ 2114550 h 4095750"/>
              <a:gd name="connsiteX0" fmla="*/ 2349500 w 2349500"/>
              <a:gd name="connsiteY0" fmla="*/ 2114550 h 4095750"/>
              <a:gd name="connsiteX1" fmla="*/ 2327275 w 2349500"/>
              <a:gd name="connsiteY1" fmla="*/ 2171700 h 4095750"/>
              <a:gd name="connsiteX2" fmla="*/ 2307590 w 2349500"/>
              <a:gd name="connsiteY2" fmla="*/ 2218690 h 4095750"/>
              <a:gd name="connsiteX3" fmla="*/ 2317750 w 2349500"/>
              <a:gd name="connsiteY3" fmla="*/ 2273935 h 4095750"/>
              <a:gd name="connsiteX4" fmla="*/ 2287270 w 2349500"/>
              <a:gd name="connsiteY4" fmla="*/ 2294890 h 4095750"/>
              <a:gd name="connsiteX5" fmla="*/ 2271395 w 2349500"/>
              <a:gd name="connsiteY5" fmla="*/ 2357120 h 4095750"/>
              <a:gd name="connsiteX6" fmla="*/ 2197100 w 2349500"/>
              <a:gd name="connsiteY6" fmla="*/ 2355850 h 4095750"/>
              <a:gd name="connsiteX7" fmla="*/ 2164080 w 2349500"/>
              <a:gd name="connsiteY7" fmla="*/ 2353945 h 4095750"/>
              <a:gd name="connsiteX8" fmla="*/ 2127250 w 2349500"/>
              <a:gd name="connsiteY8" fmla="*/ 2381250 h 4095750"/>
              <a:gd name="connsiteX9" fmla="*/ 2101850 w 2349500"/>
              <a:gd name="connsiteY9" fmla="*/ 2495550 h 4095750"/>
              <a:gd name="connsiteX10" fmla="*/ 2051050 w 2349500"/>
              <a:gd name="connsiteY10" fmla="*/ 2559050 h 4095750"/>
              <a:gd name="connsiteX11" fmla="*/ 2013585 w 2349500"/>
              <a:gd name="connsiteY11" fmla="*/ 2616835 h 4095750"/>
              <a:gd name="connsiteX12" fmla="*/ 1851025 w 2349500"/>
              <a:gd name="connsiteY12" fmla="*/ 2692400 h 4095750"/>
              <a:gd name="connsiteX13" fmla="*/ 1772920 w 2349500"/>
              <a:gd name="connsiteY13" fmla="*/ 2811780 h 4095750"/>
              <a:gd name="connsiteX14" fmla="*/ 1751965 w 2349500"/>
              <a:gd name="connsiteY14" fmla="*/ 2945765 h 4095750"/>
              <a:gd name="connsiteX15" fmla="*/ 1732280 w 2349500"/>
              <a:gd name="connsiteY15" fmla="*/ 3023235 h 4095750"/>
              <a:gd name="connsiteX16" fmla="*/ 1847850 w 2349500"/>
              <a:gd name="connsiteY16" fmla="*/ 3219450 h 4095750"/>
              <a:gd name="connsiteX17" fmla="*/ 1943100 w 2349500"/>
              <a:gd name="connsiteY17" fmla="*/ 3803650 h 4095750"/>
              <a:gd name="connsiteX18" fmla="*/ 1866900 w 2349500"/>
              <a:gd name="connsiteY18" fmla="*/ 3829050 h 4095750"/>
              <a:gd name="connsiteX19" fmla="*/ 1905000 w 2349500"/>
              <a:gd name="connsiteY19" fmla="*/ 3892550 h 4095750"/>
              <a:gd name="connsiteX20" fmla="*/ 1968500 w 2349500"/>
              <a:gd name="connsiteY20" fmla="*/ 3949700 h 4095750"/>
              <a:gd name="connsiteX21" fmla="*/ 2044700 w 2349500"/>
              <a:gd name="connsiteY21" fmla="*/ 3956050 h 4095750"/>
              <a:gd name="connsiteX22" fmla="*/ 2063750 w 2349500"/>
              <a:gd name="connsiteY22" fmla="*/ 3987800 h 4095750"/>
              <a:gd name="connsiteX23" fmla="*/ 1873250 w 2349500"/>
              <a:gd name="connsiteY23" fmla="*/ 4006850 h 4095750"/>
              <a:gd name="connsiteX24" fmla="*/ 1670050 w 2349500"/>
              <a:gd name="connsiteY24" fmla="*/ 4006850 h 4095750"/>
              <a:gd name="connsiteX25" fmla="*/ 1657350 w 2349500"/>
              <a:gd name="connsiteY25" fmla="*/ 3930650 h 4095750"/>
              <a:gd name="connsiteX26" fmla="*/ 1695450 w 2349500"/>
              <a:gd name="connsiteY26" fmla="*/ 3822700 h 4095750"/>
              <a:gd name="connsiteX27" fmla="*/ 1651000 w 2349500"/>
              <a:gd name="connsiteY27" fmla="*/ 3378200 h 4095750"/>
              <a:gd name="connsiteX28" fmla="*/ 1536700 w 2349500"/>
              <a:gd name="connsiteY28" fmla="*/ 3194050 h 4095750"/>
              <a:gd name="connsiteX29" fmla="*/ 1504950 w 2349500"/>
              <a:gd name="connsiteY29" fmla="*/ 3448050 h 4095750"/>
              <a:gd name="connsiteX30" fmla="*/ 1270000 w 2349500"/>
              <a:gd name="connsiteY30" fmla="*/ 3873500 h 4095750"/>
              <a:gd name="connsiteX31" fmla="*/ 1200150 w 2349500"/>
              <a:gd name="connsiteY31" fmla="*/ 3930650 h 4095750"/>
              <a:gd name="connsiteX32" fmla="*/ 1136650 w 2349500"/>
              <a:gd name="connsiteY32" fmla="*/ 3949700 h 4095750"/>
              <a:gd name="connsiteX33" fmla="*/ 1219200 w 2349500"/>
              <a:gd name="connsiteY33" fmla="*/ 4019550 h 4095750"/>
              <a:gd name="connsiteX34" fmla="*/ 1289050 w 2349500"/>
              <a:gd name="connsiteY34" fmla="*/ 4019550 h 4095750"/>
              <a:gd name="connsiteX35" fmla="*/ 1327150 w 2349500"/>
              <a:gd name="connsiteY35" fmla="*/ 4064000 h 4095750"/>
              <a:gd name="connsiteX36" fmla="*/ 1212850 w 2349500"/>
              <a:gd name="connsiteY36" fmla="*/ 4095750 h 4095750"/>
              <a:gd name="connsiteX37" fmla="*/ 1041400 w 2349500"/>
              <a:gd name="connsiteY37" fmla="*/ 4083050 h 4095750"/>
              <a:gd name="connsiteX38" fmla="*/ 895350 w 2349500"/>
              <a:gd name="connsiteY38" fmla="*/ 4064000 h 4095750"/>
              <a:gd name="connsiteX39" fmla="*/ 901700 w 2349500"/>
              <a:gd name="connsiteY39" fmla="*/ 3968750 h 4095750"/>
              <a:gd name="connsiteX40" fmla="*/ 927100 w 2349500"/>
              <a:gd name="connsiteY40" fmla="*/ 3917950 h 4095750"/>
              <a:gd name="connsiteX41" fmla="*/ 1219200 w 2349500"/>
              <a:gd name="connsiteY41" fmla="*/ 3467100 h 4095750"/>
              <a:gd name="connsiteX42" fmla="*/ 1200150 w 2349500"/>
              <a:gd name="connsiteY42" fmla="*/ 3448050 h 4095750"/>
              <a:gd name="connsiteX43" fmla="*/ 1244600 w 2349500"/>
              <a:gd name="connsiteY43" fmla="*/ 3435350 h 4095750"/>
              <a:gd name="connsiteX44" fmla="*/ 1231900 w 2349500"/>
              <a:gd name="connsiteY44" fmla="*/ 2838450 h 4095750"/>
              <a:gd name="connsiteX45" fmla="*/ 1206500 w 2349500"/>
              <a:gd name="connsiteY45" fmla="*/ 2800350 h 4095750"/>
              <a:gd name="connsiteX46" fmla="*/ 1282700 w 2349500"/>
              <a:gd name="connsiteY46" fmla="*/ 2686050 h 4095750"/>
              <a:gd name="connsiteX47" fmla="*/ 1066800 w 2349500"/>
              <a:gd name="connsiteY47" fmla="*/ 2667000 h 4095750"/>
              <a:gd name="connsiteX48" fmla="*/ 914400 w 2349500"/>
              <a:gd name="connsiteY48" fmla="*/ 2635250 h 4095750"/>
              <a:gd name="connsiteX49" fmla="*/ 787400 w 2349500"/>
              <a:gd name="connsiteY49" fmla="*/ 2508250 h 4095750"/>
              <a:gd name="connsiteX50" fmla="*/ 368300 w 2349500"/>
              <a:gd name="connsiteY50" fmla="*/ 2317750 h 4095750"/>
              <a:gd name="connsiteX51" fmla="*/ 247650 w 2349500"/>
              <a:gd name="connsiteY51" fmla="*/ 2165350 h 4095750"/>
              <a:gd name="connsiteX52" fmla="*/ 152400 w 2349500"/>
              <a:gd name="connsiteY52" fmla="*/ 2082800 h 4095750"/>
              <a:gd name="connsiteX53" fmla="*/ 120650 w 2349500"/>
              <a:gd name="connsiteY53" fmla="*/ 1917700 h 4095750"/>
              <a:gd name="connsiteX54" fmla="*/ 82550 w 2349500"/>
              <a:gd name="connsiteY54" fmla="*/ 1879600 h 4095750"/>
              <a:gd name="connsiteX55" fmla="*/ 82550 w 2349500"/>
              <a:gd name="connsiteY55" fmla="*/ 1797050 h 4095750"/>
              <a:gd name="connsiteX56" fmla="*/ 0 w 2349500"/>
              <a:gd name="connsiteY56" fmla="*/ 1708150 h 4095750"/>
              <a:gd name="connsiteX57" fmla="*/ 25400 w 2349500"/>
              <a:gd name="connsiteY57" fmla="*/ 1562100 h 4095750"/>
              <a:gd name="connsiteX58" fmla="*/ 44450 w 2349500"/>
              <a:gd name="connsiteY58" fmla="*/ 1454150 h 4095750"/>
              <a:gd name="connsiteX59" fmla="*/ 6350 w 2349500"/>
              <a:gd name="connsiteY59" fmla="*/ 1365250 h 4095750"/>
              <a:gd name="connsiteX60" fmla="*/ 38100 w 2349500"/>
              <a:gd name="connsiteY60" fmla="*/ 1327150 h 4095750"/>
              <a:gd name="connsiteX61" fmla="*/ 95250 w 2349500"/>
              <a:gd name="connsiteY61" fmla="*/ 1085850 h 4095750"/>
              <a:gd name="connsiteX62" fmla="*/ 254000 w 2349500"/>
              <a:gd name="connsiteY62" fmla="*/ 800100 h 4095750"/>
              <a:gd name="connsiteX63" fmla="*/ 508000 w 2349500"/>
              <a:gd name="connsiteY63" fmla="*/ 387350 h 4095750"/>
              <a:gd name="connsiteX64" fmla="*/ 781050 w 2349500"/>
              <a:gd name="connsiteY64" fmla="*/ 120650 h 4095750"/>
              <a:gd name="connsiteX65" fmla="*/ 1047750 w 2349500"/>
              <a:gd name="connsiteY65" fmla="*/ 38100 h 4095750"/>
              <a:gd name="connsiteX66" fmla="*/ 1244600 w 2349500"/>
              <a:gd name="connsiteY66" fmla="*/ 0 h 4095750"/>
              <a:gd name="connsiteX67" fmla="*/ 1543050 w 2349500"/>
              <a:gd name="connsiteY67" fmla="*/ 25400 h 4095750"/>
              <a:gd name="connsiteX68" fmla="*/ 1822450 w 2349500"/>
              <a:gd name="connsiteY68" fmla="*/ 50800 h 4095750"/>
              <a:gd name="connsiteX69" fmla="*/ 2057400 w 2349500"/>
              <a:gd name="connsiteY69" fmla="*/ 273050 h 4095750"/>
              <a:gd name="connsiteX70" fmla="*/ 2197100 w 2349500"/>
              <a:gd name="connsiteY70" fmla="*/ 476250 h 4095750"/>
              <a:gd name="connsiteX71" fmla="*/ 2279650 w 2349500"/>
              <a:gd name="connsiteY71" fmla="*/ 876300 h 4095750"/>
              <a:gd name="connsiteX72" fmla="*/ 2254250 w 2349500"/>
              <a:gd name="connsiteY72" fmla="*/ 1282700 h 4095750"/>
              <a:gd name="connsiteX73" fmla="*/ 2222500 w 2349500"/>
              <a:gd name="connsiteY73" fmla="*/ 1530350 h 4095750"/>
              <a:gd name="connsiteX74" fmla="*/ 2203450 w 2349500"/>
              <a:gd name="connsiteY74" fmla="*/ 1670050 h 4095750"/>
              <a:gd name="connsiteX75" fmla="*/ 2197100 w 2349500"/>
              <a:gd name="connsiteY75" fmla="*/ 1771650 h 4095750"/>
              <a:gd name="connsiteX76" fmla="*/ 2139950 w 2349500"/>
              <a:gd name="connsiteY76" fmla="*/ 1860550 h 4095750"/>
              <a:gd name="connsiteX77" fmla="*/ 2128520 w 2349500"/>
              <a:gd name="connsiteY77" fmla="*/ 1964690 h 4095750"/>
              <a:gd name="connsiteX78" fmla="*/ 2095500 w 2349500"/>
              <a:gd name="connsiteY78" fmla="*/ 2012950 h 4095750"/>
              <a:gd name="connsiteX79" fmla="*/ 2012950 w 2349500"/>
              <a:gd name="connsiteY79" fmla="*/ 2178050 h 4095750"/>
              <a:gd name="connsiteX80" fmla="*/ 1993900 w 2349500"/>
              <a:gd name="connsiteY80" fmla="*/ 2216150 h 4095750"/>
              <a:gd name="connsiteX81" fmla="*/ 2057400 w 2349500"/>
              <a:gd name="connsiteY81" fmla="*/ 2216150 h 4095750"/>
              <a:gd name="connsiteX82" fmla="*/ 2038985 w 2349500"/>
              <a:gd name="connsiteY82" fmla="*/ 2129790 h 4095750"/>
              <a:gd name="connsiteX83" fmla="*/ 2101850 w 2349500"/>
              <a:gd name="connsiteY83" fmla="*/ 2012950 h 4095750"/>
              <a:gd name="connsiteX84" fmla="*/ 2199640 w 2349500"/>
              <a:gd name="connsiteY84" fmla="*/ 2005965 h 4095750"/>
              <a:gd name="connsiteX85" fmla="*/ 2310130 w 2349500"/>
              <a:gd name="connsiteY85" fmla="*/ 2056765 h 4095750"/>
              <a:gd name="connsiteX86" fmla="*/ 2349500 w 2349500"/>
              <a:gd name="connsiteY86" fmla="*/ 2114550 h 4095750"/>
              <a:gd name="connsiteX0" fmla="*/ 2349500 w 2349500"/>
              <a:gd name="connsiteY0" fmla="*/ 2114550 h 4095750"/>
              <a:gd name="connsiteX1" fmla="*/ 2327275 w 2349500"/>
              <a:gd name="connsiteY1" fmla="*/ 2171700 h 4095750"/>
              <a:gd name="connsiteX2" fmla="*/ 2307590 w 2349500"/>
              <a:gd name="connsiteY2" fmla="*/ 2218690 h 4095750"/>
              <a:gd name="connsiteX3" fmla="*/ 2317750 w 2349500"/>
              <a:gd name="connsiteY3" fmla="*/ 2273935 h 4095750"/>
              <a:gd name="connsiteX4" fmla="*/ 2287270 w 2349500"/>
              <a:gd name="connsiteY4" fmla="*/ 2294890 h 4095750"/>
              <a:gd name="connsiteX5" fmla="*/ 2271395 w 2349500"/>
              <a:gd name="connsiteY5" fmla="*/ 2357120 h 4095750"/>
              <a:gd name="connsiteX6" fmla="*/ 2197100 w 2349500"/>
              <a:gd name="connsiteY6" fmla="*/ 2355850 h 4095750"/>
              <a:gd name="connsiteX7" fmla="*/ 2164080 w 2349500"/>
              <a:gd name="connsiteY7" fmla="*/ 2353945 h 4095750"/>
              <a:gd name="connsiteX8" fmla="*/ 2127250 w 2349500"/>
              <a:gd name="connsiteY8" fmla="*/ 2381250 h 4095750"/>
              <a:gd name="connsiteX9" fmla="*/ 2082800 w 2349500"/>
              <a:gd name="connsiteY9" fmla="*/ 2486025 h 4095750"/>
              <a:gd name="connsiteX10" fmla="*/ 2051050 w 2349500"/>
              <a:gd name="connsiteY10" fmla="*/ 2559050 h 4095750"/>
              <a:gd name="connsiteX11" fmla="*/ 2013585 w 2349500"/>
              <a:gd name="connsiteY11" fmla="*/ 2616835 h 4095750"/>
              <a:gd name="connsiteX12" fmla="*/ 1851025 w 2349500"/>
              <a:gd name="connsiteY12" fmla="*/ 2692400 h 4095750"/>
              <a:gd name="connsiteX13" fmla="*/ 1772920 w 2349500"/>
              <a:gd name="connsiteY13" fmla="*/ 2811780 h 4095750"/>
              <a:gd name="connsiteX14" fmla="*/ 1751965 w 2349500"/>
              <a:gd name="connsiteY14" fmla="*/ 2945765 h 4095750"/>
              <a:gd name="connsiteX15" fmla="*/ 1732280 w 2349500"/>
              <a:gd name="connsiteY15" fmla="*/ 3023235 h 4095750"/>
              <a:gd name="connsiteX16" fmla="*/ 1847850 w 2349500"/>
              <a:gd name="connsiteY16" fmla="*/ 3219450 h 4095750"/>
              <a:gd name="connsiteX17" fmla="*/ 1943100 w 2349500"/>
              <a:gd name="connsiteY17" fmla="*/ 3803650 h 4095750"/>
              <a:gd name="connsiteX18" fmla="*/ 1866900 w 2349500"/>
              <a:gd name="connsiteY18" fmla="*/ 3829050 h 4095750"/>
              <a:gd name="connsiteX19" fmla="*/ 1905000 w 2349500"/>
              <a:gd name="connsiteY19" fmla="*/ 3892550 h 4095750"/>
              <a:gd name="connsiteX20" fmla="*/ 1968500 w 2349500"/>
              <a:gd name="connsiteY20" fmla="*/ 3949700 h 4095750"/>
              <a:gd name="connsiteX21" fmla="*/ 2044700 w 2349500"/>
              <a:gd name="connsiteY21" fmla="*/ 3956050 h 4095750"/>
              <a:gd name="connsiteX22" fmla="*/ 2063750 w 2349500"/>
              <a:gd name="connsiteY22" fmla="*/ 3987800 h 4095750"/>
              <a:gd name="connsiteX23" fmla="*/ 1873250 w 2349500"/>
              <a:gd name="connsiteY23" fmla="*/ 4006850 h 4095750"/>
              <a:gd name="connsiteX24" fmla="*/ 1670050 w 2349500"/>
              <a:gd name="connsiteY24" fmla="*/ 4006850 h 4095750"/>
              <a:gd name="connsiteX25" fmla="*/ 1657350 w 2349500"/>
              <a:gd name="connsiteY25" fmla="*/ 3930650 h 4095750"/>
              <a:gd name="connsiteX26" fmla="*/ 1695450 w 2349500"/>
              <a:gd name="connsiteY26" fmla="*/ 3822700 h 4095750"/>
              <a:gd name="connsiteX27" fmla="*/ 1651000 w 2349500"/>
              <a:gd name="connsiteY27" fmla="*/ 3378200 h 4095750"/>
              <a:gd name="connsiteX28" fmla="*/ 1536700 w 2349500"/>
              <a:gd name="connsiteY28" fmla="*/ 3194050 h 4095750"/>
              <a:gd name="connsiteX29" fmla="*/ 1504950 w 2349500"/>
              <a:gd name="connsiteY29" fmla="*/ 3448050 h 4095750"/>
              <a:gd name="connsiteX30" fmla="*/ 1270000 w 2349500"/>
              <a:gd name="connsiteY30" fmla="*/ 3873500 h 4095750"/>
              <a:gd name="connsiteX31" fmla="*/ 1200150 w 2349500"/>
              <a:gd name="connsiteY31" fmla="*/ 3930650 h 4095750"/>
              <a:gd name="connsiteX32" fmla="*/ 1136650 w 2349500"/>
              <a:gd name="connsiteY32" fmla="*/ 3949700 h 4095750"/>
              <a:gd name="connsiteX33" fmla="*/ 1219200 w 2349500"/>
              <a:gd name="connsiteY33" fmla="*/ 4019550 h 4095750"/>
              <a:gd name="connsiteX34" fmla="*/ 1289050 w 2349500"/>
              <a:gd name="connsiteY34" fmla="*/ 4019550 h 4095750"/>
              <a:gd name="connsiteX35" fmla="*/ 1327150 w 2349500"/>
              <a:gd name="connsiteY35" fmla="*/ 4064000 h 4095750"/>
              <a:gd name="connsiteX36" fmla="*/ 1212850 w 2349500"/>
              <a:gd name="connsiteY36" fmla="*/ 4095750 h 4095750"/>
              <a:gd name="connsiteX37" fmla="*/ 1041400 w 2349500"/>
              <a:gd name="connsiteY37" fmla="*/ 4083050 h 4095750"/>
              <a:gd name="connsiteX38" fmla="*/ 895350 w 2349500"/>
              <a:gd name="connsiteY38" fmla="*/ 4064000 h 4095750"/>
              <a:gd name="connsiteX39" fmla="*/ 901700 w 2349500"/>
              <a:gd name="connsiteY39" fmla="*/ 3968750 h 4095750"/>
              <a:gd name="connsiteX40" fmla="*/ 927100 w 2349500"/>
              <a:gd name="connsiteY40" fmla="*/ 3917950 h 4095750"/>
              <a:gd name="connsiteX41" fmla="*/ 1219200 w 2349500"/>
              <a:gd name="connsiteY41" fmla="*/ 3467100 h 4095750"/>
              <a:gd name="connsiteX42" fmla="*/ 1200150 w 2349500"/>
              <a:gd name="connsiteY42" fmla="*/ 3448050 h 4095750"/>
              <a:gd name="connsiteX43" fmla="*/ 1244600 w 2349500"/>
              <a:gd name="connsiteY43" fmla="*/ 3435350 h 4095750"/>
              <a:gd name="connsiteX44" fmla="*/ 1231900 w 2349500"/>
              <a:gd name="connsiteY44" fmla="*/ 2838450 h 4095750"/>
              <a:gd name="connsiteX45" fmla="*/ 1206500 w 2349500"/>
              <a:gd name="connsiteY45" fmla="*/ 2800350 h 4095750"/>
              <a:gd name="connsiteX46" fmla="*/ 1282700 w 2349500"/>
              <a:gd name="connsiteY46" fmla="*/ 2686050 h 4095750"/>
              <a:gd name="connsiteX47" fmla="*/ 1066800 w 2349500"/>
              <a:gd name="connsiteY47" fmla="*/ 2667000 h 4095750"/>
              <a:gd name="connsiteX48" fmla="*/ 914400 w 2349500"/>
              <a:gd name="connsiteY48" fmla="*/ 2635250 h 4095750"/>
              <a:gd name="connsiteX49" fmla="*/ 787400 w 2349500"/>
              <a:gd name="connsiteY49" fmla="*/ 2508250 h 4095750"/>
              <a:gd name="connsiteX50" fmla="*/ 368300 w 2349500"/>
              <a:gd name="connsiteY50" fmla="*/ 2317750 h 4095750"/>
              <a:gd name="connsiteX51" fmla="*/ 247650 w 2349500"/>
              <a:gd name="connsiteY51" fmla="*/ 2165350 h 4095750"/>
              <a:gd name="connsiteX52" fmla="*/ 152400 w 2349500"/>
              <a:gd name="connsiteY52" fmla="*/ 2082800 h 4095750"/>
              <a:gd name="connsiteX53" fmla="*/ 120650 w 2349500"/>
              <a:gd name="connsiteY53" fmla="*/ 1917700 h 4095750"/>
              <a:gd name="connsiteX54" fmla="*/ 82550 w 2349500"/>
              <a:gd name="connsiteY54" fmla="*/ 1879600 h 4095750"/>
              <a:gd name="connsiteX55" fmla="*/ 82550 w 2349500"/>
              <a:gd name="connsiteY55" fmla="*/ 1797050 h 4095750"/>
              <a:gd name="connsiteX56" fmla="*/ 0 w 2349500"/>
              <a:gd name="connsiteY56" fmla="*/ 1708150 h 4095750"/>
              <a:gd name="connsiteX57" fmla="*/ 25400 w 2349500"/>
              <a:gd name="connsiteY57" fmla="*/ 1562100 h 4095750"/>
              <a:gd name="connsiteX58" fmla="*/ 44450 w 2349500"/>
              <a:gd name="connsiteY58" fmla="*/ 1454150 h 4095750"/>
              <a:gd name="connsiteX59" fmla="*/ 6350 w 2349500"/>
              <a:gd name="connsiteY59" fmla="*/ 1365250 h 4095750"/>
              <a:gd name="connsiteX60" fmla="*/ 38100 w 2349500"/>
              <a:gd name="connsiteY60" fmla="*/ 1327150 h 4095750"/>
              <a:gd name="connsiteX61" fmla="*/ 95250 w 2349500"/>
              <a:gd name="connsiteY61" fmla="*/ 1085850 h 4095750"/>
              <a:gd name="connsiteX62" fmla="*/ 254000 w 2349500"/>
              <a:gd name="connsiteY62" fmla="*/ 800100 h 4095750"/>
              <a:gd name="connsiteX63" fmla="*/ 508000 w 2349500"/>
              <a:gd name="connsiteY63" fmla="*/ 387350 h 4095750"/>
              <a:gd name="connsiteX64" fmla="*/ 781050 w 2349500"/>
              <a:gd name="connsiteY64" fmla="*/ 120650 h 4095750"/>
              <a:gd name="connsiteX65" fmla="*/ 1047750 w 2349500"/>
              <a:gd name="connsiteY65" fmla="*/ 38100 h 4095750"/>
              <a:gd name="connsiteX66" fmla="*/ 1244600 w 2349500"/>
              <a:gd name="connsiteY66" fmla="*/ 0 h 4095750"/>
              <a:gd name="connsiteX67" fmla="*/ 1543050 w 2349500"/>
              <a:gd name="connsiteY67" fmla="*/ 25400 h 4095750"/>
              <a:gd name="connsiteX68" fmla="*/ 1822450 w 2349500"/>
              <a:gd name="connsiteY68" fmla="*/ 50800 h 4095750"/>
              <a:gd name="connsiteX69" fmla="*/ 2057400 w 2349500"/>
              <a:gd name="connsiteY69" fmla="*/ 273050 h 4095750"/>
              <a:gd name="connsiteX70" fmla="*/ 2197100 w 2349500"/>
              <a:gd name="connsiteY70" fmla="*/ 476250 h 4095750"/>
              <a:gd name="connsiteX71" fmla="*/ 2279650 w 2349500"/>
              <a:gd name="connsiteY71" fmla="*/ 876300 h 4095750"/>
              <a:gd name="connsiteX72" fmla="*/ 2254250 w 2349500"/>
              <a:gd name="connsiteY72" fmla="*/ 1282700 h 4095750"/>
              <a:gd name="connsiteX73" fmla="*/ 2222500 w 2349500"/>
              <a:gd name="connsiteY73" fmla="*/ 1530350 h 4095750"/>
              <a:gd name="connsiteX74" fmla="*/ 2203450 w 2349500"/>
              <a:gd name="connsiteY74" fmla="*/ 1670050 h 4095750"/>
              <a:gd name="connsiteX75" fmla="*/ 2197100 w 2349500"/>
              <a:gd name="connsiteY75" fmla="*/ 1771650 h 4095750"/>
              <a:gd name="connsiteX76" fmla="*/ 2139950 w 2349500"/>
              <a:gd name="connsiteY76" fmla="*/ 1860550 h 4095750"/>
              <a:gd name="connsiteX77" fmla="*/ 2128520 w 2349500"/>
              <a:gd name="connsiteY77" fmla="*/ 1964690 h 4095750"/>
              <a:gd name="connsiteX78" fmla="*/ 2095500 w 2349500"/>
              <a:gd name="connsiteY78" fmla="*/ 2012950 h 4095750"/>
              <a:gd name="connsiteX79" fmla="*/ 2012950 w 2349500"/>
              <a:gd name="connsiteY79" fmla="*/ 2178050 h 4095750"/>
              <a:gd name="connsiteX80" fmla="*/ 1993900 w 2349500"/>
              <a:gd name="connsiteY80" fmla="*/ 2216150 h 4095750"/>
              <a:gd name="connsiteX81" fmla="*/ 2057400 w 2349500"/>
              <a:gd name="connsiteY81" fmla="*/ 2216150 h 4095750"/>
              <a:gd name="connsiteX82" fmla="*/ 2038985 w 2349500"/>
              <a:gd name="connsiteY82" fmla="*/ 2129790 h 4095750"/>
              <a:gd name="connsiteX83" fmla="*/ 2101850 w 2349500"/>
              <a:gd name="connsiteY83" fmla="*/ 2012950 h 4095750"/>
              <a:gd name="connsiteX84" fmla="*/ 2199640 w 2349500"/>
              <a:gd name="connsiteY84" fmla="*/ 2005965 h 4095750"/>
              <a:gd name="connsiteX85" fmla="*/ 2310130 w 2349500"/>
              <a:gd name="connsiteY85" fmla="*/ 2056765 h 4095750"/>
              <a:gd name="connsiteX86" fmla="*/ 2349500 w 2349500"/>
              <a:gd name="connsiteY86" fmla="*/ 2114550 h 4095750"/>
              <a:gd name="connsiteX0" fmla="*/ 2349500 w 2349500"/>
              <a:gd name="connsiteY0" fmla="*/ 2114550 h 4095750"/>
              <a:gd name="connsiteX1" fmla="*/ 2327275 w 2349500"/>
              <a:gd name="connsiteY1" fmla="*/ 2171700 h 4095750"/>
              <a:gd name="connsiteX2" fmla="*/ 2307590 w 2349500"/>
              <a:gd name="connsiteY2" fmla="*/ 2218690 h 4095750"/>
              <a:gd name="connsiteX3" fmla="*/ 2317750 w 2349500"/>
              <a:gd name="connsiteY3" fmla="*/ 2273935 h 4095750"/>
              <a:gd name="connsiteX4" fmla="*/ 2287270 w 2349500"/>
              <a:gd name="connsiteY4" fmla="*/ 2294890 h 4095750"/>
              <a:gd name="connsiteX5" fmla="*/ 2271395 w 2349500"/>
              <a:gd name="connsiteY5" fmla="*/ 2357120 h 4095750"/>
              <a:gd name="connsiteX6" fmla="*/ 2197100 w 2349500"/>
              <a:gd name="connsiteY6" fmla="*/ 2355850 h 4095750"/>
              <a:gd name="connsiteX7" fmla="*/ 2164080 w 2349500"/>
              <a:gd name="connsiteY7" fmla="*/ 2353945 h 4095750"/>
              <a:gd name="connsiteX8" fmla="*/ 2110105 w 2349500"/>
              <a:gd name="connsiteY8" fmla="*/ 2402205 h 4095750"/>
              <a:gd name="connsiteX9" fmla="*/ 2082800 w 2349500"/>
              <a:gd name="connsiteY9" fmla="*/ 2486025 h 4095750"/>
              <a:gd name="connsiteX10" fmla="*/ 2051050 w 2349500"/>
              <a:gd name="connsiteY10" fmla="*/ 2559050 h 4095750"/>
              <a:gd name="connsiteX11" fmla="*/ 2013585 w 2349500"/>
              <a:gd name="connsiteY11" fmla="*/ 2616835 h 4095750"/>
              <a:gd name="connsiteX12" fmla="*/ 1851025 w 2349500"/>
              <a:gd name="connsiteY12" fmla="*/ 2692400 h 4095750"/>
              <a:gd name="connsiteX13" fmla="*/ 1772920 w 2349500"/>
              <a:gd name="connsiteY13" fmla="*/ 2811780 h 4095750"/>
              <a:gd name="connsiteX14" fmla="*/ 1751965 w 2349500"/>
              <a:gd name="connsiteY14" fmla="*/ 2945765 h 4095750"/>
              <a:gd name="connsiteX15" fmla="*/ 1732280 w 2349500"/>
              <a:gd name="connsiteY15" fmla="*/ 3023235 h 4095750"/>
              <a:gd name="connsiteX16" fmla="*/ 1847850 w 2349500"/>
              <a:gd name="connsiteY16" fmla="*/ 3219450 h 4095750"/>
              <a:gd name="connsiteX17" fmla="*/ 1943100 w 2349500"/>
              <a:gd name="connsiteY17" fmla="*/ 3803650 h 4095750"/>
              <a:gd name="connsiteX18" fmla="*/ 1866900 w 2349500"/>
              <a:gd name="connsiteY18" fmla="*/ 3829050 h 4095750"/>
              <a:gd name="connsiteX19" fmla="*/ 1905000 w 2349500"/>
              <a:gd name="connsiteY19" fmla="*/ 3892550 h 4095750"/>
              <a:gd name="connsiteX20" fmla="*/ 1968500 w 2349500"/>
              <a:gd name="connsiteY20" fmla="*/ 3949700 h 4095750"/>
              <a:gd name="connsiteX21" fmla="*/ 2044700 w 2349500"/>
              <a:gd name="connsiteY21" fmla="*/ 3956050 h 4095750"/>
              <a:gd name="connsiteX22" fmla="*/ 2063750 w 2349500"/>
              <a:gd name="connsiteY22" fmla="*/ 3987800 h 4095750"/>
              <a:gd name="connsiteX23" fmla="*/ 1873250 w 2349500"/>
              <a:gd name="connsiteY23" fmla="*/ 4006850 h 4095750"/>
              <a:gd name="connsiteX24" fmla="*/ 1670050 w 2349500"/>
              <a:gd name="connsiteY24" fmla="*/ 4006850 h 4095750"/>
              <a:gd name="connsiteX25" fmla="*/ 1657350 w 2349500"/>
              <a:gd name="connsiteY25" fmla="*/ 3930650 h 4095750"/>
              <a:gd name="connsiteX26" fmla="*/ 1695450 w 2349500"/>
              <a:gd name="connsiteY26" fmla="*/ 3822700 h 4095750"/>
              <a:gd name="connsiteX27" fmla="*/ 1651000 w 2349500"/>
              <a:gd name="connsiteY27" fmla="*/ 3378200 h 4095750"/>
              <a:gd name="connsiteX28" fmla="*/ 1536700 w 2349500"/>
              <a:gd name="connsiteY28" fmla="*/ 3194050 h 4095750"/>
              <a:gd name="connsiteX29" fmla="*/ 1504950 w 2349500"/>
              <a:gd name="connsiteY29" fmla="*/ 3448050 h 4095750"/>
              <a:gd name="connsiteX30" fmla="*/ 1270000 w 2349500"/>
              <a:gd name="connsiteY30" fmla="*/ 3873500 h 4095750"/>
              <a:gd name="connsiteX31" fmla="*/ 1200150 w 2349500"/>
              <a:gd name="connsiteY31" fmla="*/ 3930650 h 4095750"/>
              <a:gd name="connsiteX32" fmla="*/ 1136650 w 2349500"/>
              <a:gd name="connsiteY32" fmla="*/ 3949700 h 4095750"/>
              <a:gd name="connsiteX33" fmla="*/ 1219200 w 2349500"/>
              <a:gd name="connsiteY33" fmla="*/ 4019550 h 4095750"/>
              <a:gd name="connsiteX34" fmla="*/ 1289050 w 2349500"/>
              <a:gd name="connsiteY34" fmla="*/ 4019550 h 4095750"/>
              <a:gd name="connsiteX35" fmla="*/ 1327150 w 2349500"/>
              <a:gd name="connsiteY35" fmla="*/ 4064000 h 4095750"/>
              <a:gd name="connsiteX36" fmla="*/ 1212850 w 2349500"/>
              <a:gd name="connsiteY36" fmla="*/ 4095750 h 4095750"/>
              <a:gd name="connsiteX37" fmla="*/ 1041400 w 2349500"/>
              <a:gd name="connsiteY37" fmla="*/ 4083050 h 4095750"/>
              <a:gd name="connsiteX38" fmla="*/ 895350 w 2349500"/>
              <a:gd name="connsiteY38" fmla="*/ 4064000 h 4095750"/>
              <a:gd name="connsiteX39" fmla="*/ 901700 w 2349500"/>
              <a:gd name="connsiteY39" fmla="*/ 3968750 h 4095750"/>
              <a:gd name="connsiteX40" fmla="*/ 927100 w 2349500"/>
              <a:gd name="connsiteY40" fmla="*/ 3917950 h 4095750"/>
              <a:gd name="connsiteX41" fmla="*/ 1219200 w 2349500"/>
              <a:gd name="connsiteY41" fmla="*/ 3467100 h 4095750"/>
              <a:gd name="connsiteX42" fmla="*/ 1200150 w 2349500"/>
              <a:gd name="connsiteY42" fmla="*/ 3448050 h 4095750"/>
              <a:gd name="connsiteX43" fmla="*/ 1244600 w 2349500"/>
              <a:gd name="connsiteY43" fmla="*/ 3435350 h 4095750"/>
              <a:gd name="connsiteX44" fmla="*/ 1231900 w 2349500"/>
              <a:gd name="connsiteY44" fmla="*/ 2838450 h 4095750"/>
              <a:gd name="connsiteX45" fmla="*/ 1206500 w 2349500"/>
              <a:gd name="connsiteY45" fmla="*/ 2800350 h 4095750"/>
              <a:gd name="connsiteX46" fmla="*/ 1282700 w 2349500"/>
              <a:gd name="connsiteY46" fmla="*/ 2686050 h 4095750"/>
              <a:gd name="connsiteX47" fmla="*/ 1066800 w 2349500"/>
              <a:gd name="connsiteY47" fmla="*/ 2667000 h 4095750"/>
              <a:gd name="connsiteX48" fmla="*/ 914400 w 2349500"/>
              <a:gd name="connsiteY48" fmla="*/ 2635250 h 4095750"/>
              <a:gd name="connsiteX49" fmla="*/ 787400 w 2349500"/>
              <a:gd name="connsiteY49" fmla="*/ 2508250 h 4095750"/>
              <a:gd name="connsiteX50" fmla="*/ 368300 w 2349500"/>
              <a:gd name="connsiteY50" fmla="*/ 2317750 h 4095750"/>
              <a:gd name="connsiteX51" fmla="*/ 247650 w 2349500"/>
              <a:gd name="connsiteY51" fmla="*/ 2165350 h 4095750"/>
              <a:gd name="connsiteX52" fmla="*/ 152400 w 2349500"/>
              <a:gd name="connsiteY52" fmla="*/ 2082800 h 4095750"/>
              <a:gd name="connsiteX53" fmla="*/ 120650 w 2349500"/>
              <a:gd name="connsiteY53" fmla="*/ 1917700 h 4095750"/>
              <a:gd name="connsiteX54" fmla="*/ 82550 w 2349500"/>
              <a:gd name="connsiteY54" fmla="*/ 1879600 h 4095750"/>
              <a:gd name="connsiteX55" fmla="*/ 82550 w 2349500"/>
              <a:gd name="connsiteY55" fmla="*/ 1797050 h 4095750"/>
              <a:gd name="connsiteX56" fmla="*/ 0 w 2349500"/>
              <a:gd name="connsiteY56" fmla="*/ 1708150 h 4095750"/>
              <a:gd name="connsiteX57" fmla="*/ 25400 w 2349500"/>
              <a:gd name="connsiteY57" fmla="*/ 1562100 h 4095750"/>
              <a:gd name="connsiteX58" fmla="*/ 44450 w 2349500"/>
              <a:gd name="connsiteY58" fmla="*/ 1454150 h 4095750"/>
              <a:gd name="connsiteX59" fmla="*/ 6350 w 2349500"/>
              <a:gd name="connsiteY59" fmla="*/ 1365250 h 4095750"/>
              <a:gd name="connsiteX60" fmla="*/ 38100 w 2349500"/>
              <a:gd name="connsiteY60" fmla="*/ 1327150 h 4095750"/>
              <a:gd name="connsiteX61" fmla="*/ 95250 w 2349500"/>
              <a:gd name="connsiteY61" fmla="*/ 1085850 h 4095750"/>
              <a:gd name="connsiteX62" fmla="*/ 254000 w 2349500"/>
              <a:gd name="connsiteY62" fmla="*/ 800100 h 4095750"/>
              <a:gd name="connsiteX63" fmla="*/ 508000 w 2349500"/>
              <a:gd name="connsiteY63" fmla="*/ 387350 h 4095750"/>
              <a:gd name="connsiteX64" fmla="*/ 781050 w 2349500"/>
              <a:gd name="connsiteY64" fmla="*/ 120650 h 4095750"/>
              <a:gd name="connsiteX65" fmla="*/ 1047750 w 2349500"/>
              <a:gd name="connsiteY65" fmla="*/ 38100 h 4095750"/>
              <a:gd name="connsiteX66" fmla="*/ 1244600 w 2349500"/>
              <a:gd name="connsiteY66" fmla="*/ 0 h 4095750"/>
              <a:gd name="connsiteX67" fmla="*/ 1543050 w 2349500"/>
              <a:gd name="connsiteY67" fmla="*/ 25400 h 4095750"/>
              <a:gd name="connsiteX68" fmla="*/ 1822450 w 2349500"/>
              <a:gd name="connsiteY68" fmla="*/ 50800 h 4095750"/>
              <a:gd name="connsiteX69" fmla="*/ 2057400 w 2349500"/>
              <a:gd name="connsiteY69" fmla="*/ 273050 h 4095750"/>
              <a:gd name="connsiteX70" fmla="*/ 2197100 w 2349500"/>
              <a:gd name="connsiteY70" fmla="*/ 476250 h 4095750"/>
              <a:gd name="connsiteX71" fmla="*/ 2279650 w 2349500"/>
              <a:gd name="connsiteY71" fmla="*/ 876300 h 4095750"/>
              <a:gd name="connsiteX72" fmla="*/ 2254250 w 2349500"/>
              <a:gd name="connsiteY72" fmla="*/ 1282700 h 4095750"/>
              <a:gd name="connsiteX73" fmla="*/ 2222500 w 2349500"/>
              <a:gd name="connsiteY73" fmla="*/ 1530350 h 4095750"/>
              <a:gd name="connsiteX74" fmla="*/ 2203450 w 2349500"/>
              <a:gd name="connsiteY74" fmla="*/ 1670050 h 4095750"/>
              <a:gd name="connsiteX75" fmla="*/ 2197100 w 2349500"/>
              <a:gd name="connsiteY75" fmla="*/ 1771650 h 4095750"/>
              <a:gd name="connsiteX76" fmla="*/ 2139950 w 2349500"/>
              <a:gd name="connsiteY76" fmla="*/ 1860550 h 4095750"/>
              <a:gd name="connsiteX77" fmla="*/ 2128520 w 2349500"/>
              <a:gd name="connsiteY77" fmla="*/ 1964690 h 4095750"/>
              <a:gd name="connsiteX78" fmla="*/ 2095500 w 2349500"/>
              <a:gd name="connsiteY78" fmla="*/ 2012950 h 4095750"/>
              <a:gd name="connsiteX79" fmla="*/ 2012950 w 2349500"/>
              <a:gd name="connsiteY79" fmla="*/ 2178050 h 4095750"/>
              <a:gd name="connsiteX80" fmla="*/ 1993900 w 2349500"/>
              <a:gd name="connsiteY80" fmla="*/ 2216150 h 4095750"/>
              <a:gd name="connsiteX81" fmla="*/ 2057400 w 2349500"/>
              <a:gd name="connsiteY81" fmla="*/ 2216150 h 4095750"/>
              <a:gd name="connsiteX82" fmla="*/ 2038985 w 2349500"/>
              <a:gd name="connsiteY82" fmla="*/ 2129790 h 4095750"/>
              <a:gd name="connsiteX83" fmla="*/ 2101850 w 2349500"/>
              <a:gd name="connsiteY83" fmla="*/ 2012950 h 4095750"/>
              <a:gd name="connsiteX84" fmla="*/ 2199640 w 2349500"/>
              <a:gd name="connsiteY84" fmla="*/ 2005965 h 4095750"/>
              <a:gd name="connsiteX85" fmla="*/ 2310130 w 2349500"/>
              <a:gd name="connsiteY85" fmla="*/ 2056765 h 4095750"/>
              <a:gd name="connsiteX86" fmla="*/ 2349500 w 2349500"/>
              <a:gd name="connsiteY86" fmla="*/ 2114550 h 4095750"/>
              <a:gd name="connsiteX0" fmla="*/ 2349500 w 2349500"/>
              <a:gd name="connsiteY0" fmla="*/ 2114550 h 4095750"/>
              <a:gd name="connsiteX1" fmla="*/ 2327275 w 2349500"/>
              <a:gd name="connsiteY1" fmla="*/ 2171700 h 4095750"/>
              <a:gd name="connsiteX2" fmla="*/ 2307590 w 2349500"/>
              <a:gd name="connsiteY2" fmla="*/ 2218690 h 4095750"/>
              <a:gd name="connsiteX3" fmla="*/ 2317750 w 2349500"/>
              <a:gd name="connsiteY3" fmla="*/ 2273935 h 4095750"/>
              <a:gd name="connsiteX4" fmla="*/ 2287270 w 2349500"/>
              <a:gd name="connsiteY4" fmla="*/ 2294890 h 4095750"/>
              <a:gd name="connsiteX5" fmla="*/ 2261870 w 2349500"/>
              <a:gd name="connsiteY5" fmla="*/ 2343785 h 4095750"/>
              <a:gd name="connsiteX6" fmla="*/ 2197100 w 2349500"/>
              <a:gd name="connsiteY6" fmla="*/ 2355850 h 4095750"/>
              <a:gd name="connsiteX7" fmla="*/ 2164080 w 2349500"/>
              <a:gd name="connsiteY7" fmla="*/ 2353945 h 4095750"/>
              <a:gd name="connsiteX8" fmla="*/ 2110105 w 2349500"/>
              <a:gd name="connsiteY8" fmla="*/ 2402205 h 4095750"/>
              <a:gd name="connsiteX9" fmla="*/ 2082800 w 2349500"/>
              <a:gd name="connsiteY9" fmla="*/ 2486025 h 4095750"/>
              <a:gd name="connsiteX10" fmla="*/ 2051050 w 2349500"/>
              <a:gd name="connsiteY10" fmla="*/ 2559050 h 4095750"/>
              <a:gd name="connsiteX11" fmla="*/ 2013585 w 2349500"/>
              <a:gd name="connsiteY11" fmla="*/ 2616835 h 4095750"/>
              <a:gd name="connsiteX12" fmla="*/ 1851025 w 2349500"/>
              <a:gd name="connsiteY12" fmla="*/ 2692400 h 4095750"/>
              <a:gd name="connsiteX13" fmla="*/ 1772920 w 2349500"/>
              <a:gd name="connsiteY13" fmla="*/ 2811780 h 4095750"/>
              <a:gd name="connsiteX14" fmla="*/ 1751965 w 2349500"/>
              <a:gd name="connsiteY14" fmla="*/ 2945765 h 4095750"/>
              <a:gd name="connsiteX15" fmla="*/ 1732280 w 2349500"/>
              <a:gd name="connsiteY15" fmla="*/ 3023235 h 4095750"/>
              <a:gd name="connsiteX16" fmla="*/ 1847850 w 2349500"/>
              <a:gd name="connsiteY16" fmla="*/ 3219450 h 4095750"/>
              <a:gd name="connsiteX17" fmla="*/ 1943100 w 2349500"/>
              <a:gd name="connsiteY17" fmla="*/ 3803650 h 4095750"/>
              <a:gd name="connsiteX18" fmla="*/ 1866900 w 2349500"/>
              <a:gd name="connsiteY18" fmla="*/ 3829050 h 4095750"/>
              <a:gd name="connsiteX19" fmla="*/ 1905000 w 2349500"/>
              <a:gd name="connsiteY19" fmla="*/ 3892550 h 4095750"/>
              <a:gd name="connsiteX20" fmla="*/ 1968500 w 2349500"/>
              <a:gd name="connsiteY20" fmla="*/ 3949700 h 4095750"/>
              <a:gd name="connsiteX21" fmla="*/ 2044700 w 2349500"/>
              <a:gd name="connsiteY21" fmla="*/ 3956050 h 4095750"/>
              <a:gd name="connsiteX22" fmla="*/ 2063750 w 2349500"/>
              <a:gd name="connsiteY22" fmla="*/ 3987800 h 4095750"/>
              <a:gd name="connsiteX23" fmla="*/ 1873250 w 2349500"/>
              <a:gd name="connsiteY23" fmla="*/ 4006850 h 4095750"/>
              <a:gd name="connsiteX24" fmla="*/ 1670050 w 2349500"/>
              <a:gd name="connsiteY24" fmla="*/ 4006850 h 4095750"/>
              <a:gd name="connsiteX25" fmla="*/ 1657350 w 2349500"/>
              <a:gd name="connsiteY25" fmla="*/ 3930650 h 4095750"/>
              <a:gd name="connsiteX26" fmla="*/ 1695450 w 2349500"/>
              <a:gd name="connsiteY26" fmla="*/ 3822700 h 4095750"/>
              <a:gd name="connsiteX27" fmla="*/ 1651000 w 2349500"/>
              <a:gd name="connsiteY27" fmla="*/ 3378200 h 4095750"/>
              <a:gd name="connsiteX28" fmla="*/ 1536700 w 2349500"/>
              <a:gd name="connsiteY28" fmla="*/ 3194050 h 4095750"/>
              <a:gd name="connsiteX29" fmla="*/ 1504950 w 2349500"/>
              <a:gd name="connsiteY29" fmla="*/ 3448050 h 4095750"/>
              <a:gd name="connsiteX30" fmla="*/ 1270000 w 2349500"/>
              <a:gd name="connsiteY30" fmla="*/ 3873500 h 4095750"/>
              <a:gd name="connsiteX31" fmla="*/ 1200150 w 2349500"/>
              <a:gd name="connsiteY31" fmla="*/ 3930650 h 4095750"/>
              <a:gd name="connsiteX32" fmla="*/ 1136650 w 2349500"/>
              <a:gd name="connsiteY32" fmla="*/ 3949700 h 4095750"/>
              <a:gd name="connsiteX33" fmla="*/ 1219200 w 2349500"/>
              <a:gd name="connsiteY33" fmla="*/ 4019550 h 4095750"/>
              <a:gd name="connsiteX34" fmla="*/ 1289050 w 2349500"/>
              <a:gd name="connsiteY34" fmla="*/ 4019550 h 4095750"/>
              <a:gd name="connsiteX35" fmla="*/ 1327150 w 2349500"/>
              <a:gd name="connsiteY35" fmla="*/ 4064000 h 4095750"/>
              <a:gd name="connsiteX36" fmla="*/ 1212850 w 2349500"/>
              <a:gd name="connsiteY36" fmla="*/ 4095750 h 4095750"/>
              <a:gd name="connsiteX37" fmla="*/ 1041400 w 2349500"/>
              <a:gd name="connsiteY37" fmla="*/ 4083050 h 4095750"/>
              <a:gd name="connsiteX38" fmla="*/ 895350 w 2349500"/>
              <a:gd name="connsiteY38" fmla="*/ 4064000 h 4095750"/>
              <a:gd name="connsiteX39" fmla="*/ 901700 w 2349500"/>
              <a:gd name="connsiteY39" fmla="*/ 3968750 h 4095750"/>
              <a:gd name="connsiteX40" fmla="*/ 927100 w 2349500"/>
              <a:gd name="connsiteY40" fmla="*/ 3917950 h 4095750"/>
              <a:gd name="connsiteX41" fmla="*/ 1219200 w 2349500"/>
              <a:gd name="connsiteY41" fmla="*/ 3467100 h 4095750"/>
              <a:gd name="connsiteX42" fmla="*/ 1200150 w 2349500"/>
              <a:gd name="connsiteY42" fmla="*/ 3448050 h 4095750"/>
              <a:gd name="connsiteX43" fmla="*/ 1244600 w 2349500"/>
              <a:gd name="connsiteY43" fmla="*/ 3435350 h 4095750"/>
              <a:gd name="connsiteX44" fmla="*/ 1231900 w 2349500"/>
              <a:gd name="connsiteY44" fmla="*/ 2838450 h 4095750"/>
              <a:gd name="connsiteX45" fmla="*/ 1206500 w 2349500"/>
              <a:gd name="connsiteY45" fmla="*/ 2800350 h 4095750"/>
              <a:gd name="connsiteX46" fmla="*/ 1282700 w 2349500"/>
              <a:gd name="connsiteY46" fmla="*/ 2686050 h 4095750"/>
              <a:gd name="connsiteX47" fmla="*/ 1066800 w 2349500"/>
              <a:gd name="connsiteY47" fmla="*/ 2667000 h 4095750"/>
              <a:gd name="connsiteX48" fmla="*/ 914400 w 2349500"/>
              <a:gd name="connsiteY48" fmla="*/ 2635250 h 4095750"/>
              <a:gd name="connsiteX49" fmla="*/ 787400 w 2349500"/>
              <a:gd name="connsiteY49" fmla="*/ 2508250 h 4095750"/>
              <a:gd name="connsiteX50" fmla="*/ 368300 w 2349500"/>
              <a:gd name="connsiteY50" fmla="*/ 2317750 h 4095750"/>
              <a:gd name="connsiteX51" fmla="*/ 247650 w 2349500"/>
              <a:gd name="connsiteY51" fmla="*/ 2165350 h 4095750"/>
              <a:gd name="connsiteX52" fmla="*/ 152400 w 2349500"/>
              <a:gd name="connsiteY52" fmla="*/ 2082800 h 4095750"/>
              <a:gd name="connsiteX53" fmla="*/ 120650 w 2349500"/>
              <a:gd name="connsiteY53" fmla="*/ 1917700 h 4095750"/>
              <a:gd name="connsiteX54" fmla="*/ 82550 w 2349500"/>
              <a:gd name="connsiteY54" fmla="*/ 1879600 h 4095750"/>
              <a:gd name="connsiteX55" fmla="*/ 82550 w 2349500"/>
              <a:gd name="connsiteY55" fmla="*/ 1797050 h 4095750"/>
              <a:gd name="connsiteX56" fmla="*/ 0 w 2349500"/>
              <a:gd name="connsiteY56" fmla="*/ 1708150 h 4095750"/>
              <a:gd name="connsiteX57" fmla="*/ 25400 w 2349500"/>
              <a:gd name="connsiteY57" fmla="*/ 1562100 h 4095750"/>
              <a:gd name="connsiteX58" fmla="*/ 44450 w 2349500"/>
              <a:gd name="connsiteY58" fmla="*/ 1454150 h 4095750"/>
              <a:gd name="connsiteX59" fmla="*/ 6350 w 2349500"/>
              <a:gd name="connsiteY59" fmla="*/ 1365250 h 4095750"/>
              <a:gd name="connsiteX60" fmla="*/ 38100 w 2349500"/>
              <a:gd name="connsiteY60" fmla="*/ 1327150 h 4095750"/>
              <a:gd name="connsiteX61" fmla="*/ 95250 w 2349500"/>
              <a:gd name="connsiteY61" fmla="*/ 1085850 h 4095750"/>
              <a:gd name="connsiteX62" fmla="*/ 254000 w 2349500"/>
              <a:gd name="connsiteY62" fmla="*/ 800100 h 4095750"/>
              <a:gd name="connsiteX63" fmla="*/ 508000 w 2349500"/>
              <a:gd name="connsiteY63" fmla="*/ 387350 h 4095750"/>
              <a:gd name="connsiteX64" fmla="*/ 781050 w 2349500"/>
              <a:gd name="connsiteY64" fmla="*/ 120650 h 4095750"/>
              <a:gd name="connsiteX65" fmla="*/ 1047750 w 2349500"/>
              <a:gd name="connsiteY65" fmla="*/ 38100 h 4095750"/>
              <a:gd name="connsiteX66" fmla="*/ 1244600 w 2349500"/>
              <a:gd name="connsiteY66" fmla="*/ 0 h 4095750"/>
              <a:gd name="connsiteX67" fmla="*/ 1543050 w 2349500"/>
              <a:gd name="connsiteY67" fmla="*/ 25400 h 4095750"/>
              <a:gd name="connsiteX68" fmla="*/ 1822450 w 2349500"/>
              <a:gd name="connsiteY68" fmla="*/ 50800 h 4095750"/>
              <a:gd name="connsiteX69" fmla="*/ 2057400 w 2349500"/>
              <a:gd name="connsiteY69" fmla="*/ 273050 h 4095750"/>
              <a:gd name="connsiteX70" fmla="*/ 2197100 w 2349500"/>
              <a:gd name="connsiteY70" fmla="*/ 476250 h 4095750"/>
              <a:gd name="connsiteX71" fmla="*/ 2279650 w 2349500"/>
              <a:gd name="connsiteY71" fmla="*/ 876300 h 4095750"/>
              <a:gd name="connsiteX72" fmla="*/ 2254250 w 2349500"/>
              <a:gd name="connsiteY72" fmla="*/ 1282700 h 4095750"/>
              <a:gd name="connsiteX73" fmla="*/ 2222500 w 2349500"/>
              <a:gd name="connsiteY73" fmla="*/ 1530350 h 4095750"/>
              <a:gd name="connsiteX74" fmla="*/ 2203450 w 2349500"/>
              <a:gd name="connsiteY74" fmla="*/ 1670050 h 4095750"/>
              <a:gd name="connsiteX75" fmla="*/ 2197100 w 2349500"/>
              <a:gd name="connsiteY75" fmla="*/ 1771650 h 4095750"/>
              <a:gd name="connsiteX76" fmla="*/ 2139950 w 2349500"/>
              <a:gd name="connsiteY76" fmla="*/ 1860550 h 4095750"/>
              <a:gd name="connsiteX77" fmla="*/ 2128520 w 2349500"/>
              <a:gd name="connsiteY77" fmla="*/ 1964690 h 4095750"/>
              <a:gd name="connsiteX78" fmla="*/ 2095500 w 2349500"/>
              <a:gd name="connsiteY78" fmla="*/ 2012950 h 4095750"/>
              <a:gd name="connsiteX79" fmla="*/ 2012950 w 2349500"/>
              <a:gd name="connsiteY79" fmla="*/ 2178050 h 4095750"/>
              <a:gd name="connsiteX80" fmla="*/ 1993900 w 2349500"/>
              <a:gd name="connsiteY80" fmla="*/ 2216150 h 4095750"/>
              <a:gd name="connsiteX81" fmla="*/ 2057400 w 2349500"/>
              <a:gd name="connsiteY81" fmla="*/ 2216150 h 4095750"/>
              <a:gd name="connsiteX82" fmla="*/ 2038985 w 2349500"/>
              <a:gd name="connsiteY82" fmla="*/ 2129790 h 4095750"/>
              <a:gd name="connsiteX83" fmla="*/ 2101850 w 2349500"/>
              <a:gd name="connsiteY83" fmla="*/ 2012950 h 4095750"/>
              <a:gd name="connsiteX84" fmla="*/ 2199640 w 2349500"/>
              <a:gd name="connsiteY84" fmla="*/ 2005965 h 4095750"/>
              <a:gd name="connsiteX85" fmla="*/ 2310130 w 2349500"/>
              <a:gd name="connsiteY85" fmla="*/ 2056765 h 4095750"/>
              <a:gd name="connsiteX86" fmla="*/ 2349500 w 2349500"/>
              <a:gd name="connsiteY86" fmla="*/ 2114550 h 4095750"/>
              <a:gd name="connsiteX0" fmla="*/ 2349500 w 2349500"/>
              <a:gd name="connsiteY0" fmla="*/ 2114550 h 4095750"/>
              <a:gd name="connsiteX1" fmla="*/ 2327275 w 2349500"/>
              <a:gd name="connsiteY1" fmla="*/ 2171700 h 4095750"/>
              <a:gd name="connsiteX2" fmla="*/ 2307590 w 2349500"/>
              <a:gd name="connsiteY2" fmla="*/ 2218690 h 4095750"/>
              <a:gd name="connsiteX3" fmla="*/ 2317750 w 2349500"/>
              <a:gd name="connsiteY3" fmla="*/ 2273935 h 4095750"/>
              <a:gd name="connsiteX4" fmla="*/ 2287270 w 2349500"/>
              <a:gd name="connsiteY4" fmla="*/ 2294890 h 4095750"/>
              <a:gd name="connsiteX5" fmla="*/ 2261870 w 2349500"/>
              <a:gd name="connsiteY5" fmla="*/ 2343785 h 4095750"/>
              <a:gd name="connsiteX6" fmla="*/ 2197100 w 2349500"/>
              <a:gd name="connsiteY6" fmla="*/ 2355850 h 4095750"/>
              <a:gd name="connsiteX7" fmla="*/ 2164080 w 2349500"/>
              <a:gd name="connsiteY7" fmla="*/ 2353945 h 4095750"/>
              <a:gd name="connsiteX8" fmla="*/ 2110105 w 2349500"/>
              <a:gd name="connsiteY8" fmla="*/ 2402205 h 4095750"/>
              <a:gd name="connsiteX9" fmla="*/ 2082800 w 2349500"/>
              <a:gd name="connsiteY9" fmla="*/ 2486025 h 4095750"/>
              <a:gd name="connsiteX10" fmla="*/ 2051050 w 2349500"/>
              <a:gd name="connsiteY10" fmla="*/ 2559050 h 4095750"/>
              <a:gd name="connsiteX11" fmla="*/ 2013585 w 2349500"/>
              <a:gd name="connsiteY11" fmla="*/ 2616835 h 4095750"/>
              <a:gd name="connsiteX12" fmla="*/ 1851025 w 2349500"/>
              <a:gd name="connsiteY12" fmla="*/ 2692400 h 4095750"/>
              <a:gd name="connsiteX13" fmla="*/ 1772920 w 2349500"/>
              <a:gd name="connsiteY13" fmla="*/ 2811780 h 4095750"/>
              <a:gd name="connsiteX14" fmla="*/ 1751965 w 2349500"/>
              <a:gd name="connsiteY14" fmla="*/ 2945765 h 4095750"/>
              <a:gd name="connsiteX15" fmla="*/ 1732280 w 2349500"/>
              <a:gd name="connsiteY15" fmla="*/ 3023235 h 4095750"/>
              <a:gd name="connsiteX16" fmla="*/ 1840230 w 2349500"/>
              <a:gd name="connsiteY16" fmla="*/ 3223260 h 4095750"/>
              <a:gd name="connsiteX17" fmla="*/ 1943100 w 2349500"/>
              <a:gd name="connsiteY17" fmla="*/ 3803650 h 4095750"/>
              <a:gd name="connsiteX18" fmla="*/ 1866900 w 2349500"/>
              <a:gd name="connsiteY18" fmla="*/ 3829050 h 4095750"/>
              <a:gd name="connsiteX19" fmla="*/ 1905000 w 2349500"/>
              <a:gd name="connsiteY19" fmla="*/ 3892550 h 4095750"/>
              <a:gd name="connsiteX20" fmla="*/ 1968500 w 2349500"/>
              <a:gd name="connsiteY20" fmla="*/ 3949700 h 4095750"/>
              <a:gd name="connsiteX21" fmla="*/ 2044700 w 2349500"/>
              <a:gd name="connsiteY21" fmla="*/ 3956050 h 4095750"/>
              <a:gd name="connsiteX22" fmla="*/ 2063750 w 2349500"/>
              <a:gd name="connsiteY22" fmla="*/ 3987800 h 4095750"/>
              <a:gd name="connsiteX23" fmla="*/ 1873250 w 2349500"/>
              <a:gd name="connsiteY23" fmla="*/ 4006850 h 4095750"/>
              <a:gd name="connsiteX24" fmla="*/ 1670050 w 2349500"/>
              <a:gd name="connsiteY24" fmla="*/ 4006850 h 4095750"/>
              <a:gd name="connsiteX25" fmla="*/ 1657350 w 2349500"/>
              <a:gd name="connsiteY25" fmla="*/ 3930650 h 4095750"/>
              <a:gd name="connsiteX26" fmla="*/ 1695450 w 2349500"/>
              <a:gd name="connsiteY26" fmla="*/ 3822700 h 4095750"/>
              <a:gd name="connsiteX27" fmla="*/ 1651000 w 2349500"/>
              <a:gd name="connsiteY27" fmla="*/ 3378200 h 4095750"/>
              <a:gd name="connsiteX28" fmla="*/ 1536700 w 2349500"/>
              <a:gd name="connsiteY28" fmla="*/ 3194050 h 4095750"/>
              <a:gd name="connsiteX29" fmla="*/ 1504950 w 2349500"/>
              <a:gd name="connsiteY29" fmla="*/ 3448050 h 4095750"/>
              <a:gd name="connsiteX30" fmla="*/ 1270000 w 2349500"/>
              <a:gd name="connsiteY30" fmla="*/ 3873500 h 4095750"/>
              <a:gd name="connsiteX31" fmla="*/ 1200150 w 2349500"/>
              <a:gd name="connsiteY31" fmla="*/ 3930650 h 4095750"/>
              <a:gd name="connsiteX32" fmla="*/ 1136650 w 2349500"/>
              <a:gd name="connsiteY32" fmla="*/ 3949700 h 4095750"/>
              <a:gd name="connsiteX33" fmla="*/ 1219200 w 2349500"/>
              <a:gd name="connsiteY33" fmla="*/ 4019550 h 4095750"/>
              <a:gd name="connsiteX34" fmla="*/ 1289050 w 2349500"/>
              <a:gd name="connsiteY34" fmla="*/ 4019550 h 4095750"/>
              <a:gd name="connsiteX35" fmla="*/ 1327150 w 2349500"/>
              <a:gd name="connsiteY35" fmla="*/ 4064000 h 4095750"/>
              <a:gd name="connsiteX36" fmla="*/ 1212850 w 2349500"/>
              <a:gd name="connsiteY36" fmla="*/ 4095750 h 4095750"/>
              <a:gd name="connsiteX37" fmla="*/ 1041400 w 2349500"/>
              <a:gd name="connsiteY37" fmla="*/ 4083050 h 4095750"/>
              <a:gd name="connsiteX38" fmla="*/ 895350 w 2349500"/>
              <a:gd name="connsiteY38" fmla="*/ 4064000 h 4095750"/>
              <a:gd name="connsiteX39" fmla="*/ 901700 w 2349500"/>
              <a:gd name="connsiteY39" fmla="*/ 3968750 h 4095750"/>
              <a:gd name="connsiteX40" fmla="*/ 927100 w 2349500"/>
              <a:gd name="connsiteY40" fmla="*/ 3917950 h 4095750"/>
              <a:gd name="connsiteX41" fmla="*/ 1219200 w 2349500"/>
              <a:gd name="connsiteY41" fmla="*/ 3467100 h 4095750"/>
              <a:gd name="connsiteX42" fmla="*/ 1200150 w 2349500"/>
              <a:gd name="connsiteY42" fmla="*/ 3448050 h 4095750"/>
              <a:gd name="connsiteX43" fmla="*/ 1244600 w 2349500"/>
              <a:gd name="connsiteY43" fmla="*/ 3435350 h 4095750"/>
              <a:gd name="connsiteX44" fmla="*/ 1231900 w 2349500"/>
              <a:gd name="connsiteY44" fmla="*/ 2838450 h 4095750"/>
              <a:gd name="connsiteX45" fmla="*/ 1206500 w 2349500"/>
              <a:gd name="connsiteY45" fmla="*/ 2800350 h 4095750"/>
              <a:gd name="connsiteX46" fmla="*/ 1282700 w 2349500"/>
              <a:gd name="connsiteY46" fmla="*/ 2686050 h 4095750"/>
              <a:gd name="connsiteX47" fmla="*/ 1066800 w 2349500"/>
              <a:gd name="connsiteY47" fmla="*/ 2667000 h 4095750"/>
              <a:gd name="connsiteX48" fmla="*/ 914400 w 2349500"/>
              <a:gd name="connsiteY48" fmla="*/ 2635250 h 4095750"/>
              <a:gd name="connsiteX49" fmla="*/ 787400 w 2349500"/>
              <a:gd name="connsiteY49" fmla="*/ 2508250 h 4095750"/>
              <a:gd name="connsiteX50" fmla="*/ 368300 w 2349500"/>
              <a:gd name="connsiteY50" fmla="*/ 2317750 h 4095750"/>
              <a:gd name="connsiteX51" fmla="*/ 247650 w 2349500"/>
              <a:gd name="connsiteY51" fmla="*/ 2165350 h 4095750"/>
              <a:gd name="connsiteX52" fmla="*/ 152400 w 2349500"/>
              <a:gd name="connsiteY52" fmla="*/ 2082800 h 4095750"/>
              <a:gd name="connsiteX53" fmla="*/ 120650 w 2349500"/>
              <a:gd name="connsiteY53" fmla="*/ 1917700 h 4095750"/>
              <a:gd name="connsiteX54" fmla="*/ 82550 w 2349500"/>
              <a:gd name="connsiteY54" fmla="*/ 1879600 h 4095750"/>
              <a:gd name="connsiteX55" fmla="*/ 82550 w 2349500"/>
              <a:gd name="connsiteY55" fmla="*/ 1797050 h 4095750"/>
              <a:gd name="connsiteX56" fmla="*/ 0 w 2349500"/>
              <a:gd name="connsiteY56" fmla="*/ 1708150 h 4095750"/>
              <a:gd name="connsiteX57" fmla="*/ 25400 w 2349500"/>
              <a:gd name="connsiteY57" fmla="*/ 1562100 h 4095750"/>
              <a:gd name="connsiteX58" fmla="*/ 44450 w 2349500"/>
              <a:gd name="connsiteY58" fmla="*/ 1454150 h 4095750"/>
              <a:gd name="connsiteX59" fmla="*/ 6350 w 2349500"/>
              <a:gd name="connsiteY59" fmla="*/ 1365250 h 4095750"/>
              <a:gd name="connsiteX60" fmla="*/ 38100 w 2349500"/>
              <a:gd name="connsiteY60" fmla="*/ 1327150 h 4095750"/>
              <a:gd name="connsiteX61" fmla="*/ 95250 w 2349500"/>
              <a:gd name="connsiteY61" fmla="*/ 1085850 h 4095750"/>
              <a:gd name="connsiteX62" fmla="*/ 254000 w 2349500"/>
              <a:gd name="connsiteY62" fmla="*/ 800100 h 4095750"/>
              <a:gd name="connsiteX63" fmla="*/ 508000 w 2349500"/>
              <a:gd name="connsiteY63" fmla="*/ 387350 h 4095750"/>
              <a:gd name="connsiteX64" fmla="*/ 781050 w 2349500"/>
              <a:gd name="connsiteY64" fmla="*/ 120650 h 4095750"/>
              <a:gd name="connsiteX65" fmla="*/ 1047750 w 2349500"/>
              <a:gd name="connsiteY65" fmla="*/ 38100 h 4095750"/>
              <a:gd name="connsiteX66" fmla="*/ 1244600 w 2349500"/>
              <a:gd name="connsiteY66" fmla="*/ 0 h 4095750"/>
              <a:gd name="connsiteX67" fmla="*/ 1543050 w 2349500"/>
              <a:gd name="connsiteY67" fmla="*/ 25400 h 4095750"/>
              <a:gd name="connsiteX68" fmla="*/ 1822450 w 2349500"/>
              <a:gd name="connsiteY68" fmla="*/ 50800 h 4095750"/>
              <a:gd name="connsiteX69" fmla="*/ 2057400 w 2349500"/>
              <a:gd name="connsiteY69" fmla="*/ 273050 h 4095750"/>
              <a:gd name="connsiteX70" fmla="*/ 2197100 w 2349500"/>
              <a:gd name="connsiteY70" fmla="*/ 476250 h 4095750"/>
              <a:gd name="connsiteX71" fmla="*/ 2279650 w 2349500"/>
              <a:gd name="connsiteY71" fmla="*/ 876300 h 4095750"/>
              <a:gd name="connsiteX72" fmla="*/ 2254250 w 2349500"/>
              <a:gd name="connsiteY72" fmla="*/ 1282700 h 4095750"/>
              <a:gd name="connsiteX73" fmla="*/ 2222500 w 2349500"/>
              <a:gd name="connsiteY73" fmla="*/ 1530350 h 4095750"/>
              <a:gd name="connsiteX74" fmla="*/ 2203450 w 2349500"/>
              <a:gd name="connsiteY74" fmla="*/ 1670050 h 4095750"/>
              <a:gd name="connsiteX75" fmla="*/ 2197100 w 2349500"/>
              <a:gd name="connsiteY75" fmla="*/ 1771650 h 4095750"/>
              <a:gd name="connsiteX76" fmla="*/ 2139950 w 2349500"/>
              <a:gd name="connsiteY76" fmla="*/ 1860550 h 4095750"/>
              <a:gd name="connsiteX77" fmla="*/ 2128520 w 2349500"/>
              <a:gd name="connsiteY77" fmla="*/ 1964690 h 4095750"/>
              <a:gd name="connsiteX78" fmla="*/ 2095500 w 2349500"/>
              <a:gd name="connsiteY78" fmla="*/ 2012950 h 4095750"/>
              <a:gd name="connsiteX79" fmla="*/ 2012950 w 2349500"/>
              <a:gd name="connsiteY79" fmla="*/ 2178050 h 4095750"/>
              <a:gd name="connsiteX80" fmla="*/ 1993900 w 2349500"/>
              <a:gd name="connsiteY80" fmla="*/ 2216150 h 4095750"/>
              <a:gd name="connsiteX81" fmla="*/ 2057400 w 2349500"/>
              <a:gd name="connsiteY81" fmla="*/ 2216150 h 4095750"/>
              <a:gd name="connsiteX82" fmla="*/ 2038985 w 2349500"/>
              <a:gd name="connsiteY82" fmla="*/ 2129790 h 4095750"/>
              <a:gd name="connsiteX83" fmla="*/ 2101850 w 2349500"/>
              <a:gd name="connsiteY83" fmla="*/ 2012950 h 4095750"/>
              <a:gd name="connsiteX84" fmla="*/ 2199640 w 2349500"/>
              <a:gd name="connsiteY84" fmla="*/ 2005965 h 4095750"/>
              <a:gd name="connsiteX85" fmla="*/ 2310130 w 2349500"/>
              <a:gd name="connsiteY85" fmla="*/ 2056765 h 4095750"/>
              <a:gd name="connsiteX86" fmla="*/ 2349500 w 2349500"/>
              <a:gd name="connsiteY86" fmla="*/ 2114550 h 4095750"/>
              <a:gd name="connsiteX0" fmla="*/ 2349500 w 2349500"/>
              <a:gd name="connsiteY0" fmla="*/ 2114550 h 4095750"/>
              <a:gd name="connsiteX1" fmla="*/ 2327275 w 2349500"/>
              <a:gd name="connsiteY1" fmla="*/ 2171700 h 4095750"/>
              <a:gd name="connsiteX2" fmla="*/ 2307590 w 2349500"/>
              <a:gd name="connsiteY2" fmla="*/ 2218690 h 4095750"/>
              <a:gd name="connsiteX3" fmla="*/ 2317750 w 2349500"/>
              <a:gd name="connsiteY3" fmla="*/ 2273935 h 4095750"/>
              <a:gd name="connsiteX4" fmla="*/ 2287270 w 2349500"/>
              <a:gd name="connsiteY4" fmla="*/ 2294890 h 4095750"/>
              <a:gd name="connsiteX5" fmla="*/ 2261870 w 2349500"/>
              <a:gd name="connsiteY5" fmla="*/ 2343785 h 4095750"/>
              <a:gd name="connsiteX6" fmla="*/ 2197100 w 2349500"/>
              <a:gd name="connsiteY6" fmla="*/ 2355850 h 4095750"/>
              <a:gd name="connsiteX7" fmla="*/ 2164080 w 2349500"/>
              <a:gd name="connsiteY7" fmla="*/ 2353945 h 4095750"/>
              <a:gd name="connsiteX8" fmla="*/ 2110105 w 2349500"/>
              <a:gd name="connsiteY8" fmla="*/ 2402205 h 4095750"/>
              <a:gd name="connsiteX9" fmla="*/ 2082800 w 2349500"/>
              <a:gd name="connsiteY9" fmla="*/ 2486025 h 4095750"/>
              <a:gd name="connsiteX10" fmla="*/ 2051050 w 2349500"/>
              <a:gd name="connsiteY10" fmla="*/ 2559050 h 4095750"/>
              <a:gd name="connsiteX11" fmla="*/ 2013585 w 2349500"/>
              <a:gd name="connsiteY11" fmla="*/ 2616835 h 4095750"/>
              <a:gd name="connsiteX12" fmla="*/ 1851025 w 2349500"/>
              <a:gd name="connsiteY12" fmla="*/ 2692400 h 4095750"/>
              <a:gd name="connsiteX13" fmla="*/ 1772920 w 2349500"/>
              <a:gd name="connsiteY13" fmla="*/ 2811780 h 4095750"/>
              <a:gd name="connsiteX14" fmla="*/ 1751965 w 2349500"/>
              <a:gd name="connsiteY14" fmla="*/ 2945765 h 4095750"/>
              <a:gd name="connsiteX15" fmla="*/ 1732280 w 2349500"/>
              <a:gd name="connsiteY15" fmla="*/ 3023235 h 4095750"/>
              <a:gd name="connsiteX16" fmla="*/ 1840230 w 2349500"/>
              <a:gd name="connsiteY16" fmla="*/ 3223260 h 4095750"/>
              <a:gd name="connsiteX17" fmla="*/ 1927860 w 2349500"/>
              <a:gd name="connsiteY17" fmla="*/ 3765550 h 4095750"/>
              <a:gd name="connsiteX18" fmla="*/ 1866900 w 2349500"/>
              <a:gd name="connsiteY18" fmla="*/ 3829050 h 4095750"/>
              <a:gd name="connsiteX19" fmla="*/ 1905000 w 2349500"/>
              <a:gd name="connsiteY19" fmla="*/ 3892550 h 4095750"/>
              <a:gd name="connsiteX20" fmla="*/ 1968500 w 2349500"/>
              <a:gd name="connsiteY20" fmla="*/ 3949700 h 4095750"/>
              <a:gd name="connsiteX21" fmla="*/ 2044700 w 2349500"/>
              <a:gd name="connsiteY21" fmla="*/ 3956050 h 4095750"/>
              <a:gd name="connsiteX22" fmla="*/ 2063750 w 2349500"/>
              <a:gd name="connsiteY22" fmla="*/ 3987800 h 4095750"/>
              <a:gd name="connsiteX23" fmla="*/ 1873250 w 2349500"/>
              <a:gd name="connsiteY23" fmla="*/ 4006850 h 4095750"/>
              <a:gd name="connsiteX24" fmla="*/ 1670050 w 2349500"/>
              <a:gd name="connsiteY24" fmla="*/ 4006850 h 4095750"/>
              <a:gd name="connsiteX25" fmla="*/ 1657350 w 2349500"/>
              <a:gd name="connsiteY25" fmla="*/ 3930650 h 4095750"/>
              <a:gd name="connsiteX26" fmla="*/ 1695450 w 2349500"/>
              <a:gd name="connsiteY26" fmla="*/ 3822700 h 4095750"/>
              <a:gd name="connsiteX27" fmla="*/ 1651000 w 2349500"/>
              <a:gd name="connsiteY27" fmla="*/ 3378200 h 4095750"/>
              <a:gd name="connsiteX28" fmla="*/ 1536700 w 2349500"/>
              <a:gd name="connsiteY28" fmla="*/ 3194050 h 4095750"/>
              <a:gd name="connsiteX29" fmla="*/ 1504950 w 2349500"/>
              <a:gd name="connsiteY29" fmla="*/ 3448050 h 4095750"/>
              <a:gd name="connsiteX30" fmla="*/ 1270000 w 2349500"/>
              <a:gd name="connsiteY30" fmla="*/ 3873500 h 4095750"/>
              <a:gd name="connsiteX31" fmla="*/ 1200150 w 2349500"/>
              <a:gd name="connsiteY31" fmla="*/ 3930650 h 4095750"/>
              <a:gd name="connsiteX32" fmla="*/ 1136650 w 2349500"/>
              <a:gd name="connsiteY32" fmla="*/ 3949700 h 4095750"/>
              <a:gd name="connsiteX33" fmla="*/ 1219200 w 2349500"/>
              <a:gd name="connsiteY33" fmla="*/ 4019550 h 4095750"/>
              <a:gd name="connsiteX34" fmla="*/ 1289050 w 2349500"/>
              <a:gd name="connsiteY34" fmla="*/ 4019550 h 4095750"/>
              <a:gd name="connsiteX35" fmla="*/ 1327150 w 2349500"/>
              <a:gd name="connsiteY35" fmla="*/ 4064000 h 4095750"/>
              <a:gd name="connsiteX36" fmla="*/ 1212850 w 2349500"/>
              <a:gd name="connsiteY36" fmla="*/ 4095750 h 4095750"/>
              <a:gd name="connsiteX37" fmla="*/ 1041400 w 2349500"/>
              <a:gd name="connsiteY37" fmla="*/ 4083050 h 4095750"/>
              <a:gd name="connsiteX38" fmla="*/ 895350 w 2349500"/>
              <a:gd name="connsiteY38" fmla="*/ 4064000 h 4095750"/>
              <a:gd name="connsiteX39" fmla="*/ 901700 w 2349500"/>
              <a:gd name="connsiteY39" fmla="*/ 3968750 h 4095750"/>
              <a:gd name="connsiteX40" fmla="*/ 927100 w 2349500"/>
              <a:gd name="connsiteY40" fmla="*/ 3917950 h 4095750"/>
              <a:gd name="connsiteX41" fmla="*/ 1219200 w 2349500"/>
              <a:gd name="connsiteY41" fmla="*/ 3467100 h 4095750"/>
              <a:gd name="connsiteX42" fmla="*/ 1200150 w 2349500"/>
              <a:gd name="connsiteY42" fmla="*/ 3448050 h 4095750"/>
              <a:gd name="connsiteX43" fmla="*/ 1244600 w 2349500"/>
              <a:gd name="connsiteY43" fmla="*/ 3435350 h 4095750"/>
              <a:gd name="connsiteX44" fmla="*/ 1231900 w 2349500"/>
              <a:gd name="connsiteY44" fmla="*/ 2838450 h 4095750"/>
              <a:gd name="connsiteX45" fmla="*/ 1206500 w 2349500"/>
              <a:gd name="connsiteY45" fmla="*/ 2800350 h 4095750"/>
              <a:gd name="connsiteX46" fmla="*/ 1282700 w 2349500"/>
              <a:gd name="connsiteY46" fmla="*/ 2686050 h 4095750"/>
              <a:gd name="connsiteX47" fmla="*/ 1066800 w 2349500"/>
              <a:gd name="connsiteY47" fmla="*/ 2667000 h 4095750"/>
              <a:gd name="connsiteX48" fmla="*/ 914400 w 2349500"/>
              <a:gd name="connsiteY48" fmla="*/ 2635250 h 4095750"/>
              <a:gd name="connsiteX49" fmla="*/ 787400 w 2349500"/>
              <a:gd name="connsiteY49" fmla="*/ 2508250 h 4095750"/>
              <a:gd name="connsiteX50" fmla="*/ 368300 w 2349500"/>
              <a:gd name="connsiteY50" fmla="*/ 2317750 h 4095750"/>
              <a:gd name="connsiteX51" fmla="*/ 247650 w 2349500"/>
              <a:gd name="connsiteY51" fmla="*/ 2165350 h 4095750"/>
              <a:gd name="connsiteX52" fmla="*/ 152400 w 2349500"/>
              <a:gd name="connsiteY52" fmla="*/ 2082800 h 4095750"/>
              <a:gd name="connsiteX53" fmla="*/ 120650 w 2349500"/>
              <a:gd name="connsiteY53" fmla="*/ 1917700 h 4095750"/>
              <a:gd name="connsiteX54" fmla="*/ 82550 w 2349500"/>
              <a:gd name="connsiteY54" fmla="*/ 1879600 h 4095750"/>
              <a:gd name="connsiteX55" fmla="*/ 82550 w 2349500"/>
              <a:gd name="connsiteY55" fmla="*/ 1797050 h 4095750"/>
              <a:gd name="connsiteX56" fmla="*/ 0 w 2349500"/>
              <a:gd name="connsiteY56" fmla="*/ 1708150 h 4095750"/>
              <a:gd name="connsiteX57" fmla="*/ 25400 w 2349500"/>
              <a:gd name="connsiteY57" fmla="*/ 1562100 h 4095750"/>
              <a:gd name="connsiteX58" fmla="*/ 44450 w 2349500"/>
              <a:gd name="connsiteY58" fmla="*/ 1454150 h 4095750"/>
              <a:gd name="connsiteX59" fmla="*/ 6350 w 2349500"/>
              <a:gd name="connsiteY59" fmla="*/ 1365250 h 4095750"/>
              <a:gd name="connsiteX60" fmla="*/ 38100 w 2349500"/>
              <a:gd name="connsiteY60" fmla="*/ 1327150 h 4095750"/>
              <a:gd name="connsiteX61" fmla="*/ 95250 w 2349500"/>
              <a:gd name="connsiteY61" fmla="*/ 1085850 h 4095750"/>
              <a:gd name="connsiteX62" fmla="*/ 254000 w 2349500"/>
              <a:gd name="connsiteY62" fmla="*/ 800100 h 4095750"/>
              <a:gd name="connsiteX63" fmla="*/ 508000 w 2349500"/>
              <a:gd name="connsiteY63" fmla="*/ 387350 h 4095750"/>
              <a:gd name="connsiteX64" fmla="*/ 781050 w 2349500"/>
              <a:gd name="connsiteY64" fmla="*/ 120650 h 4095750"/>
              <a:gd name="connsiteX65" fmla="*/ 1047750 w 2349500"/>
              <a:gd name="connsiteY65" fmla="*/ 38100 h 4095750"/>
              <a:gd name="connsiteX66" fmla="*/ 1244600 w 2349500"/>
              <a:gd name="connsiteY66" fmla="*/ 0 h 4095750"/>
              <a:gd name="connsiteX67" fmla="*/ 1543050 w 2349500"/>
              <a:gd name="connsiteY67" fmla="*/ 25400 h 4095750"/>
              <a:gd name="connsiteX68" fmla="*/ 1822450 w 2349500"/>
              <a:gd name="connsiteY68" fmla="*/ 50800 h 4095750"/>
              <a:gd name="connsiteX69" fmla="*/ 2057400 w 2349500"/>
              <a:gd name="connsiteY69" fmla="*/ 273050 h 4095750"/>
              <a:gd name="connsiteX70" fmla="*/ 2197100 w 2349500"/>
              <a:gd name="connsiteY70" fmla="*/ 476250 h 4095750"/>
              <a:gd name="connsiteX71" fmla="*/ 2279650 w 2349500"/>
              <a:gd name="connsiteY71" fmla="*/ 876300 h 4095750"/>
              <a:gd name="connsiteX72" fmla="*/ 2254250 w 2349500"/>
              <a:gd name="connsiteY72" fmla="*/ 1282700 h 4095750"/>
              <a:gd name="connsiteX73" fmla="*/ 2222500 w 2349500"/>
              <a:gd name="connsiteY73" fmla="*/ 1530350 h 4095750"/>
              <a:gd name="connsiteX74" fmla="*/ 2203450 w 2349500"/>
              <a:gd name="connsiteY74" fmla="*/ 1670050 h 4095750"/>
              <a:gd name="connsiteX75" fmla="*/ 2197100 w 2349500"/>
              <a:gd name="connsiteY75" fmla="*/ 1771650 h 4095750"/>
              <a:gd name="connsiteX76" fmla="*/ 2139950 w 2349500"/>
              <a:gd name="connsiteY76" fmla="*/ 1860550 h 4095750"/>
              <a:gd name="connsiteX77" fmla="*/ 2128520 w 2349500"/>
              <a:gd name="connsiteY77" fmla="*/ 1964690 h 4095750"/>
              <a:gd name="connsiteX78" fmla="*/ 2095500 w 2349500"/>
              <a:gd name="connsiteY78" fmla="*/ 2012950 h 4095750"/>
              <a:gd name="connsiteX79" fmla="*/ 2012950 w 2349500"/>
              <a:gd name="connsiteY79" fmla="*/ 2178050 h 4095750"/>
              <a:gd name="connsiteX80" fmla="*/ 1993900 w 2349500"/>
              <a:gd name="connsiteY80" fmla="*/ 2216150 h 4095750"/>
              <a:gd name="connsiteX81" fmla="*/ 2057400 w 2349500"/>
              <a:gd name="connsiteY81" fmla="*/ 2216150 h 4095750"/>
              <a:gd name="connsiteX82" fmla="*/ 2038985 w 2349500"/>
              <a:gd name="connsiteY82" fmla="*/ 2129790 h 4095750"/>
              <a:gd name="connsiteX83" fmla="*/ 2101850 w 2349500"/>
              <a:gd name="connsiteY83" fmla="*/ 2012950 h 4095750"/>
              <a:gd name="connsiteX84" fmla="*/ 2199640 w 2349500"/>
              <a:gd name="connsiteY84" fmla="*/ 2005965 h 4095750"/>
              <a:gd name="connsiteX85" fmla="*/ 2310130 w 2349500"/>
              <a:gd name="connsiteY85" fmla="*/ 2056765 h 4095750"/>
              <a:gd name="connsiteX86" fmla="*/ 2349500 w 2349500"/>
              <a:gd name="connsiteY86" fmla="*/ 2114550 h 4095750"/>
              <a:gd name="connsiteX0" fmla="*/ 2349500 w 2349500"/>
              <a:gd name="connsiteY0" fmla="*/ 2114550 h 4095750"/>
              <a:gd name="connsiteX1" fmla="*/ 2327275 w 2349500"/>
              <a:gd name="connsiteY1" fmla="*/ 2171700 h 4095750"/>
              <a:gd name="connsiteX2" fmla="*/ 2307590 w 2349500"/>
              <a:gd name="connsiteY2" fmla="*/ 2218690 h 4095750"/>
              <a:gd name="connsiteX3" fmla="*/ 2317750 w 2349500"/>
              <a:gd name="connsiteY3" fmla="*/ 2273935 h 4095750"/>
              <a:gd name="connsiteX4" fmla="*/ 2287270 w 2349500"/>
              <a:gd name="connsiteY4" fmla="*/ 2294890 h 4095750"/>
              <a:gd name="connsiteX5" fmla="*/ 2261870 w 2349500"/>
              <a:gd name="connsiteY5" fmla="*/ 2343785 h 4095750"/>
              <a:gd name="connsiteX6" fmla="*/ 2197100 w 2349500"/>
              <a:gd name="connsiteY6" fmla="*/ 2355850 h 4095750"/>
              <a:gd name="connsiteX7" fmla="*/ 2164080 w 2349500"/>
              <a:gd name="connsiteY7" fmla="*/ 2353945 h 4095750"/>
              <a:gd name="connsiteX8" fmla="*/ 2110105 w 2349500"/>
              <a:gd name="connsiteY8" fmla="*/ 2402205 h 4095750"/>
              <a:gd name="connsiteX9" fmla="*/ 2082800 w 2349500"/>
              <a:gd name="connsiteY9" fmla="*/ 2486025 h 4095750"/>
              <a:gd name="connsiteX10" fmla="*/ 2051050 w 2349500"/>
              <a:gd name="connsiteY10" fmla="*/ 2559050 h 4095750"/>
              <a:gd name="connsiteX11" fmla="*/ 2013585 w 2349500"/>
              <a:gd name="connsiteY11" fmla="*/ 2616835 h 4095750"/>
              <a:gd name="connsiteX12" fmla="*/ 1851025 w 2349500"/>
              <a:gd name="connsiteY12" fmla="*/ 2692400 h 4095750"/>
              <a:gd name="connsiteX13" fmla="*/ 1772920 w 2349500"/>
              <a:gd name="connsiteY13" fmla="*/ 2811780 h 4095750"/>
              <a:gd name="connsiteX14" fmla="*/ 1751965 w 2349500"/>
              <a:gd name="connsiteY14" fmla="*/ 2945765 h 4095750"/>
              <a:gd name="connsiteX15" fmla="*/ 1732280 w 2349500"/>
              <a:gd name="connsiteY15" fmla="*/ 3023235 h 4095750"/>
              <a:gd name="connsiteX16" fmla="*/ 1840230 w 2349500"/>
              <a:gd name="connsiteY16" fmla="*/ 3223260 h 4095750"/>
              <a:gd name="connsiteX17" fmla="*/ 1927860 w 2349500"/>
              <a:gd name="connsiteY17" fmla="*/ 3765550 h 4095750"/>
              <a:gd name="connsiteX18" fmla="*/ 1828800 w 2349500"/>
              <a:gd name="connsiteY18" fmla="*/ 3792855 h 4095750"/>
              <a:gd name="connsiteX19" fmla="*/ 1905000 w 2349500"/>
              <a:gd name="connsiteY19" fmla="*/ 3892550 h 4095750"/>
              <a:gd name="connsiteX20" fmla="*/ 1968500 w 2349500"/>
              <a:gd name="connsiteY20" fmla="*/ 3949700 h 4095750"/>
              <a:gd name="connsiteX21" fmla="*/ 2044700 w 2349500"/>
              <a:gd name="connsiteY21" fmla="*/ 3956050 h 4095750"/>
              <a:gd name="connsiteX22" fmla="*/ 2063750 w 2349500"/>
              <a:gd name="connsiteY22" fmla="*/ 3987800 h 4095750"/>
              <a:gd name="connsiteX23" fmla="*/ 1873250 w 2349500"/>
              <a:gd name="connsiteY23" fmla="*/ 4006850 h 4095750"/>
              <a:gd name="connsiteX24" fmla="*/ 1670050 w 2349500"/>
              <a:gd name="connsiteY24" fmla="*/ 4006850 h 4095750"/>
              <a:gd name="connsiteX25" fmla="*/ 1657350 w 2349500"/>
              <a:gd name="connsiteY25" fmla="*/ 3930650 h 4095750"/>
              <a:gd name="connsiteX26" fmla="*/ 1695450 w 2349500"/>
              <a:gd name="connsiteY26" fmla="*/ 3822700 h 4095750"/>
              <a:gd name="connsiteX27" fmla="*/ 1651000 w 2349500"/>
              <a:gd name="connsiteY27" fmla="*/ 3378200 h 4095750"/>
              <a:gd name="connsiteX28" fmla="*/ 1536700 w 2349500"/>
              <a:gd name="connsiteY28" fmla="*/ 3194050 h 4095750"/>
              <a:gd name="connsiteX29" fmla="*/ 1504950 w 2349500"/>
              <a:gd name="connsiteY29" fmla="*/ 3448050 h 4095750"/>
              <a:gd name="connsiteX30" fmla="*/ 1270000 w 2349500"/>
              <a:gd name="connsiteY30" fmla="*/ 3873500 h 4095750"/>
              <a:gd name="connsiteX31" fmla="*/ 1200150 w 2349500"/>
              <a:gd name="connsiteY31" fmla="*/ 3930650 h 4095750"/>
              <a:gd name="connsiteX32" fmla="*/ 1136650 w 2349500"/>
              <a:gd name="connsiteY32" fmla="*/ 3949700 h 4095750"/>
              <a:gd name="connsiteX33" fmla="*/ 1219200 w 2349500"/>
              <a:gd name="connsiteY33" fmla="*/ 4019550 h 4095750"/>
              <a:gd name="connsiteX34" fmla="*/ 1289050 w 2349500"/>
              <a:gd name="connsiteY34" fmla="*/ 4019550 h 4095750"/>
              <a:gd name="connsiteX35" fmla="*/ 1327150 w 2349500"/>
              <a:gd name="connsiteY35" fmla="*/ 4064000 h 4095750"/>
              <a:gd name="connsiteX36" fmla="*/ 1212850 w 2349500"/>
              <a:gd name="connsiteY36" fmla="*/ 4095750 h 4095750"/>
              <a:gd name="connsiteX37" fmla="*/ 1041400 w 2349500"/>
              <a:gd name="connsiteY37" fmla="*/ 4083050 h 4095750"/>
              <a:gd name="connsiteX38" fmla="*/ 895350 w 2349500"/>
              <a:gd name="connsiteY38" fmla="*/ 4064000 h 4095750"/>
              <a:gd name="connsiteX39" fmla="*/ 901700 w 2349500"/>
              <a:gd name="connsiteY39" fmla="*/ 3968750 h 4095750"/>
              <a:gd name="connsiteX40" fmla="*/ 927100 w 2349500"/>
              <a:gd name="connsiteY40" fmla="*/ 3917950 h 4095750"/>
              <a:gd name="connsiteX41" fmla="*/ 1219200 w 2349500"/>
              <a:gd name="connsiteY41" fmla="*/ 3467100 h 4095750"/>
              <a:gd name="connsiteX42" fmla="*/ 1200150 w 2349500"/>
              <a:gd name="connsiteY42" fmla="*/ 3448050 h 4095750"/>
              <a:gd name="connsiteX43" fmla="*/ 1244600 w 2349500"/>
              <a:gd name="connsiteY43" fmla="*/ 3435350 h 4095750"/>
              <a:gd name="connsiteX44" fmla="*/ 1231900 w 2349500"/>
              <a:gd name="connsiteY44" fmla="*/ 2838450 h 4095750"/>
              <a:gd name="connsiteX45" fmla="*/ 1206500 w 2349500"/>
              <a:gd name="connsiteY45" fmla="*/ 2800350 h 4095750"/>
              <a:gd name="connsiteX46" fmla="*/ 1282700 w 2349500"/>
              <a:gd name="connsiteY46" fmla="*/ 2686050 h 4095750"/>
              <a:gd name="connsiteX47" fmla="*/ 1066800 w 2349500"/>
              <a:gd name="connsiteY47" fmla="*/ 2667000 h 4095750"/>
              <a:gd name="connsiteX48" fmla="*/ 914400 w 2349500"/>
              <a:gd name="connsiteY48" fmla="*/ 2635250 h 4095750"/>
              <a:gd name="connsiteX49" fmla="*/ 787400 w 2349500"/>
              <a:gd name="connsiteY49" fmla="*/ 2508250 h 4095750"/>
              <a:gd name="connsiteX50" fmla="*/ 368300 w 2349500"/>
              <a:gd name="connsiteY50" fmla="*/ 2317750 h 4095750"/>
              <a:gd name="connsiteX51" fmla="*/ 247650 w 2349500"/>
              <a:gd name="connsiteY51" fmla="*/ 2165350 h 4095750"/>
              <a:gd name="connsiteX52" fmla="*/ 152400 w 2349500"/>
              <a:gd name="connsiteY52" fmla="*/ 2082800 h 4095750"/>
              <a:gd name="connsiteX53" fmla="*/ 120650 w 2349500"/>
              <a:gd name="connsiteY53" fmla="*/ 1917700 h 4095750"/>
              <a:gd name="connsiteX54" fmla="*/ 82550 w 2349500"/>
              <a:gd name="connsiteY54" fmla="*/ 1879600 h 4095750"/>
              <a:gd name="connsiteX55" fmla="*/ 82550 w 2349500"/>
              <a:gd name="connsiteY55" fmla="*/ 1797050 h 4095750"/>
              <a:gd name="connsiteX56" fmla="*/ 0 w 2349500"/>
              <a:gd name="connsiteY56" fmla="*/ 1708150 h 4095750"/>
              <a:gd name="connsiteX57" fmla="*/ 25400 w 2349500"/>
              <a:gd name="connsiteY57" fmla="*/ 1562100 h 4095750"/>
              <a:gd name="connsiteX58" fmla="*/ 44450 w 2349500"/>
              <a:gd name="connsiteY58" fmla="*/ 1454150 h 4095750"/>
              <a:gd name="connsiteX59" fmla="*/ 6350 w 2349500"/>
              <a:gd name="connsiteY59" fmla="*/ 1365250 h 4095750"/>
              <a:gd name="connsiteX60" fmla="*/ 38100 w 2349500"/>
              <a:gd name="connsiteY60" fmla="*/ 1327150 h 4095750"/>
              <a:gd name="connsiteX61" fmla="*/ 95250 w 2349500"/>
              <a:gd name="connsiteY61" fmla="*/ 1085850 h 4095750"/>
              <a:gd name="connsiteX62" fmla="*/ 254000 w 2349500"/>
              <a:gd name="connsiteY62" fmla="*/ 800100 h 4095750"/>
              <a:gd name="connsiteX63" fmla="*/ 508000 w 2349500"/>
              <a:gd name="connsiteY63" fmla="*/ 387350 h 4095750"/>
              <a:gd name="connsiteX64" fmla="*/ 781050 w 2349500"/>
              <a:gd name="connsiteY64" fmla="*/ 120650 h 4095750"/>
              <a:gd name="connsiteX65" fmla="*/ 1047750 w 2349500"/>
              <a:gd name="connsiteY65" fmla="*/ 38100 h 4095750"/>
              <a:gd name="connsiteX66" fmla="*/ 1244600 w 2349500"/>
              <a:gd name="connsiteY66" fmla="*/ 0 h 4095750"/>
              <a:gd name="connsiteX67" fmla="*/ 1543050 w 2349500"/>
              <a:gd name="connsiteY67" fmla="*/ 25400 h 4095750"/>
              <a:gd name="connsiteX68" fmla="*/ 1822450 w 2349500"/>
              <a:gd name="connsiteY68" fmla="*/ 50800 h 4095750"/>
              <a:gd name="connsiteX69" fmla="*/ 2057400 w 2349500"/>
              <a:gd name="connsiteY69" fmla="*/ 273050 h 4095750"/>
              <a:gd name="connsiteX70" fmla="*/ 2197100 w 2349500"/>
              <a:gd name="connsiteY70" fmla="*/ 476250 h 4095750"/>
              <a:gd name="connsiteX71" fmla="*/ 2279650 w 2349500"/>
              <a:gd name="connsiteY71" fmla="*/ 876300 h 4095750"/>
              <a:gd name="connsiteX72" fmla="*/ 2254250 w 2349500"/>
              <a:gd name="connsiteY72" fmla="*/ 1282700 h 4095750"/>
              <a:gd name="connsiteX73" fmla="*/ 2222500 w 2349500"/>
              <a:gd name="connsiteY73" fmla="*/ 1530350 h 4095750"/>
              <a:gd name="connsiteX74" fmla="*/ 2203450 w 2349500"/>
              <a:gd name="connsiteY74" fmla="*/ 1670050 h 4095750"/>
              <a:gd name="connsiteX75" fmla="*/ 2197100 w 2349500"/>
              <a:gd name="connsiteY75" fmla="*/ 1771650 h 4095750"/>
              <a:gd name="connsiteX76" fmla="*/ 2139950 w 2349500"/>
              <a:gd name="connsiteY76" fmla="*/ 1860550 h 4095750"/>
              <a:gd name="connsiteX77" fmla="*/ 2128520 w 2349500"/>
              <a:gd name="connsiteY77" fmla="*/ 1964690 h 4095750"/>
              <a:gd name="connsiteX78" fmla="*/ 2095500 w 2349500"/>
              <a:gd name="connsiteY78" fmla="*/ 2012950 h 4095750"/>
              <a:gd name="connsiteX79" fmla="*/ 2012950 w 2349500"/>
              <a:gd name="connsiteY79" fmla="*/ 2178050 h 4095750"/>
              <a:gd name="connsiteX80" fmla="*/ 1993900 w 2349500"/>
              <a:gd name="connsiteY80" fmla="*/ 2216150 h 4095750"/>
              <a:gd name="connsiteX81" fmla="*/ 2057400 w 2349500"/>
              <a:gd name="connsiteY81" fmla="*/ 2216150 h 4095750"/>
              <a:gd name="connsiteX82" fmla="*/ 2038985 w 2349500"/>
              <a:gd name="connsiteY82" fmla="*/ 2129790 h 4095750"/>
              <a:gd name="connsiteX83" fmla="*/ 2101850 w 2349500"/>
              <a:gd name="connsiteY83" fmla="*/ 2012950 h 4095750"/>
              <a:gd name="connsiteX84" fmla="*/ 2199640 w 2349500"/>
              <a:gd name="connsiteY84" fmla="*/ 2005965 h 4095750"/>
              <a:gd name="connsiteX85" fmla="*/ 2310130 w 2349500"/>
              <a:gd name="connsiteY85" fmla="*/ 2056765 h 4095750"/>
              <a:gd name="connsiteX86" fmla="*/ 2349500 w 2349500"/>
              <a:gd name="connsiteY86" fmla="*/ 2114550 h 4095750"/>
              <a:gd name="connsiteX0" fmla="*/ 2349500 w 2349500"/>
              <a:gd name="connsiteY0" fmla="*/ 2114550 h 4095750"/>
              <a:gd name="connsiteX1" fmla="*/ 2327275 w 2349500"/>
              <a:gd name="connsiteY1" fmla="*/ 2171700 h 4095750"/>
              <a:gd name="connsiteX2" fmla="*/ 2307590 w 2349500"/>
              <a:gd name="connsiteY2" fmla="*/ 2218690 h 4095750"/>
              <a:gd name="connsiteX3" fmla="*/ 2317750 w 2349500"/>
              <a:gd name="connsiteY3" fmla="*/ 2273935 h 4095750"/>
              <a:gd name="connsiteX4" fmla="*/ 2287270 w 2349500"/>
              <a:gd name="connsiteY4" fmla="*/ 2294890 h 4095750"/>
              <a:gd name="connsiteX5" fmla="*/ 2261870 w 2349500"/>
              <a:gd name="connsiteY5" fmla="*/ 2343785 h 4095750"/>
              <a:gd name="connsiteX6" fmla="*/ 2197100 w 2349500"/>
              <a:gd name="connsiteY6" fmla="*/ 2355850 h 4095750"/>
              <a:gd name="connsiteX7" fmla="*/ 2164080 w 2349500"/>
              <a:gd name="connsiteY7" fmla="*/ 2353945 h 4095750"/>
              <a:gd name="connsiteX8" fmla="*/ 2110105 w 2349500"/>
              <a:gd name="connsiteY8" fmla="*/ 2402205 h 4095750"/>
              <a:gd name="connsiteX9" fmla="*/ 2082800 w 2349500"/>
              <a:gd name="connsiteY9" fmla="*/ 2486025 h 4095750"/>
              <a:gd name="connsiteX10" fmla="*/ 2051050 w 2349500"/>
              <a:gd name="connsiteY10" fmla="*/ 2559050 h 4095750"/>
              <a:gd name="connsiteX11" fmla="*/ 2013585 w 2349500"/>
              <a:gd name="connsiteY11" fmla="*/ 2616835 h 4095750"/>
              <a:gd name="connsiteX12" fmla="*/ 1851025 w 2349500"/>
              <a:gd name="connsiteY12" fmla="*/ 2692400 h 4095750"/>
              <a:gd name="connsiteX13" fmla="*/ 1772920 w 2349500"/>
              <a:gd name="connsiteY13" fmla="*/ 2811780 h 4095750"/>
              <a:gd name="connsiteX14" fmla="*/ 1751965 w 2349500"/>
              <a:gd name="connsiteY14" fmla="*/ 2945765 h 4095750"/>
              <a:gd name="connsiteX15" fmla="*/ 1732280 w 2349500"/>
              <a:gd name="connsiteY15" fmla="*/ 3023235 h 4095750"/>
              <a:gd name="connsiteX16" fmla="*/ 1840230 w 2349500"/>
              <a:gd name="connsiteY16" fmla="*/ 3223260 h 4095750"/>
              <a:gd name="connsiteX17" fmla="*/ 1927860 w 2349500"/>
              <a:gd name="connsiteY17" fmla="*/ 3765550 h 4095750"/>
              <a:gd name="connsiteX18" fmla="*/ 1828800 w 2349500"/>
              <a:gd name="connsiteY18" fmla="*/ 3792855 h 4095750"/>
              <a:gd name="connsiteX19" fmla="*/ 1905000 w 2349500"/>
              <a:gd name="connsiteY19" fmla="*/ 3892550 h 4095750"/>
              <a:gd name="connsiteX20" fmla="*/ 1976120 w 2349500"/>
              <a:gd name="connsiteY20" fmla="*/ 3921125 h 4095750"/>
              <a:gd name="connsiteX21" fmla="*/ 2044700 w 2349500"/>
              <a:gd name="connsiteY21" fmla="*/ 3956050 h 4095750"/>
              <a:gd name="connsiteX22" fmla="*/ 2063750 w 2349500"/>
              <a:gd name="connsiteY22" fmla="*/ 3987800 h 4095750"/>
              <a:gd name="connsiteX23" fmla="*/ 1873250 w 2349500"/>
              <a:gd name="connsiteY23" fmla="*/ 4006850 h 4095750"/>
              <a:gd name="connsiteX24" fmla="*/ 1670050 w 2349500"/>
              <a:gd name="connsiteY24" fmla="*/ 4006850 h 4095750"/>
              <a:gd name="connsiteX25" fmla="*/ 1657350 w 2349500"/>
              <a:gd name="connsiteY25" fmla="*/ 3930650 h 4095750"/>
              <a:gd name="connsiteX26" fmla="*/ 1695450 w 2349500"/>
              <a:gd name="connsiteY26" fmla="*/ 3822700 h 4095750"/>
              <a:gd name="connsiteX27" fmla="*/ 1651000 w 2349500"/>
              <a:gd name="connsiteY27" fmla="*/ 3378200 h 4095750"/>
              <a:gd name="connsiteX28" fmla="*/ 1536700 w 2349500"/>
              <a:gd name="connsiteY28" fmla="*/ 3194050 h 4095750"/>
              <a:gd name="connsiteX29" fmla="*/ 1504950 w 2349500"/>
              <a:gd name="connsiteY29" fmla="*/ 3448050 h 4095750"/>
              <a:gd name="connsiteX30" fmla="*/ 1270000 w 2349500"/>
              <a:gd name="connsiteY30" fmla="*/ 3873500 h 4095750"/>
              <a:gd name="connsiteX31" fmla="*/ 1200150 w 2349500"/>
              <a:gd name="connsiteY31" fmla="*/ 3930650 h 4095750"/>
              <a:gd name="connsiteX32" fmla="*/ 1136650 w 2349500"/>
              <a:gd name="connsiteY32" fmla="*/ 3949700 h 4095750"/>
              <a:gd name="connsiteX33" fmla="*/ 1219200 w 2349500"/>
              <a:gd name="connsiteY33" fmla="*/ 4019550 h 4095750"/>
              <a:gd name="connsiteX34" fmla="*/ 1289050 w 2349500"/>
              <a:gd name="connsiteY34" fmla="*/ 4019550 h 4095750"/>
              <a:gd name="connsiteX35" fmla="*/ 1327150 w 2349500"/>
              <a:gd name="connsiteY35" fmla="*/ 4064000 h 4095750"/>
              <a:gd name="connsiteX36" fmla="*/ 1212850 w 2349500"/>
              <a:gd name="connsiteY36" fmla="*/ 4095750 h 4095750"/>
              <a:gd name="connsiteX37" fmla="*/ 1041400 w 2349500"/>
              <a:gd name="connsiteY37" fmla="*/ 4083050 h 4095750"/>
              <a:gd name="connsiteX38" fmla="*/ 895350 w 2349500"/>
              <a:gd name="connsiteY38" fmla="*/ 4064000 h 4095750"/>
              <a:gd name="connsiteX39" fmla="*/ 901700 w 2349500"/>
              <a:gd name="connsiteY39" fmla="*/ 3968750 h 4095750"/>
              <a:gd name="connsiteX40" fmla="*/ 927100 w 2349500"/>
              <a:gd name="connsiteY40" fmla="*/ 3917950 h 4095750"/>
              <a:gd name="connsiteX41" fmla="*/ 1219200 w 2349500"/>
              <a:gd name="connsiteY41" fmla="*/ 3467100 h 4095750"/>
              <a:gd name="connsiteX42" fmla="*/ 1200150 w 2349500"/>
              <a:gd name="connsiteY42" fmla="*/ 3448050 h 4095750"/>
              <a:gd name="connsiteX43" fmla="*/ 1244600 w 2349500"/>
              <a:gd name="connsiteY43" fmla="*/ 3435350 h 4095750"/>
              <a:gd name="connsiteX44" fmla="*/ 1231900 w 2349500"/>
              <a:gd name="connsiteY44" fmla="*/ 2838450 h 4095750"/>
              <a:gd name="connsiteX45" fmla="*/ 1206500 w 2349500"/>
              <a:gd name="connsiteY45" fmla="*/ 2800350 h 4095750"/>
              <a:gd name="connsiteX46" fmla="*/ 1282700 w 2349500"/>
              <a:gd name="connsiteY46" fmla="*/ 2686050 h 4095750"/>
              <a:gd name="connsiteX47" fmla="*/ 1066800 w 2349500"/>
              <a:gd name="connsiteY47" fmla="*/ 2667000 h 4095750"/>
              <a:gd name="connsiteX48" fmla="*/ 914400 w 2349500"/>
              <a:gd name="connsiteY48" fmla="*/ 2635250 h 4095750"/>
              <a:gd name="connsiteX49" fmla="*/ 787400 w 2349500"/>
              <a:gd name="connsiteY49" fmla="*/ 2508250 h 4095750"/>
              <a:gd name="connsiteX50" fmla="*/ 368300 w 2349500"/>
              <a:gd name="connsiteY50" fmla="*/ 2317750 h 4095750"/>
              <a:gd name="connsiteX51" fmla="*/ 247650 w 2349500"/>
              <a:gd name="connsiteY51" fmla="*/ 2165350 h 4095750"/>
              <a:gd name="connsiteX52" fmla="*/ 152400 w 2349500"/>
              <a:gd name="connsiteY52" fmla="*/ 2082800 h 4095750"/>
              <a:gd name="connsiteX53" fmla="*/ 120650 w 2349500"/>
              <a:gd name="connsiteY53" fmla="*/ 1917700 h 4095750"/>
              <a:gd name="connsiteX54" fmla="*/ 82550 w 2349500"/>
              <a:gd name="connsiteY54" fmla="*/ 1879600 h 4095750"/>
              <a:gd name="connsiteX55" fmla="*/ 82550 w 2349500"/>
              <a:gd name="connsiteY55" fmla="*/ 1797050 h 4095750"/>
              <a:gd name="connsiteX56" fmla="*/ 0 w 2349500"/>
              <a:gd name="connsiteY56" fmla="*/ 1708150 h 4095750"/>
              <a:gd name="connsiteX57" fmla="*/ 25400 w 2349500"/>
              <a:gd name="connsiteY57" fmla="*/ 1562100 h 4095750"/>
              <a:gd name="connsiteX58" fmla="*/ 44450 w 2349500"/>
              <a:gd name="connsiteY58" fmla="*/ 1454150 h 4095750"/>
              <a:gd name="connsiteX59" fmla="*/ 6350 w 2349500"/>
              <a:gd name="connsiteY59" fmla="*/ 1365250 h 4095750"/>
              <a:gd name="connsiteX60" fmla="*/ 38100 w 2349500"/>
              <a:gd name="connsiteY60" fmla="*/ 1327150 h 4095750"/>
              <a:gd name="connsiteX61" fmla="*/ 95250 w 2349500"/>
              <a:gd name="connsiteY61" fmla="*/ 1085850 h 4095750"/>
              <a:gd name="connsiteX62" fmla="*/ 254000 w 2349500"/>
              <a:gd name="connsiteY62" fmla="*/ 800100 h 4095750"/>
              <a:gd name="connsiteX63" fmla="*/ 508000 w 2349500"/>
              <a:gd name="connsiteY63" fmla="*/ 387350 h 4095750"/>
              <a:gd name="connsiteX64" fmla="*/ 781050 w 2349500"/>
              <a:gd name="connsiteY64" fmla="*/ 120650 h 4095750"/>
              <a:gd name="connsiteX65" fmla="*/ 1047750 w 2349500"/>
              <a:gd name="connsiteY65" fmla="*/ 38100 h 4095750"/>
              <a:gd name="connsiteX66" fmla="*/ 1244600 w 2349500"/>
              <a:gd name="connsiteY66" fmla="*/ 0 h 4095750"/>
              <a:gd name="connsiteX67" fmla="*/ 1543050 w 2349500"/>
              <a:gd name="connsiteY67" fmla="*/ 25400 h 4095750"/>
              <a:gd name="connsiteX68" fmla="*/ 1822450 w 2349500"/>
              <a:gd name="connsiteY68" fmla="*/ 50800 h 4095750"/>
              <a:gd name="connsiteX69" fmla="*/ 2057400 w 2349500"/>
              <a:gd name="connsiteY69" fmla="*/ 273050 h 4095750"/>
              <a:gd name="connsiteX70" fmla="*/ 2197100 w 2349500"/>
              <a:gd name="connsiteY70" fmla="*/ 476250 h 4095750"/>
              <a:gd name="connsiteX71" fmla="*/ 2279650 w 2349500"/>
              <a:gd name="connsiteY71" fmla="*/ 876300 h 4095750"/>
              <a:gd name="connsiteX72" fmla="*/ 2254250 w 2349500"/>
              <a:gd name="connsiteY72" fmla="*/ 1282700 h 4095750"/>
              <a:gd name="connsiteX73" fmla="*/ 2222500 w 2349500"/>
              <a:gd name="connsiteY73" fmla="*/ 1530350 h 4095750"/>
              <a:gd name="connsiteX74" fmla="*/ 2203450 w 2349500"/>
              <a:gd name="connsiteY74" fmla="*/ 1670050 h 4095750"/>
              <a:gd name="connsiteX75" fmla="*/ 2197100 w 2349500"/>
              <a:gd name="connsiteY75" fmla="*/ 1771650 h 4095750"/>
              <a:gd name="connsiteX76" fmla="*/ 2139950 w 2349500"/>
              <a:gd name="connsiteY76" fmla="*/ 1860550 h 4095750"/>
              <a:gd name="connsiteX77" fmla="*/ 2128520 w 2349500"/>
              <a:gd name="connsiteY77" fmla="*/ 1964690 h 4095750"/>
              <a:gd name="connsiteX78" fmla="*/ 2095500 w 2349500"/>
              <a:gd name="connsiteY78" fmla="*/ 2012950 h 4095750"/>
              <a:gd name="connsiteX79" fmla="*/ 2012950 w 2349500"/>
              <a:gd name="connsiteY79" fmla="*/ 2178050 h 4095750"/>
              <a:gd name="connsiteX80" fmla="*/ 1993900 w 2349500"/>
              <a:gd name="connsiteY80" fmla="*/ 2216150 h 4095750"/>
              <a:gd name="connsiteX81" fmla="*/ 2057400 w 2349500"/>
              <a:gd name="connsiteY81" fmla="*/ 2216150 h 4095750"/>
              <a:gd name="connsiteX82" fmla="*/ 2038985 w 2349500"/>
              <a:gd name="connsiteY82" fmla="*/ 2129790 h 4095750"/>
              <a:gd name="connsiteX83" fmla="*/ 2101850 w 2349500"/>
              <a:gd name="connsiteY83" fmla="*/ 2012950 h 4095750"/>
              <a:gd name="connsiteX84" fmla="*/ 2199640 w 2349500"/>
              <a:gd name="connsiteY84" fmla="*/ 2005965 h 4095750"/>
              <a:gd name="connsiteX85" fmla="*/ 2310130 w 2349500"/>
              <a:gd name="connsiteY85" fmla="*/ 2056765 h 4095750"/>
              <a:gd name="connsiteX86" fmla="*/ 2349500 w 2349500"/>
              <a:gd name="connsiteY86" fmla="*/ 2114550 h 4095750"/>
              <a:gd name="connsiteX0" fmla="*/ 2349500 w 2349500"/>
              <a:gd name="connsiteY0" fmla="*/ 2114550 h 4095750"/>
              <a:gd name="connsiteX1" fmla="*/ 2327275 w 2349500"/>
              <a:gd name="connsiteY1" fmla="*/ 2171700 h 4095750"/>
              <a:gd name="connsiteX2" fmla="*/ 2307590 w 2349500"/>
              <a:gd name="connsiteY2" fmla="*/ 2218690 h 4095750"/>
              <a:gd name="connsiteX3" fmla="*/ 2317750 w 2349500"/>
              <a:gd name="connsiteY3" fmla="*/ 2273935 h 4095750"/>
              <a:gd name="connsiteX4" fmla="*/ 2287270 w 2349500"/>
              <a:gd name="connsiteY4" fmla="*/ 2294890 h 4095750"/>
              <a:gd name="connsiteX5" fmla="*/ 2261870 w 2349500"/>
              <a:gd name="connsiteY5" fmla="*/ 2343785 h 4095750"/>
              <a:gd name="connsiteX6" fmla="*/ 2197100 w 2349500"/>
              <a:gd name="connsiteY6" fmla="*/ 2355850 h 4095750"/>
              <a:gd name="connsiteX7" fmla="*/ 2164080 w 2349500"/>
              <a:gd name="connsiteY7" fmla="*/ 2353945 h 4095750"/>
              <a:gd name="connsiteX8" fmla="*/ 2110105 w 2349500"/>
              <a:gd name="connsiteY8" fmla="*/ 2402205 h 4095750"/>
              <a:gd name="connsiteX9" fmla="*/ 2082800 w 2349500"/>
              <a:gd name="connsiteY9" fmla="*/ 2486025 h 4095750"/>
              <a:gd name="connsiteX10" fmla="*/ 2051050 w 2349500"/>
              <a:gd name="connsiteY10" fmla="*/ 2559050 h 4095750"/>
              <a:gd name="connsiteX11" fmla="*/ 2013585 w 2349500"/>
              <a:gd name="connsiteY11" fmla="*/ 2616835 h 4095750"/>
              <a:gd name="connsiteX12" fmla="*/ 1851025 w 2349500"/>
              <a:gd name="connsiteY12" fmla="*/ 2692400 h 4095750"/>
              <a:gd name="connsiteX13" fmla="*/ 1772920 w 2349500"/>
              <a:gd name="connsiteY13" fmla="*/ 2811780 h 4095750"/>
              <a:gd name="connsiteX14" fmla="*/ 1751965 w 2349500"/>
              <a:gd name="connsiteY14" fmla="*/ 2945765 h 4095750"/>
              <a:gd name="connsiteX15" fmla="*/ 1732280 w 2349500"/>
              <a:gd name="connsiteY15" fmla="*/ 3023235 h 4095750"/>
              <a:gd name="connsiteX16" fmla="*/ 1840230 w 2349500"/>
              <a:gd name="connsiteY16" fmla="*/ 3223260 h 4095750"/>
              <a:gd name="connsiteX17" fmla="*/ 1927860 w 2349500"/>
              <a:gd name="connsiteY17" fmla="*/ 3765550 h 4095750"/>
              <a:gd name="connsiteX18" fmla="*/ 1828800 w 2349500"/>
              <a:gd name="connsiteY18" fmla="*/ 3792855 h 4095750"/>
              <a:gd name="connsiteX19" fmla="*/ 1905000 w 2349500"/>
              <a:gd name="connsiteY19" fmla="*/ 3892550 h 4095750"/>
              <a:gd name="connsiteX20" fmla="*/ 1976120 w 2349500"/>
              <a:gd name="connsiteY20" fmla="*/ 3921125 h 4095750"/>
              <a:gd name="connsiteX21" fmla="*/ 2038985 w 2349500"/>
              <a:gd name="connsiteY21" fmla="*/ 3921760 h 4095750"/>
              <a:gd name="connsiteX22" fmla="*/ 2063750 w 2349500"/>
              <a:gd name="connsiteY22" fmla="*/ 3987800 h 4095750"/>
              <a:gd name="connsiteX23" fmla="*/ 1873250 w 2349500"/>
              <a:gd name="connsiteY23" fmla="*/ 4006850 h 4095750"/>
              <a:gd name="connsiteX24" fmla="*/ 1670050 w 2349500"/>
              <a:gd name="connsiteY24" fmla="*/ 4006850 h 4095750"/>
              <a:gd name="connsiteX25" fmla="*/ 1657350 w 2349500"/>
              <a:gd name="connsiteY25" fmla="*/ 3930650 h 4095750"/>
              <a:gd name="connsiteX26" fmla="*/ 1695450 w 2349500"/>
              <a:gd name="connsiteY26" fmla="*/ 3822700 h 4095750"/>
              <a:gd name="connsiteX27" fmla="*/ 1651000 w 2349500"/>
              <a:gd name="connsiteY27" fmla="*/ 3378200 h 4095750"/>
              <a:gd name="connsiteX28" fmla="*/ 1536700 w 2349500"/>
              <a:gd name="connsiteY28" fmla="*/ 3194050 h 4095750"/>
              <a:gd name="connsiteX29" fmla="*/ 1504950 w 2349500"/>
              <a:gd name="connsiteY29" fmla="*/ 3448050 h 4095750"/>
              <a:gd name="connsiteX30" fmla="*/ 1270000 w 2349500"/>
              <a:gd name="connsiteY30" fmla="*/ 3873500 h 4095750"/>
              <a:gd name="connsiteX31" fmla="*/ 1200150 w 2349500"/>
              <a:gd name="connsiteY31" fmla="*/ 3930650 h 4095750"/>
              <a:gd name="connsiteX32" fmla="*/ 1136650 w 2349500"/>
              <a:gd name="connsiteY32" fmla="*/ 3949700 h 4095750"/>
              <a:gd name="connsiteX33" fmla="*/ 1219200 w 2349500"/>
              <a:gd name="connsiteY33" fmla="*/ 4019550 h 4095750"/>
              <a:gd name="connsiteX34" fmla="*/ 1289050 w 2349500"/>
              <a:gd name="connsiteY34" fmla="*/ 4019550 h 4095750"/>
              <a:gd name="connsiteX35" fmla="*/ 1327150 w 2349500"/>
              <a:gd name="connsiteY35" fmla="*/ 4064000 h 4095750"/>
              <a:gd name="connsiteX36" fmla="*/ 1212850 w 2349500"/>
              <a:gd name="connsiteY36" fmla="*/ 4095750 h 4095750"/>
              <a:gd name="connsiteX37" fmla="*/ 1041400 w 2349500"/>
              <a:gd name="connsiteY37" fmla="*/ 4083050 h 4095750"/>
              <a:gd name="connsiteX38" fmla="*/ 895350 w 2349500"/>
              <a:gd name="connsiteY38" fmla="*/ 4064000 h 4095750"/>
              <a:gd name="connsiteX39" fmla="*/ 901700 w 2349500"/>
              <a:gd name="connsiteY39" fmla="*/ 3968750 h 4095750"/>
              <a:gd name="connsiteX40" fmla="*/ 927100 w 2349500"/>
              <a:gd name="connsiteY40" fmla="*/ 3917950 h 4095750"/>
              <a:gd name="connsiteX41" fmla="*/ 1219200 w 2349500"/>
              <a:gd name="connsiteY41" fmla="*/ 3467100 h 4095750"/>
              <a:gd name="connsiteX42" fmla="*/ 1200150 w 2349500"/>
              <a:gd name="connsiteY42" fmla="*/ 3448050 h 4095750"/>
              <a:gd name="connsiteX43" fmla="*/ 1244600 w 2349500"/>
              <a:gd name="connsiteY43" fmla="*/ 3435350 h 4095750"/>
              <a:gd name="connsiteX44" fmla="*/ 1231900 w 2349500"/>
              <a:gd name="connsiteY44" fmla="*/ 2838450 h 4095750"/>
              <a:gd name="connsiteX45" fmla="*/ 1206500 w 2349500"/>
              <a:gd name="connsiteY45" fmla="*/ 2800350 h 4095750"/>
              <a:gd name="connsiteX46" fmla="*/ 1282700 w 2349500"/>
              <a:gd name="connsiteY46" fmla="*/ 2686050 h 4095750"/>
              <a:gd name="connsiteX47" fmla="*/ 1066800 w 2349500"/>
              <a:gd name="connsiteY47" fmla="*/ 2667000 h 4095750"/>
              <a:gd name="connsiteX48" fmla="*/ 914400 w 2349500"/>
              <a:gd name="connsiteY48" fmla="*/ 2635250 h 4095750"/>
              <a:gd name="connsiteX49" fmla="*/ 787400 w 2349500"/>
              <a:gd name="connsiteY49" fmla="*/ 2508250 h 4095750"/>
              <a:gd name="connsiteX50" fmla="*/ 368300 w 2349500"/>
              <a:gd name="connsiteY50" fmla="*/ 2317750 h 4095750"/>
              <a:gd name="connsiteX51" fmla="*/ 247650 w 2349500"/>
              <a:gd name="connsiteY51" fmla="*/ 2165350 h 4095750"/>
              <a:gd name="connsiteX52" fmla="*/ 152400 w 2349500"/>
              <a:gd name="connsiteY52" fmla="*/ 2082800 h 4095750"/>
              <a:gd name="connsiteX53" fmla="*/ 120650 w 2349500"/>
              <a:gd name="connsiteY53" fmla="*/ 1917700 h 4095750"/>
              <a:gd name="connsiteX54" fmla="*/ 82550 w 2349500"/>
              <a:gd name="connsiteY54" fmla="*/ 1879600 h 4095750"/>
              <a:gd name="connsiteX55" fmla="*/ 82550 w 2349500"/>
              <a:gd name="connsiteY55" fmla="*/ 1797050 h 4095750"/>
              <a:gd name="connsiteX56" fmla="*/ 0 w 2349500"/>
              <a:gd name="connsiteY56" fmla="*/ 1708150 h 4095750"/>
              <a:gd name="connsiteX57" fmla="*/ 25400 w 2349500"/>
              <a:gd name="connsiteY57" fmla="*/ 1562100 h 4095750"/>
              <a:gd name="connsiteX58" fmla="*/ 44450 w 2349500"/>
              <a:gd name="connsiteY58" fmla="*/ 1454150 h 4095750"/>
              <a:gd name="connsiteX59" fmla="*/ 6350 w 2349500"/>
              <a:gd name="connsiteY59" fmla="*/ 1365250 h 4095750"/>
              <a:gd name="connsiteX60" fmla="*/ 38100 w 2349500"/>
              <a:gd name="connsiteY60" fmla="*/ 1327150 h 4095750"/>
              <a:gd name="connsiteX61" fmla="*/ 95250 w 2349500"/>
              <a:gd name="connsiteY61" fmla="*/ 1085850 h 4095750"/>
              <a:gd name="connsiteX62" fmla="*/ 254000 w 2349500"/>
              <a:gd name="connsiteY62" fmla="*/ 800100 h 4095750"/>
              <a:gd name="connsiteX63" fmla="*/ 508000 w 2349500"/>
              <a:gd name="connsiteY63" fmla="*/ 387350 h 4095750"/>
              <a:gd name="connsiteX64" fmla="*/ 781050 w 2349500"/>
              <a:gd name="connsiteY64" fmla="*/ 120650 h 4095750"/>
              <a:gd name="connsiteX65" fmla="*/ 1047750 w 2349500"/>
              <a:gd name="connsiteY65" fmla="*/ 38100 h 4095750"/>
              <a:gd name="connsiteX66" fmla="*/ 1244600 w 2349500"/>
              <a:gd name="connsiteY66" fmla="*/ 0 h 4095750"/>
              <a:gd name="connsiteX67" fmla="*/ 1543050 w 2349500"/>
              <a:gd name="connsiteY67" fmla="*/ 25400 h 4095750"/>
              <a:gd name="connsiteX68" fmla="*/ 1822450 w 2349500"/>
              <a:gd name="connsiteY68" fmla="*/ 50800 h 4095750"/>
              <a:gd name="connsiteX69" fmla="*/ 2057400 w 2349500"/>
              <a:gd name="connsiteY69" fmla="*/ 273050 h 4095750"/>
              <a:gd name="connsiteX70" fmla="*/ 2197100 w 2349500"/>
              <a:gd name="connsiteY70" fmla="*/ 476250 h 4095750"/>
              <a:gd name="connsiteX71" fmla="*/ 2279650 w 2349500"/>
              <a:gd name="connsiteY71" fmla="*/ 876300 h 4095750"/>
              <a:gd name="connsiteX72" fmla="*/ 2254250 w 2349500"/>
              <a:gd name="connsiteY72" fmla="*/ 1282700 h 4095750"/>
              <a:gd name="connsiteX73" fmla="*/ 2222500 w 2349500"/>
              <a:gd name="connsiteY73" fmla="*/ 1530350 h 4095750"/>
              <a:gd name="connsiteX74" fmla="*/ 2203450 w 2349500"/>
              <a:gd name="connsiteY74" fmla="*/ 1670050 h 4095750"/>
              <a:gd name="connsiteX75" fmla="*/ 2197100 w 2349500"/>
              <a:gd name="connsiteY75" fmla="*/ 1771650 h 4095750"/>
              <a:gd name="connsiteX76" fmla="*/ 2139950 w 2349500"/>
              <a:gd name="connsiteY76" fmla="*/ 1860550 h 4095750"/>
              <a:gd name="connsiteX77" fmla="*/ 2128520 w 2349500"/>
              <a:gd name="connsiteY77" fmla="*/ 1964690 h 4095750"/>
              <a:gd name="connsiteX78" fmla="*/ 2095500 w 2349500"/>
              <a:gd name="connsiteY78" fmla="*/ 2012950 h 4095750"/>
              <a:gd name="connsiteX79" fmla="*/ 2012950 w 2349500"/>
              <a:gd name="connsiteY79" fmla="*/ 2178050 h 4095750"/>
              <a:gd name="connsiteX80" fmla="*/ 1993900 w 2349500"/>
              <a:gd name="connsiteY80" fmla="*/ 2216150 h 4095750"/>
              <a:gd name="connsiteX81" fmla="*/ 2057400 w 2349500"/>
              <a:gd name="connsiteY81" fmla="*/ 2216150 h 4095750"/>
              <a:gd name="connsiteX82" fmla="*/ 2038985 w 2349500"/>
              <a:gd name="connsiteY82" fmla="*/ 2129790 h 4095750"/>
              <a:gd name="connsiteX83" fmla="*/ 2101850 w 2349500"/>
              <a:gd name="connsiteY83" fmla="*/ 2012950 h 4095750"/>
              <a:gd name="connsiteX84" fmla="*/ 2199640 w 2349500"/>
              <a:gd name="connsiteY84" fmla="*/ 2005965 h 4095750"/>
              <a:gd name="connsiteX85" fmla="*/ 2310130 w 2349500"/>
              <a:gd name="connsiteY85" fmla="*/ 2056765 h 4095750"/>
              <a:gd name="connsiteX86" fmla="*/ 2349500 w 2349500"/>
              <a:gd name="connsiteY86" fmla="*/ 2114550 h 4095750"/>
              <a:gd name="connsiteX0" fmla="*/ 2349500 w 2349500"/>
              <a:gd name="connsiteY0" fmla="*/ 2114550 h 4095750"/>
              <a:gd name="connsiteX1" fmla="*/ 2327275 w 2349500"/>
              <a:gd name="connsiteY1" fmla="*/ 2171700 h 4095750"/>
              <a:gd name="connsiteX2" fmla="*/ 2307590 w 2349500"/>
              <a:gd name="connsiteY2" fmla="*/ 2218690 h 4095750"/>
              <a:gd name="connsiteX3" fmla="*/ 2317750 w 2349500"/>
              <a:gd name="connsiteY3" fmla="*/ 2273935 h 4095750"/>
              <a:gd name="connsiteX4" fmla="*/ 2287270 w 2349500"/>
              <a:gd name="connsiteY4" fmla="*/ 2294890 h 4095750"/>
              <a:gd name="connsiteX5" fmla="*/ 2261870 w 2349500"/>
              <a:gd name="connsiteY5" fmla="*/ 2343785 h 4095750"/>
              <a:gd name="connsiteX6" fmla="*/ 2197100 w 2349500"/>
              <a:gd name="connsiteY6" fmla="*/ 2355850 h 4095750"/>
              <a:gd name="connsiteX7" fmla="*/ 2164080 w 2349500"/>
              <a:gd name="connsiteY7" fmla="*/ 2353945 h 4095750"/>
              <a:gd name="connsiteX8" fmla="*/ 2110105 w 2349500"/>
              <a:gd name="connsiteY8" fmla="*/ 2402205 h 4095750"/>
              <a:gd name="connsiteX9" fmla="*/ 2082800 w 2349500"/>
              <a:gd name="connsiteY9" fmla="*/ 2486025 h 4095750"/>
              <a:gd name="connsiteX10" fmla="*/ 2051050 w 2349500"/>
              <a:gd name="connsiteY10" fmla="*/ 2559050 h 4095750"/>
              <a:gd name="connsiteX11" fmla="*/ 2013585 w 2349500"/>
              <a:gd name="connsiteY11" fmla="*/ 2616835 h 4095750"/>
              <a:gd name="connsiteX12" fmla="*/ 1851025 w 2349500"/>
              <a:gd name="connsiteY12" fmla="*/ 2692400 h 4095750"/>
              <a:gd name="connsiteX13" fmla="*/ 1772920 w 2349500"/>
              <a:gd name="connsiteY13" fmla="*/ 2811780 h 4095750"/>
              <a:gd name="connsiteX14" fmla="*/ 1751965 w 2349500"/>
              <a:gd name="connsiteY14" fmla="*/ 2945765 h 4095750"/>
              <a:gd name="connsiteX15" fmla="*/ 1732280 w 2349500"/>
              <a:gd name="connsiteY15" fmla="*/ 3023235 h 4095750"/>
              <a:gd name="connsiteX16" fmla="*/ 1840230 w 2349500"/>
              <a:gd name="connsiteY16" fmla="*/ 3223260 h 4095750"/>
              <a:gd name="connsiteX17" fmla="*/ 1927860 w 2349500"/>
              <a:gd name="connsiteY17" fmla="*/ 3765550 h 4095750"/>
              <a:gd name="connsiteX18" fmla="*/ 1828800 w 2349500"/>
              <a:gd name="connsiteY18" fmla="*/ 3792855 h 4095750"/>
              <a:gd name="connsiteX19" fmla="*/ 1905000 w 2349500"/>
              <a:gd name="connsiteY19" fmla="*/ 3892550 h 4095750"/>
              <a:gd name="connsiteX20" fmla="*/ 1976120 w 2349500"/>
              <a:gd name="connsiteY20" fmla="*/ 3921125 h 4095750"/>
              <a:gd name="connsiteX21" fmla="*/ 2038985 w 2349500"/>
              <a:gd name="connsiteY21" fmla="*/ 3921760 h 4095750"/>
              <a:gd name="connsiteX22" fmla="*/ 2044700 w 2349500"/>
              <a:gd name="connsiteY22" fmla="*/ 3978275 h 4095750"/>
              <a:gd name="connsiteX23" fmla="*/ 1873250 w 2349500"/>
              <a:gd name="connsiteY23" fmla="*/ 4006850 h 4095750"/>
              <a:gd name="connsiteX24" fmla="*/ 1670050 w 2349500"/>
              <a:gd name="connsiteY24" fmla="*/ 4006850 h 4095750"/>
              <a:gd name="connsiteX25" fmla="*/ 1657350 w 2349500"/>
              <a:gd name="connsiteY25" fmla="*/ 3930650 h 4095750"/>
              <a:gd name="connsiteX26" fmla="*/ 1695450 w 2349500"/>
              <a:gd name="connsiteY26" fmla="*/ 3822700 h 4095750"/>
              <a:gd name="connsiteX27" fmla="*/ 1651000 w 2349500"/>
              <a:gd name="connsiteY27" fmla="*/ 3378200 h 4095750"/>
              <a:gd name="connsiteX28" fmla="*/ 1536700 w 2349500"/>
              <a:gd name="connsiteY28" fmla="*/ 3194050 h 4095750"/>
              <a:gd name="connsiteX29" fmla="*/ 1504950 w 2349500"/>
              <a:gd name="connsiteY29" fmla="*/ 3448050 h 4095750"/>
              <a:gd name="connsiteX30" fmla="*/ 1270000 w 2349500"/>
              <a:gd name="connsiteY30" fmla="*/ 3873500 h 4095750"/>
              <a:gd name="connsiteX31" fmla="*/ 1200150 w 2349500"/>
              <a:gd name="connsiteY31" fmla="*/ 3930650 h 4095750"/>
              <a:gd name="connsiteX32" fmla="*/ 1136650 w 2349500"/>
              <a:gd name="connsiteY32" fmla="*/ 3949700 h 4095750"/>
              <a:gd name="connsiteX33" fmla="*/ 1219200 w 2349500"/>
              <a:gd name="connsiteY33" fmla="*/ 4019550 h 4095750"/>
              <a:gd name="connsiteX34" fmla="*/ 1289050 w 2349500"/>
              <a:gd name="connsiteY34" fmla="*/ 4019550 h 4095750"/>
              <a:gd name="connsiteX35" fmla="*/ 1327150 w 2349500"/>
              <a:gd name="connsiteY35" fmla="*/ 4064000 h 4095750"/>
              <a:gd name="connsiteX36" fmla="*/ 1212850 w 2349500"/>
              <a:gd name="connsiteY36" fmla="*/ 4095750 h 4095750"/>
              <a:gd name="connsiteX37" fmla="*/ 1041400 w 2349500"/>
              <a:gd name="connsiteY37" fmla="*/ 4083050 h 4095750"/>
              <a:gd name="connsiteX38" fmla="*/ 895350 w 2349500"/>
              <a:gd name="connsiteY38" fmla="*/ 4064000 h 4095750"/>
              <a:gd name="connsiteX39" fmla="*/ 901700 w 2349500"/>
              <a:gd name="connsiteY39" fmla="*/ 3968750 h 4095750"/>
              <a:gd name="connsiteX40" fmla="*/ 927100 w 2349500"/>
              <a:gd name="connsiteY40" fmla="*/ 3917950 h 4095750"/>
              <a:gd name="connsiteX41" fmla="*/ 1219200 w 2349500"/>
              <a:gd name="connsiteY41" fmla="*/ 3467100 h 4095750"/>
              <a:gd name="connsiteX42" fmla="*/ 1200150 w 2349500"/>
              <a:gd name="connsiteY42" fmla="*/ 3448050 h 4095750"/>
              <a:gd name="connsiteX43" fmla="*/ 1244600 w 2349500"/>
              <a:gd name="connsiteY43" fmla="*/ 3435350 h 4095750"/>
              <a:gd name="connsiteX44" fmla="*/ 1231900 w 2349500"/>
              <a:gd name="connsiteY44" fmla="*/ 2838450 h 4095750"/>
              <a:gd name="connsiteX45" fmla="*/ 1206500 w 2349500"/>
              <a:gd name="connsiteY45" fmla="*/ 2800350 h 4095750"/>
              <a:gd name="connsiteX46" fmla="*/ 1282700 w 2349500"/>
              <a:gd name="connsiteY46" fmla="*/ 2686050 h 4095750"/>
              <a:gd name="connsiteX47" fmla="*/ 1066800 w 2349500"/>
              <a:gd name="connsiteY47" fmla="*/ 2667000 h 4095750"/>
              <a:gd name="connsiteX48" fmla="*/ 914400 w 2349500"/>
              <a:gd name="connsiteY48" fmla="*/ 2635250 h 4095750"/>
              <a:gd name="connsiteX49" fmla="*/ 787400 w 2349500"/>
              <a:gd name="connsiteY49" fmla="*/ 2508250 h 4095750"/>
              <a:gd name="connsiteX50" fmla="*/ 368300 w 2349500"/>
              <a:gd name="connsiteY50" fmla="*/ 2317750 h 4095750"/>
              <a:gd name="connsiteX51" fmla="*/ 247650 w 2349500"/>
              <a:gd name="connsiteY51" fmla="*/ 2165350 h 4095750"/>
              <a:gd name="connsiteX52" fmla="*/ 152400 w 2349500"/>
              <a:gd name="connsiteY52" fmla="*/ 2082800 h 4095750"/>
              <a:gd name="connsiteX53" fmla="*/ 120650 w 2349500"/>
              <a:gd name="connsiteY53" fmla="*/ 1917700 h 4095750"/>
              <a:gd name="connsiteX54" fmla="*/ 82550 w 2349500"/>
              <a:gd name="connsiteY54" fmla="*/ 1879600 h 4095750"/>
              <a:gd name="connsiteX55" fmla="*/ 82550 w 2349500"/>
              <a:gd name="connsiteY55" fmla="*/ 1797050 h 4095750"/>
              <a:gd name="connsiteX56" fmla="*/ 0 w 2349500"/>
              <a:gd name="connsiteY56" fmla="*/ 1708150 h 4095750"/>
              <a:gd name="connsiteX57" fmla="*/ 25400 w 2349500"/>
              <a:gd name="connsiteY57" fmla="*/ 1562100 h 4095750"/>
              <a:gd name="connsiteX58" fmla="*/ 44450 w 2349500"/>
              <a:gd name="connsiteY58" fmla="*/ 1454150 h 4095750"/>
              <a:gd name="connsiteX59" fmla="*/ 6350 w 2349500"/>
              <a:gd name="connsiteY59" fmla="*/ 1365250 h 4095750"/>
              <a:gd name="connsiteX60" fmla="*/ 38100 w 2349500"/>
              <a:gd name="connsiteY60" fmla="*/ 1327150 h 4095750"/>
              <a:gd name="connsiteX61" fmla="*/ 95250 w 2349500"/>
              <a:gd name="connsiteY61" fmla="*/ 1085850 h 4095750"/>
              <a:gd name="connsiteX62" fmla="*/ 254000 w 2349500"/>
              <a:gd name="connsiteY62" fmla="*/ 800100 h 4095750"/>
              <a:gd name="connsiteX63" fmla="*/ 508000 w 2349500"/>
              <a:gd name="connsiteY63" fmla="*/ 387350 h 4095750"/>
              <a:gd name="connsiteX64" fmla="*/ 781050 w 2349500"/>
              <a:gd name="connsiteY64" fmla="*/ 120650 h 4095750"/>
              <a:gd name="connsiteX65" fmla="*/ 1047750 w 2349500"/>
              <a:gd name="connsiteY65" fmla="*/ 38100 h 4095750"/>
              <a:gd name="connsiteX66" fmla="*/ 1244600 w 2349500"/>
              <a:gd name="connsiteY66" fmla="*/ 0 h 4095750"/>
              <a:gd name="connsiteX67" fmla="*/ 1543050 w 2349500"/>
              <a:gd name="connsiteY67" fmla="*/ 25400 h 4095750"/>
              <a:gd name="connsiteX68" fmla="*/ 1822450 w 2349500"/>
              <a:gd name="connsiteY68" fmla="*/ 50800 h 4095750"/>
              <a:gd name="connsiteX69" fmla="*/ 2057400 w 2349500"/>
              <a:gd name="connsiteY69" fmla="*/ 273050 h 4095750"/>
              <a:gd name="connsiteX70" fmla="*/ 2197100 w 2349500"/>
              <a:gd name="connsiteY70" fmla="*/ 476250 h 4095750"/>
              <a:gd name="connsiteX71" fmla="*/ 2279650 w 2349500"/>
              <a:gd name="connsiteY71" fmla="*/ 876300 h 4095750"/>
              <a:gd name="connsiteX72" fmla="*/ 2254250 w 2349500"/>
              <a:gd name="connsiteY72" fmla="*/ 1282700 h 4095750"/>
              <a:gd name="connsiteX73" fmla="*/ 2222500 w 2349500"/>
              <a:gd name="connsiteY73" fmla="*/ 1530350 h 4095750"/>
              <a:gd name="connsiteX74" fmla="*/ 2203450 w 2349500"/>
              <a:gd name="connsiteY74" fmla="*/ 1670050 h 4095750"/>
              <a:gd name="connsiteX75" fmla="*/ 2197100 w 2349500"/>
              <a:gd name="connsiteY75" fmla="*/ 1771650 h 4095750"/>
              <a:gd name="connsiteX76" fmla="*/ 2139950 w 2349500"/>
              <a:gd name="connsiteY76" fmla="*/ 1860550 h 4095750"/>
              <a:gd name="connsiteX77" fmla="*/ 2128520 w 2349500"/>
              <a:gd name="connsiteY77" fmla="*/ 1964690 h 4095750"/>
              <a:gd name="connsiteX78" fmla="*/ 2095500 w 2349500"/>
              <a:gd name="connsiteY78" fmla="*/ 2012950 h 4095750"/>
              <a:gd name="connsiteX79" fmla="*/ 2012950 w 2349500"/>
              <a:gd name="connsiteY79" fmla="*/ 2178050 h 4095750"/>
              <a:gd name="connsiteX80" fmla="*/ 1993900 w 2349500"/>
              <a:gd name="connsiteY80" fmla="*/ 2216150 h 4095750"/>
              <a:gd name="connsiteX81" fmla="*/ 2057400 w 2349500"/>
              <a:gd name="connsiteY81" fmla="*/ 2216150 h 4095750"/>
              <a:gd name="connsiteX82" fmla="*/ 2038985 w 2349500"/>
              <a:gd name="connsiteY82" fmla="*/ 2129790 h 4095750"/>
              <a:gd name="connsiteX83" fmla="*/ 2101850 w 2349500"/>
              <a:gd name="connsiteY83" fmla="*/ 2012950 h 4095750"/>
              <a:gd name="connsiteX84" fmla="*/ 2199640 w 2349500"/>
              <a:gd name="connsiteY84" fmla="*/ 2005965 h 4095750"/>
              <a:gd name="connsiteX85" fmla="*/ 2310130 w 2349500"/>
              <a:gd name="connsiteY85" fmla="*/ 2056765 h 4095750"/>
              <a:gd name="connsiteX86" fmla="*/ 2349500 w 2349500"/>
              <a:gd name="connsiteY86" fmla="*/ 2114550 h 4095750"/>
              <a:gd name="connsiteX0" fmla="*/ 2349500 w 2349500"/>
              <a:gd name="connsiteY0" fmla="*/ 2114550 h 4095750"/>
              <a:gd name="connsiteX1" fmla="*/ 2327275 w 2349500"/>
              <a:gd name="connsiteY1" fmla="*/ 2171700 h 4095750"/>
              <a:gd name="connsiteX2" fmla="*/ 2307590 w 2349500"/>
              <a:gd name="connsiteY2" fmla="*/ 2218690 h 4095750"/>
              <a:gd name="connsiteX3" fmla="*/ 2317750 w 2349500"/>
              <a:gd name="connsiteY3" fmla="*/ 2273935 h 4095750"/>
              <a:gd name="connsiteX4" fmla="*/ 2287270 w 2349500"/>
              <a:gd name="connsiteY4" fmla="*/ 2294890 h 4095750"/>
              <a:gd name="connsiteX5" fmla="*/ 2261870 w 2349500"/>
              <a:gd name="connsiteY5" fmla="*/ 2343785 h 4095750"/>
              <a:gd name="connsiteX6" fmla="*/ 2197100 w 2349500"/>
              <a:gd name="connsiteY6" fmla="*/ 2355850 h 4095750"/>
              <a:gd name="connsiteX7" fmla="*/ 2164080 w 2349500"/>
              <a:gd name="connsiteY7" fmla="*/ 2353945 h 4095750"/>
              <a:gd name="connsiteX8" fmla="*/ 2110105 w 2349500"/>
              <a:gd name="connsiteY8" fmla="*/ 2402205 h 4095750"/>
              <a:gd name="connsiteX9" fmla="*/ 2082800 w 2349500"/>
              <a:gd name="connsiteY9" fmla="*/ 2486025 h 4095750"/>
              <a:gd name="connsiteX10" fmla="*/ 2051050 w 2349500"/>
              <a:gd name="connsiteY10" fmla="*/ 2559050 h 4095750"/>
              <a:gd name="connsiteX11" fmla="*/ 2013585 w 2349500"/>
              <a:gd name="connsiteY11" fmla="*/ 2616835 h 4095750"/>
              <a:gd name="connsiteX12" fmla="*/ 1851025 w 2349500"/>
              <a:gd name="connsiteY12" fmla="*/ 2692400 h 4095750"/>
              <a:gd name="connsiteX13" fmla="*/ 1772920 w 2349500"/>
              <a:gd name="connsiteY13" fmla="*/ 2811780 h 4095750"/>
              <a:gd name="connsiteX14" fmla="*/ 1751965 w 2349500"/>
              <a:gd name="connsiteY14" fmla="*/ 2945765 h 4095750"/>
              <a:gd name="connsiteX15" fmla="*/ 1732280 w 2349500"/>
              <a:gd name="connsiteY15" fmla="*/ 3023235 h 4095750"/>
              <a:gd name="connsiteX16" fmla="*/ 1840230 w 2349500"/>
              <a:gd name="connsiteY16" fmla="*/ 3223260 h 4095750"/>
              <a:gd name="connsiteX17" fmla="*/ 1927860 w 2349500"/>
              <a:gd name="connsiteY17" fmla="*/ 3765550 h 4095750"/>
              <a:gd name="connsiteX18" fmla="*/ 1828800 w 2349500"/>
              <a:gd name="connsiteY18" fmla="*/ 3792855 h 4095750"/>
              <a:gd name="connsiteX19" fmla="*/ 1905000 w 2349500"/>
              <a:gd name="connsiteY19" fmla="*/ 3892550 h 4095750"/>
              <a:gd name="connsiteX20" fmla="*/ 1966595 w 2349500"/>
              <a:gd name="connsiteY20" fmla="*/ 3911600 h 4095750"/>
              <a:gd name="connsiteX21" fmla="*/ 2038985 w 2349500"/>
              <a:gd name="connsiteY21" fmla="*/ 3921760 h 4095750"/>
              <a:gd name="connsiteX22" fmla="*/ 2044700 w 2349500"/>
              <a:gd name="connsiteY22" fmla="*/ 3978275 h 4095750"/>
              <a:gd name="connsiteX23" fmla="*/ 1873250 w 2349500"/>
              <a:gd name="connsiteY23" fmla="*/ 4006850 h 4095750"/>
              <a:gd name="connsiteX24" fmla="*/ 1670050 w 2349500"/>
              <a:gd name="connsiteY24" fmla="*/ 4006850 h 4095750"/>
              <a:gd name="connsiteX25" fmla="*/ 1657350 w 2349500"/>
              <a:gd name="connsiteY25" fmla="*/ 3930650 h 4095750"/>
              <a:gd name="connsiteX26" fmla="*/ 1695450 w 2349500"/>
              <a:gd name="connsiteY26" fmla="*/ 3822700 h 4095750"/>
              <a:gd name="connsiteX27" fmla="*/ 1651000 w 2349500"/>
              <a:gd name="connsiteY27" fmla="*/ 3378200 h 4095750"/>
              <a:gd name="connsiteX28" fmla="*/ 1536700 w 2349500"/>
              <a:gd name="connsiteY28" fmla="*/ 3194050 h 4095750"/>
              <a:gd name="connsiteX29" fmla="*/ 1504950 w 2349500"/>
              <a:gd name="connsiteY29" fmla="*/ 3448050 h 4095750"/>
              <a:gd name="connsiteX30" fmla="*/ 1270000 w 2349500"/>
              <a:gd name="connsiteY30" fmla="*/ 3873500 h 4095750"/>
              <a:gd name="connsiteX31" fmla="*/ 1200150 w 2349500"/>
              <a:gd name="connsiteY31" fmla="*/ 3930650 h 4095750"/>
              <a:gd name="connsiteX32" fmla="*/ 1136650 w 2349500"/>
              <a:gd name="connsiteY32" fmla="*/ 3949700 h 4095750"/>
              <a:gd name="connsiteX33" fmla="*/ 1219200 w 2349500"/>
              <a:gd name="connsiteY33" fmla="*/ 4019550 h 4095750"/>
              <a:gd name="connsiteX34" fmla="*/ 1289050 w 2349500"/>
              <a:gd name="connsiteY34" fmla="*/ 4019550 h 4095750"/>
              <a:gd name="connsiteX35" fmla="*/ 1327150 w 2349500"/>
              <a:gd name="connsiteY35" fmla="*/ 4064000 h 4095750"/>
              <a:gd name="connsiteX36" fmla="*/ 1212850 w 2349500"/>
              <a:gd name="connsiteY36" fmla="*/ 4095750 h 4095750"/>
              <a:gd name="connsiteX37" fmla="*/ 1041400 w 2349500"/>
              <a:gd name="connsiteY37" fmla="*/ 4083050 h 4095750"/>
              <a:gd name="connsiteX38" fmla="*/ 895350 w 2349500"/>
              <a:gd name="connsiteY38" fmla="*/ 4064000 h 4095750"/>
              <a:gd name="connsiteX39" fmla="*/ 901700 w 2349500"/>
              <a:gd name="connsiteY39" fmla="*/ 3968750 h 4095750"/>
              <a:gd name="connsiteX40" fmla="*/ 927100 w 2349500"/>
              <a:gd name="connsiteY40" fmla="*/ 3917950 h 4095750"/>
              <a:gd name="connsiteX41" fmla="*/ 1219200 w 2349500"/>
              <a:gd name="connsiteY41" fmla="*/ 3467100 h 4095750"/>
              <a:gd name="connsiteX42" fmla="*/ 1200150 w 2349500"/>
              <a:gd name="connsiteY42" fmla="*/ 3448050 h 4095750"/>
              <a:gd name="connsiteX43" fmla="*/ 1244600 w 2349500"/>
              <a:gd name="connsiteY43" fmla="*/ 3435350 h 4095750"/>
              <a:gd name="connsiteX44" fmla="*/ 1231900 w 2349500"/>
              <a:gd name="connsiteY44" fmla="*/ 2838450 h 4095750"/>
              <a:gd name="connsiteX45" fmla="*/ 1206500 w 2349500"/>
              <a:gd name="connsiteY45" fmla="*/ 2800350 h 4095750"/>
              <a:gd name="connsiteX46" fmla="*/ 1282700 w 2349500"/>
              <a:gd name="connsiteY46" fmla="*/ 2686050 h 4095750"/>
              <a:gd name="connsiteX47" fmla="*/ 1066800 w 2349500"/>
              <a:gd name="connsiteY47" fmla="*/ 2667000 h 4095750"/>
              <a:gd name="connsiteX48" fmla="*/ 914400 w 2349500"/>
              <a:gd name="connsiteY48" fmla="*/ 2635250 h 4095750"/>
              <a:gd name="connsiteX49" fmla="*/ 787400 w 2349500"/>
              <a:gd name="connsiteY49" fmla="*/ 2508250 h 4095750"/>
              <a:gd name="connsiteX50" fmla="*/ 368300 w 2349500"/>
              <a:gd name="connsiteY50" fmla="*/ 2317750 h 4095750"/>
              <a:gd name="connsiteX51" fmla="*/ 247650 w 2349500"/>
              <a:gd name="connsiteY51" fmla="*/ 2165350 h 4095750"/>
              <a:gd name="connsiteX52" fmla="*/ 152400 w 2349500"/>
              <a:gd name="connsiteY52" fmla="*/ 2082800 h 4095750"/>
              <a:gd name="connsiteX53" fmla="*/ 120650 w 2349500"/>
              <a:gd name="connsiteY53" fmla="*/ 1917700 h 4095750"/>
              <a:gd name="connsiteX54" fmla="*/ 82550 w 2349500"/>
              <a:gd name="connsiteY54" fmla="*/ 1879600 h 4095750"/>
              <a:gd name="connsiteX55" fmla="*/ 82550 w 2349500"/>
              <a:gd name="connsiteY55" fmla="*/ 1797050 h 4095750"/>
              <a:gd name="connsiteX56" fmla="*/ 0 w 2349500"/>
              <a:gd name="connsiteY56" fmla="*/ 1708150 h 4095750"/>
              <a:gd name="connsiteX57" fmla="*/ 25400 w 2349500"/>
              <a:gd name="connsiteY57" fmla="*/ 1562100 h 4095750"/>
              <a:gd name="connsiteX58" fmla="*/ 44450 w 2349500"/>
              <a:gd name="connsiteY58" fmla="*/ 1454150 h 4095750"/>
              <a:gd name="connsiteX59" fmla="*/ 6350 w 2349500"/>
              <a:gd name="connsiteY59" fmla="*/ 1365250 h 4095750"/>
              <a:gd name="connsiteX60" fmla="*/ 38100 w 2349500"/>
              <a:gd name="connsiteY60" fmla="*/ 1327150 h 4095750"/>
              <a:gd name="connsiteX61" fmla="*/ 95250 w 2349500"/>
              <a:gd name="connsiteY61" fmla="*/ 1085850 h 4095750"/>
              <a:gd name="connsiteX62" fmla="*/ 254000 w 2349500"/>
              <a:gd name="connsiteY62" fmla="*/ 800100 h 4095750"/>
              <a:gd name="connsiteX63" fmla="*/ 508000 w 2349500"/>
              <a:gd name="connsiteY63" fmla="*/ 387350 h 4095750"/>
              <a:gd name="connsiteX64" fmla="*/ 781050 w 2349500"/>
              <a:gd name="connsiteY64" fmla="*/ 120650 h 4095750"/>
              <a:gd name="connsiteX65" fmla="*/ 1047750 w 2349500"/>
              <a:gd name="connsiteY65" fmla="*/ 38100 h 4095750"/>
              <a:gd name="connsiteX66" fmla="*/ 1244600 w 2349500"/>
              <a:gd name="connsiteY66" fmla="*/ 0 h 4095750"/>
              <a:gd name="connsiteX67" fmla="*/ 1543050 w 2349500"/>
              <a:gd name="connsiteY67" fmla="*/ 25400 h 4095750"/>
              <a:gd name="connsiteX68" fmla="*/ 1822450 w 2349500"/>
              <a:gd name="connsiteY68" fmla="*/ 50800 h 4095750"/>
              <a:gd name="connsiteX69" fmla="*/ 2057400 w 2349500"/>
              <a:gd name="connsiteY69" fmla="*/ 273050 h 4095750"/>
              <a:gd name="connsiteX70" fmla="*/ 2197100 w 2349500"/>
              <a:gd name="connsiteY70" fmla="*/ 476250 h 4095750"/>
              <a:gd name="connsiteX71" fmla="*/ 2279650 w 2349500"/>
              <a:gd name="connsiteY71" fmla="*/ 876300 h 4095750"/>
              <a:gd name="connsiteX72" fmla="*/ 2254250 w 2349500"/>
              <a:gd name="connsiteY72" fmla="*/ 1282700 h 4095750"/>
              <a:gd name="connsiteX73" fmla="*/ 2222500 w 2349500"/>
              <a:gd name="connsiteY73" fmla="*/ 1530350 h 4095750"/>
              <a:gd name="connsiteX74" fmla="*/ 2203450 w 2349500"/>
              <a:gd name="connsiteY74" fmla="*/ 1670050 h 4095750"/>
              <a:gd name="connsiteX75" fmla="*/ 2197100 w 2349500"/>
              <a:gd name="connsiteY75" fmla="*/ 1771650 h 4095750"/>
              <a:gd name="connsiteX76" fmla="*/ 2139950 w 2349500"/>
              <a:gd name="connsiteY76" fmla="*/ 1860550 h 4095750"/>
              <a:gd name="connsiteX77" fmla="*/ 2128520 w 2349500"/>
              <a:gd name="connsiteY77" fmla="*/ 1964690 h 4095750"/>
              <a:gd name="connsiteX78" fmla="*/ 2095500 w 2349500"/>
              <a:gd name="connsiteY78" fmla="*/ 2012950 h 4095750"/>
              <a:gd name="connsiteX79" fmla="*/ 2012950 w 2349500"/>
              <a:gd name="connsiteY79" fmla="*/ 2178050 h 4095750"/>
              <a:gd name="connsiteX80" fmla="*/ 1993900 w 2349500"/>
              <a:gd name="connsiteY80" fmla="*/ 2216150 h 4095750"/>
              <a:gd name="connsiteX81" fmla="*/ 2057400 w 2349500"/>
              <a:gd name="connsiteY81" fmla="*/ 2216150 h 4095750"/>
              <a:gd name="connsiteX82" fmla="*/ 2038985 w 2349500"/>
              <a:gd name="connsiteY82" fmla="*/ 2129790 h 4095750"/>
              <a:gd name="connsiteX83" fmla="*/ 2101850 w 2349500"/>
              <a:gd name="connsiteY83" fmla="*/ 2012950 h 4095750"/>
              <a:gd name="connsiteX84" fmla="*/ 2199640 w 2349500"/>
              <a:gd name="connsiteY84" fmla="*/ 2005965 h 4095750"/>
              <a:gd name="connsiteX85" fmla="*/ 2310130 w 2349500"/>
              <a:gd name="connsiteY85" fmla="*/ 2056765 h 4095750"/>
              <a:gd name="connsiteX86" fmla="*/ 2349500 w 2349500"/>
              <a:gd name="connsiteY86" fmla="*/ 2114550 h 4095750"/>
              <a:gd name="connsiteX0" fmla="*/ 2349500 w 2349500"/>
              <a:gd name="connsiteY0" fmla="*/ 2114550 h 4095750"/>
              <a:gd name="connsiteX1" fmla="*/ 2327275 w 2349500"/>
              <a:gd name="connsiteY1" fmla="*/ 2171700 h 4095750"/>
              <a:gd name="connsiteX2" fmla="*/ 2307590 w 2349500"/>
              <a:gd name="connsiteY2" fmla="*/ 2218690 h 4095750"/>
              <a:gd name="connsiteX3" fmla="*/ 2317750 w 2349500"/>
              <a:gd name="connsiteY3" fmla="*/ 2273935 h 4095750"/>
              <a:gd name="connsiteX4" fmla="*/ 2287270 w 2349500"/>
              <a:gd name="connsiteY4" fmla="*/ 2294890 h 4095750"/>
              <a:gd name="connsiteX5" fmla="*/ 2261870 w 2349500"/>
              <a:gd name="connsiteY5" fmla="*/ 2343785 h 4095750"/>
              <a:gd name="connsiteX6" fmla="*/ 2197100 w 2349500"/>
              <a:gd name="connsiteY6" fmla="*/ 2355850 h 4095750"/>
              <a:gd name="connsiteX7" fmla="*/ 2164080 w 2349500"/>
              <a:gd name="connsiteY7" fmla="*/ 2353945 h 4095750"/>
              <a:gd name="connsiteX8" fmla="*/ 2110105 w 2349500"/>
              <a:gd name="connsiteY8" fmla="*/ 2402205 h 4095750"/>
              <a:gd name="connsiteX9" fmla="*/ 2082800 w 2349500"/>
              <a:gd name="connsiteY9" fmla="*/ 2486025 h 4095750"/>
              <a:gd name="connsiteX10" fmla="*/ 2051050 w 2349500"/>
              <a:gd name="connsiteY10" fmla="*/ 2559050 h 4095750"/>
              <a:gd name="connsiteX11" fmla="*/ 2013585 w 2349500"/>
              <a:gd name="connsiteY11" fmla="*/ 2616835 h 4095750"/>
              <a:gd name="connsiteX12" fmla="*/ 1851025 w 2349500"/>
              <a:gd name="connsiteY12" fmla="*/ 2692400 h 4095750"/>
              <a:gd name="connsiteX13" fmla="*/ 1772920 w 2349500"/>
              <a:gd name="connsiteY13" fmla="*/ 2811780 h 4095750"/>
              <a:gd name="connsiteX14" fmla="*/ 1751965 w 2349500"/>
              <a:gd name="connsiteY14" fmla="*/ 2945765 h 4095750"/>
              <a:gd name="connsiteX15" fmla="*/ 1732280 w 2349500"/>
              <a:gd name="connsiteY15" fmla="*/ 3023235 h 4095750"/>
              <a:gd name="connsiteX16" fmla="*/ 1840230 w 2349500"/>
              <a:gd name="connsiteY16" fmla="*/ 3223260 h 4095750"/>
              <a:gd name="connsiteX17" fmla="*/ 1927860 w 2349500"/>
              <a:gd name="connsiteY17" fmla="*/ 3765550 h 4095750"/>
              <a:gd name="connsiteX18" fmla="*/ 1828800 w 2349500"/>
              <a:gd name="connsiteY18" fmla="*/ 3792855 h 4095750"/>
              <a:gd name="connsiteX19" fmla="*/ 1905000 w 2349500"/>
              <a:gd name="connsiteY19" fmla="*/ 3892550 h 4095750"/>
              <a:gd name="connsiteX20" fmla="*/ 1966595 w 2349500"/>
              <a:gd name="connsiteY20" fmla="*/ 3911600 h 4095750"/>
              <a:gd name="connsiteX21" fmla="*/ 2038985 w 2349500"/>
              <a:gd name="connsiteY21" fmla="*/ 3919855 h 4095750"/>
              <a:gd name="connsiteX22" fmla="*/ 2044700 w 2349500"/>
              <a:gd name="connsiteY22" fmla="*/ 3978275 h 4095750"/>
              <a:gd name="connsiteX23" fmla="*/ 1873250 w 2349500"/>
              <a:gd name="connsiteY23" fmla="*/ 4006850 h 4095750"/>
              <a:gd name="connsiteX24" fmla="*/ 1670050 w 2349500"/>
              <a:gd name="connsiteY24" fmla="*/ 4006850 h 4095750"/>
              <a:gd name="connsiteX25" fmla="*/ 1657350 w 2349500"/>
              <a:gd name="connsiteY25" fmla="*/ 3930650 h 4095750"/>
              <a:gd name="connsiteX26" fmla="*/ 1695450 w 2349500"/>
              <a:gd name="connsiteY26" fmla="*/ 3822700 h 4095750"/>
              <a:gd name="connsiteX27" fmla="*/ 1651000 w 2349500"/>
              <a:gd name="connsiteY27" fmla="*/ 3378200 h 4095750"/>
              <a:gd name="connsiteX28" fmla="*/ 1536700 w 2349500"/>
              <a:gd name="connsiteY28" fmla="*/ 3194050 h 4095750"/>
              <a:gd name="connsiteX29" fmla="*/ 1504950 w 2349500"/>
              <a:gd name="connsiteY29" fmla="*/ 3448050 h 4095750"/>
              <a:gd name="connsiteX30" fmla="*/ 1270000 w 2349500"/>
              <a:gd name="connsiteY30" fmla="*/ 3873500 h 4095750"/>
              <a:gd name="connsiteX31" fmla="*/ 1200150 w 2349500"/>
              <a:gd name="connsiteY31" fmla="*/ 3930650 h 4095750"/>
              <a:gd name="connsiteX32" fmla="*/ 1136650 w 2349500"/>
              <a:gd name="connsiteY32" fmla="*/ 3949700 h 4095750"/>
              <a:gd name="connsiteX33" fmla="*/ 1219200 w 2349500"/>
              <a:gd name="connsiteY33" fmla="*/ 4019550 h 4095750"/>
              <a:gd name="connsiteX34" fmla="*/ 1289050 w 2349500"/>
              <a:gd name="connsiteY34" fmla="*/ 4019550 h 4095750"/>
              <a:gd name="connsiteX35" fmla="*/ 1327150 w 2349500"/>
              <a:gd name="connsiteY35" fmla="*/ 4064000 h 4095750"/>
              <a:gd name="connsiteX36" fmla="*/ 1212850 w 2349500"/>
              <a:gd name="connsiteY36" fmla="*/ 4095750 h 4095750"/>
              <a:gd name="connsiteX37" fmla="*/ 1041400 w 2349500"/>
              <a:gd name="connsiteY37" fmla="*/ 4083050 h 4095750"/>
              <a:gd name="connsiteX38" fmla="*/ 895350 w 2349500"/>
              <a:gd name="connsiteY38" fmla="*/ 4064000 h 4095750"/>
              <a:gd name="connsiteX39" fmla="*/ 901700 w 2349500"/>
              <a:gd name="connsiteY39" fmla="*/ 3968750 h 4095750"/>
              <a:gd name="connsiteX40" fmla="*/ 927100 w 2349500"/>
              <a:gd name="connsiteY40" fmla="*/ 3917950 h 4095750"/>
              <a:gd name="connsiteX41" fmla="*/ 1219200 w 2349500"/>
              <a:gd name="connsiteY41" fmla="*/ 3467100 h 4095750"/>
              <a:gd name="connsiteX42" fmla="*/ 1200150 w 2349500"/>
              <a:gd name="connsiteY42" fmla="*/ 3448050 h 4095750"/>
              <a:gd name="connsiteX43" fmla="*/ 1244600 w 2349500"/>
              <a:gd name="connsiteY43" fmla="*/ 3435350 h 4095750"/>
              <a:gd name="connsiteX44" fmla="*/ 1231900 w 2349500"/>
              <a:gd name="connsiteY44" fmla="*/ 2838450 h 4095750"/>
              <a:gd name="connsiteX45" fmla="*/ 1206500 w 2349500"/>
              <a:gd name="connsiteY45" fmla="*/ 2800350 h 4095750"/>
              <a:gd name="connsiteX46" fmla="*/ 1282700 w 2349500"/>
              <a:gd name="connsiteY46" fmla="*/ 2686050 h 4095750"/>
              <a:gd name="connsiteX47" fmla="*/ 1066800 w 2349500"/>
              <a:gd name="connsiteY47" fmla="*/ 2667000 h 4095750"/>
              <a:gd name="connsiteX48" fmla="*/ 914400 w 2349500"/>
              <a:gd name="connsiteY48" fmla="*/ 2635250 h 4095750"/>
              <a:gd name="connsiteX49" fmla="*/ 787400 w 2349500"/>
              <a:gd name="connsiteY49" fmla="*/ 2508250 h 4095750"/>
              <a:gd name="connsiteX50" fmla="*/ 368300 w 2349500"/>
              <a:gd name="connsiteY50" fmla="*/ 2317750 h 4095750"/>
              <a:gd name="connsiteX51" fmla="*/ 247650 w 2349500"/>
              <a:gd name="connsiteY51" fmla="*/ 2165350 h 4095750"/>
              <a:gd name="connsiteX52" fmla="*/ 152400 w 2349500"/>
              <a:gd name="connsiteY52" fmla="*/ 2082800 h 4095750"/>
              <a:gd name="connsiteX53" fmla="*/ 120650 w 2349500"/>
              <a:gd name="connsiteY53" fmla="*/ 1917700 h 4095750"/>
              <a:gd name="connsiteX54" fmla="*/ 82550 w 2349500"/>
              <a:gd name="connsiteY54" fmla="*/ 1879600 h 4095750"/>
              <a:gd name="connsiteX55" fmla="*/ 82550 w 2349500"/>
              <a:gd name="connsiteY55" fmla="*/ 1797050 h 4095750"/>
              <a:gd name="connsiteX56" fmla="*/ 0 w 2349500"/>
              <a:gd name="connsiteY56" fmla="*/ 1708150 h 4095750"/>
              <a:gd name="connsiteX57" fmla="*/ 25400 w 2349500"/>
              <a:gd name="connsiteY57" fmla="*/ 1562100 h 4095750"/>
              <a:gd name="connsiteX58" fmla="*/ 44450 w 2349500"/>
              <a:gd name="connsiteY58" fmla="*/ 1454150 h 4095750"/>
              <a:gd name="connsiteX59" fmla="*/ 6350 w 2349500"/>
              <a:gd name="connsiteY59" fmla="*/ 1365250 h 4095750"/>
              <a:gd name="connsiteX60" fmla="*/ 38100 w 2349500"/>
              <a:gd name="connsiteY60" fmla="*/ 1327150 h 4095750"/>
              <a:gd name="connsiteX61" fmla="*/ 95250 w 2349500"/>
              <a:gd name="connsiteY61" fmla="*/ 1085850 h 4095750"/>
              <a:gd name="connsiteX62" fmla="*/ 254000 w 2349500"/>
              <a:gd name="connsiteY62" fmla="*/ 800100 h 4095750"/>
              <a:gd name="connsiteX63" fmla="*/ 508000 w 2349500"/>
              <a:gd name="connsiteY63" fmla="*/ 387350 h 4095750"/>
              <a:gd name="connsiteX64" fmla="*/ 781050 w 2349500"/>
              <a:gd name="connsiteY64" fmla="*/ 120650 h 4095750"/>
              <a:gd name="connsiteX65" fmla="*/ 1047750 w 2349500"/>
              <a:gd name="connsiteY65" fmla="*/ 38100 h 4095750"/>
              <a:gd name="connsiteX66" fmla="*/ 1244600 w 2349500"/>
              <a:gd name="connsiteY66" fmla="*/ 0 h 4095750"/>
              <a:gd name="connsiteX67" fmla="*/ 1543050 w 2349500"/>
              <a:gd name="connsiteY67" fmla="*/ 25400 h 4095750"/>
              <a:gd name="connsiteX68" fmla="*/ 1822450 w 2349500"/>
              <a:gd name="connsiteY68" fmla="*/ 50800 h 4095750"/>
              <a:gd name="connsiteX69" fmla="*/ 2057400 w 2349500"/>
              <a:gd name="connsiteY69" fmla="*/ 273050 h 4095750"/>
              <a:gd name="connsiteX70" fmla="*/ 2197100 w 2349500"/>
              <a:gd name="connsiteY70" fmla="*/ 476250 h 4095750"/>
              <a:gd name="connsiteX71" fmla="*/ 2279650 w 2349500"/>
              <a:gd name="connsiteY71" fmla="*/ 876300 h 4095750"/>
              <a:gd name="connsiteX72" fmla="*/ 2254250 w 2349500"/>
              <a:gd name="connsiteY72" fmla="*/ 1282700 h 4095750"/>
              <a:gd name="connsiteX73" fmla="*/ 2222500 w 2349500"/>
              <a:gd name="connsiteY73" fmla="*/ 1530350 h 4095750"/>
              <a:gd name="connsiteX74" fmla="*/ 2203450 w 2349500"/>
              <a:gd name="connsiteY74" fmla="*/ 1670050 h 4095750"/>
              <a:gd name="connsiteX75" fmla="*/ 2197100 w 2349500"/>
              <a:gd name="connsiteY75" fmla="*/ 1771650 h 4095750"/>
              <a:gd name="connsiteX76" fmla="*/ 2139950 w 2349500"/>
              <a:gd name="connsiteY76" fmla="*/ 1860550 h 4095750"/>
              <a:gd name="connsiteX77" fmla="*/ 2128520 w 2349500"/>
              <a:gd name="connsiteY77" fmla="*/ 1964690 h 4095750"/>
              <a:gd name="connsiteX78" fmla="*/ 2095500 w 2349500"/>
              <a:gd name="connsiteY78" fmla="*/ 2012950 h 4095750"/>
              <a:gd name="connsiteX79" fmla="*/ 2012950 w 2349500"/>
              <a:gd name="connsiteY79" fmla="*/ 2178050 h 4095750"/>
              <a:gd name="connsiteX80" fmla="*/ 1993900 w 2349500"/>
              <a:gd name="connsiteY80" fmla="*/ 2216150 h 4095750"/>
              <a:gd name="connsiteX81" fmla="*/ 2057400 w 2349500"/>
              <a:gd name="connsiteY81" fmla="*/ 2216150 h 4095750"/>
              <a:gd name="connsiteX82" fmla="*/ 2038985 w 2349500"/>
              <a:gd name="connsiteY82" fmla="*/ 2129790 h 4095750"/>
              <a:gd name="connsiteX83" fmla="*/ 2101850 w 2349500"/>
              <a:gd name="connsiteY83" fmla="*/ 2012950 h 4095750"/>
              <a:gd name="connsiteX84" fmla="*/ 2199640 w 2349500"/>
              <a:gd name="connsiteY84" fmla="*/ 2005965 h 4095750"/>
              <a:gd name="connsiteX85" fmla="*/ 2310130 w 2349500"/>
              <a:gd name="connsiteY85" fmla="*/ 2056765 h 4095750"/>
              <a:gd name="connsiteX86" fmla="*/ 2349500 w 2349500"/>
              <a:gd name="connsiteY86" fmla="*/ 2114550 h 4095750"/>
              <a:gd name="connsiteX0" fmla="*/ 2349500 w 2349500"/>
              <a:gd name="connsiteY0" fmla="*/ 2114550 h 4095750"/>
              <a:gd name="connsiteX1" fmla="*/ 2327275 w 2349500"/>
              <a:gd name="connsiteY1" fmla="*/ 2171700 h 4095750"/>
              <a:gd name="connsiteX2" fmla="*/ 2307590 w 2349500"/>
              <a:gd name="connsiteY2" fmla="*/ 2218690 h 4095750"/>
              <a:gd name="connsiteX3" fmla="*/ 2317750 w 2349500"/>
              <a:gd name="connsiteY3" fmla="*/ 2273935 h 4095750"/>
              <a:gd name="connsiteX4" fmla="*/ 2287270 w 2349500"/>
              <a:gd name="connsiteY4" fmla="*/ 2294890 h 4095750"/>
              <a:gd name="connsiteX5" fmla="*/ 2261870 w 2349500"/>
              <a:gd name="connsiteY5" fmla="*/ 2343785 h 4095750"/>
              <a:gd name="connsiteX6" fmla="*/ 2197100 w 2349500"/>
              <a:gd name="connsiteY6" fmla="*/ 2355850 h 4095750"/>
              <a:gd name="connsiteX7" fmla="*/ 2164080 w 2349500"/>
              <a:gd name="connsiteY7" fmla="*/ 2353945 h 4095750"/>
              <a:gd name="connsiteX8" fmla="*/ 2110105 w 2349500"/>
              <a:gd name="connsiteY8" fmla="*/ 2402205 h 4095750"/>
              <a:gd name="connsiteX9" fmla="*/ 2082800 w 2349500"/>
              <a:gd name="connsiteY9" fmla="*/ 2486025 h 4095750"/>
              <a:gd name="connsiteX10" fmla="*/ 2051050 w 2349500"/>
              <a:gd name="connsiteY10" fmla="*/ 2559050 h 4095750"/>
              <a:gd name="connsiteX11" fmla="*/ 2013585 w 2349500"/>
              <a:gd name="connsiteY11" fmla="*/ 2616835 h 4095750"/>
              <a:gd name="connsiteX12" fmla="*/ 1851025 w 2349500"/>
              <a:gd name="connsiteY12" fmla="*/ 2692400 h 4095750"/>
              <a:gd name="connsiteX13" fmla="*/ 1772920 w 2349500"/>
              <a:gd name="connsiteY13" fmla="*/ 2811780 h 4095750"/>
              <a:gd name="connsiteX14" fmla="*/ 1751965 w 2349500"/>
              <a:gd name="connsiteY14" fmla="*/ 2945765 h 4095750"/>
              <a:gd name="connsiteX15" fmla="*/ 1732280 w 2349500"/>
              <a:gd name="connsiteY15" fmla="*/ 3023235 h 4095750"/>
              <a:gd name="connsiteX16" fmla="*/ 1840230 w 2349500"/>
              <a:gd name="connsiteY16" fmla="*/ 3223260 h 4095750"/>
              <a:gd name="connsiteX17" fmla="*/ 1927860 w 2349500"/>
              <a:gd name="connsiteY17" fmla="*/ 3765550 h 4095750"/>
              <a:gd name="connsiteX18" fmla="*/ 1828800 w 2349500"/>
              <a:gd name="connsiteY18" fmla="*/ 3792855 h 4095750"/>
              <a:gd name="connsiteX19" fmla="*/ 1905000 w 2349500"/>
              <a:gd name="connsiteY19" fmla="*/ 3892550 h 4095750"/>
              <a:gd name="connsiteX20" fmla="*/ 1966595 w 2349500"/>
              <a:gd name="connsiteY20" fmla="*/ 3911600 h 4095750"/>
              <a:gd name="connsiteX21" fmla="*/ 2033270 w 2349500"/>
              <a:gd name="connsiteY21" fmla="*/ 3923665 h 4095750"/>
              <a:gd name="connsiteX22" fmla="*/ 2044700 w 2349500"/>
              <a:gd name="connsiteY22" fmla="*/ 3978275 h 4095750"/>
              <a:gd name="connsiteX23" fmla="*/ 1873250 w 2349500"/>
              <a:gd name="connsiteY23" fmla="*/ 4006850 h 4095750"/>
              <a:gd name="connsiteX24" fmla="*/ 1670050 w 2349500"/>
              <a:gd name="connsiteY24" fmla="*/ 4006850 h 4095750"/>
              <a:gd name="connsiteX25" fmla="*/ 1657350 w 2349500"/>
              <a:gd name="connsiteY25" fmla="*/ 3930650 h 4095750"/>
              <a:gd name="connsiteX26" fmla="*/ 1695450 w 2349500"/>
              <a:gd name="connsiteY26" fmla="*/ 3822700 h 4095750"/>
              <a:gd name="connsiteX27" fmla="*/ 1651000 w 2349500"/>
              <a:gd name="connsiteY27" fmla="*/ 3378200 h 4095750"/>
              <a:gd name="connsiteX28" fmla="*/ 1536700 w 2349500"/>
              <a:gd name="connsiteY28" fmla="*/ 3194050 h 4095750"/>
              <a:gd name="connsiteX29" fmla="*/ 1504950 w 2349500"/>
              <a:gd name="connsiteY29" fmla="*/ 3448050 h 4095750"/>
              <a:gd name="connsiteX30" fmla="*/ 1270000 w 2349500"/>
              <a:gd name="connsiteY30" fmla="*/ 3873500 h 4095750"/>
              <a:gd name="connsiteX31" fmla="*/ 1200150 w 2349500"/>
              <a:gd name="connsiteY31" fmla="*/ 3930650 h 4095750"/>
              <a:gd name="connsiteX32" fmla="*/ 1136650 w 2349500"/>
              <a:gd name="connsiteY32" fmla="*/ 3949700 h 4095750"/>
              <a:gd name="connsiteX33" fmla="*/ 1219200 w 2349500"/>
              <a:gd name="connsiteY33" fmla="*/ 4019550 h 4095750"/>
              <a:gd name="connsiteX34" fmla="*/ 1289050 w 2349500"/>
              <a:gd name="connsiteY34" fmla="*/ 4019550 h 4095750"/>
              <a:gd name="connsiteX35" fmla="*/ 1327150 w 2349500"/>
              <a:gd name="connsiteY35" fmla="*/ 4064000 h 4095750"/>
              <a:gd name="connsiteX36" fmla="*/ 1212850 w 2349500"/>
              <a:gd name="connsiteY36" fmla="*/ 4095750 h 4095750"/>
              <a:gd name="connsiteX37" fmla="*/ 1041400 w 2349500"/>
              <a:gd name="connsiteY37" fmla="*/ 4083050 h 4095750"/>
              <a:gd name="connsiteX38" fmla="*/ 895350 w 2349500"/>
              <a:gd name="connsiteY38" fmla="*/ 4064000 h 4095750"/>
              <a:gd name="connsiteX39" fmla="*/ 901700 w 2349500"/>
              <a:gd name="connsiteY39" fmla="*/ 3968750 h 4095750"/>
              <a:gd name="connsiteX40" fmla="*/ 927100 w 2349500"/>
              <a:gd name="connsiteY40" fmla="*/ 3917950 h 4095750"/>
              <a:gd name="connsiteX41" fmla="*/ 1219200 w 2349500"/>
              <a:gd name="connsiteY41" fmla="*/ 3467100 h 4095750"/>
              <a:gd name="connsiteX42" fmla="*/ 1200150 w 2349500"/>
              <a:gd name="connsiteY42" fmla="*/ 3448050 h 4095750"/>
              <a:gd name="connsiteX43" fmla="*/ 1244600 w 2349500"/>
              <a:gd name="connsiteY43" fmla="*/ 3435350 h 4095750"/>
              <a:gd name="connsiteX44" fmla="*/ 1231900 w 2349500"/>
              <a:gd name="connsiteY44" fmla="*/ 2838450 h 4095750"/>
              <a:gd name="connsiteX45" fmla="*/ 1206500 w 2349500"/>
              <a:gd name="connsiteY45" fmla="*/ 2800350 h 4095750"/>
              <a:gd name="connsiteX46" fmla="*/ 1282700 w 2349500"/>
              <a:gd name="connsiteY46" fmla="*/ 2686050 h 4095750"/>
              <a:gd name="connsiteX47" fmla="*/ 1066800 w 2349500"/>
              <a:gd name="connsiteY47" fmla="*/ 2667000 h 4095750"/>
              <a:gd name="connsiteX48" fmla="*/ 914400 w 2349500"/>
              <a:gd name="connsiteY48" fmla="*/ 2635250 h 4095750"/>
              <a:gd name="connsiteX49" fmla="*/ 787400 w 2349500"/>
              <a:gd name="connsiteY49" fmla="*/ 2508250 h 4095750"/>
              <a:gd name="connsiteX50" fmla="*/ 368300 w 2349500"/>
              <a:gd name="connsiteY50" fmla="*/ 2317750 h 4095750"/>
              <a:gd name="connsiteX51" fmla="*/ 247650 w 2349500"/>
              <a:gd name="connsiteY51" fmla="*/ 2165350 h 4095750"/>
              <a:gd name="connsiteX52" fmla="*/ 152400 w 2349500"/>
              <a:gd name="connsiteY52" fmla="*/ 2082800 h 4095750"/>
              <a:gd name="connsiteX53" fmla="*/ 120650 w 2349500"/>
              <a:gd name="connsiteY53" fmla="*/ 1917700 h 4095750"/>
              <a:gd name="connsiteX54" fmla="*/ 82550 w 2349500"/>
              <a:gd name="connsiteY54" fmla="*/ 1879600 h 4095750"/>
              <a:gd name="connsiteX55" fmla="*/ 82550 w 2349500"/>
              <a:gd name="connsiteY55" fmla="*/ 1797050 h 4095750"/>
              <a:gd name="connsiteX56" fmla="*/ 0 w 2349500"/>
              <a:gd name="connsiteY56" fmla="*/ 1708150 h 4095750"/>
              <a:gd name="connsiteX57" fmla="*/ 25400 w 2349500"/>
              <a:gd name="connsiteY57" fmla="*/ 1562100 h 4095750"/>
              <a:gd name="connsiteX58" fmla="*/ 44450 w 2349500"/>
              <a:gd name="connsiteY58" fmla="*/ 1454150 h 4095750"/>
              <a:gd name="connsiteX59" fmla="*/ 6350 w 2349500"/>
              <a:gd name="connsiteY59" fmla="*/ 1365250 h 4095750"/>
              <a:gd name="connsiteX60" fmla="*/ 38100 w 2349500"/>
              <a:gd name="connsiteY60" fmla="*/ 1327150 h 4095750"/>
              <a:gd name="connsiteX61" fmla="*/ 95250 w 2349500"/>
              <a:gd name="connsiteY61" fmla="*/ 1085850 h 4095750"/>
              <a:gd name="connsiteX62" fmla="*/ 254000 w 2349500"/>
              <a:gd name="connsiteY62" fmla="*/ 800100 h 4095750"/>
              <a:gd name="connsiteX63" fmla="*/ 508000 w 2349500"/>
              <a:gd name="connsiteY63" fmla="*/ 387350 h 4095750"/>
              <a:gd name="connsiteX64" fmla="*/ 781050 w 2349500"/>
              <a:gd name="connsiteY64" fmla="*/ 120650 h 4095750"/>
              <a:gd name="connsiteX65" fmla="*/ 1047750 w 2349500"/>
              <a:gd name="connsiteY65" fmla="*/ 38100 h 4095750"/>
              <a:gd name="connsiteX66" fmla="*/ 1244600 w 2349500"/>
              <a:gd name="connsiteY66" fmla="*/ 0 h 4095750"/>
              <a:gd name="connsiteX67" fmla="*/ 1543050 w 2349500"/>
              <a:gd name="connsiteY67" fmla="*/ 25400 h 4095750"/>
              <a:gd name="connsiteX68" fmla="*/ 1822450 w 2349500"/>
              <a:gd name="connsiteY68" fmla="*/ 50800 h 4095750"/>
              <a:gd name="connsiteX69" fmla="*/ 2057400 w 2349500"/>
              <a:gd name="connsiteY69" fmla="*/ 273050 h 4095750"/>
              <a:gd name="connsiteX70" fmla="*/ 2197100 w 2349500"/>
              <a:gd name="connsiteY70" fmla="*/ 476250 h 4095750"/>
              <a:gd name="connsiteX71" fmla="*/ 2279650 w 2349500"/>
              <a:gd name="connsiteY71" fmla="*/ 876300 h 4095750"/>
              <a:gd name="connsiteX72" fmla="*/ 2254250 w 2349500"/>
              <a:gd name="connsiteY72" fmla="*/ 1282700 h 4095750"/>
              <a:gd name="connsiteX73" fmla="*/ 2222500 w 2349500"/>
              <a:gd name="connsiteY73" fmla="*/ 1530350 h 4095750"/>
              <a:gd name="connsiteX74" fmla="*/ 2203450 w 2349500"/>
              <a:gd name="connsiteY74" fmla="*/ 1670050 h 4095750"/>
              <a:gd name="connsiteX75" fmla="*/ 2197100 w 2349500"/>
              <a:gd name="connsiteY75" fmla="*/ 1771650 h 4095750"/>
              <a:gd name="connsiteX76" fmla="*/ 2139950 w 2349500"/>
              <a:gd name="connsiteY76" fmla="*/ 1860550 h 4095750"/>
              <a:gd name="connsiteX77" fmla="*/ 2128520 w 2349500"/>
              <a:gd name="connsiteY77" fmla="*/ 1964690 h 4095750"/>
              <a:gd name="connsiteX78" fmla="*/ 2095500 w 2349500"/>
              <a:gd name="connsiteY78" fmla="*/ 2012950 h 4095750"/>
              <a:gd name="connsiteX79" fmla="*/ 2012950 w 2349500"/>
              <a:gd name="connsiteY79" fmla="*/ 2178050 h 4095750"/>
              <a:gd name="connsiteX80" fmla="*/ 1993900 w 2349500"/>
              <a:gd name="connsiteY80" fmla="*/ 2216150 h 4095750"/>
              <a:gd name="connsiteX81" fmla="*/ 2057400 w 2349500"/>
              <a:gd name="connsiteY81" fmla="*/ 2216150 h 4095750"/>
              <a:gd name="connsiteX82" fmla="*/ 2038985 w 2349500"/>
              <a:gd name="connsiteY82" fmla="*/ 2129790 h 4095750"/>
              <a:gd name="connsiteX83" fmla="*/ 2101850 w 2349500"/>
              <a:gd name="connsiteY83" fmla="*/ 2012950 h 4095750"/>
              <a:gd name="connsiteX84" fmla="*/ 2199640 w 2349500"/>
              <a:gd name="connsiteY84" fmla="*/ 2005965 h 4095750"/>
              <a:gd name="connsiteX85" fmla="*/ 2310130 w 2349500"/>
              <a:gd name="connsiteY85" fmla="*/ 2056765 h 4095750"/>
              <a:gd name="connsiteX86" fmla="*/ 2349500 w 2349500"/>
              <a:gd name="connsiteY86" fmla="*/ 2114550 h 4095750"/>
              <a:gd name="connsiteX0" fmla="*/ 2349500 w 2349500"/>
              <a:gd name="connsiteY0" fmla="*/ 2114550 h 4095750"/>
              <a:gd name="connsiteX1" fmla="*/ 2327275 w 2349500"/>
              <a:gd name="connsiteY1" fmla="*/ 2171700 h 4095750"/>
              <a:gd name="connsiteX2" fmla="*/ 2307590 w 2349500"/>
              <a:gd name="connsiteY2" fmla="*/ 2218690 h 4095750"/>
              <a:gd name="connsiteX3" fmla="*/ 2317750 w 2349500"/>
              <a:gd name="connsiteY3" fmla="*/ 2273935 h 4095750"/>
              <a:gd name="connsiteX4" fmla="*/ 2287270 w 2349500"/>
              <a:gd name="connsiteY4" fmla="*/ 2294890 h 4095750"/>
              <a:gd name="connsiteX5" fmla="*/ 2261870 w 2349500"/>
              <a:gd name="connsiteY5" fmla="*/ 2343785 h 4095750"/>
              <a:gd name="connsiteX6" fmla="*/ 2197100 w 2349500"/>
              <a:gd name="connsiteY6" fmla="*/ 2355850 h 4095750"/>
              <a:gd name="connsiteX7" fmla="*/ 2164080 w 2349500"/>
              <a:gd name="connsiteY7" fmla="*/ 2353945 h 4095750"/>
              <a:gd name="connsiteX8" fmla="*/ 2110105 w 2349500"/>
              <a:gd name="connsiteY8" fmla="*/ 2402205 h 4095750"/>
              <a:gd name="connsiteX9" fmla="*/ 2082800 w 2349500"/>
              <a:gd name="connsiteY9" fmla="*/ 2486025 h 4095750"/>
              <a:gd name="connsiteX10" fmla="*/ 2051050 w 2349500"/>
              <a:gd name="connsiteY10" fmla="*/ 2559050 h 4095750"/>
              <a:gd name="connsiteX11" fmla="*/ 2013585 w 2349500"/>
              <a:gd name="connsiteY11" fmla="*/ 2616835 h 4095750"/>
              <a:gd name="connsiteX12" fmla="*/ 1851025 w 2349500"/>
              <a:gd name="connsiteY12" fmla="*/ 2692400 h 4095750"/>
              <a:gd name="connsiteX13" fmla="*/ 1772920 w 2349500"/>
              <a:gd name="connsiteY13" fmla="*/ 2811780 h 4095750"/>
              <a:gd name="connsiteX14" fmla="*/ 1751965 w 2349500"/>
              <a:gd name="connsiteY14" fmla="*/ 2945765 h 4095750"/>
              <a:gd name="connsiteX15" fmla="*/ 1732280 w 2349500"/>
              <a:gd name="connsiteY15" fmla="*/ 3023235 h 4095750"/>
              <a:gd name="connsiteX16" fmla="*/ 1840230 w 2349500"/>
              <a:gd name="connsiteY16" fmla="*/ 3223260 h 4095750"/>
              <a:gd name="connsiteX17" fmla="*/ 1927860 w 2349500"/>
              <a:gd name="connsiteY17" fmla="*/ 3765550 h 4095750"/>
              <a:gd name="connsiteX18" fmla="*/ 1828800 w 2349500"/>
              <a:gd name="connsiteY18" fmla="*/ 3792855 h 4095750"/>
              <a:gd name="connsiteX19" fmla="*/ 1905000 w 2349500"/>
              <a:gd name="connsiteY19" fmla="*/ 3892550 h 4095750"/>
              <a:gd name="connsiteX20" fmla="*/ 1966595 w 2349500"/>
              <a:gd name="connsiteY20" fmla="*/ 3911600 h 4095750"/>
              <a:gd name="connsiteX21" fmla="*/ 2033270 w 2349500"/>
              <a:gd name="connsiteY21" fmla="*/ 3923665 h 4095750"/>
              <a:gd name="connsiteX22" fmla="*/ 2044700 w 2349500"/>
              <a:gd name="connsiteY22" fmla="*/ 3978275 h 4095750"/>
              <a:gd name="connsiteX23" fmla="*/ 1873250 w 2349500"/>
              <a:gd name="connsiteY23" fmla="*/ 3989705 h 4095750"/>
              <a:gd name="connsiteX24" fmla="*/ 1670050 w 2349500"/>
              <a:gd name="connsiteY24" fmla="*/ 4006850 h 4095750"/>
              <a:gd name="connsiteX25" fmla="*/ 1657350 w 2349500"/>
              <a:gd name="connsiteY25" fmla="*/ 3930650 h 4095750"/>
              <a:gd name="connsiteX26" fmla="*/ 1695450 w 2349500"/>
              <a:gd name="connsiteY26" fmla="*/ 3822700 h 4095750"/>
              <a:gd name="connsiteX27" fmla="*/ 1651000 w 2349500"/>
              <a:gd name="connsiteY27" fmla="*/ 3378200 h 4095750"/>
              <a:gd name="connsiteX28" fmla="*/ 1536700 w 2349500"/>
              <a:gd name="connsiteY28" fmla="*/ 3194050 h 4095750"/>
              <a:gd name="connsiteX29" fmla="*/ 1504950 w 2349500"/>
              <a:gd name="connsiteY29" fmla="*/ 3448050 h 4095750"/>
              <a:gd name="connsiteX30" fmla="*/ 1270000 w 2349500"/>
              <a:gd name="connsiteY30" fmla="*/ 3873500 h 4095750"/>
              <a:gd name="connsiteX31" fmla="*/ 1200150 w 2349500"/>
              <a:gd name="connsiteY31" fmla="*/ 3930650 h 4095750"/>
              <a:gd name="connsiteX32" fmla="*/ 1136650 w 2349500"/>
              <a:gd name="connsiteY32" fmla="*/ 3949700 h 4095750"/>
              <a:gd name="connsiteX33" fmla="*/ 1219200 w 2349500"/>
              <a:gd name="connsiteY33" fmla="*/ 4019550 h 4095750"/>
              <a:gd name="connsiteX34" fmla="*/ 1289050 w 2349500"/>
              <a:gd name="connsiteY34" fmla="*/ 4019550 h 4095750"/>
              <a:gd name="connsiteX35" fmla="*/ 1327150 w 2349500"/>
              <a:gd name="connsiteY35" fmla="*/ 4064000 h 4095750"/>
              <a:gd name="connsiteX36" fmla="*/ 1212850 w 2349500"/>
              <a:gd name="connsiteY36" fmla="*/ 4095750 h 4095750"/>
              <a:gd name="connsiteX37" fmla="*/ 1041400 w 2349500"/>
              <a:gd name="connsiteY37" fmla="*/ 4083050 h 4095750"/>
              <a:gd name="connsiteX38" fmla="*/ 895350 w 2349500"/>
              <a:gd name="connsiteY38" fmla="*/ 4064000 h 4095750"/>
              <a:gd name="connsiteX39" fmla="*/ 901700 w 2349500"/>
              <a:gd name="connsiteY39" fmla="*/ 3968750 h 4095750"/>
              <a:gd name="connsiteX40" fmla="*/ 927100 w 2349500"/>
              <a:gd name="connsiteY40" fmla="*/ 3917950 h 4095750"/>
              <a:gd name="connsiteX41" fmla="*/ 1219200 w 2349500"/>
              <a:gd name="connsiteY41" fmla="*/ 3467100 h 4095750"/>
              <a:gd name="connsiteX42" fmla="*/ 1200150 w 2349500"/>
              <a:gd name="connsiteY42" fmla="*/ 3448050 h 4095750"/>
              <a:gd name="connsiteX43" fmla="*/ 1244600 w 2349500"/>
              <a:gd name="connsiteY43" fmla="*/ 3435350 h 4095750"/>
              <a:gd name="connsiteX44" fmla="*/ 1231900 w 2349500"/>
              <a:gd name="connsiteY44" fmla="*/ 2838450 h 4095750"/>
              <a:gd name="connsiteX45" fmla="*/ 1206500 w 2349500"/>
              <a:gd name="connsiteY45" fmla="*/ 2800350 h 4095750"/>
              <a:gd name="connsiteX46" fmla="*/ 1282700 w 2349500"/>
              <a:gd name="connsiteY46" fmla="*/ 2686050 h 4095750"/>
              <a:gd name="connsiteX47" fmla="*/ 1066800 w 2349500"/>
              <a:gd name="connsiteY47" fmla="*/ 2667000 h 4095750"/>
              <a:gd name="connsiteX48" fmla="*/ 914400 w 2349500"/>
              <a:gd name="connsiteY48" fmla="*/ 2635250 h 4095750"/>
              <a:gd name="connsiteX49" fmla="*/ 787400 w 2349500"/>
              <a:gd name="connsiteY49" fmla="*/ 2508250 h 4095750"/>
              <a:gd name="connsiteX50" fmla="*/ 368300 w 2349500"/>
              <a:gd name="connsiteY50" fmla="*/ 2317750 h 4095750"/>
              <a:gd name="connsiteX51" fmla="*/ 247650 w 2349500"/>
              <a:gd name="connsiteY51" fmla="*/ 2165350 h 4095750"/>
              <a:gd name="connsiteX52" fmla="*/ 152400 w 2349500"/>
              <a:gd name="connsiteY52" fmla="*/ 2082800 h 4095750"/>
              <a:gd name="connsiteX53" fmla="*/ 120650 w 2349500"/>
              <a:gd name="connsiteY53" fmla="*/ 1917700 h 4095750"/>
              <a:gd name="connsiteX54" fmla="*/ 82550 w 2349500"/>
              <a:gd name="connsiteY54" fmla="*/ 1879600 h 4095750"/>
              <a:gd name="connsiteX55" fmla="*/ 82550 w 2349500"/>
              <a:gd name="connsiteY55" fmla="*/ 1797050 h 4095750"/>
              <a:gd name="connsiteX56" fmla="*/ 0 w 2349500"/>
              <a:gd name="connsiteY56" fmla="*/ 1708150 h 4095750"/>
              <a:gd name="connsiteX57" fmla="*/ 25400 w 2349500"/>
              <a:gd name="connsiteY57" fmla="*/ 1562100 h 4095750"/>
              <a:gd name="connsiteX58" fmla="*/ 44450 w 2349500"/>
              <a:gd name="connsiteY58" fmla="*/ 1454150 h 4095750"/>
              <a:gd name="connsiteX59" fmla="*/ 6350 w 2349500"/>
              <a:gd name="connsiteY59" fmla="*/ 1365250 h 4095750"/>
              <a:gd name="connsiteX60" fmla="*/ 38100 w 2349500"/>
              <a:gd name="connsiteY60" fmla="*/ 1327150 h 4095750"/>
              <a:gd name="connsiteX61" fmla="*/ 95250 w 2349500"/>
              <a:gd name="connsiteY61" fmla="*/ 1085850 h 4095750"/>
              <a:gd name="connsiteX62" fmla="*/ 254000 w 2349500"/>
              <a:gd name="connsiteY62" fmla="*/ 800100 h 4095750"/>
              <a:gd name="connsiteX63" fmla="*/ 508000 w 2349500"/>
              <a:gd name="connsiteY63" fmla="*/ 387350 h 4095750"/>
              <a:gd name="connsiteX64" fmla="*/ 781050 w 2349500"/>
              <a:gd name="connsiteY64" fmla="*/ 120650 h 4095750"/>
              <a:gd name="connsiteX65" fmla="*/ 1047750 w 2349500"/>
              <a:gd name="connsiteY65" fmla="*/ 38100 h 4095750"/>
              <a:gd name="connsiteX66" fmla="*/ 1244600 w 2349500"/>
              <a:gd name="connsiteY66" fmla="*/ 0 h 4095750"/>
              <a:gd name="connsiteX67" fmla="*/ 1543050 w 2349500"/>
              <a:gd name="connsiteY67" fmla="*/ 25400 h 4095750"/>
              <a:gd name="connsiteX68" fmla="*/ 1822450 w 2349500"/>
              <a:gd name="connsiteY68" fmla="*/ 50800 h 4095750"/>
              <a:gd name="connsiteX69" fmla="*/ 2057400 w 2349500"/>
              <a:gd name="connsiteY69" fmla="*/ 273050 h 4095750"/>
              <a:gd name="connsiteX70" fmla="*/ 2197100 w 2349500"/>
              <a:gd name="connsiteY70" fmla="*/ 476250 h 4095750"/>
              <a:gd name="connsiteX71" fmla="*/ 2279650 w 2349500"/>
              <a:gd name="connsiteY71" fmla="*/ 876300 h 4095750"/>
              <a:gd name="connsiteX72" fmla="*/ 2254250 w 2349500"/>
              <a:gd name="connsiteY72" fmla="*/ 1282700 h 4095750"/>
              <a:gd name="connsiteX73" fmla="*/ 2222500 w 2349500"/>
              <a:gd name="connsiteY73" fmla="*/ 1530350 h 4095750"/>
              <a:gd name="connsiteX74" fmla="*/ 2203450 w 2349500"/>
              <a:gd name="connsiteY74" fmla="*/ 1670050 h 4095750"/>
              <a:gd name="connsiteX75" fmla="*/ 2197100 w 2349500"/>
              <a:gd name="connsiteY75" fmla="*/ 1771650 h 4095750"/>
              <a:gd name="connsiteX76" fmla="*/ 2139950 w 2349500"/>
              <a:gd name="connsiteY76" fmla="*/ 1860550 h 4095750"/>
              <a:gd name="connsiteX77" fmla="*/ 2128520 w 2349500"/>
              <a:gd name="connsiteY77" fmla="*/ 1964690 h 4095750"/>
              <a:gd name="connsiteX78" fmla="*/ 2095500 w 2349500"/>
              <a:gd name="connsiteY78" fmla="*/ 2012950 h 4095750"/>
              <a:gd name="connsiteX79" fmla="*/ 2012950 w 2349500"/>
              <a:gd name="connsiteY79" fmla="*/ 2178050 h 4095750"/>
              <a:gd name="connsiteX80" fmla="*/ 1993900 w 2349500"/>
              <a:gd name="connsiteY80" fmla="*/ 2216150 h 4095750"/>
              <a:gd name="connsiteX81" fmla="*/ 2057400 w 2349500"/>
              <a:gd name="connsiteY81" fmla="*/ 2216150 h 4095750"/>
              <a:gd name="connsiteX82" fmla="*/ 2038985 w 2349500"/>
              <a:gd name="connsiteY82" fmla="*/ 2129790 h 4095750"/>
              <a:gd name="connsiteX83" fmla="*/ 2101850 w 2349500"/>
              <a:gd name="connsiteY83" fmla="*/ 2012950 h 4095750"/>
              <a:gd name="connsiteX84" fmla="*/ 2199640 w 2349500"/>
              <a:gd name="connsiteY84" fmla="*/ 2005965 h 4095750"/>
              <a:gd name="connsiteX85" fmla="*/ 2310130 w 2349500"/>
              <a:gd name="connsiteY85" fmla="*/ 2056765 h 4095750"/>
              <a:gd name="connsiteX86" fmla="*/ 2349500 w 2349500"/>
              <a:gd name="connsiteY86" fmla="*/ 2114550 h 4095750"/>
              <a:gd name="connsiteX0" fmla="*/ 2349500 w 2349500"/>
              <a:gd name="connsiteY0" fmla="*/ 2114550 h 4095750"/>
              <a:gd name="connsiteX1" fmla="*/ 2327275 w 2349500"/>
              <a:gd name="connsiteY1" fmla="*/ 2171700 h 4095750"/>
              <a:gd name="connsiteX2" fmla="*/ 2307590 w 2349500"/>
              <a:gd name="connsiteY2" fmla="*/ 2218690 h 4095750"/>
              <a:gd name="connsiteX3" fmla="*/ 2317750 w 2349500"/>
              <a:gd name="connsiteY3" fmla="*/ 2273935 h 4095750"/>
              <a:gd name="connsiteX4" fmla="*/ 2287270 w 2349500"/>
              <a:gd name="connsiteY4" fmla="*/ 2294890 h 4095750"/>
              <a:gd name="connsiteX5" fmla="*/ 2261870 w 2349500"/>
              <a:gd name="connsiteY5" fmla="*/ 2343785 h 4095750"/>
              <a:gd name="connsiteX6" fmla="*/ 2197100 w 2349500"/>
              <a:gd name="connsiteY6" fmla="*/ 2355850 h 4095750"/>
              <a:gd name="connsiteX7" fmla="*/ 2164080 w 2349500"/>
              <a:gd name="connsiteY7" fmla="*/ 2353945 h 4095750"/>
              <a:gd name="connsiteX8" fmla="*/ 2110105 w 2349500"/>
              <a:gd name="connsiteY8" fmla="*/ 2402205 h 4095750"/>
              <a:gd name="connsiteX9" fmla="*/ 2082800 w 2349500"/>
              <a:gd name="connsiteY9" fmla="*/ 2486025 h 4095750"/>
              <a:gd name="connsiteX10" fmla="*/ 2051050 w 2349500"/>
              <a:gd name="connsiteY10" fmla="*/ 2559050 h 4095750"/>
              <a:gd name="connsiteX11" fmla="*/ 2013585 w 2349500"/>
              <a:gd name="connsiteY11" fmla="*/ 2616835 h 4095750"/>
              <a:gd name="connsiteX12" fmla="*/ 1851025 w 2349500"/>
              <a:gd name="connsiteY12" fmla="*/ 2692400 h 4095750"/>
              <a:gd name="connsiteX13" fmla="*/ 1772920 w 2349500"/>
              <a:gd name="connsiteY13" fmla="*/ 2811780 h 4095750"/>
              <a:gd name="connsiteX14" fmla="*/ 1751965 w 2349500"/>
              <a:gd name="connsiteY14" fmla="*/ 2945765 h 4095750"/>
              <a:gd name="connsiteX15" fmla="*/ 1732280 w 2349500"/>
              <a:gd name="connsiteY15" fmla="*/ 3023235 h 4095750"/>
              <a:gd name="connsiteX16" fmla="*/ 1840230 w 2349500"/>
              <a:gd name="connsiteY16" fmla="*/ 3223260 h 4095750"/>
              <a:gd name="connsiteX17" fmla="*/ 1927860 w 2349500"/>
              <a:gd name="connsiteY17" fmla="*/ 3765550 h 4095750"/>
              <a:gd name="connsiteX18" fmla="*/ 1828800 w 2349500"/>
              <a:gd name="connsiteY18" fmla="*/ 3792855 h 4095750"/>
              <a:gd name="connsiteX19" fmla="*/ 1905000 w 2349500"/>
              <a:gd name="connsiteY19" fmla="*/ 3892550 h 4095750"/>
              <a:gd name="connsiteX20" fmla="*/ 1966595 w 2349500"/>
              <a:gd name="connsiteY20" fmla="*/ 3911600 h 4095750"/>
              <a:gd name="connsiteX21" fmla="*/ 2033270 w 2349500"/>
              <a:gd name="connsiteY21" fmla="*/ 3923665 h 4095750"/>
              <a:gd name="connsiteX22" fmla="*/ 2044700 w 2349500"/>
              <a:gd name="connsiteY22" fmla="*/ 3978275 h 4095750"/>
              <a:gd name="connsiteX23" fmla="*/ 1873250 w 2349500"/>
              <a:gd name="connsiteY23" fmla="*/ 3989705 h 4095750"/>
              <a:gd name="connsiteX24" fmla="*/ 1660525 w 2349500"/>
              <a:gd name="connsiteY24" fmla="*/ 3993515 h 4095750"/>
              <a:gd name="connsiteX25" fmla="*/ 1657350 w 2349500"/>
              <a:gd name="connsiteY25" fmla="*/ 3930650 h 4095750"/>
              <a:gd name="connsiteX26" fmla="*/ 1695450 w 2349500"/>
              <a:gd name="connsiteY26" fmla="*/ 3822700 h 4095750"/>
              <a:gd name="connsiteX27" fmla="*/ 1651000 w 2349500"/>
              <a:gd name="connsiteY27" fmla="*/ 3378200 h 4095750"/>
              <a:gd name="connsiteX28" fmla="*/ 1536700 w 2349500"/>
              <a:gd name="connsiteY28" fmla="*/ 3194050 h 4095750"/>
              <a:gd name="connsiteX29" fmla="*/ 1504950 w 2349500"/>
              <a:gd name="connsiteY29" fmla="*/ 3448050 h 4095750"/>
              <a:gd name="connsiteX30" fmla="*/ 1270000 w 2349500"/>
              <a:gd name="connsiteY30" fmla="*/ 3873500 h 4095750"/>
              <a:gd name="connsiteX31" fmla="*/ 1200150 w 2349500"/>
              <a:gd name="connsiteY31" fmla="*/ 3930650 h 4095750"/>
              <a:gd name="connsiteX32" fmla="*/ 1136650 w 2349500"/>
              <a:gd name="connsiteY32" fmla="*/ 3949700 h 4095750"/>
              <a:gd name="connsiteX33" fmla="*/ 1219200 w 2349500"/>
              <a:gd name="connsiteY33" fmla="*/ 4019550 h 4095750"/>
              <a:gd name="connsiteX34" fmla="*/ 1289050 w 2349500"/>
              <a:gd name="connsiteY34" fmla="*/ 4019550 h 4095750"/>
              <a:gd name="connsiteX35" fmla="*/ 1327150 w 2349500"/>
              <a:gd name="connsiteY35" fmla="*/ 4064000 h 4095750"/>
              <a:gd name="connsiteX36" fmla="*/ 1212850 w 2349500"/>
              <a:gd name="connsiteY36" fmla="*/ 4095750 h 4095750"/>
              <a:gd name="connsiteX37" fmla="*/ 1041400 w 2349500"/>
              <a:gd name="connsiteY37" fmla="*/ 4083050 h 4095750"/>
              <a:gd name="connsiteX38" fmla="*/ 895350 w 2349500"/>
              <a:gd name="connsiteY38" fmla="*/ 4064000 h 4095750"/>
              <a:gd name="connsiteX39" fmla="*/ 901700 w 2349500"/>
              <a:gd name="connsiteY39" fmla="*/ 3968750 h 4095750"/>
              <a:gd name="connsiteX40" fmla="*/ 927100 w 2349500"/>
              <a:gd name="connsiteY40" fmla="*/ 3917950 h 4095750"/>
              <a:gd name="connsiteX41" fmla="*/ 1219200 w 2349500"/>
              <a:gd name="connsiteY41" fmla="*/ 3467100 h 4095750"/>
              <a:gd name="connsiteX42" fmla="*/ 1200150 w 2349500"/>
              <a:gd name="connsiteY42" fmla="*/ 3448050 h 4095750"/>
              <a:gd name="connsiteX43" fmla="*/ 1244600 w 2349500"/>
              <a:gd name="connsiteY43" fmla="*/ 3435350 h 4095750"/>
              <a:gd name="connsiteX44" fmla="*/ 1231900 w 2349500"/>
              <a:gd name="connsiteY44" fmla="*/ 2838450 h 4095750"/>
              <a:gd name="connsiteX45" fmla="*/ 1206500 w 2349500"/>
              <a:gd name="connsiteY45" fmla="*/ 2800350 h 4095750"/>
              <a:gd name="connsiteX46" fmla="*/ 1282700 w 2349500"/>
              <a:gd name="connsiteY46" fmla="*/ 2686050 h 4095750"/>
              <a:gd name="connsiteX47" fmla="*/ 1066800 w 2349500"/>
              <a:gd name="connsiteY47" fmla="*/ 2667000 h 4095750"/>
              <a:gd name="connsiteX48" fmla="*/ 914400 w 2349500"/>
              <a:gd name="connsiteY48" fmla="*/ 2635250 h 4095750"/>
              <a:gd name="connsiteX49" fmla="*/ 787400 w 2349500"/>
              <a:gd name="connsiteY49" fmla="*/ 2508250 h 4095750"/>
              <a:gd name="connsiteX50" fmla="*/ 368300 w 2349500"/>
              <a:gd name="connsiteY50" fmla="*/ 2317750 h 4095750"/>
              <a:gd name="connsiteX51" fmla="*/ 247650 w 2349500"/>
              <a:gd name="connsiteY51" fmla="*/ 2165350 h 4095750"/>
              <a:gd name="connsiteX52" fmla="*/ 152400 w 2349500"/>
              <a:gd name="connsiteY52" fmla="*/ 2082800 h 4095750"/>
              <a:gd name="connsiteX53" fmla="*/ 120650 w 2349500"/>
              <a:gd name="connsiteY53" fmla="*/ 1917700 h 4095750"/>
              <a:gd name="connsiteX54" fmla="*/ 82550 w 2349500"/>
              <a:gd name="connsiteY54" fmla="*/ 1879600 h 4095750"/>
              <a:gd name="connsiteX55" fmla="*/ 82550 w 2349500"/>
              <a:gd name="connsiteY55" fmla="*/ 1797050 h 4095750"/>
              <a:gd name="connsiteX56" fmla="*/ 0 w 2349500"/>
              <a:gd name="connsiteY56" fmla="*/ 1708150 h 4095750"/>
              <a:gd name="connsiteX57" fmla="*/ 25400 w 2349500"/>
              <a:gd name="connsiteY57" fmla="*/ 1562100 h 4095750"/>
              <a:gd name="connsiteX58" fmla="*/ 44450 w 2349500"/>
              <a:gd name="connsiteY58" fmla="*/ 1454150 h 4095750"/>
              <a:gd name="connsiteX59" fmla="*/ 6350 w 2349500"/>
              <a:gd name="connsiteY59" fmla="*/ 1365250 h 4095750"/>
              <a:gd name="connsiteX60" fmla="*/ 38100 w 2349500"/>
              <a:gd name="connsiteY60" fmla="*/ 1327150 h 4095750"/>
              <a:gd name="connsiteX61" fmla="*/ 95250 w 2349500"/>
              <a:gd name="connsiteY61" fmla="*/ 1085850 h 4095750"/>
              <a:gd name="connsiteX62" fmla="*/ 254000 w 2349500"/>
              <a:gd name="connsiteY62" fmla="*/ 800100 h 4095750"/>
              <a:gd name="connsiteX63" fmla="*/ 508000 w 2349500"/>
              <a:gd name="connsiteY63" fmla="*/ 387350 h 4095750"/>
              <a:gd name="connsiteX64" fmla="*/ 781050 w 2349500"/>
              <a:gd name="connsiteY64" fmla="*/ 120650 h 4095750"/>
              <a:gd name="connsiteX65" fmla="*/ 1047750 w 2349500"/>
              <a:gd name="connsiteY65" fmla="*/ 38100 h 4095750"/>
              <a:gd name="connsiteX66" fmla="*/ 1244600 w 2349500"/>
              <a:gd name="connsiteY66" fmla="*/ 0 h 4095750"/>
              <a:gd name="connsiteX67" fmla="*/ 1543050 w 2349500"/>
              <a:gd name="connsiteY67" fmla="*/ 25400 h 4095750"/>
              <a:gd name="connsiteX68" fmla="*/ 1822450 w 2349500"/>
              <a:gd name="connsiteY68" fmla="*/ 50800 h 4095750"/>
              <a:gd name="connsiteX69" fmla="*/ 2057400 w 2349500"/>
              <a:gd name="connsiteY69" fmla="*/ 273050 h 4095750"/>
              <a:gd name="connsiteX70" fmla="*/ 2197100 w 2349500"/>
              <a:gd name="connsiteY70" fmla="*/ 476250 h 4095750"/>
              <a:gd name="connsiteX71" fmla="*/ 2279650 w 2349500"/>
              <a:gd name="connsiteY71" fmla="*/ 876300 h 4095750"/>
              <a:gd name="connsiteX72" fmla="*/ 2254250 w 2349500"/>
              <a:gd name="connsiteY72" fmla="*/ 1282700 h 4095750"/>
              <a:gd name="connsiteX73" fmla="*/ 2222500 w 2349500"/>
              <a:gd name="connsiteY73" fmla="*/ 1530350 h 4095750"/>
              <a:gd name="connsiteX74" fmla="*/ 2203450 w 2349500"/>
              <a:gd name="connsiteY74" fmla="*/ 1670050 h 4095750"/>
              <a:gd name="connsiteX75" fmla="*/ 2197100 w 2349500"/>
              <a:gd name="connsiteY75" fmla="*/ 1771650 h 4095750"/>
              <a:gd name="connsiteX76" fmla="*/ 2139950 w 2349500"/>
              <a:gd name="connsiteY76" fmla="*/ 1860550 h 4095750"/>
              <a:gd name="connsiteX77" fmla="*/ 2128520 w 2349500"/>
              <a:gd name="connsiteY77" fmla="*/ 1964690 h 4095750"/>
              <a:gd name="connsiteX78" fmla="*/ 2095500 w 2349500"/>
              <a:gd name="connsiteY78" fmla="*/ 2012950 h 4095750"/>
              <a:gd name="connsiteX79" fmla="*/ 2012950 w 2349500"/>
              <a:gd name="connsiteY79" fmla="*/ 2178050 h 4095750"/>
              <a:gd name="connsiteX80" fmla="*/ 1993900 w 2349500"/>
              <a:gd name="connsiteY80" fmla="*/ 2216150 h 4095750"/>
              <a:gd name="connsiteX81" fmla="*/ 2057400 w 2349500"/>
              <a:gd name="connsiteY81" fmla="*/ 2216150 h 4095750"/>
              <a:gd name="connsiteX82" fmla="*/ 2038985 w 2349500"/>
              <a:gd name="connsiteY82" fmla="*/ 2129790 h 4095750"/>
              <a:gd name="connsiteX83" fmla="*/ 2101850 w 2349500"/>
              <a:gd name="connsiteY83" fmla="*/ 2012950 h 4095750"/>
              <a:gd name="connsiteX84" fmla="*/ 2199640 w 2349500"/>
              <a:gd name="connsiteY84" fmla="*/ 2005965 h 4095750"/>
              <a:gd name="connsiteX85" fmla="*/ 2310130 w 2349500"/>
              <a:gd name="connsiteY85" fmla="*/ 2056765 h 4095750"/>
              <a:gd name="connsiteX86" fmla="*/ 2349500 w 2349500"/>
              <a:gd name="connsiteY86" fmla="*/ 2114550 h 4095750"/>
              <a:gd name="connsiteX0" fmla="*/ 2349500 w 2349500"/>
              <a:gd name="connsiteY0" fmla="*/ 2114550 h 4095750"/>
              <a:gd name="connsiteX1" fmla="*/ 2327275 w 2349500"/>
              <a:gd name="connsiteY1" fmla="*/ 2171700 h 4095750"/>
              <a:gd name="connsiteX2" fmla="*/ 2307590 w 2349500"/>
              <a:gd name="connsiteY2" fmla="*/ 2218690 h 4095750"/>
              <a:gd name="connsiteX3" fmla="*/ 2317750 w 2349500"/>
              <a:gd name="connsiteY3" fmla="*/ 2273935 h 4095750"/>
              <a:gd name="connsiteX4" fmla="*/ 2287270 w 2349500"/>
              <a:gd name="connsiteY4" fmla="*/ 2294890 h 4095750"/>
              <a:gd name="connsiteX5" fmla="*/ 2261870 w 2349500"/>
              <a:gd name="connsiteY5" fmla="*/ 2343785 h 4095750"/>
              <a:gd name="connsiteX6" fmla="*/ 2197100 w 2349500"/>
              <a:gd name="connsiteY6" fmla="*/ 2355850 h 4095750"/>
              <a:gd name="connsiteX7" fmla="*/ 2164080 w 2349500"/>
              <a:gd name="connsiteY7" fmla="*/ 2353945 h 4095750"/>
              <a:gd name="connsiteX8" fmla="*/ 2110105 w 2349500"/>
              <a:gd name="connsiteY8" fmla="*/ 2402205 h 4095750"/>
              <a:gd name="connsiteX9" fmla="*/ 2082800 w 2349500"/>
              <a:gd name="connsiteY9" fmla="*/ 2486025 h 4095750"/>
              <a:gd name="connsiteX10" fmla="*/ 2051050 w 2349500"/>
              <a:gd name="connsiteY10" fmla="*/ 2559050 h 4095750"/>
              <a:gd name="connsiteX11" fmla="*/ 2013585 w 2349500"/>
              <a:gd name="connsiteY11" fmla="*/ 2616835 h 4095750"/>
              <a:gd name="connsiteX12" fmla="*/ 1851025 w 2349500"/>
              <a:gd name="connsiteY12" fmla="*/ 2692400 h 4095750"/>
              <a:gd name="connsiteX13" fmla="*/ 1772920 w 2349500"/>
              <a:gd name="connsiteY13" fmla="*/ 2811780 h 4095750"/>
              <a:gd name="connsiteX14" fmla="*/ 1751965 w 2349500"/>
              <a:gd name="connsiteY14" fmla="*/ 2945765 h 4095750"/>
              <a:gd name="connsiteX15" fmla="*/ 1732280 w 2349500"/>
              <a:gd name="connsiteY15" fmla="*/ 3023235 h 4095750"/>
              <a:gd name="connsiteX16" fmla="*/ 1840230 w 2349500"/>
              <a:gd name="connsiteY16" fmla="*/ 3223260 h 4095750"/>
              <a:gd name="connsiteX17" fmla="*/ 1927860 w 2349500"/>
              <a:gd name="connsiteY17" fmla="*/ 3765550 h 4095750"/>
              <a:gd name="connsiteX18" fmla="*/ 1828800 w 2349500"/>
              <a:gd name="connsiteY18" fmla="*/ 3792855 h 4095750"/>
              <a:gd name="connsiteX19" fmla="*/ 1905000 w 2349500"/>
              <a:gd name="connsiteY19" fmla="*/ 3892550 h 4095750"/>
              <a:gd name="connsiteX20" fmla="*/ 1966595 w 2349500"/>
              <a:gd name="connsiteY20" fmla="*/ 3911600 h 4095750"/>
              <a:gd name="connsiteX21" fmla="*/ 2033270 w 2349500"/>
              <a:gd name="connsiteY21" fmla="*/ 3923665 h 4095750"/>
              <a:gd name="connsiteX22" fmla="*/ 2044700 w 2349500"/>
              <a:gd name="connsiteY22" fmla="*/ 3978275 h 4095750"/>
              <a:gd name="connsiteX23" fmla="*/ 1873250 w 2349500"/>
              <a:gd name="connsiteY23" fmla="*/ 3989705 h 4095750"/>
              <a:gd name="connsiteX24" fmla="*/ 1660525 w 2349500"/>
              <a:gd name="connsiteY24" fmla="*/ 3993515 h 4095750"/>
              <a:gd name="connsiteX25" fmla="*/ 1657350 w 2349500"/>
              <a:gd name="connsiteY25" fmla="*/ 3930650 h 4095750"/>
              <a:gd name="connsiteX26" fmla="*/ 1695450 w 2349500"/>
              <a:gd name="connsiteY26" fmla="*/ 3822700 h 4095750"/>
              <a:gd name="connsiteX27" fmla="*/ 1651000 w 2349500"/>
              <a:gd name="connsiteY27" fmla="*/ 3378200 h 4095750"/>
              <a:gd name="connsiteX28" fmla="*/ 1521460 w 2349500"/>
              <a:gd name="connsiteY28" fmla="*/ 3171190 h 4095750"/>
              <a:gd name="connsiteX29" fmla="*/ 1504950 w 2349500"/>
              <a:gd name="connsiteY29" fmla="*/ 3448050 h 4095750"/>
              <a:gd name="connsiteX30" fmla="*/ 1270000 w 2349500"/>
              <a:gd name="connsiteY30" fmla="*/ 3873500 h 4095750"/>
              <a:gd name="connsiteX31" fmla="*/ 1200150 w 2349500"/>
              <a:gd name="connsiteY31" fmla="*/ 3930650 h 4095750"/>
              <a:gd name="connsiteX32" fmla="*/ 1136650 w 2349500"/>
              <a:gd name="connsiteY32" fmla="*/ 3949700 h 4095750"/>
              <a:gd name="connsiteX33" fmla="*/ 1219200 w 2349500"/>
              <a:gd name="connsiteY33" fmla="*/ 4019550 h 4095750"/>
              <a:gd name="connsiteX34" fmla="*/ 1289050 w 2349500"/>
              <a:gd name="connsiteY34" fmla="*/ 4019550 h 4095750"/>
              <a:gd name="connsiteX35" fmla="*/ 1327150 w 2349500"/>
              <a:gd name="connsiteY35" fmla="*/ 4064000 h 4095750"/>
              <a:gd name="connsiteX36" fmla="*/ 1212850 w 2349500"/>
              <a:gd name="connsiteY36" fmla="*/ 4095750 h 4095750"/>
              <a:gd name="connsiteX37" fmla="*/ 1041400 w 2349500"/>
              <a:gd name="connsiteY37" fmla="*/ 4083050 h 4095750"/>
              <a:gd name="connsiteX38" fmla="*/ 895350 w 2349500"/>
              <a:gd name="connsiteY38" fmla="*/ 4064000 h 4095750"/>
              <a:gd name="connsiteX39" fmla="*/ 901700 w 2349500"/>
              <a:gd name="connsiteY39" fmla="*/ 3968750 h 4095750"/>
              <a:gd name="connsiteX40" fmla="*/ 927100 w 2349500"/>
              <a:gd name="connsiteY40" fmla="*/ 3917950 h 4095750"/>
              <a:gd name="connsiteX41" fmla="*/ 1219200 w 2349500"/>
              <a:gd name="connsiteY41" fmla="*/ 3467100 h 4095750"/>
              <a:gd name="connsiteX42" fmla="*/ 1200150 w 2349500"/>
              <a:gd name="connsiteY42" fmla="*/ 3448050 h 4095750"/>
              <a:gd name="connsiteX43" fmla="*/ 1244600 w 2349500"/>
              <a:gd name="connsiteY43" fmla="*/ 3435350 h 4095750"/>
              <a:gd name="connsiteX44" fmla="*/ 1231900 w 2349500"/>
              <a:gd name="connsiteY44" fmla="*/ 2838450 h 4095750"/>
              <a:gd name="connsiteX45" fmla="*/ 1206500 w 2349500"/>
              <a:gd name="connsiteY45" fmla="*/ 2800350 h 4095750"/>
              <a:gd name="connsiteX46" fmla="*/ 1282700 w 2349500"/>
              <a:gd name="connsiteY46" fmla="*/ 2686050 h 4095750"/>
              <a:gd name="connsiteX47" fmla="*/ 1066800 w 2349500"/>
              <a:gd name="connsiteY47" fmla="*/ 2667000 h 4095750"/>
              <a:gd name="connsiteX48" fmla="*/ 914400 w 2349500"/>
              <a:gd name="connsiteY48" fmla="*/ 2635250 h 4095750"/>
              <a:gd name="connsiteX49" fmla="*/ 787400 w 2349500"/>
              <a:gd name="connsiteY49" fmla="*/ 2508250 h 4095750"/>
              <a:gd name="connsiteX50" fmla="*/ 368300 w 2349500"/>
              <a:gd name="connsiteY50" fmla="*/ 2317750 h 4095750"/>
              <a:gd name="connsiteX51" fmla="*/ 247650 w 2349500"/>
              <a:gd name="connsiteY51" fmla="*/ 2165350 h 4095750"/>
              <a:gd name="connsiteX52" fmla="*/ 152400 w 2349500"/>
              <a:gd name="connsiteY52" fmla="*/ 2082800 h 4095750"/>
              <a:gd name="connsiteX53" fmla="*/ 120650 w 2349500"/>
              <a:gd name="connsiteY53" fmla="*/ 1917700 h 4095750"/>
              <a:gd name="connsiteX54" fmla="*/ 82550 w 2349500"/>
              <a:gd name="connsiteY54" fmla="*/ 1879600 h 4095750"/>
              <a:gd name="connsiteX55" fmla="*/ 82550 w 2349500"/>
              <a:gd name="connsiteY55" fmla="*/ 1797050 h 4095750"/>
              <a:gd name="connsiteX56" fmla="*/ 0 w 2349500"/>
              <a:gd name="connsiteY56" fmla="*/ 1708150 h 4095750"/>
              <a:gd name="connsiteX57" fmla="*/ 25400 w 2349500"/>
              <a:gd name="connsiteY57" fmla="*/ 1562100 h 4095750"/>
              <a:gd name="connsiteX58" fmla="*/ 44450 w 2349500"/>
              <a:gd name="connsiteY58" fmla="*/ 1454150 h 4095750"/>
              <a:gd name="connsiteX59" fmla="*/ 6350 w 2349500"/>
              <a:gd name="connsiteY59" fmla="*/ 1365250 h 4095750"/>
              <a:gd name="connsiteX60" fmla="*/ 38100 w 2349500"/>
              <a:gd name="connsiteY60" fmla="*/ 1327150 h 4095750"/>
              <a:gd name="connsiteX61" fmla="*/ 95250 w 2349500"/>
              <a:gd name="connsiteY61" fmla="*/ 1085850 h 4095750"/>
              <a:gd name="connsiteX62" fmla="*/ 254000 w 2349500"/>
              <a:gd name="connsiteY62" fmla="*/ 800100 h 4095750"/>
              <a:gd name="connsiteX63" fmla="*/ 508000 w 2349500"/>
              <a:gd name="connsiteY63" fmla="*/ 387350 h 4095750"/>
              <a:gd name="connsiteX64" fmla="*/ 781050 w 2349500"/>
              <a:gd name="connsiteY64" fmla="*/ 120650 h 4095750"/>
              <a:gd name="connsiteX65" fmla="*/ 1047750 w 2349500"/>
              <a:gd name="connsiteY65" fmla="*/ 38100 h 4095750"/>
              <a:gd name="connsiteX66" fmla="*/ 1244600 w 2349500"/>
              <a:gd name="connsiteY66" fmla="*/ 0 h 4095750"/>
              <a:gd name="connsiteX67" fmla="*/ 1543050 w 2349500"/>
              <a:gd name="connsiteY67" fmla="*/ 25400 h 4095750"/>
              <a:gd name="connsiteX68" fmla="*/ 1822450 w 2349500"/>
              <a:gd name="connsiteY68" fmla="*/ 50800 h 4095750"/>
              <a:gd name="connsiteX69" fmla="*/ 2057400 w 2349500"/>
              <a:gd name="connsiteY69" fmla="*/ 273050 h 4095750"/>
              <a:gd name="connsiteX70" fmla="*/ 2197100 w 2349500"/>
              <a:gd name="connsiteY70" fmla="*/ 476250 h 4095750"/>
              <a:gd name="connsiteX71" fmla="*/ 2279650 w 2349500"/>
              <a:gd name="connsiteY71" fmla="*/ 876300 h 4095750"/>
              <a:gd name="connsiteX72" fmla="*/ 2254250 w 2349500"/>
              <a:gd name="connsiteY72" fmla="*/ 1282700 h 4095750"/>
              <a:gd name="connsiteX73" fmla="*/ 2222500 w 2349500"/>
              <a:gd name="connsiteY73" fmla="*/ 1530350 h 4095750"/>
              <a:gd name="connsiteX74" fmla="*/ 2203450 w 2349500"/>
              <a:gd name="connsiteY74" fmla="*/ 1670050 h 4095750"/>
              <a:gd name="connsiteX75" fmla="*/ 2197100 w 2349500"/>
              <a:gd name="connsiteY75" fmla="*/ 1771650 h 4095750"/>
              <a:gd name="connsiteX76" fmla="*/ 2139950 w 2349500"/>
              <a:gd name="connsiteY76" fmla="*/ 1860550 h 4095750"/>
              <a:gd name="connsiteX77" fmla="*/ 2128520 w 2349500"/>
              <a:gd name="connsiteY77" fmla="*/ 1964690 h 4095750"/>
              <a:gd name="connsiteX78" fmla="*/ 2095500 w 2349500"/>
              <a:gd name="connsiteY78" fmla="*/ 2012950 h 4095750"/>
              <a:gd name="connsiteX79" fmla="*/ 2012950 w 2349500"/>
              <a:gd name="connsiteY79" fmla="*/ 2178050 h 4095750"/>
              <a:gd name="connsiteX80" fmla="*/ 1993900 w 2349500"/>
              <a:gd name="connsiteY80" fmla="*/ 2216150 h 4095750"/>
              <a:gd name="connsiteX81" fmla="*/ 2057400 w 2349500"/>
              <a:gd name="connsiteY81" fmla="*/ 2216150 h 4095750"/>
              <a:gd name="connsiteX82" fmla="*/ 2038985 w 2349500"/>
              <a:gd name="connsiteY82" fmla="*/ 2129790 h 4095750"/>
              <a:gd name="connsiteX83" fmla="*/ 2101850 w 2349500"/>
              <a:gd name="connsiteY83" fmla="*/ 2012950 h 4095750"/>
              <a:gd name="connsiteX84" fmla="*/ 2199640 w 2349500"/>
              <a:gd name="connsiteY84" fmla="*/ 2005965 h 4095750"/>
              <a:gd name="connsiteX85" fmla="*/ 2310130 w 2349500"/>
              <a:gd name="connsiteY85" fmla="*/ 2056765 h 4095750"/>
              <a:gd name="connsiteX86" fmla="*/ 2349500 w 2349500"/>
              <a:gd name="connsiteY86" fmla="*/ 2114550 h 4095750"/>
              <a:gd name="connsiteX0" fmla="*/ 2349500 w 2349500"/>
              <a:gd name="connsiteY0" fmla="*/ 2114550 h 4095750"/>
              <a:gd name="connsiteX1" fmla="*/ 2327275 w 2349500"/>
              <a:gd name="connsiteY1" fmla="*/ 2171700 h 4095750"/>
              <a:gd name="connsiteX2" fmla="*/ 2307590 w 2349500"/>
              <a:gd name="connsiteY2" fmla="*/ 2218690 h 4095750"/>
              <a:gd name="connsiteX3" fmla="*/ 2317750 w 2349500"/>
              <a:gd name="connsiteY3" fmla="*/ 2273935 h 4095750"/>
              <a:gd name="connsiteX4" fmla="*/ 2287270 w 2349500"/>
              <a:gd name="connsiteY4" fmla="*/ 2294890 h 4095750"/>
              <a:gd name="connsiteX5" fmla="*/ 2261870 w 2349500"/>
              <a:gd name="connsiteY5" fmla="*/ 2343785 h 4095750"/>
              <a:gd name="connsiteX6" fmla="*/ 2197100 w 2349500"/>
              <a:gd name="connsiteY6" fmla="*/ 2355850 h 4095750"/>
              <a:gd name="connsiteX7" fmla="*/ 2164080 w 2349500"/>
              <a:gd name="connsiteY7" fmla="*/ 2353945 h 4095750"/>
              <a:gd name="connsiteX8" fmla="*/ 2110105 w 2349500"/>
              <a:gd name="connsiteY8" fmla="*/ 2402205 h 4095750"/>
              <a:gd name="connsiteX9" fmla="*/ 2082800 w 2349500"/>
              <a:gd name="connsiteY9" fmla="*/ 2486025 h 4095750"/>
              <a:gd name="connsiteX10" fmla="*/ 2051050 w 2349500"/>
              <a:gd name="connsiteY10" fmla="*/ 2559050 h 4095750"/>
              <a:gd name="connsiteX11" fmla="*/ 2013585 w 2349500"/>
              <a:gd name="connsiteY11" fmla="*/ 2616835 h 4095750"/>
              <a:gd name="connsiteX12" fmla="*/ 1851025 w 2349500"/>
              <a:gd name="connsiteY12" fmla="*/ 2692400 h 4095750"/>
              <a:gd name="connsiteX13" fmla="*/ 1772920 w 2349500"/>
              <a:gd name="connsiteY13" fmla="*/ 2811780 h 4095750"/>
              <a:gd name="connsiteX14" fmla="*/ 1751965 w 2349500"/>
              <a:gd name="connsiteY14" fmla="*/ 2945765 h 4095750"/>
              <a:gd name="connsiteX15" fmla="*/ 1732280 w 2349500"/>
              <a:gd name="connsiteY15" fmla="*/ 3023235 h 4095750"/>
              <a:gd name="connsiteX16" fmla="*/ 1840230 w 2349500"/>
              <a:gd name="connsiteY16" fmla="*/ 3223260 h 4095750"/>
              <a:gd name="connsiteX17" fmla="*/ 1927860 w 2349500"/>
              <a:gd name="connsiteY17" fmla="*/ 3765550 h 4095750"/>
              <a:gd name="connsiteX18" fmla="*/ 1828800 w 2349500"/>
              <a:gd name="connsiteY18" fmla="*/ 3792855 h 4095750"/>
              <a:gd name="connsiteX19" fmla="*/ 1905000 w 2349500"/>
              <a:gd name="connsiteY19" fmla="*/ 3892550 h 4095750"/>
              <a:gd name="connsiteX20" fmla="*/ 1966595 w 2349500"/>
              <a:gd name="connsiteY20" fmla="*/ 3911600 h 4095750"/>
              <a:gd name="connsiteX21" fmla="*/ 2033270 w 2349500"/>
              <a:gd name="connsiteY21" fmla="*/ 3923665 h 4095750"/>
              <a:gd name="connsiteX22" fmla="*/ 2044700 w 2349500"/>
              <a:gd name="connsiteY22" fmla="*/ 3978275 h 4095750"/>
              <a:gd name="connsiteX23" fmla="*/ 1873250 w 2349500"/>
              <a:gd name="connsiteY23" fmla="*/ 3989705 h 4095750"/>
              <a:gd name="connsiteX24" fmla="*/ 1660525 w 2349500"/>
              <a:gd name="connsiteY24" fmla="*/ 3993515 h 4095750"/>
              <a:gd name="connsiteX25" fmla="*/ 1657350 w 2349500"/>
              <a:gd name="connsiteY25" fmla="*/ 3930650 h 4095750"/>
              <a:gd name="connsiteX26" fmla="*/ 1695450 w 2349500"/>
              <a:gd name="connsiteY26" fmla="*/ 3822700 h 4095750"/>
              <a:gd name="connsiteX27" fmla="*/ 1651000 w 2349500"/>
              <a:gd name="connsiteY27" fmla="*/ 3378200 h 4095750"/>
              <a:gd name="connsiteX28" fmla="*/ 1521460 w 2349500"/>
              <a:gd name="connsiteY28" fmla="*/ 3171190 h 4095750"/>
              <a:gd name="connsiteX29" fmla="*/ 1482090 w 2349500"/>
              <a:gd name="connsiteY29" fmla="*/ 3427095 h 4095750"/>
              <a:gd name="connsiteX30" fmla="*/ 1270000 w 2349500"/>
              <a:gd name="connsiteY30" fmla="*/ 3873500 h 4095750"/>
              <a:gd name="connsiteX31" fmla="*/ 1200150 w 2349500"/>
              <a:gd name="connsiteY31" fmla="*/ 3930650 h 4095750"/>
              <a:gd name="connsiteX32" fmla="*/ 1136650 w 2349500"/>
              <a:gd name="connsiteY32" fmla="*/ 3949700 h 4095750"/>
              <a:gd name="connsiteX33" fmla="*/ 1219200 w 2349500"/>
              <a:gd name="connsiteY33" fmla="*/ 4019550 h 4095750"/>
              <a:gd name="connsiteX34" fmla="*/ 1289050 w 2349500"/>
              <a:gd name="connsiteY34" fmla="*/ 4019550 h 4095750"/>
              <a:gd name="connsiteX35" fmla="*/ 1327150 w 2349500"/>
              <a:gd name="connsiteY35" fmla="*/ 4064000 h 4095750"/>
              <a:gd name="connsiteX36" fmla="*/ 1212850 w 2349500"/>
              <a:gd name="connsiteY36" fmla="*/ 4095750 h 4095750"/>
              <a:gd name="connsiteX37" fmla="*/ 1041400 w 2349500"/>
              <a:gd name="connsiteY37" fmla="*/ 4083050 h 4095750"/>
              <a:gd name="connsiteX38" fmla="*/ 895350 w 2349500"/>
              <a:gd name="connsiteY38" fmla="*/ 4064000 h 4095750"/>
              <a:gd name="connsiteX39" fmla="*/ 901700 w 2349500"/>
              <a:gd name="connsiteY39" fmla="*/ 3968750 h 4095750"/>
              <a:gd name="connsiteX40" fmla="*/ 927100 w 2349500"/>
              <a:gd name="connsiteY40" fmla="*/ 3917950 h 4095750"/>
              <a:gd name="connsiteX41" fmla="*/ 1219200 w 2349500"/>
              <a:gd name="connsiteY41" fmla="*/ 3467100 h 4095750"/>
              <a:gd name="connsiteX42" fmla="*/ 1200150 w 2349500"/>
              <a:gd name="connsiteY42" fmla="*/ 3448050 h 4095750"/>
              <a:gd name="connsiteX43" fmla="*/ 1244600 w 2349500"/>
              <a:gd name="connsiteY43" fmla="*/ 3435350 h 4095750"/>
              <a:gd name="connsiteX44" fmla="*/ 1231900 w 2349500"/>
              <a:gd name="connsiteY44" fmla="*/ 2838450 h 4095750"/>
              <a:gd name="connsiteX45" fmla="*/ 1206500 w 2349500"/>
              <a:gd name="connsiteY45" fmla="*/ 2800350 h 4095750"/>
              <a:gd name="connsiteX46" fmla="*/ 1282700 w 2349500"/>
              <a:gd name="connsiteY46" fmla="*/ 2686050 h 4095750"/>
              <a:gd name="connsiteX47" fmla="*/ 1066800 w 2349500"/>
              <a:gd name="connsiteY47" fmla="*/ 2667000 h 4095750"/>
              <a:gd name="connsiteX48" fmla="*/ 914400 w 2349500"/>
              <a:gd name="connsiteY48" fmla="*/ 2635250 h 4095750"/>
              <a:gd name="connsiteX49" fmla="*/ 787400 w 2349500"/>
              <a:gd name="connsiteY49" fmla="*/ 2508250 h 4095750"/>
              <a:gd name="connsiteX50" fmla="*/ 368300 w 2349500"/>
              <a:gd name="connsiteY50" fmla="*/ 2317750 h 4095750"/>
              <a:gd name="connsiteX51" fmla="*/ 247650 w 2349500"/>
              <a:gd name="connsiteY51" fmla="*/ 2165350 h 4095750"/>
              <a:gd name="connsiteX52" fmla="*/ 152400 w 2349500"/>
              <a:gd name="connsiteY52" fmla="*/ 2082800 h 4095750"/>
              <a:gd name="connsiteX53" fmla="*/ 120650 w 2349500"/>
              <a:gd name="connsiteY53" fmla="*/ 1917700 h 4095750"/>
              <a:gd name="connsiteX54" fmla="*/ 82550 w 2349500"/>
              <a:gd name="connsiteY54" fmla="*/ 1879600 h 4095750"/>
              <a:gd name="connsiteX55" fmla="*/ 82550 w 2349500"/>
              <a:gd name="connsiteY55" fmla="*/ 1797050 h 4095750"/>
              <a:gd name="connsiteX56" fmla="*/ 0 w 2349500"/>
              <a:gd name="connsiteY56" fmla="*/ 1708150 h 4095750"/>
              <a:gd name="connsiteX57" fmla="*/ 25400 w 2349500"/>
              <a:gd name="connsiteY57" fmla="*/ 1562100 h 4095750"/>
              <a:gd name="connsiteX58" fmla="*/ 44450 w 2349500"/>
              <a:gd name="connsiteY58" fmla="*/ 1454150 h 4095750"/>
              <a:gd name="connsiteX59" fmla="*/ 6350 w 2349500"/>
              <a:gd name="connsiteY59" fmla="*/ 1365250 h 4095750"/>
              <a:gd name="connsiteX60" fmla="*/ 38100 w 2349500"/>
              <a:gd name="connsiteY60" fmla="*/ 1327150 h 4095750"/>
              <a:gd name="connsiteX61" fmla="*/ 95250 w 2349500"/>
              <a:gd name="connsiteY61" fmla="*/ 1085850 h 4095750"/>
              <a:gd name="connsiteX62" fmla="*/ 254000 w 2349500"/>
              <a:gd name="connsiteY62" fmla="*/ 800100 h 4095750"/>
              <a:gd name="connsiteX63" fmla="*/ 508000 w 2349500"/>
              <a:gd name="connsiteY63" fmla="*/ 387350 h 4095750"/>
              <a:gd name="connsiteX64" fmla="*/ 781050 w 2349500"/>
              <a:gd name="connsiteY64" fmla="*/ 120650 h 4095750"/>
              <a:gd name="connsiteX65" fmla="*/ 1047750 w 2349500"/>
              <a:gd name="connsiteY65" fmla="*/ 38100 h 4095750"/>
              <a:gd name="connsiteX66" fmla="*/ 1244600 w 2349500"/>
              <a:gd name="connsiteY66" fmla="*/ 0 h 4095750"/>
              <a:gd name="connsiteX67" fmla="*/ 1543050 w 2349500"/>
              <a:gd name="connsiteY67" fmla="*/ 25400 h 4095750"/>
              <a:gd name="connsiteX68" fmla="*/ 1822450 w 2349500"/>
              <a:gd name="connsiteY68" fmla="*/ 50800 h 4095750"/>
              <a:gd name="connsiteX69" fmla="*/ 2057400 w 2349500"/>
              <a:gd name="connsiteY69" fmla="*/ 273050 h 4095750"/>
              <a:gd name="connsiteX70" fmla="*/ 2197100 w 2349500"/>
              <a:gd name="connsiteY70" fmla="*/ 476250 h 4095750"/>
              <a:gd name="connsiteX71" fmla="*/ 2279650 w 2349500"/>
              <a:gd name="connsiteY71" fmla="*/ 876300 h 4095750"/>
              <a:gd name="connsiteX72" fmla="*/ 2254250 w 2349500"/>
              <a:gd name="connsiteY72" fmla="*/ 1282700 h 4095750"/>
              <a:gd name="connsiteX73" fmla="*/ 2222500 w 2349500"/>
              <a:gd name="connsiteY73" fmla="*/ 1530350 h 4095750"/>
              <a:gd name="connsiteX74" fmla="*/ 2203450 w 2349500"/>
              <a:gd name="connsiteY74" fmla="*/ 1670050 h 4095750"/>
              <a:gd name="connsiteX75" fmla="*/ 2197100 w 2349500"/>
              <a:gd name="connsiteY75" fmla="*/ 1771650 h 4095750"/>
              <a:gd name="connsiteX76" fmla="*/ 2139950 w 2349500"/>
              <a:gd name="connsiteY76" fmla="*/ 1860550 h 4095750"/>
              <a:gd name="connsiteX77" fmla="*/ 2128520 w 2349500"/>
              <a:gd name="connsiteY77" fmla="*/ 1964690 h 4095750"/>
              <a:gd name="connsiteX78" fmla="*/ 2095500 w 2349500"/>
              <a:gd name="connsiteY78" fmla="*/ 2012950 h 4095750"/>
              <a:gd name="connsiteX79" fmla="*/ 2012950 w 2349500"/>
              <a:gd name="connsiteY79" fmla="*/ 2178050 h 4095750"/>
              <a:gd name="connsiteX80" fmla="*/ 1993900 w 2349500"/>
              <a:gd name="connsiteY80" fmla="*/ 2216150 h 4095750"/>
              <a:gd name="connsiteX81" fmla="*/ 2057400 w 2349500"/>
              <a:gd name="connsiteY81" fmla="*/ 2216150 h 4095750"/>
              <a:gd name="connsiteX82" fmla="*/ 2038985 w 2349500"/>
              <a:gd name="connsiteY82" fmla="*/ 2129790 h 4095750"/>
              <a:gd name="connsiteX83" fmla="*/ 2101850 w 2349500"/>
              <a:gd name="connsiteY83" fmla="*/ 2012950 h 4095750"/>
              <a:gd name="connsiteX84" fmla="*/ 2199640 w 2349500"/>
              <a:gd name="connsiteY84" fmla="*/ 2005965 h 4095750"/>
              <a:gd name="connsiteX85" fmla="*/ 2310130 w 2349500"/>
              <a:gd name="connsiteY85" fmla="*/ 2056765 h 4095750"/>
              <a:gd name="connsiteX86" fmla="*/ 2349500 w 2349500"/>
              <a:gd name="connsiteY86" fmla="*/ 2114550 h 4095750"/>
              <a:gd name="connsiteX0" fmla="*/ 2349500 w 2349500"/>
              <a:gd name="connsiteY0" fmla="*/ 2114550 h 4095750"/>
              <a:gd name="connsiteX1" fmla="*/ 2327275 w 2349500"/>
              <a:gd name="connsiteY1" fmla="*/ 2171700 h 4095750"/>
              <a:gd name="connsiteX2" fmla="*/ 2307590 w 2349500"/>
              <a:gd name="connsiteY2" fmla="*/ 2218690 h 4095750"/>
              <a:gd name="connsiteX3" fmla="*/ 2317750 w 2349500"/>
              <a:gd name="connsiteY3" fmla="*/ 2273935 h 4095750"/>
              <a:gd name="connsiteX4" fmla="*/ 2287270 w 2349500"/>
              <a:gd name="connsiteY4" fmla="*/ 2294890 h 4095750"/>
              <a:gd name="connsiteX5" fmla="*/ 2261870 w 2349500"/>
              <a:gd name="connsiteY5" fmla="*/ 2343785 h 4095750"/>
              <a:gd name="connsiteX6" fmla="*/ 2197100 w 2349500"/>
              <a:gd name="connsiteY6" fmla="*/ 2355850 h 4095750"/>
              <a:gd name="connsiteX7" fmla="*/ 2164080 w 2349500"/>
              <a:gd name="connsiteY7" fmla="*/ 2353945 h 4095750"/>
              <a:gd name="connsiteX8" fmla="*/ 2110105 w 2349500"/>
              <a:gd name="connsiteY8" fmla="*/ 2402205 h 4095750"/>
              <a:gd name="connsiteX9" fmla="*/ 2082800 w 2349500"/>
              <a:gd name="connsiteY9" fmla="*/ 2486025 h 4095750"/>
              <a:gd name="connsiteX10" fmla="*/ 2051050 w 2349500"/>
              <a:gd name="connsiteY10" fmla="*/ 2559050 h 4095750"/>
              <a:gd name="connsiteX11" fmla="*/ 2013585 w 2349500"/>
              <a:gd name="connsiteY11" fmla="*/ 2616835 h 4095750"/>
              <a:gd name="connsiteX12" fmla="*/ 1851025 w 2349500"/>
              <a:gd name="connsiteY12" fmla="*/ 2692400 h 4095750"/>
              <a:gd name="connsiteX13" fmla="*/ 1772920 w 2349500"/>
              <a:gd name="connsiteY13" fmla="*/ 2811780 h 4095750"/>
              <a:gd name="connsiteX14" fmla="*/ 1751965 w 2349500"/>
              <a:gd name="connsiteY14" fmla="*/ 2945765 h 4095750"/>
              <a:gd name="connsiteX15" fmla="*/ 1732280 w 2349500"/>
              <a:gd name="connsiteY15" fmla="*/ 3023235 h 4095750"/>
              <a:gd name="connsiteX16" fmla="*/ 1840230 w 2349500"/>
              <a:gd name="connsiteY16" fmla="*/ 3223260 h 4095750"/>
              <a:gd name="connsiteX17" fmla="*/ 1927860 w 2349500"/>
              <a:gd name="connsiteY17" fmla="*/ 3765550 h 4095750"/>
              <a:gd name="connsiteX18" fmla="*/ 1828800 w 2349500"/>
              <a:gd name="connsiteY18" fmla="*/ 3792855 h 4095750"/>
              <a:gd name="connsiteX19" fmla="*/ 1905000 w 2349500"/>
              <a:gd name="connsiteY19" fmla="*/ 3892550 h 4095750"/>
              <a:gd name="connsiteX20" fmla="*/ 1966595 w 2349500"/>
              <a:gd name="connsiteY20" fmla="*/ 3911600 h 4095750"/>
              <a:gd name="connsiteX21" fmla="*/ 2033270 w 2349500"/>
              <a:gd name="connsiteY21" fmla="*/ 3923665 h 4095750"/>
              <a:gd name="connsiteX22" fmla="*/ 2044700 w 2349500"/>
              <a:gd name="connsiteY22" fmla="*/ 3978275 h 4095750"/>
              <a:gd name="connsiteX23" fmla="*/ 1873250 w 2349500"/>
              <a:gd name="connsiteY23" fmla="*/ 3989705 h 4095750"/>
              <a:gd name="connsiteX24" fmla="*/ 1660525 w 2349500"/>
              <a:gd name="connsiteY24" fmla="*/ 3993515 h 4095750"/>
              <a:gd name="connsiteX25" fmla="*/ 1657350 w 2349500"/>
              <a:gd name="connsiteY25" fmla="*/ 3930650 h 4095750"/>
              <a:gd name="connsiteX26" fmla="*/ 1695450 w 2349500"/>
              <a:gd name="connsiteY26" fmla="*/ 3822700 h 4095750"/>
              <a:gd name="connsiteX27" fmla="*/ 1651000 w 2349500"/>
              <a:gd name="connsiteY27" fmla="*/ 3378200 h 4095750"/>
              <a:gd name="connsiteX28" fmla="*/ 1521460 w 2349500"/>
              <a:gd name="connsiteY28" fmla="*/ 3171190 h 4095750"/>
              <a:gd name="connsiteX29" fmla="*/ 1482090 w 2349500"/>
              <a:gd name="connsiteY29" fmla="*/ 3427095 h 4095750"/>
              <a:gd name="connsiteX30" fmla="*/ 1245235 w 2349500"/>
              <a:gd name="connsiteY30" fmla="*/ 3848735 h 4095750"/>
              <a:gd name="connsiteX31" fmla="*/ 1200150 w 2349500"/>
              <a:gd name="connsiteY31" fmla="*/ 3930650 h 4095750"/>
              <a:gd name="connsiteX32" fmla="*/ 1136650 w 2349500"/>
              <a:gd name="connsiteY32" fmla="*/ 3949700 h 4095750"/>
              <a:gd name="connsiteX33" fmla="*/ 1219200 w 2349500"/>
              <a:gd name="connsiteY33" fmla="*/ 4019550 h 4095750"/>
              <a:gd name="connsiteX34" fmla="*/ 1289050 w 2349500"/>
              <a:gd name="connsiteY34" fmla="*/ 4019550 h 4095750"/>
              <a:gd name="connsiteX35" fmla="*/ 1327150 w 2349500"/>
              <a:gd name="connsiteY35" fmla="*/ 4064000 h 4095750"/>
              <a:gd name="connsiteX36" fmla="*/ 1212850 w 2349500"/>
              <a:gd name="connsiteY36" fmla="*/ 4095750 h 4095750"/>
              <a:gd name="connsiteX37" fmla="*/ 1041400 w 2349500"/>
              <a:gd name="connsiteY37" fmla="*/ 4083050 h 4095750"/>
              <a:gd name="connsiteX38" fmla="*/ 895350 w 2349500"/>
              <a:gd name="connsiteY38" fmla="*/ 4064000 h 4095750"/>
              <a:gd name="connsiteX39" fmla="*/ 901700 w 2349500"/>
              <a:gd name="connsiteY39" fmla="*/ 3968750 h 4095750"/>
              <a:gd name="connsiteX40" fmla="*/ 927100 w 2349500"/>
              <a:gd name="connsiteY40" fmla="*/ 3917950 h 4095750"/>
              <a:gd name="connsiteX41" fmla="*/ 1219200 w 2349500"/>
              <a:gd name="connsiteY41" fmla="*/ 3467100 h 4095750"/>
              <a:gd name="connsiteX42" fmla="*/ 1200150 w 2349500"/>
              <a:gd name="connsiteY42" fmla="*/ 3448050 h 4095750"/>
              <a:gd name="connsiteX43" fmla="*/ 1244600 w 2349500"/>
              <a:gd name="connsiteY43" fmla="*/ 3435350 h 4095750"/>
              <a:gd name="connsiteX44" fmla="*/ 1231900 w 2349500"/>
              <a:gd name="connsiteY44" fmla="*/ 2838450 h 4095750"/>
              <a:gd name="connsiteX45" fmla="*/ 1206500 w 2349500"/>
              <a:gd name="connsiteY45" fmla="*/ 2800350 h 4095750"/>
              <a:gd name="connsiteX46" fmla="*/ 1282700 w 2349500"/>
              <a:gd name="connsiteY46" fmla="*/ 2686050 h 4095750"/>
              <a:gd name="connsiteX47" fmla="*/ 1066800 w 2349500"/>
              <a:gd name="connsiteY47" fmla="*/ 2667000 h 4095750"/>
              <a:gd name="connsiteX48" fmla="*/ 914400 w 2349500"/>
              <a:gd name="connsiteY48" fmla="*/ 2635250 h 4095750"/>
              <a:gd name="connsiteX49" fmla="*/ 787400 w 2349500"/>
              <a:gd name="connsiteY49" fmla="*/ 2508250 h 4095750"/>
              <a:gd name="connsiteX50" fmla="*/ 368300 w 2349500"/>
              <a:gd name="connsiteY50" fmla="*/ 2317750 h 4095750"/>
              <a:gd name="connsiteX51" fmla="*/ 247650 w 2349500"/>
              <a:gd name="connsiteY51" fmla="*/ 2165350 h 4095750"/>
              <a:gd name="connsiteX52" fmla="*/ 152400 w 2349500"/>
              <a:gd name="connsiteY52" fmla="*/ 2082800 h 4095750"/>
              <a:gd name="connsiteX53" fmla="*/ 120650 w 2349500"/>
              <a:gd name="connsiteY53" fmla="*/ 1917700 h 4095750"/>
              <a:gd name="connsiteX54" fmla="*/ 82550 w 2349500"/>
              <a:gd name="connsiteY54" fmla="*/ 1879600 h 4095750"/>
              <a:gd name="connsiteX55" fmla="*/ 82550 w 2349500"/>
              <a:gd name="connsiteY55" fmla="*/ 1797050 h 4095750"/>
              <a:gd name="connsiteX56" fmla="*/ 0 w 2349500"/>
              <a:gd name="connsiteY56" fmla="*/ 1708150 h 4095750"/>
              <a:gd name="connsiteX57" fmla="*/ 25400 w 2349500"/>
              <a:gd name="connsiteY57" fmla="*/ 1562100 h 4095750"/>
              <a:gd name="connsiteX58" fmla="*/ 44450 w 2349500"/>
              <a:gd name="connsiteY58" fmla="*/ 1454150 h 4095750"/>
              <a:gd name="connsiteX59" fmla="*/ 6350 w 2349500"/>
              <a:gd name="connsiteY59" fmla="*/ 1365250 h 4095750"/>
              <a:gd name="connsiteX60" fmla="*/ 38100 w 2349500"/>
              <a:gd name="connsiteY60" fmla="*/ 1327150 h 4095750"/>
              <a:gd name="connsiteX61" fmla="*/ 95250 w 2349500"/>
              <a:gd name="connsiteY61" fmla="*/ 1085850 h 4095750"/>
              <a:gd name="connsiteX62" fmla="*/ 254000 w 2349500"/>
              <a:gd name="connsiteY62" fmla="*/ 800100 h 4095750"/>
              <a:gd name="connsiteX63" fmla="*/ 508000 w 2349500"/>
              <a:gd name="connsiteY63" fmla="*/ 387350 h 4095750"/>
              <a:gd name="connsiteX64" fmla="*/ 781050 w 2349500"/>
              <a:gd name="connsiteY64" fmla="*/ 120650 h 4095750"/>
              <a:gd name="connsiteX65" fmla="*/ 1047750 w 2349500"/>
              <a:gd name="connsiteY65" fmla="*/ 38100 h 4095750"/>
              <a:gd name="connsiteX66" fmla="*/ 1244600 w 2349500"/>
              <a:gd name="connsiteY66" fmla="*/ 0 h 4095750"/>
              <a:gd name="connsiteX67" fmla="*/ 1543050 w 2349500"/>
              <a:gd name="connsiteY67" fmla="*/ 25400 h 4095750"/>
              <a:gd name="connsiteX68" fmla="*/ 1822450 w 2349500"/>
              <a:gd name="connsiteY68" fmla="*/ 50800 h 4095750"/>
              <a:gd name="connsiteX69" fmla="*/ 2057400 w 2349500"/>
              <a:gd name="connsiteY69" fmla="*/ 273050 h 4095750"/>
              <a:gd name="connsiteX70" fmla="*/ 2197100 w 2349500"/>
              <a:gd name="connsiteY70" fmla="*/ 476250 h 4095750"/>
              <a:gd name="connsiteX71" fmla="*/ 2279650 w 2349500"/>
              <a:gd name="connsiteY71" fmla="*/ 876300 h 4095750"/>
              <a:gd name="connsiteX72" fmla="*/ 2254250 w 2349500"/>
              <a:gd name="connsiteY72" fmla="*/ 1282700 h 4095750"/>
              <a:gd name="connsiteX73" fmla="*/ 2222500 w 2349500"/>
              <a:gd name="connsiteY73" fmla="*/ 1530350 h 4095750"/>
              <a:gd name="connsiteX74" fmla="*/ 2203450 w 2349500"/>
              <a:gd name="connsiteY74" fmla="*/ 1670050 h 4095750"/>
              <a:gd name="connsiteX75" fmla="*/ 2197100 w 2349500"/>
              <a:gd name="connsiteY75" fmla="*/ 1771650 h 4095750"/>
              <a:gd name="connsiteX76" fmla="*/ 2139950 w 2349500"/>
              <a:gd name="connsiteY76" fmla="*/ 1860550 h 4095750"/>
              <a:gd name="connsiteX77" fmla="*/ 2128520 w 2349500"/>
              <a:gd name="connsiteY77" fmla="*/ 1964690 h 4095750"/>
              <a:gd name="connsiteX78" fmla="*/ 2095500 w 2349500"/>
              <a:gd name="connsiteY78" fmla="*/ 2012950 h 4095750"/>
              <a:gd name="connsiteX79" fmla="*/ 2012950 w 2349500"/>
              <a:gd name="connsiteY79" fmla="*/ 2178050 h 4095750"/>
              <a:gd name="connsiteX80" fmla="*/ 1993900 w 2349500"/>
              <a:gd name="connsiteY80" fmla="*/ 2216150 h 4095750"/>
              <a:gd name="connsiteX81" fmla="*/ 2057400 w 2349500"/>
              <a:gd name="connsiteY81" fmla="*/ 2216150 h 4095750"/>
              <a:gd name="connsiteX82" fmla="*/ 2038985 w 2349500"/>
              <a:gd name="connsiteY82" fmla="*/ 2129790 h 4095750"/>
              <a:gd name="connsiteX83" fmla="*/ 2101850 w 2349500"/>
              <a:gd name="connsiteY83" fmla="*/ 2012950 h 4095750"/>
              <a:gd name="connsiteX84" fmla="*/ 2199640 w 2349500"/>
              <a:gd name="connsiteY84" fmla="*/ 2005965 h 4095750"/>
              <a:gd name="connsiteX85" fmla="*/ 2310130 w 2349500"/>
              <a:gd name="connsiteY85" fmla="*/ 2056765 h 4095750"/>
              <a:gd name="connsiteX86" fmla="*/ 2349500 w 2349500"/>
              <a:gd name="connsiteY86" fmla="*/ 2114550 h 4095750"/>
              <a:gd name="connsiteX0" fmla="*/ 2349500 w 2349500"/>
              <a:gd name="connsiteY0" fmla="*/ 2114550 h 4095750"/>
              <a:gd name="connsiteX1" fmla="*/ 2327275 w 2349500"/>
              <a:gd name="connsiteY1" fmla="*/ 2171700 h 4095750"/>
              <a:gd name="connsiteX2" fmla="*/ 2307590 w 2349500"/>
              <a:gd name="connsiteY2" fmla="*/ 2218690 h 4095750"/>
              <a:gd name="connsiteX3" fmla="*/ 2317750 w 2349500"/>
              <a:gd name="connsiteY3" fmla="*/ 2273935 h 4095750"/>
              <a:gd name="connsiteX4" fmla="*/ 2287270 w 2349500"/>
              <a:gd name="connsiteY4" fmla="*/ 2294890 h 4095750"/>
              <a:gd name="connsiteX5" fmla="*/ 2261870 w 2349500"/>
              <a:gd name="connsiteY5" fmla="*/ 2343785 h 4095750"/>
              <a:gd name="connsiteX6" fmla="*/ 2197100 w 2349500"/>
              <a:gd name="connsiteY6" fmla="*/ 2355850 h 4095750"/>
              <a:gd name="connsiteX7" fmla="*/ 2164080 w 2349500"/>
              <a:gd name="connsiteY7" fmla="*/ 2353945 h 4095750"/>
              <a:gd name="connsiteX8" fmla="*/ 2110105 w 2349500"/>
              <a:gd name="connsiteY8" fmla="*/ 2402205 h 4095750"/>
              <a:gd name="connsiteX9" fmla="*/ 2082800 w 2349500"/>
              <a:gd name="connsiteY9" fmla="*/ 2486025 h 4095750"/>
              <a:gd name="connsiteX10" fmla="*/ 2051050 w 2349500"/>
              <a:gd name="connsiteY10" fmla="*/ 2559050 h 4095750"/>
              <a:gd name="connsiteX11" fmla="*/ 2013585 w 2349500"/>
              <a:gd name="connsiteY11" fmla="*/ 2616835 h 4095750"/>
              <a:gd name="connsiteX12" fmla="*/ 1851025 w 2349500"/>
              <a:gd name="connsiteY12" fmla="*/ 2692400 h 4095750"/>
              <a:gd name="connsiteX13" fmla="*/ 1772920 w 2349500"/>
              <a:gd name="connsiteY13" fmla="*/ 2811780 h 4095750"/>
              <a:gd name="connsiteX14" fmla="*/ 1751965 w 2349500"/>
              <a:gd name="connsiteY14" fmla="*/ 2945765 h 4095750"/>
              <a:gd name="connsiteX15" fmla="*/ 1732280 w 2349500"/>
              <a:gd name="connsiteY15" fmla="*/ 3023235 h 4095750"/>
              <a:gd name="connsiteX16" fmla="*/ 1840230 w 2349500"/>
              <a:gd name="connsiteY16" fmla="*/ 3223260 h 4095750"/>
              <a:gd name="connsiteX17" fmla="*/ 1927860 w 2349500"/>
              <a:gd name="connsiteY17" fmla="*/ 3765550 h 4095750"/>
              <a:gd name="connsiteX18" fmla="*/ 1828800 w 2349500"/>
              <a:gd name="connsiteY18" fmla="*/ 3792855 h 4095750"/>
              <a:gd name="connsiteX19" fmla="*/ 1905000 w 2349500"/>
              <a:gd name="connsiteY19" fmla="*/ 3892550 h 4095750"/>
              <a:gd name="connsiteX20" fmla="*/ 1966595 w 2349500"/>
              <a:gd name="connsiteY20" fmla="*/ 3911600 h 4095750"/>
              <a:gd name="connsiteX21" fmla="*/ 2033270 w 2349500"/>
              <a:gd name="connsiteY21" fmla="*/ 3923665 h 4095750"/>
              <a:gd name="connsiteX22" fmla="*/ 2044700 w 2349500"/>
              <a:gd name="connsiteY22" fmla="*/ 3978275 h 4095750"/>
              <a:gd name="connsiteX23" fmla="*/ 1873250 w 2349500"/>
              <a:gd name="connsiteY23" fmla="*/ 3989705 h 4095750"/>
              <a:gd name="connsiteX24" fmla="*/ 1660525 w 2349500"/>
              <a:gd name="connsiteY24" fmla="*/ 3993515 h 4095750"/>
              <a:gd name="connsiteX25" fmla="*/ 1657350 w 2349500"/>
              <a:gd name="connsiteY25" fmla="*/ 3930650 h 4095750"/>
              <a:gd name="connsiteX26" fmla="*/ 1695450 w 2349500"/>
              <a:gd name="connsiteY26" fmla="*/ 3822700 h 4095750"/>
              <a:gd name="connsiteX27" fmla="*/ 1651000 w 2349500"/>
              <a:gd name="connsiteY27" fmla="*/ 3378200 h 4095750"/>
              <a:gd name="connsiteX28" fmla="*/ 1521460 w 2349500"/>
              <a:gd name="connsiteY28" fmla="*/ 3171190 h 4095750"/>
              <a:gd name="connsiteX29" fmla="*/ 1482090 w 2349500"/>
              <a:gd name="connsiteY29" fmla="*/ 3427095 h 4095750"/>
              <a:gd name="connsiteX30" fmla="*/ 1245235 w 2349500"/>
              <a:gd name="connsiteY30" fmla="*/ 3848735 h 4095750"/>
              <a:gd name="connsiteX31" fmla="*/ 1192530 w 2349500"/>
              <a:gd name="connsiteY31" fmla="*/ 3898265 h 4095750"/>
              <a:gd name="connsiteX32" fmla="*/ 1136650 w 2349500"/>
              <a:gd name="connsiteY32" fmla="*/ 3949700 h 4095750"/>
              <a:gd name="connsiteX33" fmla="*/ 1219200 w 2349500"/>
              <a:gd name="connsiteY33" fmla="*/ 4019550 h 4095750"/>
              <a:gd name="connsiteX34" fmla="*/ 1289050 w 2349500"/>
              <a:gd name="connsiteY34" fmla="*/ 4019550 h 4095750"/>
              <a:gd name="connsiteX35" fmla="*/ 1327150 w 2349500"/>
              <a:gd name="connsiteY35" fmla="*/ 4064000 h 4095750"/>
              <a:gd name="connsiteX36" fmla="*/ 1212850 w 2349500"/>
              <a:gd name="connsiteY36" fmla="*/ 4095750 h 4095750"/>
              <a:gd name="connsiteX37" fmla="*/ 1041400 w 2349500"/>
              <a:gd name="connsiteY37" fmla="*/ 4083050 h 4095750"/>
              <a:gd name="connsiteX38" fmla="*/ 895350 w 2349500"/>
              <a:gd name="connsiteY38" fmla="*/ 4064000 h 4095750"/>
              <a:gd name="connsiteX39" fmla="*/ 901700 w 2349500"/>
              <a:gd name="connsiteY39" fmla="*/ 3968750 h 4095750"/>
              <a:gd name="connsiteX40" fmla="*/ 927100 w 2349500"/>
              <a:gd name="connsiteY40" fmla="*/ 3917950 h 4095750"/>
              <a:gd name="connsiteX41" fmla="*/ 1219200 w 2349500"/>
              <a:gd name="connsiteY41" fmla="*/ 3467100 h 4095750"/>
              <a:gd name="connsiteX42" fmla="*/ 1200150 w 2349500"/>
              <a:gd name="connsiteY42" fmla="*/ 3448050 h 4095750"/>
              <a:gd name="connsiteX43" fmla="*/ 1244600 w 2349500"/>
              <a:gd name="connsiteY43" fmla="*/ 3435350 h 4095750"/>
              <a:gd name="connsiteX44" fmla="*/ 1231900 w 2349500"/>
              <a:gd name="connsiteY44" fmla="*/ 2838450 h 4095750"/>
              <a:gd name="connsiteX45" fmla="*/ 1206500 w 2349500"/>
              <a:gd name="connsiteY45" fmla="*/ 2800350 h 4095750"/>
              <a:gd name="connsiteX46" fmla="*/ 1282700 w 2349500"/>
              <a:gd name="connsiteY46" fmla="*/ 2686050 h 4095750"/>
              <a:gd name="connsiteX47" fmla="*/ 1066800 w 2349500"/>
              <a:gd name="connsiteY47" fmla="*/ 2667000 h 4095750"/>
              <a:gd name="connsiteX48" fmla="*/ 914400 w 2349500"/>
              <a:gd name="connsiteY48" fmla="*/ 2635250 h 4095750"/>
              <a:gd name="connsiteX49" fmla="*/ 787400 w 2349500"/>
              <a:gd name="connsiteY49" fmla="*/ 2508250 h 4095750"/>
              <a:gd name="connsiteX50" fmla="*/ 368300 w 2349500"/>
              <a:gd name="connsiteY50" fmla="*/ 2317750 h 4095750"/>
              <a:gd name="connsiteX51" fmla="*/ 247650 w 2349500"/>
              <a:gd name="connsiteY51" fmla="*/ 2165350 h 4095750"/>
              <a:gd name="connsiteX52" fmla="*/ 152400 w 2349500"/>
              <a:gd name="connsiteY52" fmla="*/ 2082800 h 4095750"/>
              <a:gd name="connsiteX53" fmla="*/ 120650 w 2349500"/>
              <a:gd name="connsiteY53" fmla="*/ 1917700 h 4095750"/>
              <a:gd name="connsiteX54" fmla="*/ 82550 w 2349500"/>
              <a:gd name="connsiteY54" fmla="*/ 1879600 h 4095750"/>
              <a:gd name="connsiteX55" fmla="*/ 82550 w 2349500"/>
              <a:gd name="connsiteY55" fmla="*/ 1797050 h 4095750"/>
              <a:gd name="connsiteX56" fmla="*/ 0 w 2349500"/>
              <a:gd name="connsiteY56" fmla="*/ 1708150 h 4095750"/>
              <a:gd name="connsiteX57" fmla="*/ 25400 w 2349500"/>
              <a:gd name="connsiteY57" fmla="*/ 1562100 h 4095750"/>
              <a:gd name="connsiteX58" fmla="*/ 44450 w 2349500"/>
              <a:gd name="connsiteY58" fmla="*/ 1454150 h 4095750"/>
              <a:gd name="connsiteX59" fmla="*/ 6350 w 2349500"/>
              <a:gd name="connsiteY59" fmla="*/ 1365250 h 4095750"/>
              <a:gd name="connsiteX60" fmla="*/ 38100 w 2349500"/>
              <a:gd name="connsiteY60" fmla="*/ 1327150 h 4095750"/>
              <a:gd name="connsiteX61" fmla="*/ 95250 w 2349500"/>
              <a:gd name="connsiteY61" fmla="*/ 1085850 h 4095750"/>
              <a:gd name="connsiteX62" fmla="*/ 254000 w 2349500"/>
              <a:gd name="connsiteY62" fmla="*/ 800100 h 4095750"/>
              <a:gd name="connsiteX63" fmla="*/ 508000 w 2349500"/>
              <a:gd name="connsiteY63" fmla="*/ 387350 h 4095750"/>
              <a:gd name="connsiteX64" fmla="*/ 781050 w 2349500"/>
              <a:gd name="connsiteY64" fmla="*/ 120650 h 4095750"/>
              <a:gd name="connsiteX65" fmla="*/ 1047750 w 2349500"/>
              <a:gd name="connsiteY65" fmla="*/ 38100 h 4095750"/>
              <a:gd name="connsiteX66" fmla="*/ 1244600 w 2349500"/>
              <a:gd name="connsiteY66" fmla="*/ 0 h 4095750"/>
              <a:gd name="connsiteX67" fmla="*/ 1543050 w 2349500"/>
              <a:gd name="connsiteY67" fmla="*/ 25400 h 4095750"/>
              <a:gd name="connsiteX68" fmla="*/ 1822450 w 2349500"/>
              <a:gd name="connsiteY68" fmla="*/ 50800 h 4095750"/>
              <a:gd name="connsiteX69" fmla="*/ 2057400 w 2349500"/>
              <a:gd name="connsiteY69" fmla="*/ 273050 h 4095750"/>
              <a:gd name="connsiteX70" fmla="*/ 2197100 w 2349500"/>
              <a:gd name="connsiteY70" fmla="*/ 476250 h 4095750"/>
              <a:gd name="connsiteX71" fmla="*/ 2279650 w 2349500"/>
              <a:gd name="connsiteY71" fmla="*/ 876300 h 4095750"/>
              <a:gd name="connsiteX72" fmla="*/ 2254250 w 2349500"/>
              <a:gd name="connsiteY72" fmla="*/ 1282700 h 4095750"/>
              <a:gd name="connsiteX73" fmla="*/ 2222500 w 2349500"/>
              <a:gd name="connsiteY73" fmla="*/ 1530350 h 4095750"/>
              <a:gd name="connsiteX74" fmla="*/ 2203450 w 2349500"/>
              <a:gd name="connsiteY74" fmla="*/ 1670050 h 4095750"/>
              <a:gd name="connsiteX75" fmla="*/ 2197100 w 2349500"/>
              <a:gd name="connsiteY75" fmla="*/ 1771650 h 4095750"/>
              <a:gd name="connsiteX76" fmla="*/ 2139950 w 2349500"/>
              <a:gd name="connsiteY76" fmla="*/ 1860550 h 4095750"/>
              <a:gd name="connsiteX77" fmla="*/ 2128520 w 2349500"/>
              <a:gd name="connsiteY77" fmla="*/ 1964690 h 4095750"/>
              <a:gd name="connsiteX78" fmla="*/ 2095500 w 2349500"/>
              <a:gd name="connsiteY78" fmla="*/ 2012950 h 4095750"/>
              <a:gd name="connsiteX79" fmla="*/ 2012950 w 2349500"/>
              <a:gd name="connsiteY79" fmla="*/ 2178050 h 4095750"/>
              <a:gd name="connsiteX80" fmla="*/ 1993900 w 2349500"/>
              <a:gd name="connsiteY80" fmla="*/ 2216150 h 4095750"/>
              <a:gd name="connsiteX81" fmla="*/ 2057400 w 2349500"/>
              <a:gd name="connsiteY81" fmla="*/ 2216150 h 4095750"/>
              <a:gd name="connsiteX82" fmla="*/ 2038985 w 2349500"/>
              <a:gd name="connsiteY82" fmla="*/ 2129790 h 4095750"/>
              <a:gd name="connsiteX83" fmla="*/ 2101850 w 2349500"/>
              <a:gd name="connsiteY83" fmla="*/ 2012950 h 4095750"/>
              <a:gd name="connsiteX84" fmla="*/ 2199640 w 2349500"/>
              <a:gd name="connsiteY84" fmla="*/ 2005965 h 4095750"/>
              <a:gd name="connsiteX85" fmla="*/ 2310130 w 2349500"/>
              <a:gd name="connsiteY85" fmla="*/ 2056765 h 4095750"/>
              <a:gd name="connsiteX86" fmla="*/ 2349500 w 2349500"/>
              <a:gd name="connsiteY86" fmla="*/ 2114550 h 4095750"/>
              <a:gd name="connsiteX0" fmla="*/ 2349500 w 2349500"/>
              <a:gd name="connsiteY0" fmla="*/ 2114550 h 4095750"/>
              <a:gd name="connsiteX1" fmla="*/ 2327275 w 2349500"/>
              <a:gd name="connsiteY1" fmla="*/ 2171700 h 4095750"/>
              <a:gd name="connsiteX2" fmla="*/ 2307590 w 2349500"/>
              <a:gd name="connsiteY2" fmla="*/ 2218690 h 4095750"/>
              <a:gd name="connsiteX3" fmla="*/ 2317750 w 2349500"/>
              <a:gd name="connsiteY3" fmla="*/ 2273935 h 4095750"/>
              <a:gd name="connsiteX4" fmla="*/ 2287270 w 2349500"/>
              <a:gd name="connsiteY4" fmla="*/ 2294890 h 4095750"/>
              <a:gd name="connsiteX5" fmla="*/ 2261870 w 2349500"/>
              <a:gd name="connsiteY5" fmla="*/ 2343785 h 4095750"/>
              <a:gd name="connsiteX6" fmla="*/ 2197100 w 2349500"/>
              <a:gd name="connsiteY6" fmla="*/ 2355850 h 4095750"/>
              <a:gd name="connsiteX7" fmla="*/ 2164080 w 2349500"/>
              <a:gd name="connsiteY7" fmla="*/ 2353945 h 4095750"/>
              <a:gd name="connsiteX8" fmla="*/ 2110105 w 2349500"/>
              <a:gd name="connsiteY8" fmla="*/ 2402205 h 4095750"/>
              <a:gd name="connsiteX9" fmla="*/ 2082800 w 2349500"/>
              <a:gd name="connsiteY9" fmla="*/ 2486025 h 4095750"/>
              <a:gd name="connsiteX10" fmla="*/ 2051050 w 2349500"/>
              <a:gd name="connsiteY10" fmla="*/ 2559050 h 4095750"/>
              <a:gd name="connsiteX11" fmla="*/ 2013585 w 2349500"/>
              <a:gd name="connsiteY11" fmla="*/ 2616835 h 4095750"/>
              <a:gd name="connsiteX12" fmla="*/ 1851025 w 2349500"/>
              <a:gd name="connsiteY12" fmla="*/ 2692400 h 4095750"/>
              <a:gd name="connsiteX13" fmla="*/ 1772920 w 2349500"/>
              <a:gd name="connsiteY13" fmla="*/ 2811780 h 4095750"/>
              <a:gd name="connsiteX14" fmla="*/ 1751965 w 2349500"/>
              <a:gd name="connsiteY14" fmla="*/ 2945765 h 4095750"/>
              <a:gd name="connsiteX15" fmla="*/ 1732280 w 2349500"/>
              <a:gd name="connsiteY15" fmla="*/ 3023235 h 4095750"/>
              <a:gd name="connsiteX16" fmla="*/ 1840230 w 2349500"/>
              <a:gd name="connsiteY16" fmla="*/ 3223260 h 4095750"/>
              <a:gd name="connsiteX17" fmla="*/ 1927860 w 2349500"/>
              <a:gd name="connsiteY17" fmla="*/ 3765550 h 4095750"/>
              <a:gd name="connsiteX18" fmla="*/ 1828800 w 2349500"/>
              <a:gd name="connsiteY18" fmla="*/ 3792855 h 4095750"/>
              <a:gd name="connsiteX19" fmla="*/ 1905000 w 2349500"/>
              <a:gd name="connsiteY19" fmla="*/ 3892550 h 4095750"/>
              <a:gd name="connsiteX20" fmla="*/ 1966595 w 2349500"/>
              <a:gd name="connsiteY20" fmla="*/ 3911600 h 4095750"/>
              <a:gd name="connsiteX21" fmla="*/ 2033270 w 2349500"/>
              <a:gd name="connsiteY21" fmla="*/ 3923665 h 4095750"/>
              <a:gd name="connsiteX22" fmla="*/ 2044700 w 2349500"/>
              <a:gd name="connsiteY22" fmla="*/ 3978275 h 4095750"/>
              <a:gd name="connsiteX23" fmla="*/ 1873250 w 2349500"/>
              <a:gd name="connsiteY23" fmla="*/ 3989705 h 4095750"/>
              <a:gd name="connsiteX24" fmla="*/ 1660525 w 2349500"/>
              <a:gd name="connsiteY24" fmla="*/ 3993515 h 4095750"/>
              <a:gd name="connsiteX25" fmla="*/ 1657350 w 2349500"/>
              <a:gd name="connsiteY25" fmla="*/ 3930650 h 4095750"/>
              <a:gd name="connsiteX26" fmla="*/ 1695450 w 2349500"/>
              <a:gd name="connsiteY26" fmla="*/ 3822700 h 4095750"/>
              <a:gd name="connsiteX27" fmla="*/ 1651000 w 2349500"/>
              <a:gd name="connsiteY27" fmla="*/ 3378200 h 4095750"/>
              <a:gd name="connsiteX28" fmla="*/ 1521460 w 2349500"/>
              <a:gd name="connsiteY28" fmla="*/ 3171190 h 4095750"/>
              <a:gd name="connsiteX29" fmla="*/ 1482090 w 2349500"/>
              <a:gd name="connsiteY29" fmla="*/ 3427095 h 4095750"/>
              <a:gd name="connsiteX30" fmla="*/ 1245235 w 2349500"/>
              <a:gd name="connsiteY30" fmla="*/ 3848735 h 4095750"/>
              <a:gd name="connsiteX31" fmla="*/ 1192530 w 2349500"/>
              <a:gd name="connsiteY31" fmla="*/ 3898265 h 4095750"/>
              <a:gd name="connsiteX32" fmla="*/ 1134745 w 2349500"/>
              <a:gd name="connsiteY32" fmla="*/ 3917315 h 4095750"/>
              <a:gd name="connsiteX33" fmla="*/ 1219200 w 2349500"/>
              <a:gd name="connsiteY33" fmla="*/ 4019550 h 4095750"/>
              <a:gd name="connsiteX34" fmla="*/ 1289050 w 2349500"/>
              <a:gd name="connsiteY34" fmla="*/ 4019550 h 4095750"/>
              <a:gd name="connsiteX35" fmla="*/ 1327150 w 2349500"/>
              <a:gd name="connsiteY35" fmla="*/ 4064000 h 4095750"/>
              <a:gd name="connsiteX36" fmla="*/ 1212850 w 2349500"/>
              <a:gd name="connsiteY36" fmla="*/ 4095750 h 4095750"/>
              <a:gd name="connsiteX37" fmla="*/ 1041400 w 2349500"/>
              <a:gd name="connsiteY37" fmla="*/ 4083050 h 4095750"/>
              <a:gd name="connsiteX38" fmla="*/ 895350 w 2349500"/>
              <a:gd name="connsiteY38" fmla="*/ 4064000 h 4095750"/>
              <a:gd name="connsiteX39" fmla="*/ 901700 w 2349500"/>
              <a:gd name="connsiteY39" fmla="*/ 3968750 h 4095750"/>
              <a:gd name="connsiteX40" fmla="*/ 927100 w 2349500"/>
              <a:gd name="connsiteY40" fmla="*/ 3917950 h 4095750"/>
              <a:gd name="connsiteX41" fmla="*/ 1219200 w 2349500"/>
              <a:gd name="connsiteY41" fmla="*/ 3467100 h 4095750"/>
              <a:gd name="connsiteX42" fmla="*/ 1200150 w 2349500"/>
              <a:gd name="connsiteY42" fmla="*/ 3448050 h 4095750"/>
              <a:gd name="connsiteX43" fmla="*/ 1244600 w 2349500"/>
              <a:gd name="connsiteY43" fmla="*/ 3435350 h 4095750"/>
              <a:gd name="connsiteX44" fmla="*/ 1231900 w 2349500"/>
              <a:gd name="connsiteY44" fmla="*/ 2838450 h 4095750"/>
              <a:gd name="connsiteX45" fmla="*/ 1206500 w 2349500"/>
              <a:gd name="connsiteY45" fmla="*/ 2800350 h 4095750"/>
              <a:gd name="connsiteX46" fmla="*/ 1282700 w 2349500"/>
              <a:gd name="connsiteY46" fmla="*/ 2686050 h 4095750"/>
              <a:gd name="connsiteX47" fmla="*/ 1066800 w 2349500"/>
              <a:gd name="connsiteY47" fmla="*/ 2667000 h 4095750"/>
              <a:gd name="connsiteX48" fmla="*/ 914400 w 2349500"/>
              <a:gd name="connsiteY48" fmla="*/ 2635250 h 4095750"/>
              <a:gd name="connsiteX49" fmla="*/ 787400 w 2349500"/>
              <a:gd name="connsiteY49" fmla="*/ 2508250 h 4095750"/>
              <a:gd name="connsiteX50" fmla="*/ 368300 w 2349500"/>
              <a:gd name="connsiteY50" fmla="*/ 2317750 h 4095750"/>
              <a:gd name="connsiteX51" fmla="*/ 247650 w 2349500"/>
              <a:gd name="connsiteY51" fmla="*/ 2165350 h 4095750"/>
              <a:gd name="connsiteX52" fmla="*/ 152400 w 2349500"/>
              <a:gd name="connsiteY52" fmla="*/ 2082800 h 4095750"/>
              <a:gd name="connsiteX53" fmla="*/ 120650 w 2349500"/>
              <a:gd name="connsiteY53" fmla="*/ 1917700 h 4095750"/>
              <a:gd name="connsiteX54" fmla="*/ 82550 w 2349500"/>
              <a:gd name="connsiteY54" fmla="*/ 1879600 h 4095750"/>
              <a:gd name="connsiteX55" fmla="*/ 82550 w 2349500"/>
              <a:gd name="connsiteY55" fmla="*/ 1797050 h 4095750"/>
              <a:gd name="connsiteX56" fmla="*/ 0 w 2349500"/>
              <a:gd name="connsiteY56" fmla="*/ 1708150 h 4095750"/>
              <a:gd name="connsiteX57" fmla="*/ 25400 w 2349500"/>
              <a:gd name="connsiteY57" fmla="*/ 1562100 h 4095750"/>
              <a:gd name="connsiteX58" fmla="*/ 44450 w 2349500"/>
              <a:gd name="connsiteY58" fmla="*/ 1454150 h 4095750"/>
              <a:gd name="connsiteX59" fmla="*/ 6350 w 2349500"/>
              <a:gd name="connsiteY59" fmla="*/ 1365250 h 4095750"/>
              <a:gd name="connsiteX60" fmla="*/ 38100 w 2349500"/>
              <a:gd name="connsiteY60" fmla="*/ 1327150 h 4095750"/>
              <a:gd name="connsiteX61" fmla="*/ 95250 w 2349500"/>
              <a:gd name="connsiteY61" fmla="*/ 1085850 h 4095750"/>
              <a:gd name="connsiteX62" fmla="*/ 254000 w 2349500"/>
              <a:gd name="connsiteY62" fmla="*/ 800100 h 4095750"/>
              <a:gd name="connsiteX63" fmla="*/ 508000 w 2349500"/>
              <a:gd name="connsiteY63" fmla="*/ 387350 h 4095750"/>
              <a:gd name="connsiteX64" fmla="*/ 781050 w 2349500"/>
              <a:gd name="connsiteY64" fmla="*/ 120650 h 4095750"/>
              <a:gd name="connsiteX65" fmla="*/ 1047750 w 2349500"/>
              <a:gd name="connsiteY65" fmla="*/ 38100 h 4095750"/>
              <a:gd name="connsiteX66" fmla="*/ 1244600 w 2349500"/>
              <a:gd name="connsiteY66" fmla="*/ 0 h 4095750"/>
              <a:gd name="connsiteX67" fmla="*/ 1543050 w 2349500"/>
              <a:gd name="connsiteY67" fmla="*/ 25400 h 4095750"/>
              <a:gd name="connsiteX68" fmla="*/ 1822450 w 2349500"/>
              <a:gd name="connsiteY68" fmla="*/ 50800 h 4095750"/>
              <a:gd name="connsiteX69" fmla="*/ 2057400 w 2349500"/>
              <a:gd name="connsiteY69" fmla="*/ 273050 h 4095750"/>
              <a:gd name="connsiteX70" fmla="*/ 2197100 w 2349500"/>
              <a:gd name="connsiteY70" fmla="*/ 476250 h 4095750"/>
              <a:gd name="connsiteX71" fmla="*/ 2279650 w 2349500"/>
              <a:gd name="connsiteY71" fmla="*/ 876300 h 4095750"/>
              <a:gd name="connsiteX72" fmla="*/ 2254250 w 2349500"/>
              <a:gd name="connsiteY72" fmla="*/ 1282700 h 4095750"/>
              <a:gd name="connsiteX73" fmla="*/ 2222500 w 2349500"/>
              <a:gd name="connsiteY73" fmla="*/ 1530350 h 4095750"/>
              <a:gd name="connsiteX74" fmla="*/ 2203450 w 2349500"/>
              <a:gd name="connsiteY74" fmla="*/ 1670050 h 4095750"/>
              <a:gd name="connsiteX75" fmla="*/ 2197100 w 2349500"/>
              <a:gd name="connsiteY75" fmla="*/ 1771650 h 4095750"/>
              <a:gd name="connsiteX76" fmla="*/ 2139950 w 2349500"/>
              <a:gd name="connsiteY76" fmla="*/ 1860550 h 4095750"/>
              <a:gd name="connsiteX77" fmla="*/ 2128520 w 2349500"/>
              <a:gd name="connsiteY77" fmla="*/ 1964690 h 4095750"/>
              <a:gd name="connsiteX78" fmla="*/ 2095500 w 2349500"/>
              <a:gd name="connsiteY78" fmla="*/ 2012950 h 4095750"/>
              <a:gd name="connsiteX79" fmla="*/ 2012950 w 2349500"/>
              <a:gd name="connsiteY79" fmla="*/ 2178050 h 4095750"/>
              <a:gd name="connsiteX80" fmla="*/ 1993900 w 2349500"/>
              <a:gd name="connsiteY80" fmla="*/ 2216150 h 4095750"/>
              <a:gd name="connsiteX81" fmla="*/ 2057400 w 2349500"/>
              <a:gd name="connsiteY81" fmla="*/ 2216150 h 4095750"/>
              <a:gd name="connsiteX82" fmla="*/ 2038985 w 2349500"/>
              <a:gd name="connsiteY82" fmla="*/ 2129790 h 4095750"/>
              <a:gd name="connsiteX83" fmla="*/ 2101850 w 2349500"/>
              <a:gd name="connsiteY83" fmla="*/ 2012950 h 4095750"/>
              <a:gd name="connsiteX84" fmla="*/ 2199640 w 2349500"/>
              <a:gd name="connsiteY84" fmla="*/ 2005965 h 4095750"/>
              <a:gd name="connsiteX85" fmla="*/ 2310130 w 2349500"/>
              <a:gd name="connsiteY85" fmla="*/ 2056765 h 4095750"/>
              <a:gd name="connsiteX86" fmla="*/ 2349500 w 2349500"/>
              <a:gd name="connsiteY86" fmla="*/ 2114550 h 4095750"/>
              <a:gd name="connsiteX0" fmla="*/ 2349500 w 2349500"/>
              <a:gd name="connsiteY0" fmla="*/ 2114550 h 4095750"/>
              <a:gd name="connsiteX1" fmla="*/ 2327275 w 2349500"/>
              <a:gd name="connsiteY1" fmla="*/ 2171700 h 4095750"/>
              <a:gd name="connsiteX2" fmla="*/ 2307590 w 2349500"/>
              <a:gd name="connsiteY2" fmla="*/ 2218690 h 4095750"/>
              <a:gd name="connsiteX3" fmla="*/ 2317750 w 2349500"/>
              <a:gd name="connsiteY3" fmla="*/ 2273935 h 4095750"/>
              <a:gd name="connsiteX4" fmla="*/ 2287270 w 2349500"/>
              <a:gd name="connsiteY4" fmla="*/ 2294890 h 4095750"/>
              <a:gd name="connsiteX5" fmla="*/ 2261870 w 2349500"/>
              <a:gd name="connsiteY5" fmla="*/ 2343785 h 4095750"/>
              <a:gd name="connsiteX6" fmla="*/ 2197100 w 2349500"/>
              <a:gd name="connsiteY6" fmla="*/ 2355850 h 4095750"/>
              <a:gd name="connsiteX7" fmla="*/ 2164080 w 2349500"/>
              <a:gd name="connsiteY7" fmla="*/ 2353945 h 4095750"/>
              <a:gd name="connsiteX8" fmla="*/ 2110105 w 2349500"/>
              <a:gd name="connsiteY8" fmla="*/ 2402205 h 4095750"/>
              <a:gd name="connsiteX9" fmla="*/ 2082800 w 2349500"/>
              <a:gd name="connsiteY9" fmla="*/ 2486025 h 4095750"/>
              <a:gd name="connsiteX10" fmla="*/ 2051050 w 2349500"/>
              <a:gd name="connsiteY10" fmla="*/ 2559050 h 4095750"/>
              <a:gd name="connsiteX11" fmla="*/ 2013585 w 2349500"/>
              <a:gd name="connsiteY11" fmla="*/ 2616835 h 4095750"/>
              <a:gd name="connsiteX12" fmla="*/ 1851025 w 2349500"/>
              <a:gd name="connsiteY12" fmla="*/ 2692400 h 4095750"/>
              <a:gd name="connsiteX13" fmla="*/ 1772920 w 2349500"/>
              <a:gd name="connsiteY13" fmla="*/ 2811780 h 4095750"/>
              <a:gd name="connsiteX14" fmla="*/ 1751965 w 2349500"/>
              <a:gd name="connsiteY14" fmla="*/ 2945765 h 4095750"/>
              <a:gd name="connsiteX15" fmla="*/ 1732280 w 2349500"/>
              <a:gd name="connsiteY15" fmla="*/ 3023235 h 4095750"/>
              <a:gd name="connsiteX16" fmla="*/ 1840230 w 2349500"/>
              <a:gd name="connsiteY16" fmla="*/ 3223260 h 4095750"/>
              <a:gd name="connsiteX17" fmla="*/ 1927860 w 2349500"/>
              <a:gd name="connsiteY17" fmla="*/ 3765550 h 4095750"/>
              <a:gd name="connsiteX18" fmla="*/ 1828800 w 2349500"/>
              <a:gd name="connsiteY18" fmla="*/ 3792855 h 4095750"/>
              <a:gd name="connsiteX19" fmla="*/ 1905000 w 2349500"/>
              <a:gd name="connsiteY19" fmla="*/ 3892550 h 4095750"/>
              <a:gd name="connsiteX20" fmla="*/ 1966595 w 2349500"/>
              <a:gd name="connsiteY20" fmla="*/ 3911600 h 4095750"/>
              <a:gd name="connsiteX21" fmla="*/ 2033270 w 2349500"/>
              <a:gd name="connsiteY21" fmla="*/ 3923665 h 4095750"/>
              <a:gd name="connsiteX22" fmla="*/ 2044700 w 2349500"/>
              <a:gd name="connsiteY22" fmla="*/ 3978275 h 4095750"/>
              <a:gd name="connsiteX23" fmla="*/ 1873250 w 2349500"/>
              <a:gd name="connsiteY23" fmla="*/ 3989705 h 4095750"/>
              <a:gd name="connsiteX24" fmla="*/ 1660525 w 2349500"/>
              <a:gd name="connsiteY24" fmla="*/ 3993515 h 4095750"/>
              <a:gd name="connsiteX25" fmla="*/ 1657350 w 2349500"/>
              <a:gd name="connsiteY25" fmla="*/ 3930650 h 4095750"/>
              <a:gd name="connsiteX26" fmla="*/ 1695450 w 2349500"/>
              <a:gd name="connsiteY26" fmla="*/ 3822700 h 4095750"/>
              <a:gd name="connsiteX27" fmla="*/ 1651000 w 2349500"/>
              <a:gd name="connsiteY27" fmla="*/ 3378200 h 4095750"/>
              <a:gd name="connsiteX28" fmla="*/ 1521460 w 2349500"/>
              <a:gd name="connsiteY28" fmla="*/ 3171190 h 4095750"/>
              <a:gd name="connsiteX29" fmla="*/ 1482090 w 2349500"/>
              <a:gd name="connsiteY29" fmla="*/ 3427095 h 4095750"/>
              <a:gd name="connsiteX30" fmla="*/ 1245235 w 2349500"/>
              <a:gd name="connsiteY30" fmla="*/ 3848735 h 4095750"/>
              <a:gd name="connsiteX31" fmla="*/ 1192530 w 2349500"/>
              <a:gd name="connsiteY31" fmla="*/ 3898265 h 4095750"/>
              <a:gd name="connsiteX32" fmla="*/ 1134745 w 2349500"/>
              <a:gd name="connsiteY32" fmla="*/ 3917315 h 4095750"/>
              <a:gd name="connsiteX33" fmla="*/ 1228725 w 2349500"/>
              <a:gd name="connsiteY33" fmla="*/ 3994785 h 4095750"/>
              <a:gd name="connsiteX34" fmla="*/ 1289050 w 2349500"/>
              <a:gd name="connsiteY34" fmla="*/ 4019550 h 4095750"/>
              <a:gd name="connsiteX35" fmla="*/ 1327150 w 2349500"/>
              <a:gd name="connsiteY35" fmla="*/ 4064000 h 4095750"/>
              <a:gd name="connsiteX36" fmla="*/ 1212850 w 2349500"/>
              <a:gd name="connsiteY36" fmla="*/ 4095750 h 4095750"/>
              <a:gd name="connsiteX37" fmla="*/ 1041400 w 2349500"/>
              <a:gd name="connsiteY37" fmla="*/ 4083050 h 4095750"/>
              <a:gd name="connsiteX38" fmla="*/ 895350 w 2349500"/>
              <a:gd name="connsiteY38" fmla="*/ 4064000 h 4095750"/>
              <a:gd name="connsiteX39" fmla="*/ 901700 w 2349500"/>
              <a:gd name="connsiteY39" fmla="*/ 3968750 h 4095750"/>
              <a:gd name="connsiteX40" fmla="*/ 927100 w 2349500"/>
              <a:gd name="connsiteY40" fmla="*/ 3917950 h 4095750"/>
              <a:gd name="connsiteX41" fmla="*/ 1219200 w 2349500"/>
              <a:gd name="connsiteY41" fmla="*/ 3467100 h 4095750"/>
              <a:gd name="connsiteX42" fmla="*/ 1200150 w 2349500"/>
              <a:gd name="connsiteY42" fmla="*/ 3448050 h 4095750"/>
              <a:gd name="connsiteX43" fmla="*/ 1244600 w 2349500"/>
              <a:gd name="connsiteY43" fmla="*/ 3435350 h 4095750"/>
              <a:gd name="connsiteX44" fmla="*/ 1231900 w 2349500"/>
              <a:gd name="connsiteY44" fmla="*/ 2838450 h 4095750"/>
              <a:gd name="connsiteX45" fmla="*/ 1206500 w 2349500"/>
              <a:gd name="connsiteY45" fmla="*/ 2800350 h 4095750"/>
              <a:gd name="connsiteX46" fmla="*/ 1282700 w 2349500"/>
              <a:gd name="connsiteY46" fmla="*/ 2686050 h 4095750"/>
              <a:gd name="connsiteX47" fmla="*/ 1066800 w 2349500"/>
              <a:gd name="connsiteY47" fmla="*/ 2667000 h 4095750"/>
              <a:gd name="connsiteX48" fmla="*/ 914400 w 2349500"/>
              <a:gd name="connsiteY48" fmla="*/ 2635250 h 4095750"/>
              <a:gd name="connsiteX49" fmla="*/ 787400 w 2349500"/>
              <a:gd name="connsiteY49" fmla="*/ 2508250 h 4095750"/>
              <a:gd name="connsiteX50" fmla="*/ 368300 w 2349500"/>
              <a:gd name="connsiteY50" fmla="*/ 2317750 h 4095750"/>
              <a:gd name="connsiteX51" fmla="*/ 247650 w 2349500"/>
              <a:gd name="connsiteY51" fmla="*/ 2165350 h 4095750"/>
              <a:gd name="connsiteX52" fmla="*/ 152400 w 2349500"/>
              <a:gd name="connsiteY52" fmla="*/ 2082800 h 4095750"/>
              <a:gd name="connsiteX53" fmla="*/ 120650 w 2349500"/>
              <a:gd name="connsiteY53" fmla="*/ 1917700 h 4095750"/>
              <a:gd name="connsiteX54" fmla="*/ 82550 w 2349500"/>
              <a:gd name="connsiteY54" fmla="*/ 1879600 h 4095750"/>
              <a:gd name="connsiteX55" fmla="*/ 82550 w 2349500"/>
              <a:gd name="connsiteY55" fmla="*/ 1797050 h 4095750"/>
              <a:gd name="connsiteX56" fmla="*/ 0 w 2349500"/>
              <a:gd name="connsiteY56" fmla="*/ 1708150 h 4095750"/>
              <a:gd name="connsiteX57" fmla="*/ 25400 w 2349500"/>
              <a:gd name="connsiteY57" fmla="*/ 1562100 h 4095750"/>
              <a:gd name="connsiteX58" fmla="*/ 44450 w 2349500"/>
              <a:gd name="connsiteY58" fmla="*/ 1454150 h 4095750"/>
              <a:gd name="connsiteX59" fmla="*/ 6350 w 2349500"/>
              <a:gd name="connsiteY59" fmla="*/ 1365250 h 4095750"/>
              <a:gd name="connsiteX60" fmla="*/ 38100 w 2349500"/>
              <a:gd name="connsiteY60" fmla="*/ 1327150 h 4095750"/>
              <a:gd name="connsiteX61" fmla="*/ 95250 w 2349500"/>
              <a:gd name="connsiteY61" fmla="*/ 1085850 h 4095750"/>
              <a:gd name="connsiteX62" fmla="*/ 254000 w 2349500"/>
              <a:gd name="connsiteY62" fmla="*/ 800100 h 4095750"/>
              <a:gd name="connsiteX63" fmla="*/ 508000 w 2349500"/>
              <a:gd name="connsiteY63" fmla="*/ 387350 h 4095750"/>
              <a:gd name="connsiteX64" fmla="*/ 781050 w 2349500"/>
              <a:gd name="connsiteY64" fmla="*/ 120650 h 4095750"/>
              <a:gd name="connsiteX65" fmla="*/ 1047750 w 2349500"/>
              <a:gd name="connsiteY65" fmla="*/ 38100 h 4095750"/>
              <a:gd name="connsiteX66" fmla="*/ 1244600 w 2349500"/>
              <a:gd name="connsiteY66" fmla="*/ 0 h 4095750"/>
              <a:gd name="connsiteX67" fmla="*/ 1543050 w 2349500"/>
              <a:gd name="connsiteY67" fmla="*/ 25400 h 4095750"/>
              <a:gd name="connsiteX68" fmla="*/ 1822450 w 2349500"/>
              <a:gd name="connsiteY68" fmla="*/ 50800 h 4095750"/>
              <a:gd name="connsiteX69" fmla="*/ 2057400 w 2349500"/>
              <a:gd name="connsiteY69" fmla="*/ 273050 h 4095750"/>
              <a:gd name="connsiteX70" fmla="*/ 2197100 w 2349500"/>
              <a:gd name="connsiteY70" fmla="*/ 476250 h 4095750"/>
              <a:gd name="connsiteX71" fmla="*/ 2279650 w 2349500"/>
              <a:gd name="connsiteY71" fmla="*/ 876300 h 4095750"/>
              <a:gd name="connsiteX72" fmla="*/ 2254250 w 2349500"/>
              <a:gd name="connsiteY72" fmla="*/ 1282700 h 4095750"/>
              <a:gd name="connsiteX73" fmla="*/ 2222500 w 2349500"/>
              <a:gd name="connsiteY73" fmla="*/ 1530350 h 4095750"/>
              <a:gd name="connsiteX74" fmla="*/ 2203450 w 2349500"/>
              <a:gd name="connsiteY74" fmla="*/ 1670050 h 4095750"/>
              <a:gd name="connsiteX75" fmla="*/ 2197100 w 2349500"/>
              <a:gd name="connsiteY75" fmla="*/ 1771650 h 4095750"/>
              <a:gd name="connsiteX76" fmla="*/ 2139950 w 2349500"/>
              <a:gd name="connsiteY76" fmla="*/ 1860550 h 4095750"/>
              <a:gd name="connsiteX77" fmla="*/ 2128520 w 2349500"/>
              <a:gd name="connsiteY77" fmla="*/ 1964690 h 4095750"/>
              <a:gd name="connsiteX78" fmla="*/ 2095500 w 2349500"/>
              <a:gd name="connsiteY78" fmla="*/ 2012950 h 4095750"/>
              <a:gd name="connsiteX79" fmla="*/ 2012950 w 2349500"/>
              <a:gd name="connsiteY79" fmla="*/ 2178050 h 4095750"/>
              <a:gd name="connsiteX80" fmla="*/ 1993900 w 2349500"/>
              <a:gd name="connsiteY80" fmla="*/ 2216150 h 4095750"/>
              <a:gd name="connsiteX81" fmla="*/ 2057400 w 2349500"/>
              <a:gd name="connsiteY81" fmla="*/ 2216150 h 4095750"/>
              <a:gd name="connsiteX82" fmla="*/ 2038985 w 2349500"/>
              <a:gd name="connsiteY82" fmla="*/ 2129790 h 4095750"/>
              <a:gd name="connsiteX83" fmla="*/ 2101850 w 2349500"/>
              <a:gd name="connsiteY83" fmla="*/ 2012950 h 4095750"/>
              <a:gd name="connsiteX84" fmla="*/ 2199640 w 2349500"/>
              <a:gd name="connsiteY84" fmla="*/ 2005965 h 4095750"/>
              <a:gd name="connsiteX85" fmla="*/ 2310130 w 2349500"/>
              <a:gd name="connsiteY85" fmla="*/ 2056765 h 4095750"/>
              <a:gd name="connsiteX86" fmla="*/ 2349500 w 2349500"/>
              <a:gd name="connsiteY86" fmla="*/ 2114550 h 4095750"/>
              <a:gd name="connsiteX0" fmla="*/ 2349500 w 2349500"/>
              <a:gd name="connsiteY0" fmla="*/ 2114550 h 4095750"/>
              <a:gd name="connsiteX1" fmla="*/ 2327275 w 2349500"/>
              <a:gd name="connsiteY1" fmla="*/ 2171700 h 4095750"/>
              <a:gd name="connsiteX2" fmla="*/ 2307590 w 2349500"/>
              <a:gd name="connsiteY2" fmla="*/ 2218690 h 4095750"/>
              <a:gd name="connsiteX3" fmla="*/ 2317750 w 2349500"/>
              <a:gd name="connsiteY3" fmla="*/ 2273935 h 4095750"/>
              <a:gd name="connsiteX4" fmla="*/ 2287270 w 2349500"/>
              <a:gd name="connsiteY4" fmla="*/ 2294890 h 4095750"/>
              <a:gd name="connsiteX5" fmla="*/ 2261870 w 2349500"/>
              <a:gd name="connsiteY5" fmla="*/ 2343785 h 4095750"/>
              <a:gd name="connsiteX6" fmla="*/ 2197100 w 2349500"/>
              <a:gd name="connsiteY6" fmla="*/ 2355850 h 4095750"/>
              <a:gd name="connsiteX7" fmla="*/ 2164080 w 2349500"/>
              <a:gd name="connsiteY7" fmla="*/ 2353945 h 4095750"/>
              <a:gd name="connsiteX8" fmla="*/ 2110105 w 2349500"/>
              <a:gd name="connsiteY8" fmla="*/ 2402205 h 4095750"/>
              <a:gd name="connsiteX9" fmla="*/ 2082800 w 2349500"/>
              <a:gd name="connsiteY9" fmla="*/ 2486025 h 4095750"/>
              <a:gd name="connsiteX10" fmla="*/ 2051050 w 2349500"/>
              <a:gd name="connsiteY10" fmla="*/ 2559050 h 4095750"/>
              <a:gd name="connsiteX11" fmla="*/ 2013585 w 2349500"/>
              <a:gd name="connsiteY11" fmla="*/ 2616835 h 4095750"/>
              <a:gd name="connsiteX12" fmla="*/ 1851025 w 2349500"/>
              <a:gd name="connsiteY12" fmla="*/ 2692400 h 4095750"/>
              <a:gd name="connsiteX13" fmla="*/ 1772920 w 2349500"/>
              <a:gd name="connsiteY13" fmla="*/ 2811780 h 4095750"/>
              <a:gd name="connsiteX14" fmla="*/ 1751965 w 2349500"/>
              <a:gd name="connsiteY14" fmla="*/ 2945765 h 4095750"/>
              <a:gd name="connsiteX15" fmla="*/ 1732280 w 2349500"/>
              <a:gd name="connsiteY15" fmla="*/ 3023235 h 4095750"/>
              <a:gd name="connsiteX16" fmla="*/ 1840230 w 2349500"/>
              <a:gd name="connsiteY16" fmla="*/ 3223260 h 4095750"/>
              <a:gd name="connsiteX17" fmla="*/ 1927860 w 2349500"/>
              <a:gd name="connsiteY17" fmla="*/ 3765550 h 4095750"/>
              <a:gd name="connsiteX18" fmla="*/ 1828800 w 2349500"/>
              <a:gd name="connsiteY18" fmla="*/ 3792855 h 4095750"/>
              <a:gd name="connsiteX19" fmla="*/ 1905000 w 2349500"/>
              <a:gd name="connsiteY19" fmla="*/ 3892550 h 4095750"/>
              <a:gd name="connsiteX20" fmla="*/ 1966595 w 2349500"/>
              <a:gd name="connsiteY20" fmla="*/ 3911600 h 4095750"/>
              <a:gd name="connsiteX21" fmla="*/ 2033270 w 2349500"/>
              <a:gd name="connsiteY21" fmla="*/ 3923665 h 4095750"/>
              <a:gd name="connsiteX22" fmla="*/ 2044700 w 2349500"/>
              <a:gd name="connsiteY22" fmla="*/ 3978275 h 4095750"/>
              <a:gd name="connsiteX23" fmla="*/ 1873250 w 2349500"/>
              <a:gd name="connsiteY23" fmla="*/ 3989705 h 4095750"/>
              <a:gd name="connsiteX24" fmla="*/ 1660525 w 2349500"/>
              <a:gd name="connsiteY24" fmla="*/ 3993515 h 4095750"/>
              <a:gd name="connsiteX25" fmla="*/ 1657350 w 2349500"/>
              <a:gd name="connsiteY25" fmla="*/ 3930650 h 4095750"/>
              <a:gd name="connsiteX26" fmla="*/ 1695450 w 2349500"/>
              <a:gd name="connsiteY26" fmla="*/ 3822700 h 4095750"/>
              <a:gd name="connsiteX27" fmla="*/ 1651000 w 2349500"/>
              <a:gd name="connsiteY27" fmla="*/ 3378200 h 4095750"/>
              <a:gd name="connsiteX28" fmla="*/ 1521460 w 2349500"/>
              <a:gd name="connsiteY28" fmla="*/ 3171190 h 4095750"/>
              <a:gd name="connsiteX29" fmla="*/ 1482090 w 2349500"/>
              <a:gd name="connsiteY29" fmla="*/ 3427095 h 4095750"/>
              <a:gd name="connsiteX30" fmla="*/ 1245235 w 2349500"/>
              <a:gd name="connsiteY30" fmla="*/ 3848735 h 4095750"/>
              <a:gd name="connsiteX31" fmla="*/ 1192530 w 2349500"/>
              <a:gd name="connsiteY31" fmla="*/ 3898265 h 4095750"/>
              <a:gd name="connsiteX32" fmla="*/ 1134745 w 2349500"/>
              <a:gd name="connsiteY32" fmla="*/ 3917315 h 4095750"/>
              <a:gd name="connsiteX33" fmla="*/ 1228725 w 2349500"/>
              <a:gd name="connsiteY33" fmla="*/ 3994785 h 4095750"/>
              <a:gd name="connsiteX34" fmla="*/ 1290955 w 2349500"/>
              <a:gd name="connsiteY34" fmla="*/ 3994785 h 4095750"/>
              <a:gd name="connsiteX35" fmla="*/ 1327150 w 2349500"/>
              <a:gd name="connsiteY35" fmla="*/ 4064000 h 4095750"/>
              <a:gd name="connsiteX36" fmla="*/ 1212850 w 2349500"/>
              <a:gd name="connsiteY36" fmla="*/ 4095750 h 4095750"/>
              <a:gd name="connsiteX37" fmla="*/ 1041400 w 2349500"/>
              <a:gd name="connsiteY37" fmla="*/ 4083050 h 4095750"/>
              <a:gd name="connsiteX38" fmla="*/ 895350 w 2349500"/>
              <a:gd name="connsiteY38" fmla="*/ 4064000 h 4095750"/>
              <a:gd name="connsiteX39" fmla="*/ 901700 w 2349500"/>
              <a:gd name="connsiteY39" fmla="*/ 3968750 h 4095750"/>
              <a:gd name="connsiteX40" fmla="*/ 927100 w 2349500"/>
              <a:gd name="connsiteY40" fmla="*/ 3917950 h 4095750"/>
              <a:gd name="connsiteX41" fmla="*/ 1219200 w 2349500"/>
              <a:gd name="connsiteY41" fmla="*/ 3467100 h 4095750"/>
              <a:gd name="connsiteX42" fmla="*/ 1200150 w 2349500"/>
              <a:gd name="connsiteY42" fmla="*/ 3448050 h 4095750"/>
              <a:gd name="connsiteX43" fmla="*/ 1244600 w 2349500"/>
              <a:gd name="connsiteY43" fmla="*/ 3435350 h 4095750"/>
              <a:gd name="connsiteX44" fmla="*/ 1231900 w 2349500"/>
              <a:gd name="connsiteY44" fmla="*/ 2838450 h 4095750"/>
              <a:gd name="connsiteX45" fmla="*/ 1206500 w 2349500"/>
              <a:gd name="connsiteY45" fmla="*/ 2800350 h 4095750"/>
              <a:gd name="connsiteX46" fmla="*/ 1282700 w 2349500"/>
              <a:gd name="connsiteY46" fmla="*/ 2686050 h 4095750"/>
              <a:gd name="connsiteX47" fmla="*/ 1066800 w 2349500"/>
              <a:gd name="connsiteY47" fmla="*/ 2667000 h 4095750"/>
              <a:gd name="connsiteX48" fmla="*/ 914400 w 2349500"/>
              <a:gd name="connsiteY48" fmla="*/ 2635250 h 4095750"/>
              <a:gd name="connsiteX49" fmla="*/ 787400 w 2349500"/>
              <a:gd name="connsiteY49" fmla="*/ 2508250 h 4095750"/>
              <a:gd name="connsiteX50" fmla="*/ 368300 w 2349500"/>
              <a:gd name="connsiteY50" fmla="*/ 2317750 h 4095750"/>
              <a:gd name="connsiteX51" fmla="*/ 247650 w 2349500"/>
              <a:gd name="connsiteY51" fmla="*/ 2165350 h 4095750"/>
              <a:gd name="connsiteX52" fmla="*/ 152400 w 2349500"/>
              <a:gd name="connsiteY52" fmla="*/ 2082800 h 4095750"/>
              <a:gd name="connsiteX53" fmla="*/ 120650 w 2349500"/>
              <a:gd name="connsiteY53" fmla="*/ 1917700 h 4095750"/>
              <a:gd name="connsiteX54" fmla="*/ 82550 w 2349500"/>
              <a:gd name="connsiteY54" fmla="*/ 1879600 h 4095750"/>
              <a:gd name="connsiteX55" fmla="*/ 82550 w 2349500"/>
              <a:gd name="connsiteY55" fmla="*/ 1797050 h 4095750"/>
              <a:gd name="connsiteX56" fmla="*/ 0 w 2349500"/>
              <a:gd name="connsiteY56" fmla="*/ 1708150 h 4095750"/>
              <a:gd name="connsiteX57" fmla="*/ 25400 w 2349500"/>
              <a:gd name="connsiteY57" fmla="*/ 1562100 h 4095750"/>
              <a:gd name="connsiteX58" fmla="*/ 44450 w 2349500"/>
              <a:gd name="connsiteY58" fmla="*/ 1454150 h 4095750"/>
              <a:gd name="connsiteX59" fmla="*/ 6350 w 2349500"/>
              <a:gd name="connsiteY59" fmla="*/ 1365250 h 4095750"/>
              <a:gd name="connsiteX60" fmla="*/ 38100 w 2349500"/>
              <a:gd name="connsiteY60" fmla="*/ 1327150 h 4095750"/>
              <a:gd name="connsiteX61" fmla="*/ 95250 w 2349500"/>
              <a:gd name="connsiteY61" fmla="*/ 1085850 h 4095750"/>
              <a:gd name="connsiteX62" fmla="*/ 254000 w 2349500"/>
              <a:gd name="connsiteY62" fmla="*/ 800100 h 4095750"/>
              <a:gd name="connsiteX63" fmla="*/ 508000 w 2349500"/>
              <a:gd name="connsiteY63" fmla="*/ 387350 h 4095750"/>
              <a:gd name="connsiteX64" fmla="*/ 781050 w 2349500"/>
              <a:gd name="connsiteY64" fmla="*/ 120650 h 4095750"/>
              <a:gd name="connsiteX65" fmla="*/ 1047750 w 2349500"/>
              <a:gd name="connsiteY65" fmla="*/ 38100 h 4095750"/>
              <a:gd name="connsiteX66" fmla="*/ 1244600 w 2349500"/>
              <a:gd name="connsiteY66" fmla="*/ 0 h 4095750"/>
              <a:gd name="connsiteX67" fmla="*/ 1543050 w 2349500"/>
              <a:gd name="connsiteY67" fmla="*/ 25400 h 4095750"/>
              <a:gd name="connsiteX68" fmla="*/ 1822450 w 2349500"/>
              <a:gd name="connsiteY68" fmla="*/ 50800 h 4095750"/>
              <a:gd name="connsiteX69" fmla="*/ 2057400 w 2349500"/>
              <a:gd name="connsiteY69" fmla="*/ 273050 h 4095750"/>
              <a:gd name="connsiteX70" fmla="*/ 2197100 w 2349500"/>
              <a:gd name="connsiteY70" fmla="*/ 476250 h 4095750"/>
              <a:gd name="connsiteX71" fmla="*/ 2279650 w 2349500"/>
              <a:gd name="connsiteY71" fmla="*/ 876300 h 4095750"/>
              <a:gd name="connsiteX72" fmla="*/ 2254250 w 2349500"/>
              <a:gd name="connsiteY72" fmla="*/ 1282700 h 4095750"/>
              <a:gd name="connsiteX73" fmla="*/ 2222500 w 2349500"/>
              <a:gd name="connsiteY73" fmla="*/ 1530350 h 4095750"/>
              <a:gd name="connsiteX74" fmla="*/ 2203450 w 2349500"/>
              <a:gd name="connsiteY74" fmla="*/ 1670050 h 4095750"/>
              <a:gd name="connsiteX75" fmla="*/ 2197100 w 2349500"/>
              <a:gd name="connsiteY75" fmla="*/ 1771650 h 4095750"/>
              <a:gd name="connsiteX76" fmla="*/ 2139950 w 2349500"/>
              <a:gd name="connsiteY76" fmla="*/ 1860550 h 4095750"/>
              <a:gd name="connsiteX77" fmla="*/ 2128520 w 2349500"/>
              <a:gd name="connsiteY77" fmla="*/ 1964690 h 4095750"/>
              <a:gd name="connsiteX78" fmla="*/ 2095500 w 2349500"/>
              <a:gd name="connsiteY78" fmla="*/ 2012950 h 4095750"/>
              <a:gd name="connsiteX79" fmla="*/ 2012950 w 2349500"/>
              <a:gd name="connsiteY79" fmla="*/ 2178050 h 4095750"/>
              <a:gd name="connsiteX80" fmla="*/ 1993900 w 2349500"/>
              <a:gd name="connsiteY80" fmla="*/ 2216150 h 4095750"/>
              <a:gd name="connsiteX81" fmla="*/ 2057400 w 2349500"/>
              <a:gd name="connsiteY81" fmla="*/ 2216150 h 4095750"/>
              <a:gd name="connsiteX82" fmla="*/ 2038985 w 2349500"/>
              <a:gd name="connsiteY82" fmla="*/ 2129790 h 4095750"/>
              <a:gd name="connsiteX83" fmla="*/ 2101850 w 2349500"/>
              <a:gd name="connsiteY83" fmla="*/ 2012950 h 4095750"/>
              <a:gd name="connsiteX84" fmla="*/ 2199640 w 2349500"/>
              <a:gd name="connsiteY84" fmla="*/ 2005965 h 4095750"/>
              <a:gd name="connsiteX85" fmla="*/ 2310130 w 2349500"/>
              <a:gd name="connsiteY85" fmla="*/ 2056765 h 4095750"/>
              <a:gd name="connsiteX86" fmla="*/ 2349500 w 2349500"/>
              <a:gd name="connsiteY86" fmla="*/ 2114550 h 4095750"/>
              <a:gd name="connsiteX0" fmla="*/ 2349500 w 2349500"/>
              <a:gd name="connsiteY0" fmla="*/ 2114550 h 4095750"/>
              <a:gd name="connsiteX1" fmla="*/ 2327275 w 2349500"/>
              <a:gd name="connsiteY1" fmla="*/ 2171700 h 4095750"/>
              <a:gd name="connsiteX2" fmla="*/ 2307590 w 2349500"/>
              <a:gd name="connsiteY2" fmla="*/ 2218690 h 4095750"/>
              <a:gd name="connsiteX3" fmla="*/ 2317750 w 2349500"/>
              <a:gd name="connsiteY3" fmla="*/ 2273935 h 4095750"/>
              <a:gd name="connsiteX4" fmla="*/ 2287270 w 2349500"/>
              <a:gd name="connsiteY4" fmla="*/ 2294890 h 4095750"/>
              <a:gd name="connsiteX5" fmla="*/ 2261870 w 2349500"/>
              <a:gd name="connsiteY5" fmla="*/ 2343785 h 4095750"/>
              <a:gd name="connsiteX6" fmla="*/ 2197100 w 2349500"/>
              <a:gd name="connsiteY6" fmla="*/ 2355850 h 4095750"/>
              <a:gd name="connsiteX7" fmla="*/ 2164080 w 2349500"/>
              <a:gd name="connsiteY7" fmla="*/ 2353945 h 4095750"/>
              <a:gd name="connsiteX8" fmla="*/ 2110105 w 2349500"/>
              <a:gd name="connsiteY8" fmla="*/ 2402205 h 4095750"/>
              <a:gd name="connsiteX9" fmla="*/ 2082800 w 2349500"/>
              <a:gd name="connsiteY9" fmla="*/ 2486025 h 4095750"/>
              <a:gd name="connsiteX10" fmla="*/ 2051050 w 2349500"/>
              <a:gd name="connsiteY10" fmla="*/ 2559050 h 4095750"/>
              <a:gd name="connsiteX11" fmla="*/ 2013585 w 2349500"/>
              <a:gd name="connsiteY11" fmla="*/ 2616835 h 4095750"/>
              <a:gd name="connsiteX12" fmla="*/ 1851025 w 2349500"/>
              <a:gd name="connsiteY12" fmla="*/ 2692400 h 4095750"/>
              <a:gd name="connsiteX13" fmla="*/ 1772920 w 2349500"/>
              <a:gd name="connsiteY13" fmla="*/ 2811780 h 4095750"/>
              <a:gd name="connsiteX14" fmla="*/ 1751965 w 2349500"/>
              <a:gd name="connsiteY14" fmla="*/ 2945765 h 4095750"/>
              <a:gd name="connsiteX15" fmla="*/ 1732280 w 2349500"/>
              <a:gd name="connsiteY15" fmla="*/ 3023235 h 4095750"/>
              <a:gd name="connsiteX16" fmla="*/ 1840230 w 2349500"/>
              <a:gd name="connsiteY16" fmla="*/ 3223260 h 4095750"/>
              <a:gd name="connsiteX17" fmla="*/ 1927860 w 2349500"/>
              <a:gd name="connsiteY17" fmla="*/ 3765550 h 4095750"/>
              <a:gd name="connsiteX18" fmla="*/ 1828800 w 2349500"/>
              <a:gd name="connsiteY18" fmla="*/ 3792855 h 4095750"/>
              <a:gd name="connsiteX19" fmla="*/ 1905000 w 2349500"/>
              <a:gd name="connsiteY19" fmla="*/ 3892550 h 4095750"/>
              <a:gd name="connsiteX20" fmla="*/ 1966595 w 2349500"/>
              <a:gd name="connsiteY20" fmla="*/ 3911600 h 4095750"/>
              <a:gd name="connsiteX21" fmla="*/ 2033270 w 2349500"/>
              <a:gd name="connsiteY21" fmla="*/ 3923665 h 4095750"/>
              <a:gd name="connsiteX22" fmla="*/ 2044700 w 2349500"/>
              <a:gd name="connsiteY22" fmla="*/ 3978275 h 4095750"/>
              <a:gd name="connsiteX23" fmla="*/ 1873250 w 2349500"/>
              <a:gd name="connsiteY23" fmla="*/ 3989705 h 4095750"/>
              <a:gd name="connsiteX24" fmla="*/ 1660525 w 2349500"/>
              <a:gd name="connsiteY24" fmla="*/ 3993515 h 4095750"/>
              <a:gd name="connsiteX25" fmla="*/ 1657350 w 2349500"/>
              <a:gd name="connsiteY25" fmla="*/ 3930650 h 4095750"/>
              <a:gd name="connsiteX26" fmla="*/ 1695450 w 2349500"/>
              <a:gd name="connsiteY26" fmla="*/ 3822700 h 4095750"/>
              <a:gd name="connsiteX27" fmla="*/ 1651000 w 2349500"/>
              <a:gd name="connsiteY27" fmla="*/ 3378200 h 4095750"/>
              <a:gd name="connsiteX28" fmla="*/ 1521460 w 2349500"/>
              <a:gd name="connsiteY28" fmla="*/ 3171190 h 4095750"/>
              <a:gd name="connsiteX29" fmla="*/ 1482090 w 2349500"/>
              <a:gd name="connsiteY29" fmla="*/ 3427095 h 4095750"/>
              <a:gd name="connsiteX30" fmla="*/ 1245235 w 2349500"/>
              <a:gd name="connsiteY30" fmla="*/ 3848735 h 4095750"/>
              <a:gd name="connsiteX31" fmla="*/ 1192530 w 2349500"/>
              <a:gd name="connsiteY31" fmla="*/ 3898265 h 4095750"/>
              <a:gd name="connsiteX32" fmla="*/ 1134745 w 2349500"/>
              <a:gd name="connsiteY32" fmla="*/ 3917315 h 4095750"/>
              <a:gd name="connsiteX33" fmla="*/ 1228725 w 2349500"/>
              <a:gd name="connsiteY33" fmla="*/ 3994785 h 4095750"/>
              <a:gd name="connsiteX34" fmla="*/ 1300480 w 2349500"/>
              <a:gd name="connsiteY34" fmla="*/ 3994785 h 4095750"/>
              <a:gd name="connsiteX35" fmla="*/ 1327150 w 2349500"/>
              <a:gd name="connsiteY35" fmla="*/ 4064000 h 4095750"/>
              <a:gd name="connsiteX36" fmla="*/ 1212850 w 2349500"/>
              <a:gd name="connsiteY36" fmla="*/ 4095750 h 4095750"/>
              <a:gd name="connsiteX37" fmla="*/ 1041400 w 2349500"/>
              <a:gd name="connsiteY37" fmla="*/ 4083050 h 4095750"/>
              <a:gd name="connsiteX38" fmla="*/ 895350 w 2349500"/>
              <a:gd name="connsiteY38" fmla="*/ 4064000 h 4095750"/>
              <a:gd name="connsiteX39" fmla="*/ 901700 w 2349500"/>
              <a:gd name="connsiteY39" fmla="*/ 3968750 h 4095750"/>
              <a:gd name="connsiteX40" fmla="*/ 927100 w 2349500"/>
              <a:gd name="connsiteY40" fmla="*/ 3917950 h 4095750"/>
              <a:gd name="connsiteX41" fmla="*/ 1219200 w 2349500"/>
              <a:gd name="connsiteY41" fmla="*/ 3467100 h 4095750"/>
              <a:gd name="connsiteX42" fmla="*/ 1200150 w 2349500"/>
              <a:gd name="connsiteY42" fmla="*/ 3448050 h 4095750"/>
              <a:gd name="connsiteX43" fmla="*/ 1244600 w 2349500"/>
              <a:gd name="connsiteY43" fmla="*/ 3435350 h 4095750"/>
              <a:gd name="connsiteX44" fmla="*/ 1231900 w 2349500"/>
              <a:gd name="connsiteY44" fmla="*/ 2838450 h 4095750"/>
              <a:gd name="connsiteX45" fmla="*/ 1206500 w 2349500"/>
              <a:gd name="connsiteY45" fmla="*/ 2800350 h 4095750"/>
              <a:gd name="connsiteX46" fmla="*/ 1282700 w 2349500"/>
              <a:gd name="connsiteY46" fmla="*/ 2686050 h 4095750"/>
              <a:gd name="connsiteX47" fmla="*/ 1066800 w 2349500"/>
              <a:gd name="connsiteY47" fmla="*/ 2667000 h 4095750"/>
              <a:gd name="connsiteX48" fmla="*/ 914400 w 2349500"/>
              <a:gd name="connsiteY48" fmla="*/ 2635250 h 4095750"/>
              <a:gd name="connsiteX49" fmla="*/ 787400 w 2349500"/>
              <a:gd name="connsiteY49" fmla="*/ 2508250 h 4095750"/>
              <a:gd name="connsiteX50" fmla="*/ 368300 w 2349500"/>
              <a:gd name="connsiteY50" fmla="*/ 2317750 h 4095750"/>
              <a:gd name="connsiteX51" fmla="*/ 247650 w 2349500"/>
              <a:gd name="connsiteY51" fmla="*/ 2165350 h 4095750"/>
              <a:gd name="connsiteX52" fmla="*/ 152400 w 2349500"/>
              <a:gd name="connsiteY52" fmla="*/ 2082800 h 4095750"/>
              <a:gd name="connsiteX53" fmla="*/ 120650 w 2349500"/>
              <a:gd name="connsiteY53" fmla="*/ 1917700 h 4095750"/>
              <a:gd name="connsiteX54" fmla="*/ 82550 w 2349500"/>
              <a:gd name="connsiteY54" fmla="*/ 1879600 h 4095750"/>
              <a:gd name="connsiteX55" fmla="*/ 82550 w 2349500"/>
              <a:gd name="connsiteY55" fmla="*/ 1797050 h 4095750"/>
              <a:gd name="connsiteX56" fmla="*/ 0 w 2349500"/>
              <a:gd name="connsiteY56" fmla="*/ 1708150 h 4095750"/>
              <a:gd name="connsiteX57" fmla="*/ 25400 w 2349500"/>
              <a:gd name="connsiteY57" fmla="*/ 1562100 h 4095750"/>
              <a:gd name="connsiteX58" fmla="*/ 44450 w 2349500"/>
              <a:gd name="connsiteY58" fmla="*/ 1454150 h 4095750"/>
              <a:gd name="connsiteX59" fmla="*/ 6350 w 2349500"/>
              <a:gd name="connsiteY59" fmla="*/ 1365250 h 4095750"/>
              <a:gd name="connsiteX60" fmla="*/ 38100 w 2349500"/>
              <a:gd name="connsiteY60" fmla="*/ 1327150 h 4095750"/>
              <a:gd name="connsiteX61" fmla="*/ 95250 w 2349500"/>
              <a:gd name="connsiteY61" fmla="*/ 1085850 h 4095750"/>
              <a:gd name="connsiteX62" fmla="*/ 254000 w 2349500"/>
              <a:gd name="connsiteY62" fmla="*/ 800100 h 4095750"/>
              <a:gd name="connsiteX63" fmla="*/ 508000 w 2349500"/>
              <a:gd name="connsiteY63" fmla="*/ 387350 h 4095750"/>
              <a:gd name="connsiteX64" fmla="*/ 781050 w 2349500"/>
              <a:gd name="connsiteY64" fmla="*/ 120650 h 4095750"/>
              <a:gd name="connsiteX65" fmla="*/ 1047750 w 2349500"/>
              <a:gd name="connsiteY65" fmla="*/ 38100 h 4095750"/>
              <a:gd name="connsiteX66" fmla="*/ 1244600 w 2349500"/>
              <a:gd name="connsiteY66" fmla="*/ 0 h 4095750"/>
              <a:gd name="connsiteX67" fmla="*/ 1543050 w 2349500"/>
              <a:gd name="connsiteY67" fmla="*/ 25400 h 4095750"/>
              <a:gd name="connsiteX68" fmla="*/ 1822450 w 2349500"/>
              <a:gd name="connsiteY68" fmla="*/ 50800 h 4095750"/>
              <a:gd name="connsiteX69" fmla="*/ 2057400 w 2349500"/>
              <a:gd name="connsiteY69" fmla="*/ 273050 h 4095750"/>
              <a:gd name="connsiteX70" fmla="*/ 2197100 w 2349500"/>
              <a:gd name="connsiteY70" fmla="*/ 476250 h 4095750"/>
              <a:gd name="connsiteX71" fmla="*/ 2279650 w 2349500"/>
              <a:gd name="connsiteY71" fmla="*/ 876300 h 4095750"/>
              <a:gd name="connsiteX72" fmla="*/ 2254250 w 2349500"/>
              <a:gd name="connsiteY72" fmla="*/ 1282700 h 4095750"/>
              <a:gd name="connsiteX73" fmla="*/ 2222500 w 2349500"/>
              <a:gd name="connsiteY73" fmla="*/ 1530350 h 4095750"/>
              <a:gd name="connsiteX74" fmla="*/ 2203450 w 2349500"/>
              <a:gd name="connsiteY74" fmla="*/ 1670050 h 4095750"/>
              <a:gd name="connsiteX75" fmla="*/ 2197100 w 2349500"/>
              <a:gd name="connsiteY75" fmla="*/ 1771650 h 4095750"/>
              <a:gd name="connsiteX76" fmla="*/ 2139950 w 2349500"/>
              <a:gd name="connsiteY76" fmla="*/ 1860550 h 4095750"/>
              <a:gd name="connsiteX77" fmla="*/ 2128520 w 2349500"/>
              <a:gd name="connsiteY77" fmla="*/ 1964690 h 4095750"/>
              <a:gd name="connsiteX78" fmla="*/ 2095500 w 2349500"/>
              <a:gd name="connsiteY78" fmla="*/ 2012950 h 4095750"/>
              <a:gd name="connsiteX79" fmla="*/ 2012950 w 2349500"/>
              <a:gd name="connsiteY79" fmla="*/ 2178050 h 4095750"/>
              <a:gd name="connsiteX80" fmla="*/ 1993900 w 2349500"/>
              <a:gd name="connsiteY80" fmla="*/ 2216150 h 4095750"/>
              <a:gd name="connsiteX81" fmla="*/ 2057400 w 2349500"/>
              <a:gd name="connsiteY81" fmla="*/ 2216150 h 4095750"/>
              <a:gd name="connsiteX82" fmla="*/ 2038985 w 2349500"/>
              <a:gd name="connsiteY82" fmla="*/ 2129790 h 4095750"/>
              <a:gd name="connsiteX83" fmla="*/ 2101850 w 2349500"/>
              <a:gd name="connsiteY83" fmla="*/ 2012950 h 4095750"/>
              <a:gd name="connsiteX84" fmla="*/ 2199640 w 2349500"/>
              <a:gd name="connsiteY84" fmla="*/ 2005965 h 4095750"/>
              <a:gd name="connsiteX85" fmla="*/ 2310130 w 2349500"/>
              <a:gd name="connsiteY85" fmla="*/ 2056765 h 4095750"/>
              <a:gd name="connsiteX86" fmla="*/ 2349500 w 2349500"/>
              <a:gd name="connsiteY86" fmla="*/ 2114550 h 4095750"/>
              <a:gd name="connsiteX0" fmla="*/ 2349500 w 2349500"/>
              <a:gd name="connsiteY0" fmla="*/ 2114550 h 4096873"/>
              <a:gd name="connsiteX1" fmla="*/ 2327275 w 2349500"/>
              <a:gd name="connsiteY1" fmla="*/ 2171700 h 4096873"/>
              <a:gd name="connsiteX2" fmla="*/ 2307590 w 2349500"/>
              <a:gd name="connsiteY2" fmla="*/ 2218690 h 4096873"/>
              <a:gd name="connsiteX3" fmla="*/ 2317750 w 2349500"/>
              <a:gd name="connsiteY3" fmla="*/ 2273935 h 4096873"/>
              <a:gd name="connsiteX4" fmla="*/ 2287270 w 2349500"/>
              <a:gd name="connsiteY4" fmla="*/ 2294890 h 4096873"/>
              <a:gd name="connsiteX5" fmla="*/ 2261870 w 2349500"/>
              <a:gd name="connsiteY5" fmla="*/ 2343785 h 4096873"/>
              <a:gd name="connsiteX6" fmla="*/ 2197100 w 2349500"/>
              <a:gd name="connsiteY6" fmla="*/ 2355850 h 4096873"/>
              <a:gd name="connsiteX7" fmla="*/ 2164080 w 2349500"/>
              <a:gd name="connsiteY7" fmla="*/ 2353945 h 4096873"/>
              <a:gd name="connsiteX8" fmla="*/ 2110105 w 2349500"/>
              <a:gd name="connsiteY8" fmla="*/ 2402205 h 4096873"/>
              <a:gd name="connsiteX9" fmla="*/ 2082800 w 2349500"/>
              <a:gd name="connsiteY9" fmla="*/ 2486025 h 4096873"/>
              <a:gd name="connsiteX10" fmla="*/ 2051050 w 2349500"/>
              <a:gd name="connsiteY10" fmla="*/ 2559050 h 4096873"/>
              <a:gd name="connsiteX11" fmla="*/ 2013585 w 2349500"/>
              <a:gd name="connsiteY11" fmla="*/ 2616835 h 4096873"/>
              <a:gd name="connsiteX12" fmla="*/ 1851025 w 2349500"/>
              <a:gd name="connsiteY12" fmla="*/ 2692400 h 4096873"/>
              <a:gd name="connsiteX13" fmla="*/ 1772920 w 2349500"/>
              <a:gd name="connsiteY13" fmla="*/ 2811780 h 4096873"/>
              <a:gd name="connsiteX14" fmla="*/ 1751965 w 2349500"/>
              <a:gd name="connsiteY14" fmla="*/ 2945765 h 4096873"/>
              <a:gd name="connsiteX15" fmla="*/ 1732280 w 2349500"/>
              <a:gd name="connsiteY15" fmla="*/ 3023235 h 4096873"/>
              <a:gd name="connsiteX16" fmla="*/ 1840230 w 2349500"/>
              <a:gd name="connsiteY16" fmla="*/ 3223260 h 4096873"/>
              <a:gd name="connsiteX17" fmla="*/ 1927860 w 2349500"/>
              <a:gd name="connsiteY17" fmla="*/ 3765550 h 4096873"/>
              <a:gd name="connsiteX18" fmla="*/ 1828800 w 2349500"/>
              <a:gd name="connsiteY18" fmla="*/ 3792855 h 4096873"/>
              <a:gd name="connsiteX19" fmla="*/ 1905000 w 2349500"/>
              <a:gd name="connsiteY19" fmla="*/ 3892550 h 4096873"/>
              <a:gd name="connsiteX20" fmla="*/ 1966595 w 2349500"/>
              <a:gd name="connsiteY20" fmla="*/ 3911600 h 4096873"/>
              <a:gd name="connsiteX21" fmla="*/ 2033270 w 2349500"/>
              <a:gd name="connsiteY21" fmla="*/ 3923665 h 4096873"/>
              <a:gd name="connsiteX22" fmla="*/ 2044700 w 2349500"/>
              <a:gd name="connsiteY22" fmla="*/ 3978275 h 4096873"/>
              <a:gd name="connsiteX23" fmla="*/ 1873250 w 2349500"/>
              <a:gd name="connsiteY23" fmla="*/ 3989705 h 4096873"/>
              <a:gd name="connsiteX24" fmla="*/ 1660525 w 2349500"/>
              <a:gd name="connsiteY24" fmla="*/ 3993515 h 4096873"/>
              <a:gd name="connsiteX25" fmla="*/ 1657350 w 2349500"/>
              <a:gd name="connsiteY25" fmla="*/ 3930650 h 4096873"/>
              <a:gd name="connsiteX26" fmla="*/ 1695450 w 2349500"/>
              <a:gd name="connsiteY26" fmla="*/ 3822700 h 4096873"/>
              <a:gd name="connsiteX27" fmla="*/ 1651000 w 2349500"/>
              <a:gd name="connsiteY27" fmla="*/ 3378200 h 4096873"/>
              <a:gd name="connsiteX28" fmla="*/ 1521460 w 2349500"/>
              <a:gd name="connsiteY28" fmla="*/ 3171190 h 4096873"/>
              <a:gd name="connsiteX29" fmla="*/ 1482090 w 2349500"/>
              <a:gd name="connsiteY29" fmla="*/ 3427095 h 4096873"/>
              <a:gd name="connsiteX30" fmla="*/ 1245235 w 2349500"/>
              <a:gd name="connsiteY30" fmla="*/ 3848735 h 4096873"/>
              <a:gd name="connsiteX31" fmla="*/ 1192530 w 2349500"/>
              <a:gd name="connsiteY31" fmla="*/ 3898265 h 4096873"/>
              <a:gd name="connsiteX32" fmla="*/ 1134745 w 2349500"/>
              <a:gd name="connsiteY32" fmla="*/ 3917315 h 4096873"/>
              <a:gd name="connsiteX33" fmla="*/ 1228725 w 2349500"/>
              <a:gd name="connsiteY33" fmla="*/ 3994785 h 4096873"/>
              <a:gd name="connsiteX34" fmla="*/ 1300480 w 2349500"/>
              <a:gd name="connsiteY34" fmla="*/ 3994785 h 4096873"/>
              <a:gd name="connsiteX35" fmla="*/ 1308100 w 2349500"/>
              <a:gd name="connsiteY35" fmla="*/ 4052570 h 4096873"/>
              <a:gd name="connsiteX36" fmla="*/ 1212850 w 2349500"/>
              <a:gd name="connsiteY36" fmla="*/ 4095750 h 4096873"/>
              <a:gd name="connsiteX37" fmla="*/ 1041400 w 2349500"/>
              <a:gd name="connsiteY37" fmla="*/ 4083050 h 4096873"/>
              <a:gd name="connsiteX38" fmla="*/ 895350 w 2349500"/>
              <a:gd name="connsiteY38" fmla="*/ 4064000 h 4096873"/>
              <a:gd name="connsiteX39" fmla="*/ 901700 w 2349500"/>
              <a:gd name="connsiteY39" fmla="*/ 3968750 h 4096873"/>
              <a:gd name="connsiteX40" fmla="*/ 927100 w 2349500"/>
              <a:gd name="connsiteY40" fmla="*/ 3917950 h 4096873"/>
              <a:gd name="connsiteX41" fmla="*/ 1219200 w 2349500"/>
              <a:gd name="connsiteY41" fmla="*/ 3467100 h 4096873"/>
              <a:gd name="connsiteX42" fmla="*/ 1200150 w 2349500"/>
              <a:gd name="connsiteY42" fmla="*/ 3448050 h 4096873"/>
              <a:gd name="connsiteX43" fmla="*/ 1244600 w 2349500"/>
              <a:gd name="connsiteY43" fmla="*/ 3435350 h 4096873"/>
              <a:gd name="connsiteX44" fmla="*/ 1231900 w 2349500"/>
              <a:gd name="connsiteY44" fmla="*/ 2838450 h 4096873"/>
              <a:gd name="connsiteX45" fmla="*/ 1206500 w 2349500"/>
              <a:gd name="connsiteY45" fmla="*/ 2800350 h 4096873"/>
              <a:gd name="connsiteX46" fmla="*/ 1282700 w 2349500"/>
              <a:gd name="connsiteY46" fmla="*/ 2686050 h 4096873"/>
              <a:gd name="connsiteX47" fmla="*/ 1066800 w 2349500"/>
              <a:gd name="connsiteY47" fmla="*/ 2667000 h 4096873"/>
              <a:gd name="connsiteX48" fmla="*/ 914400 w 2349500"/>
              <a:gd name="connsiteY48" fmla="*/ 2635250 h 4096873"/>
              <a:gd name="connsiteX49" fmla="*/ 787400 w 2349500"/>
              <a:gd name="connsiteY49" fmla="*/ 2508250 h 4096873"/>
              <a:gd name="connsiteX50" fmla="*/ 368300 w 2349500"/>
              <a:gd name="connsiteY50" fmla="*/ 2317750 h 4096873"/>
              <a:gd name="connsiteX51" fmla="*/ 247650 w 2349500"/>
              <a:gd name="connsiteY51" fmla="*/ 2165350 h 4096873"/>
              <a:gd name="connsiteX52" fmla="*/ 152400 w 2349500"/>
              <a:gd name="connsiteY52" fmla="*/ 2082800 h 4096873"/>
              <a:gd name="connsiteX53" fmla="*/ 120650 w 2349500"/>
              <a:gd name="connsiteY53" fmla="*/ 1917700 h 4096873"/>
              <a:gd name="connsiteX54" fmla="*/ 82550 w 2349500"/>
              <a:gd name="connsiteY54" fmla="*/ 1879600 h 4096873"/>
              <a:gd name="connsiteX55" fmla="*/ 82550 w 2349500"/>
              <a:gd name="connsiteY55" fmla="*/ 1797050 h 4096873"/>
              <a:gd name="connsiteX56" fmla="*/ 0 w 2349500"/>
              <a:gd name="connsiteY56" fmla="*/ 1708150 h 4096873"/>
              <a:gd name="connsiteX57" fmla="*/ 25400 w 2349500"/>
              <a:gd name="connsiteY57" fmla="*/ 1562100 h 4096873"/>
              <a:gd name="connsiteX58" fmla="*/ 44450 w 2349500"/>
              <a:gd name="connsiteY58" fmla="*/ 1454150 h 4096873"/>
              <a:gd name="connsiteX59" fmla="*/ 6350 w 2349500"/>
              <a:gd name="connsiteY59" fmla="*/ 1365250 h 4096873"/>
              <a:gd name="connsiteX60" fmla="*/ 38100 w 2349500"/>
              <a:gd name="connsiteY60" fmla="*/ 1327150 h 4096873"/>
              <a:gd name="connsiteX61" fmla="*/ 95250 w 2349500"/>
              <a:gd name="connsiteY61" fmla="*/ 1085850 h 4096873"/>
              <a:gd name="connsiteX62" fmla="*/ 254000 w 2349500"/>
              <a:gd name="connsiteY62" fmla="*/ 800100 h 4096873"/>
              <a:gd name="connsiteX63" fmla="*/ 508000 w 2349500"/>
              <a:gd name="connsiteY63" fmla="*/ 387350 h 4096873"/>
              <a:gd name="connsiteX64" fmla="*/ 781050 w 2349500"/>
              <a:gd name="connsiteY64" fmla="*/ 120650 h 4096873"/>
              <a:gd name="connsiteX65" fmla="*/ 1047750 w 2349500"/>
              <a:gd name="connsiteY65" fmla="*/ 38100 h 4096873"/>
              <a:gd name="connsiteX66" fmla="*/ 1244600 w 2349500"/>
              <a:gd name="connsiteY66" fmla="*/ 0 h 4096873"/>
              <a:gd name="connsiteX67" fmla="*/ 1543050 w 2349500"/>
              <a:gd name="connsiteY67" fmla="*/ 25400 h 4096873"/>
              <a:gd name="connsiteX68" fmla="*/ 1822450 w 2349500"/>
              <a:gd name="connsiteY68" fmla="*/ 50800 h 4096873"/>
              <a:gd name="connsiteX69" fmla="*/ 2057400 w 2349500"/>
              <a:gd name="connsiteY69" fmla="*/ 273050 h 4096873"/>
              <a:gd name="connsiteX70" fmla="*/ 2197100 w 2349500"/>
              <a:gd name="connsiteY70" fmla="*/ 476250 h 4096873"/>
              <a:gd name="connsiteX71" fmla="*/ 2279650 w 2349500"/>
              <a:gd name="connsiteY71" fmla="*/ 876300 h 4096873"/>
              <a:gd name="connsiteX72" fmla="*/ 2254250 w 2349500"/>
              <a:gd name="connsiteY72" fmla="*/ 1282700 h 4096873"/>
              <a:gd name="connsiteX73" fmla="*/ 2222500 w 2349500"/>
              <a:gd name="connsiteY73" fmla="*/ 1530350 h 4096873"/>
              <a:gd name="connsiteX74" fmla="*/ 2203450 w 2349500"/>
              <a:gd name="connsiteY74" fmla="*/ 1670050 h 4096873"/>
              <a:gd name="connsiteX75" fmla="*/ 2197100 w 2349500"/>
              <a:gd name="connsiteY75" fmla="*/ 1771650 h 4096873"/>
              <a:gd name="connsiteX76" fmla="*/ 2139950 w 2349500"/>
              <a:gd name="connsiteY76" fmla="*/ 1860550 h 4096873"/>
              <a:gd name="connsiteX77" fmla="*/ 2128520 w 2349500"/>
              <a:gd name="connsiteY77" fmla="*/ 1964690 h 4096873"/>
              <a:gd name="connsiteX78" fmla="*/ 2095500 w 2349500"/>
              <a:gd name="connsiteY78" fmla="*/ 2012950 h 4096873"/>
              <a:gd name="connsiteX79" fmla="*/ 2012950 w 2349500"/>
              <a:gd name="connsiteY79" fmla="*/ 2178050 h 4096873"/>
              <a:gd name="connsiteX80" fmla="*/ 1993900 w 2349500"/>
              <a:gd name="connsiteY80" fmla="*/ 2216150 h 4096873"/>
              <a:gd name="connsiteX81" fmla="*/ 2057400 w 2349500"/>
              <a:gd name="connsiteY81" fmla="*/ 2216150 h 4096873"/>
              <a:gd name="connsiteX82" fmla="*/ 2038985 w 2349500"/>
              <a:gd name="connsiteY82" fmla="*/ 2129790 h 4096873"/>
              <a:gd name="connsiteX83" fmla="*/ 2101850 w 2349500"/>
              <a:gd name="connsiteY83" fmla="*/ 2012950 h 4096873"/>
              <a:gd name="connsiteX84" fmla="*/ 2199640 w 2349500"/>
              <a:gd name="connsiteY84" fmla="*/ 2005965 h 4096873"/>
              <a:gd name="connsiteX85" fmla="*/ 2310130 w 2349500"/>
              <a:gd name="connsiteY85" fmla="*/ 2056765 h 4096873"/>
              <a:gd name="connsiteX86" fmla="*/ 2349500 w 2349500"/>
              <a:gd name="connsiteY86" fmla="*/ 2114550 h 4096873"/>
              <a:gd name="connsiteX0" fmla="*/ 2349500 w 2349500"/>
              <a:gd name="connsiteY0" fmla="*/ 2114550 h 4098392"/>
              <a:gd name="connsiteX1" fmla="*/ 2327275 w 2349500"/>
              <a:gd name="connsiteY1" fmla="*/ 2171700 h 4098392"/>
              <a:gd name="connsiteX2" fmla="*/ 2307590 w 2349500"/>
              <a:gd name="connsiteY2" fmla="*/ 2218690 h 4098392"/>
              <a:gd name="connsiteX3" fmla="*/ 2317750 w 2349500"/>
              <a:gd name="connsiteY3" fmla="*/ 2273935 h 4098392"/>
              <a:gd name="connsiteX4" fmla="*/ 2287270 w 2349500"/>
              <a:gd name="connsiteY4" fmla="*/ 2294890 h 4098392"/>
              <a:gd name="connsiteX5" fmla="*/ 2261870 w 2349500"/>
              <a:gd name="connsiteY5" fmla="*/ 2343785 h 4098392"/>
              <a:gd name="connsiteX6" fmla="*/ 2197100 w 2349500"/>
              <a:gd name="connsiteY6" fmla="*/ 2355850 h 4098392"/>
              <a:gd name="connsiteX7" fmla="*/ 2164080 w 2349500"/>
              <a:gd name="connsiteY7" fmla="*/ 2353945 h 4098392"/>
              <a:gd name="connsiteX8" fmla="*/ 2110105 w 2349500"/>
              <a:gd name="connsiteY8" fmla="*/ 2402205 h 4098392"/>
              <a:gd name="connsiteX9" fmla="*/ 2082800 w 2349500"/>
              <a:gd name="connsiteY9" fmla="*/ 2486025 h 4098392"/>
              <a:gd name="connsiteX10" fmla="*/ 2051050 w 2349500"/>
              <a:gd name="connsiteY10" fmla="*/ 2559050 h 4098392"/>
              <a:gd name="connsiteX11" fmla="*/ 2013585 w 2349500"/>
              <a:gd name="connsiteY11" fmla="*/ 2616835 h 4098392"/>
              <a:gd name="connsiteX12" fmla="*/ 1851025 w 2349500"/>
              <a:gd name="connsiteY12" fmla="*/ 2692400 h 4098392"/>
              <a:gd name="connsiteX13" fmla="*/ 1772920 w 2349500"/>
              <a:gd name="connsiteY13" fmla="*/ 2811780 h 4098392"/>
              <a:gd name="connsiteX14" fmla="*/ 1751965 w 2349500"/>
              <a:gd name="connsiteY14" fmla="*/ 2945765 h 4098392"/>
              <a:gd name="connsiteX15" fmla="*/ 1732280 w 2349500"/>
              <a:gd name="connsiteY15" fmla="*/ 3023235 h 4098392"/>
              <a:gd name="connsiteX16" fmla="*/ 1840230 w 2349500"/>
              <a:gd name="connsiteY16" fmla="*/ 3223260 h 4098392"/>
              <a:gd name="connsiteX17" fmla="*/ 1927860 w 2349500"/>
              <a:gd name="connsiteY17" fmla="*/ 3765550 h 4098392"/>
              <a:gd name="connsiteX18" fmla="*/ 1828800 w 2349500"/>
              <a:gd name="connsiteY18" fmla="*/ 3792855 h 4098392"/>
              <a:gd name="connsiteX19" fmla="*/ 1905000 w 2349500"/>
              <a:gd name="connsiteY19" fmla="*/ 3892550 h 4098392"/>
              <a:gd name="connsiteX20" fmla="*/ 1966595 w 2349500"/>
              <a:gd name="connsiteY20" fmla="*/ 3911600 h 4098392"/>
              <a:gd name="connsiteX21" fmla="*/ 2033270 w 2349500"/>
              <a:gd name="connsiteY21" fmla="*/ 3923665 h 4098392"/>
              <a:gd name="connsiteX22" fmla="*/ 2044700 w 2349500"/>
              <a:gd name="connsiteY22" fmla="*/ 3978275 h 4098392"/>
              <a:gd name="connsiteX23" fmla="*/ 1873250 w 2349500"/>
              <a:gd name="connsiteY23" fmla="*/ 3989705 h 4098392"/>
              <a:gd name="connsiteX24" fmla="*/ 1660525 w 2349500"/>
              <a:gd name="connsiteY24" fmla="*/ 3993515 h 4098392"/>
              <a:gd name="connsiteX25" fmla="*/ 1657350 w 2349500"/>
              <a:gd name="connsiteY25" fmla="*/ 3930650 h 4098392"/>
              <a:gd name="connsiteX26" fmla="*/ 1695450 w 2349500"/>
              <a:gd name="connsiteY26" fmla="*/ 3822700 h 4098392"/>
              <a:gd name="connsiteX27" fmla="*/ 1651000 w 2349500"/>
              <a:gd name="connsiteY27" fmla="*/ 3378200 h 4098392"/>
              <a:gd name="connsiteX28" fmla="*/ 1521460 w 2349500"/>
              <a:gd name="connsiteY28" fmla="*/ 3171190 h 4098392"/>
              <a:gd name="connsiteX29" fmla="*/ 1482090 w 2349500"/>
              <a:gd name="connsiteY29" fmla="*/ 3427095 h 4098392"/>
              <a:gd name="connsiteX30" fmla="*/ 1245235 w 2349500"/>
              <a:gd name="connsiteY30" fmla="*/ 3848735 h 4098392"/>
              <a:gd name="connsiteX31" fmla="*/ 1192530 w 2349500"/>
              <a:gd name="connsiteY31" fmla="*/ 3898265 h 4098392"/>
              <a:gd name="connsiteX32" fmla="*/ 1134745 w 2349500"/>
              <a:gd name="connsiteY32" fmla="*/ 3917315 h 4098392"/>
              <a:gd name="connsiteX33" fmla="*/ 1228725 w 2349500"/>
              <a:gd name="connsiteY33" fmla="*/ 3994785 h 4098392"/>
              <a:gd name="connsiteX34" fmla="*/ 1300480 w 2349500"/>
              <a:gd name="connsiteY34" fmla="*/ 3994785 h 4098392"/>
              <a:gd name="connsiteX35" fmla="*/ 1308100 w 2349500"/>
              <a:gd name="connsiteY35" fmla="*/ 4052570 h 4098392"/>
              <a:gd name="connsiteX36" fmla="*/ 1212850 w 2349500"/>
              <a:gd name="connsiteY36" fmla="*/ 4095750 h 4098392"/>
              <a:gd name="connsiteX37" fmla="*/ 1041400 w 2349500"/>
              <a:gd name="connsiteY37" fmla="*/ 4083050 h 4098392"/>
              <a:gd name="connsiteX38" fmla="*/ 895350 w 2349500"/>
              <a:gd name="connsiteY38" fmla="*/ 4064000 h 4098392"/>
              <a:gd name="connsiteX39" fmla="*/ 901700 w 2349500"/>
              <a:gd name="connsiteY39" fmla="*/ 3968750 h 4098392"/>
              <a:gd name="connsiteX40" fmla="*/ 927100 w 2349500"/>
              <a:gd name="connsiteY40" fmla="*/ 3917950 h 4098392"/>
              <a:gd name="connsiteX41" fmla="*/ 1219200 w 2349500"/>
              <a:gd name="connsiteY41" fmla="*/ 3467100 h 4098392"/>
              <a:gd name="connsiteX42" fmla="*/ 1200150 w 2349500"/>
              <a:gd name="connsiteY42" fmla="*/ 3448050 h 4098392"/>
              <a:gd name="connsiteX43" fmla="*/ 1244600 w 2349500"/>
              <a:gd name="connsiteY43" fmla="*/ 3435350 h 4098392"/>
              <a:gd name="connsiteX44" fmla="*/ 1231900 w 2349500"/>
              <a:gd name="connsiteY44" fmla="*/ 2838450 h 4098392"/>
              <a:gd name="connsiteX45" fmla="*/ 1206500 w 2349500"/>
              <a:gd name="connsiteY45" fmla="*/ 2800350 h 4098392"/>
              <a:gd name="connsiteX46" fmla="*/ 1282700 w 2349500"/>
              <a:gd name="connsiteY46" fmla="*/ 2686050 h 4098392"/>
              <a:gd name="connsiteX47" fmla="*/ 1066800 w 2349500"/>
              <a:gd name="connsiteY47" fmla="*/ 2667000 h 4098392"/>
              <a:gd name="connsiteX48" fmla="*/ 914400 w 2349500"/>
              <a:gd name="connsiteY48" fmla="*/ 2635250 h 4098392"/>
              <a:gd name="connsiteX49" fmla="*/ 787400 w 2349500"/>
              <a:gd name="connsiteY49" fmla="*/ 2508250 h 4098392"/>
              <a:gd name="connsiteX50" fmla="*/ 368300 w 2349500"/>
              <a:gd name="connsiteY50" fmla="*/ 2317750 h 4098392"/>
              <a:gd name="connsiteX51" fmla="*/ 247650 w 2349500"/>
              <a:gd name="connsiteY51" fmla="*/ 2165350 h 4098392"/>
              <a:gd name="connsiteX52" fmla="*/ 152400 w 2349500"/>
              <a:gd name="connsiteY52" fmla="*/ 2082800 h 4098392"/>
              <a:gd name="connsiteX53" fmla="*/ 120650 w 2349500"/>
              <a:gd name="connsiteY53" fmla="*/ 1917700 h 4098392"/>
              <a:gd name="connsiteX54" fmla="*/ 82550 w 2349500"/>
              <a:gd name="connsiteY54" fmla="*/ 1879600 h 4098392"/>
              <a:gd name="connsiteX55" fmla="*/ 82550 w 2349500"/>
              <a:gd name="connsiteY55" fmla="*/ 1797050 h 4098392"/>
              <a:gd name="connsiteX56" fmla="*/ 0 w 2349500"/>
              <a:gd name="connsiteY56" fmla="*/ 1708150 h 4098392"/>
              <a:gd name="connsiteX57" fmla="*/ 25400 w 2349500"/>
              <a:gd name="connsiteY57" fmla="*/ 1562100 h 4098392"/>
              <a:gd name="connsiteX58" fmla="*/ 44450 w 2349500"/>
              <a:gd name="connsiteY58" fmla="*/ 1454150 h 4098392"/>
              <a:gd name="connsiteX59" fmla="*/ 6350 w 2349500"/>
              <a:gd name="connsiteY59" fmla="*/ 1365250 h 4098392"/>
              <a:gd name="connsiteX60" fmla="*/ 38100 w 2349500"/>
              <a:gd name="connsiteY60" fmla="*/ 1327150 h 4098392"/>
              <a:gd name="connsiteX61" fmla="*/ 95250 w 2349500"/>
              <a:gd name="connsiteY61" fmla="*/ 1085850 h 4098392"/>
              <a:gd name="connsiteX62" fmla="*/ 254000 w 2349500"/>
              <a:gd name="connsiteY62" fmla="*/ 800100 h 4098392"/>
              <a:gd name="connsiteX63" fmla="*/ 508000 w 2349500"/>
              <a:gd name="connsiteY63" fmla="*/ 387350 h 4098392"/>
              <a:gd name="connsiteX64" fmla="*/ 781050 w 2349500"/>
              <a:gd name="connsiteY64" fmla="*/ 120650 h 4098392"/>
              <a:gd name="connsiteX65" fmla="*/ 1047750 w 2349500"/>
              <a:gd name="connsiteY65" fmla="*/ 38100 h 4098392"/>
              <a:gd name="connsiteX66" fmla="*/ 1244600 w 2349500"/>
              <a:gd name="connsiteY66" fmla="*/ 0 h 4098392"/>
              <a:gd name="connsiteX67" fmla="*/ 1543050 w 2349500"/>
              <a:gd name="connsiteY67" fmla="*/ 25400 h 4098392"/>
              <a:gd name="connsiteX68" fmla="*/ 1822450 w 2349500"/>
              <a:gd name="connsiteY68" fmla="*/ 50800 h 4098392"/>
              <a:gd name="connsiteX69" fmla="*/ 2057400 w 2349500"/>
              <a:gd name="connsiteY69" fmla="*/ 273050 h 4098392"/>
              <a:gd name="connsiteX70" fmla="*/ 2197100 w 2349500"/>
              <a:gd name="connsiteY70" fmla="*/ 476250 h 4098392"/>
              <a:gd name="connsiteX71" fmla="*/ 2279650 w 2349500"/>
              <a:gd name="connsiteY71" fmla="*/ 876300 h 4098392"/>
              <a:gd name="connsiteX72" fmla="*/ 2254250 w 2349500"/>
              <a:gd name="connsiteY72" fmla="*/ 1282700 h 4098392"/>
              <a:gd name="connsiteX73" fmla="*/ 2222500 w 2349500"/>
              <a:gd name="connsiteY73" fmla="*/ 1530350 h 4098392"/>
              <a:gd name="connsiteX74" fmla="*/ 2203450 w 2349500"/>
              <a:gd name="connsiteY74" fmla="*/ 1670050 h 4098392"/>
              <a:gd name="connsiteX75" fmla="*/ 2197100 w 2349500"/>
              <a:gd name="connsiteY75" fmla="*/ 1771650 h 4098392"/>
              <a:gd name="connsiteX76" fmla="*/ 2139950 w 2349500"/>
              <a:gd name="connsiteY76" fmla="*/ 1860550 h 4098392"/>
              <a:gd name="connsiteX77" fmla="*/ 2128520 w 2349500"/>
              <a:gd name="connsiteY77" fmla="*/ 1964690 h 4098392"/>
              <a:gd name="connsiteX78" fmla="*/ 2095500 w 2349500"/>
              <a:gd name="connsiteY78" fmla="*/ 2012950 h 4098392"/>
              <a:gd name="connsiteX79" fmla="*/ 2012950 w 2349500"/>
              <a:gd name="connsiteY79" fmla="*/ 2178050 h 4098392"/>
              <a:gd name="connsiteX80" fmla="*/ 1993900 w 2349500"/>
              <a:gd name="connsiteY80" fmla="*/ 2216150 h 4098392"/>
              <a:gd name="connsiteX81" fmla="*/ 2057400 w 2349500"/>
              <a:gd name="connsiteY81" fmla="*/ 2216150 h 4098392"/>
              <a:gd name="connsiteX82" fmla="*/ 2038985 w 2349500"/>
              <a:gd name="connsiteY82" fmla="*/ 2129790 h 4098392"/>
              <a:gd name="connsiteX83" fmla="*/ 2101850 w 2349500"/>
              <a:gd name="connsiteY83" fmla="*/ 2012950 h 4098392"/>
              <a:gd name="connsiteX84" fmla="*/ 2199640 w 2349500"/>
              <a:gd name="connsiteY84" fmla="*/ 2005965 h 4098392"/>
              <a:gd name="connsiteX85" fmla="*/ 2310130 w 2349500"/>
              <a:gd name="connsiteY85" fmla="*/ 2056765 h 4098392"/>
              <a:gd name="connsiteX86" fmla="*/ 2349500 w 2349500"/>
              <a:gd name="connsiteY86" fmla="*/ 2114550 h 4098392"/>
              <a:gd name="connsiteX0" fmla="*/ 2349500 w 2349500"/>
              <a:gd name="connsiteY0" fmla="*/ 2114550 h 4095750"/>
              <a:gd name="connsiteX1" fmla="*/ 2327275 w 2349500"/>
              <a:gd name="connsiteY1" fmla="*/ 2171700 h 4095750"/>
              <a:gd name="connsiteX2" fmla="*/ 2307590 w 2349500"/>
              <a:gd name="connsiteY2" fmla="*/ 2218690 h 4095750"/>
              <a:gd name="connsiteX3" fmla="*/ 2317750 w 2349500"/>
              <a:gd name="connsiteY3" fmla="*/ 2273935 h 4095750"/>
              <a:gd name="connsiteX4" fmla="*/ 2287270 w 2349500"/>
              <a:gd name="connsiteY4" fmla="*/ 2294890 h 4095750"/>
              <a:gd name="connsiteX5" fmla="*/ 2261870 w 2349500"/>
              <a:gd name="connsiteY5" fmla="*/ 2343785 h 4095750"/>
              <a:gd name="connsiteX6" fmla="*/ 2197100 w 2349500"/>
              <a:gd name="connsiteY6" fmla="*/ 2355850 h 4095750"/>
              <a:gd name="connsiteX7" fmla="*/ 2164080 w 2349500"/>
              <a:gd name="connsiteY7" fmla="*/ 2353945 h 4095750"/>
              <a:gd name="connsiteX8" fmla="*/ 2110105 w 2349500"/>
              <a:gd name="connsiteY8" fmla="*/ 2402205 h 4095750"/>
              <a:gd name="connsiteX9" fmla="*/ 2082800 w 2349500"/>
              <a:gd name="connsiteY9" fmla="*/ 2486025 h 4095750"/>
              <a:gd name="connsiteX10" fmla="*/ 2051050 w 2349500"/>
              <a:gd name="connsiteY10" fmla="*/ 2559050 h 4095750"/>
              <a:gd name="connsiteX11" fmla="*/ 2013585 w 2349500"/>
              <a:gd name="connsiteY11" fmla="*/ 2616835 h 4095750"/>
              <a:gd name="connsiteX12" fmla="*/ 1851025 w 2349500"/>
              <a:gd name="connsiteY12" fmla="*/ 2692400 h 4095750"/>
              <a:gd name="connsiteX13" fmla="*/ 1772920 w 2349500"/>
              <a:gd name="connsiteY13" fmla="*/ 2811780 h 4095750"/>
              <a:gd name="connsiteX14" fmla="*/ 1751965 w 2349500"/>
              <a:gd name="connsiteY14" fmla="*/ 2945765 h 4095750"/>
              <a:gd name="connsiteX15" fmla="*/ 1732280 w 2349500"/>
              <a:gd name="connsiteY15" fmla="*/ 3023235 h 4095750"/>
              <a:gd name="connsiteX16" fmla="*/ 1840230 w 2349500"/>
              <a:gd name="connsiteY16" fmla="*/ 3223260 h 4095750"/>
              <a:gd name="connsiteX17" fmla="*/ 1927860 w 2349500"/>
              <a:gd name="connsiteY17" fmla="*/ 3765550 h 4095750"/>
              <a:gd name="connsiteX18" fmla="*/ 1828800 w 2349500"/>
              <a:gd name="connsiteY18" fmla="*/ 3792855 h 4095750"/>
              <a:gd name="connsiteX19" fmla="*/ 1905000 w 2349500"/>
              <a:gd name="connsiteY19" fmla="*/ 3892550 h 4095750"/>
              <a:gd name="connsiteX20" fmla="*/ 1966595 w 2349500"/>
              <a:gd name="connsiteY20" fmla="*/ 3911600 h 4095750"/>
              <a:gd name="connsiteX21" fmla="*/ 2033270 w 2349500"/>
              <a:gd name="connsiteY21" fmla="*/ 3923665 h 4095750"/>
              <a:gd name="connsiteX22" fmla="*/ 2044700 w 2349500"/>
              <a:gd name="connsiteY22" fmla="*/ 3978275 h 4095750"/>
              <a:gd name="connsiteX23" fmla="*/ 1873250 w 2349500"/>
              <a:gd name="connsiteY23" fmla="*/ 3989705 h 4095750"/>
              <a:gd name="connsiteX24" fmla="*/ 1660525 w 2349500"/>
              <a:gd name="connsiteY24" fmla="*/ 3993515 h 4095750"/>
              <a:gd name="connsiteX25" fmla="*/ 1657350 w 2349500"/>
              <a:gd name="connsiteY25" fmla="*/ 3930650 h 4095750"/>
              <a:gd name="connsiteX26" fmla="*/ 1695450 w 2349500"/>
              <a:gd name="connsiteY26" fmla="*/ 3822700 h 4095750"/>
              <a:gd name="connsiteX27" fmla="*/ 1651000 w 2349500"/>
              <a:gd name="connsiteY27" fmla="*/ 3378200 h 4095750"/>
              <a:gd name="connsiteX28" fmla="*/ 1521460 w 2349500"/>
              <a:gd name="connsiteY28" fmla="*/ 3171190 h 4095750"/>
              <a:gd name="connsiteX29" fmla="*/ 1482090 w 2349500"/>
              <a:gd name="connsiteY29" fmla="*/ 3427095 h 4095750"/>
              <a:gd name="connsiteX30" fmla="*/ 1245235 w 2349500"/>
              <a:gd name="connsiteY30" fmla="*/ 3848735 h 4095750"/>
              <a:gd name="connsiteX31" fmla="*/ 1192530 w 2349500"/>
              <a:gd name="connsiteY31" fmla="*/ 3898265 h 4095750"/>
              <a:gd name="connsiteX32" fmla="*/ 1134745 w 2349500"/>
              <a:gd name="connsiteY32" fmla="*/ 3917315 h 4095750"/>
              <a:gd name="connsiteX33" fmla="*/ 1228725 w 2349500"/>
              <a:gd name="connsiteY33" fmla="*/ 3994785 h 4095750"/>
              <a:gd name="connsiteX34" fmla="*/ 1300480 w 2349500"/>
              <a:gd name="connsiteY34" fmla="*/ 3994785 h 4095750"/>
              <a:gd name="connsiteX35" fmla="*/ 1308100 w 2349500"/>
              <a:gd name="connsiteY35" fmla="*/ 4052570 h 4095750"/>
              <a:gd name="connsiteX36" fmla="*/ 1212850 w 2349500"/>
              <a:gd name="connsiteY36" fmla="*/ 4095750 h 4095750"/>
              <a:gd name="connsiteX37" fmla="*/ 1041400 w 2349500"/>
              <a:gd name="connsiteY37" fmla="*/ 4083050 h 4095750"/>
              <a:gd name="connsiteX38" fmla="*/ 895350 w 2349500"/>
              <a:gd name="connsiteY38" fmla="*/ 4064000 h 4095750"/>
              <a:gd name="connsiteX39" fmla="*/ 901700 w 2349500"/>
              <a:gd name="connsiteY39" fmla="*/ 3968750 h 4095750"/>
              <a:gd name="connsiteX40" fmla="*/ 927100 w 2349500"/>
              <a:gd name="connsiteY40" fmla="*/ 3917950 h 4095750"/>
              <a:gd name="connsiteX41" fmla="*/ 1219200 w 2349500"/>
              <a:gd name="connsiteY41" fmla="*/ 3467100 h 4095750"/>
              <a:gd name="connsiteX42" fmla="*/ 1200150 w 2349500"/>
              <a:gd name="connsiteY42" fmla="*/ 3448050 h 4095750"/>
              <a:gd name="connsiteX43" fmla="*/ 1244600 w 2349500"/>
              <a:gd name="connsiteY43" fmla="*/ 3435350 h 4095750"/>
              <a:gd name="connsiteX44" fmla="*/ 1231900 w 2349500"/>
              <a:gd name="connsiteY44" fmla="*/ 2838450 h 4095750"/>
              <a:gd name="connsiteX45" fmla="*/ 1206500 w 2349500"/>
              <a:gd name="connsiteY45" fmla="*/ 2800350 h 4095750"/>
              <a:gd name="connsiteX46" fmla="*/ 1282700 w 2349500"/>
              <a:gd name="connsiteY46" fmla="*/ 2686050 h 4095750"/>
              <a:gd name="connsiteX47" fmla="*/ 1066800 w 2349500"/>
              <a:gd name="connsiteY47" fmla="*/ 2667000 h 4095750"/>
              <a:gd name="connsiteX48" fmla="*/ 914400 w 2349500"/>
              <a:gd name="connsiteY48" fmla="*/ 2635250 h 4095750"/>
              <a:gd name="connsiteX49" fmla="*/ 787400 w 2349500"/>
              <a:gd name="connsiteY49" fmla="*/ 2508250 h 4095750"/>
              <a:gd name="connsiteX50" fmla="*/ 368300 w 2349500"/>
              <a:gd name="connsiteY50" fmla="*/ 2317750 h 4095750"/>
              <a:gd name="connsiteX51" fmla="*/ 247650 w 2349500"/>
              <a:gd name="connsiteY51" fmla="*/ 2165350 h 4095750"/>
              <a:gd name="connsiteX52" fmla="*/ 152400 w 2349500"/>
              <a:gd name="connsiteY52" fmla="*/ 2082800 h 4095750"/>
              <a:gd name="connsiteX53" fmla="*/ 120650 w 2349500"/>
              <a:gd name="connsiteY53" fmla="*/ 1917700 h 4095750"/>
              <a:gd name="connsiteX54" fmla="*/ 82550 w 2349500"/>
              <a:gd name="connsiteY54" fmla="*/ 1879600 h 4095750"/>
              <a:gd name="connsiteX55" fmla="*/ 82550 w 2349500"/>
              <a:gd name="connsiteY55" fmla="*/ 1797050 h 4095750"/>
              <a:gd name="connsiteX56" fmla="*/ 0 w 2349500"/>
              <a:gd name="connsiteY56" fmla="*/ 1708150 h 4095750"/>
              <a:gd name="connsiteX57" fmla="*/ 25400 w 2349500"/>
              <a:gd name="connsiteY57" fmla="*/ 1562100 h 4095750"/>
              <a:gd name="connsiteX58" fmla="*/ 44450 w 2349500"/>
              <a:gd name="connsiteY58" fmla="*/ 1454150 h 4095750"/>
              <a:gd name="connsiteX59" fmla="*/ 6350 w 2349500"/>
              <a:gd name="connsiteY59" fmla="*/ 1365250 h 4095750"/>
              <a:gd name="connsiteX60" fmla="*/ 38100 w 2349500"/>
              <a:gd name="connsiteY60" fmla="*/ 1327150 h 4095750"/>
              <a:gd name="connsiteX61" fmla="*/ 95250 w 2349500"/>
              <a:gd name="connsiteY61" fmla="*/ 1085850 h 4095750"/>
              <a:gd name="connsiteX62" fmla="*/ 254000 w 2349500"/>
              <a:gd name="connsiteY62" fmla="*/ 800100 h 4095750"/>
              <a:gd name="connsiteX63" fmla="*/ 508000 w 2349500"/>
              <a:gd name="connsiteY63" fmla="*/ 387350 h 4095750"/>
              <a:gd name="connsiteX64" fmla="*/ 781050 w 2349500"/>
              <a:gd name="connsiteY64" fmla="*/ 120650 h 4095750"/>
              <a:gd name="connsiteX65" fmla="*/ 1047750 w 2349500"/>
              <a:gd name="connsiteY65" fmla="*/ 38100 h 4095750"/>
              <a:gd name="connsiteX66" fmla="*/ 1244600 w 2349500"/>
              <a:gd name="connsiteY66" fmla="*/ 0 h 4095750"/>
              <a:gd name="connsiteX67" fmla="*/ 1543050 w 2349500"/>
              <a:gd name="connsiteY67" fmla="*/ 25400 h 4095750"/>
              <a:gd name="connsiteX68" fmla="*/ 1822450 w 2349500"/>
              <a:gd name="connsiteY68" fmla="*/ 50800 h 4095750"/>
              <a:gd name="connsiteX69" fmla="*/ 2057400 w 2349500"/>
              <a:gd name="connsiteY69" fmla="*/ 273050 h 4095750"/>
              <a:gd name="connsiteX70" fmla="*/ 2197100 w 2349500"/>
              <a:gd name="connsiteY70" fmla="*/ 476250 h 4095750"/>
              <a:gd name="connsiteX71" fmla="*/ 2279650 w 2349500"/>
              <a:gd name="connsiteY71" fmla="*/ 876300 h 4095750"/>
              <a:gd name="connsiteX72" fmla="*/ 2254250 w 2349500"/>
              <a:gd name="connsiteY72" fmla="*/ 1282700 h 4095750"/>
              <a:gd name="connsiteX73" fmla="*/ 2222500 w 2349500"/>
              <a:gd name="connsiteY73" fmla="*/ 1530350 h 4095750"/>
              <a:gd name="connsiteX74" fmla="*/ 2203450 w 2349500"/>
              <a:gd name="connsiteY74" fmla="*/ 1670050 h 4095750"/>
              <a:gd name="connsiteX75" fmla="*/ 2197100 w 2349500"/>
              <a:gd name="connsiteY75" fmla="*/ 1771650 h 4095750"/>
              <a:gd name="connsiteX76" fmla="*/ 2139950 w 2349500"/>
              <a:gd name="connsiteY76" fmla="*/ 1860550 h 4095750"/>
              <a:gd name="connsiteX77" fmla="*/ 2128520 w 2349500"/>
              <a:gd name="connsiteY77" fmla="*/ 1964690 h 4095750"/>
              <a:gd name="connsiteX78" fmla="*/ 2095500 w 2349500"/>
              <a:gd name="connsiteY78" fmla="*/ 2012950 h 4095750"/>
              <a:gd name="connsiteX79" fmla="*/ 2012950 w 2349500"/>
              <a:gd name="connsiteY79" fmla="*/ 2178050 h 4095750"/>
              <a:gd name="connsiteX80" fmla="*/ 1993900 w 2349500"/>
              <a:gd name="connsiteY80" fmla="*/ 2216150 h 4095750"/>
              <a:gd name="connsiteX81" fmla="*/ 2057400 w 2349500"/>
              <a:gd name="connsiteY81" fmla="*/ 2216150 h 4095750"/>
              <a:gd name="connsiteX82" fmla="*/ 2038985 w 2349500"/>
              <a:gd name="connsiteY82" fmla="*/ 2129790 h 4095750"/>
              <a:gd name="connsiteX83" fmla="*/ 2101850 w 2349500"/>
              <a:gd name="connsiteY83" fmla="*/ 2012950 h 4095750"/>
              <a:gd name="connsiteX84" fmla="*/ 2199640 w 2349500"/>
              <a:gd name="connsiteY84" fmla="*/ 2005965 h 4095750"/>
              <a:gd name="connsiteX85" fmla="*/ 2310130 w 2349500"/>
              <a:gd name="connsiteY85" fmla="*/ 2056765 h 4095750"/>
              <a:gd name="connsiteX86" fmla="*/ 2349500 w 2349500"/>
              <a:gd name="connsiteY86" fmla="*/ 2114550 h 4095750"/>
              <a:gd name="connsiteX0" fmla="*/ 2349500 w 2349500"/>
              <a:gd name="connsiteY0" fmla="*/ 2114550 h 4095804"/>
              <a:gd name="connsiteX1" fmla="*/ 2327275 w 2349500"/>
              <a:gd name="connsiteY1" fmla="*/ 2171700 h 4095804"/>
              <a:gd name="connsiteX2" fmla="*/ 2307590 w 2349500"/>
              <a:gd name="connsiteY2" fmla="*/ 2218690 h 4095804"/>
              <a:gd name="connsiteX3" fmla="*/ 2317750 w 2349500"/>
              <a:gd name="connsiteY3" fmla="*/ 2273935 h 4095804"/>
              <a:gd name="connsiteX4" fmla="*/ 2287270 w 2349500"/>
              <a:gd name="connsiteY4" fmla="*/ 2294890 h 4095804"/>
              <a:gd name="connsiteX5" fmla="*/ 2261870 w 2349500"/>
              <a:gd name="connsiteY5" fmla="*/ 2343785 h 4095804"/>
              <a:gd name="connsiteX6" fmla="*/ 2197100 w 2349500"/>
              <a:gd name="connsiteY6" fmla="*/ 2355850 h 4095804"/>
              <a:gd name="connsiteX7" fmla="*/ 2164080 w 2349500"/>
              <a:gd name="connsiteY7" fmla="*/ 2353945 h 4095804"/>
              <a:gd name="connsiteX8" fmla="*/ 2110105 w 2349500"/>
              <a:gd name="connsiteY8" fmla="*/ 2402205 h 4095804"/>
              <a:gd name="connsiteX9" fmla="*/ 2082800 w 2349500"/>
              <a:gd name="connsiteY9" fmla="*/ 2486025 h 4095804"/>
              <a:gd name="connsiteX10" fmla="*/ 2051050 w 2349500"/>
              <a:gd name="connsiteY10" fmla="*/ 2559050 h 4095804"/>
              <a:gd name="connsiteX11" fmla="*/ 2013585 w 2349500"/>
              <a:gd name="connsiteY11" fmla="*/ 2616835 h 4095804"/>
              <a:gd name="connsiteX12" fmla="*/ 1851025 w 2349500"/>
              <a:gd name="connsiteY12" fmla="*/ 2692400 h 4095804"/>
              <a:gd name="connsiteX13" fmla="*/ 1772920 w 2349500"/>
              <a:gd name="connsiteY13" fmla="*/ 2811780 h 4095804"/>
              <a:gd name="connsiteX14" fmla="*/ 1751965 w 2349500"/>
              <a:gd name="connsiteY14" fmla="*/ 2945765 h 4095804"/>
              <a:gd name="connsiteX15" fmla="*/ 1732280 w 2349500"/>
              <a:gd name="connsiteY15" fmla="*/ 3023235 h 4095804"/>
              <a:gd name="connsiteX16" fmla="*/ 1840230 w 2349500"/>
              <a:gd name="connsiteY16" fmla="*/ 3223260 h 4095804"/>
              <a:gd name="connsiteX17" fmla="*/ 1927860 w 2349500"/>
              <a:gd name="connsiteY17" fmla="*/ 3765550 h 4095804"/>
              <a:gd name="connsiteX18" fmla="*/ 1828800 w 2349500"/>
              <a:gd name="connsiteY18" fmla="*/ 3792855 h 4095804"/>
              <a:gd name="connsiteX19" fmla="*/ 1905000 w 2349500"/>
              <a:gd name="connsiteY19" fmla="*/ 3892550 h 4095804"/>
              <a:gd name="connsiteX20" fmla="*/ 1966595 w 2349500"/>
              <a:gd name="connsiteY20" fmla="*/ 3911600 h 4095804"/>
              <a:gd name="connsiteX21" fmla="*/ 2033270 w 2349500"/>
              <a:gd name="connsiteY21" fmla="*/ 3923665 h 4095804"/>
              <a:gd name="connsiteX22" fmla="*/ 2044700 w 2349500"/>
              <a:gd name="connsiteY22" fmla="*/ 3978275 h 4095804"/>
              <a:gd name="connsiteX23" fmla="*/ 1873250 w 2349500"/>
              <a:gd name="connsiteY23" fmla="*/ 3989705 h 4095804"/>
              <a:gd name="connsiteX24" fmla="*/ 1660525 w 2349500"/>
              <a:gd name="connsiteY24" fmla="*/ 3993515 h 4095804"/>
              <a:gd name="connsiteX25" fmla="*/ 1657350 w 2349500"/>
              <a:gd name="connsiteY25" fmla="*/ 3930650 h 4095804"/>
              <a:gd name="connsiteX26" fmla="*/ 1695450 w 2349500"/>
              <a:gd name="connsiteY26" fmla="*/ 3822700 h 4095804"/>
              <a:gd name="connsiteX27" fmla="*/ 1651000 w 2349500"/>
              <a:gd name="connsiteY27" fmla="*/ 3378200 h 4095804"/>
              <a:gd name="connsiteX28" fmla="*/ 1521460 w 2349500"/>
              <a:gd name="connsiteY28" fmla="*/ 3171190 h 4095804"/>
              <a:gd name="connsiteX29" fmla="*/ 1482090 w 2349500"/>
              <a:gd name="connsiteY29" fmla="*/ 3427095 h 4095804"/>
              <a:gd name="connsiteX30" fmla="*/ 1245235 w 2349500"/>
              <a:gd name="connsiteY30" fmla="*/ 3848735 h 4095804"/>
              <a:gd name="connsiteX31" fmla="*/ 1192530 w 2349500"/>
              <a:gd name="connsiteY31" fmla="*/ 3898265 h 4095804"/>
              <a:gd name="connsiteX32" fmla="*/ 1134745 w 2349500"/>
              <a:gd name="connsiteY32" fmla="*/ 3917315 h 4095804"/>
              <a:gd name="connsiteX33" fmla="*/ 1228725 w 2349500"/>
              <a:gd name="connsiteY33" fmla="*/ 3994785 h 4095804"/>
              <a:gd name="connsiteX34" fmla="*/ 1300480 w 2349500"/>
              <a:gd name="connsiteY34" fmla="*/ 3994785 h 4095804"/>
              <a:gd name="connsiteX35" fmla="*/ 1308100 w 2349500"/>
              <a:gd name="connsiteY35" fmla="*/ 4052570 h 4095804"/>
              <a:gd name="connsiteX36" fmla="*/ 1219200 w 2349500"/>
              <a:gd name="connsiteY36" fmla="*/ 4077969 h 4095804"/>
              <a:gd name="connsiteX37" fmla="*/ 1212850 w 2349500"/>
              <a:gd name="connsiteY37" fmla="*/ 4095750 h 4095804"/>
              <a:gd name="connsiteX38" fmla="*/ 1041400 w 2349500"/>
              <a:gd name="connsiteY38" fmla="*/ 4083050 h 4095804"/>
              <a:gd name="connsiteX39" fmla="*/ 895350 w 2349500"/>
              <a:gd name="connsiteY39" fmla="*/ 4064000 h 4095804"/>
              <a:gd name="connsiteX40" fmla="*/ 901700 w 2349500"/>
              <a:gd name="connsiteY40" fmla="*/ 3968750 h 4095804"/>
              <a:gd name="connsiteX41" fmla="*/ 927100 w 2349500"/>
              <a:gd name="connsiteY41" fmla="*/ 3917950 h 4095804"/>
              <a:gd name="connsiteX42" fmla="*/ 1219200 w 2349500"/>
              <a:gd name="connsiteY42" fmla="*/ 3467100 h 4095804"/>
              <a:gd name="connsiteX43" fmla="*/ 1200150 w 2349500"/>
              <a:gd name="connsiteY43" fmla="*/ 3448050 h 4095804"/>
              <a:gd name="connsiteX44" fmla="*/ 1244600 w 2349500"/>
              <a:gd name="connsiteY44" fmla="*/ 3435350 h 4095804"/>
              <a:gd name="connsiteX45" fmla="*/ 1231900 w 2349500"/>
              <a:gd name="connsiteY45" fmla="*/ 2838450 h 4095804"/>
              <a:gd name="connsiteX46" fmla="*/ 1206500 w 2349500"/>
              <a:gd name="connsiteY46" fmla="*/ 2800350 h 4095804"/>
              <a:gd name="connsiteX47" fmla="*/ 1282700 w 2349500"/>
              <a:gd name="connsiteY47" fmla="*/ 2686050 h 4095804"/>
              <a:gd name="connsiteX48" fmla="*/ 1066800 w 2349500"/>
              <a:gd name="connsiteY48" fmla="*/ 2667000 h 4095804"/>
              <a:gd name="connsiteX49" fmla="*/ 914400 w 2349500"/>
              <a:gd name="connsiteY49" fmla="*/ 2635250 h 4095804"/>
              <a:gd name="connsiteX50" fmla="*/ 787400 w 2349500"/>
              <a:gd name="connsiteY50" fmla="*/ 2508250 h 4095804"/>
              <a:gd name="connsiteX51" fmla="*/ 368300 w 2349500"/>
              <a:gd name="connsiteY51" fmla="*/ 2317750 h 4095804"/>
              <a:gd name="connsiteX52" fmla="*/ 247650 w 2349500"/>
              <a:gd name="connsiteY52" fmla="*/ 2165350 h 4095804"/>
              <a:gd name="connsiteX53" fmla="*/ 152400 w 2349500"/>
              <a:gd name="connsiteY53" fmla="*/ 2082800 h 4095804"/>
              <a:gd name="connsiteX54" fmla="*/ 120650 w 2349500"/>
              <a:gd name="connsiteY54" fmla="*/ 1917700 h 4095804"/>
              <a:gd name="connsiteX55" fmla="*/ 82550 w 2349500"/>
              <a:gd name="connsiteY55" fmla="*/ 1879600 h 4095804"/>
              <a:gd name="connsiteX56" fmla="*/ 82550 w 2349500"/>
              <a:gd name="connsiteY56" fmla="*/ 1797050 h 4095804"/>
              <a:gd name="connsiteX57" fmla="*/ 0 w 2349500"/>
              <a:gd name="connsiteY57" fmla="*/ 1708150 h 4095804"/>
              <a:gd name="connsiteX58" fmla="*/ 25400 w 2349500"/>
              <a:gd name="connsiteY58" fmla="*/ 1562100 h 4095804"/>
              <a:gd name="connsiteX59" fmla="*/ 44450 w 2349500"/>
              <a:gd name="connsiteY59" fmla="*/ 1454150 h 4095804"/>
              <a:gd name="connsiteX60" fmla="*/ 6350 w 2349500"/>
              <a:gd name="connsiteY60" fmla="*/ 1365250 h 4095804"/>
              <a:gd name="connsiteX61" fmla="*/ 38100 w 2349500"/>
              <a:gd name="connsiteY61" fmla="*/ 1327150 h 4095804"/>
              <a:gd name="connsiteX62" fmla="*/ 95250 w 2349500"/>
              <a:gd name="connsiteY62" fmla="*/ 1085850 h 4095804"/>
              <a:gd name="connsiteX63" fmla="*/ 254000 w 2349500"/>
              <a:gd name="connsiteY63" fmla="*/ 800100 h 4095804"/>
              <a:gd name="connsiteX64" fmla="*/ 508000 w 2349500"/>
              <a:gd name="connsiteY64" fmla="*/ 387350 h 4095804"/>
              <a:gd name="connsiteX65" fmla="*/ 781050 w 2349500"/>
              <a:gd name="connsiteY65" fmla="*/ 120650 h 4095804"/>
              <a:gd name="connsiteX66" fmla="*/ 1047750 w 2349500"/>
              <a:gd name="connsiteY66" fmla="*/ 38100 h 4095804"/>
              <a:gd name="connsiteX67" fmla="*/ 1244600 w 2349500"/>
              <a:gd name="connsiteY67" fmla="*/ 0 h 4095804"/>
              <a:gd name="connsiteX68" fmla="*/ 1543050 w 2349500"/>
              <a:gd name="connsiteY68" fmla="*/ 25400 h 4095804"/>
              <a:gd name="connsiteX69" fmla="*/ 1822450 w 2349500"/>
              <a:gd name="connsiteY69" fmla="*/ 50800 h 4095804"/>
              <a:gd name="connsiteX70" fmla="*/ 2057400 w 2349500"/>
              <a:gd name="connsiteY70" fmla="*/ 273050 h 4095804"/>
              <a:gd name="connsiteX71" fmla="*/ 2197100 w 2349500"/>
              <a:gd name="connsiteY71" fmla="*/ 476250 h 4095804"/>
              <a:gd name="connsiteX72" fmla="*/ 2279650 w 2349500"/>
              <a:gd name="connsiteY72" fmla="*/ 876300 h 4095804"/>
              <a:gd name="connsiteX73" fmla="*/ 2254250 w 2349500"/>
              <a:gd name="connsiteY73" fmla="*/ 1282700 h 4095804"/>
              <a:gd name="connsiteX74" fmla="*/ 2222500 w 2349500"/>
              <a:gd name="connsiteY74" fmla="*/ 1530350 h 4095804"/>
              <a:gd name="connsiteX75" fmla="*/ 2203450 w 2349500"/>
              <a:gd name="connsiteY75" fmla="*/ 1670050 h 4095804"/>
              <a:gd name="connsiteX76" fmla="*/ 2197100 w 2349500"/>
              <a:gd name="connsiteY76" fmla="*/ 1771650 h 4095804"/>
              <a:gd name="connsiteX77" fmla="*/ 2139950 w 2349500"/>
              <a:gd name="connsiteY77" fmla="*/ 1860550 h 4095804"/>
              <a:gd name="connsiteX78" fmla="*/ 2128520 w 2349500"/>
              <a:gd name="connsiteY78" fmla="*/ 1964690 h 4095804"/>
              <a:gd name="connsiteX79" fmla="*/ 2095500 w 2349500"/>
              <a:gd name="connsiteY79" fmla="*/ 2012950 h 4095804"/>
              <a:gd name="connsiteX80" fmla="*/ 2012950 w 2349500"/>
              <a:gd name="connsiteY80" fmla="*/ 2178050 h 4095804"/>
              <a:gd name="connsiteX81" fmla="*/ 1993900 w 2349500"/>
              <a:gd name="connsiteY81" fmla="*/ 2216150 h 4095804"/>
              <a:gd name="connsiteX82" fmla="*/ 2057400 w 2349500"/>
              <a:gd name="connsiteY82" fmla="*/ 2216150 h 4095804"/>
              <a:gd name="connsiteX83" fmla="*/ 2038985 w 2349500"/>
              <a:gd name="connsiteY83" fmla="*/ 2129790 h 4095804"/>
              <a:gd name="connsiteX84" fmla="*/ 2101850 w 2349500"/>
              <a:gd name="connsiteY84" fmla="*/ 2012950 h 4095804"/>
              <a:gd name="connsiteX85" fmla="*/ 2199640 w 2349500"/>
              <a:gd name="connsiteY85" fmla="*/ 2005965 h 4095804"/>
              <a:gd name="connsiteX86" fmla="*/ 2310130 w 2349500"/>
              <a:gd name="connsiteY86" fmla="*/ 2056765 h 4095804"/>
              <a:gd name="connsiteX87" fmla="*/ 2349500 w 2349500"/>
              <a:gd name="connsiteY87" fmla="*/ 2114550 h 4095804"/>
              <a:gd name="connsiteX0" fmla="*/ 2349500 w 2349500"/>
              <a:gd name="connsiteY0" fmla="*/ 2114550 h 4101972"/>
              <a:gd name="connsiteX1" fmla="*/ 2327275 w 2349500"/>
              <a:gd name="connsiteY1" fmla="*/ 2171700 h 4101972"/>
              <a:gd name="connsiteX2" fmla="*/ 2307590 w 2349500"/>
              <a:gd name="connsiteY2" fmla="*/ 2218690 h 4101972"/>
              <a:gd name="connsiteX3" fmla="*/ 2317750 w 2349500"/>
              <a:gd name="connsiteY3" fmla="*/ 2273935 h 4101972"/>
              <a:gd name="connsiteX4" fmla="*/ 2287270 w 2349500"/>
              <a:gd name="connsiteY4" fmla="*/ 2294890 h 4101972"/>
              <a:gd name="connsiteX5" fmla="*/ 2261870 w 2349500"/>
              <a:gd name="connsiteY5" fmla="*/ 2343785 h 4101972"/>
              <a:gd name="connsiteX6" fmla="*/ 2197100 w 2349500"/>
              <a:gd name="connsiteY6" fmla="*/ 2355850 h 4101972"/>
              <a:gd name="connsiteX7" fmla="*/ 2164080 w 2349500"/>
              <a:gd name="connsiteY7" fmla="*/ 2353945 h 4101972"/>
              <a:gd name="connsiteX8" fmla="*/ 2110105 w 2349500"/>
              <a:gd name="connsiteY8" fmla="*/ 2402205 h 4101972"/>
              <a:gd name="connsiteX9" fmla="*/ 2082800 w 2349500"/>
              <a:gd name="connsiteY9" fmla="*/ 2486025 h 4101972"/>
              <a:gd name="connsiteX10" fmla="*/ 2051050 w 2349500"/>
              <a:gd name="connsiteY10" fmla="*/ 2559050 h 4101972"/>
              <a:gd name="connsiteX11" fmla="*/ 2013585 w 2349500"/>
              <a:gd name="connsiteY11" fmla="*/ 2616835 h 4101972"/>
              <a:gd name="connsiteX12" fmla="*/ 1851025 w 2349500"/>
              <a:gd name="connsiteY12" fmla="*/ 2692400 h 4101972"/>
              <a:gd name="connsiteX13" fmla="*/ 1772920 w 2349500"/>
              <a:gd name="connsiteY13" fmla="*/ 2811780 h 4101972"/>
              <a:gd name="connsiteX14" fmla="*/ 1751965 w 2349500"/>
              <a:gd name="connsiteY14" fmla="*/ 2945765 h 4101972"/>
              <a:gd name="connsiteX15" fmla="*/ 1732280 w 2349500"/>
              <a:gd name="connsiteY15" fmla="*/ 3023235 h 4101972"/>
              <a:gd name="connsiteX16" fmla="*/ 1840230 w 2349500"/>
              <a:gd name="connsiteY16" fmla="*/ 3223260 h 4101972"/>
              <a:gd name="connsiteX17" fmla="*/ 1927860 w 2349500"/>
              <a:gd name="connsiteY17" fmla="*/ 3765550 h 4101972"/>
              <a:gd name="connsiteX18" fmla="*/ 1828800 w 2349500"/>
              <a:gd name="connsiteY18" fmla="*/ 3792855 h 4101972"/>
              <a:gd name="connsiteX19" fmla="*/ 1905000 w 2349500"/>
              <a:gd name="connsiteY19" fmla="*/ 3892550 h 4101972"/>
              <a:gd name="connsiteX20" fmla="*/ 1966595 w 2349500"/>
              <a:gd name="connsiteY20" fmla="*/ 3911600 h 4101972"/>
              <a:gd name="connsiteX21" fmla="*/ 2033270 w 2349500"/>
              <a:gd name="connsiteY21" fmla="*/ 3923665 h 4101972"/>
              <a:gd name="connsiteX22" fmla="*/ 2044700 w 2349500"/>
              <a:gd name="connsiteY22" fmla="*/ 3978275 h 4101972"/>
              <a:gd name="connsiteX23" fmla="*/ 1873250 w 2349500"/>
              <a:gd name="connsiteY23" fmla="*/ 3989705 h 4101972"/>
              <a:gd name="connsiteX24" fmla="*/ 1660525 w 2349500"/>
              <a:gd name="connsiteY24" fmla="*/ 3993515 h 4101972"/>
              <a:gd name="connsiteX25" fmla="*/ 1657350 w 2349500"/>
              <a:gd name="connsiteY25" fmla="*/ 3930650 h 4101972"/>
              <a:gd name="connsiteX26" fmla="*/ 1695450 w 2349500"/>
              <a:gd name="connsiteY26" fmla="*/ 3822700 h 4101972"/>
              <a:gd name="connsiteX27" fmla="*/ 1651000 w 2349500"/>
              <a:gd name="connsiteY27" fmla="*/ 3378200 h 4101972"/>
              <a:gd name="connsiteX28" fmla="*/ 1521460 w 2349500"/>
              <a:gd name="connsiteY28" fmla="*/ 3171190 h 4101972"/>
              <a:gd name="connsiteX29" fmla="*/ 1482090 w 2349500"/>
              <a:gd name="connsiteY29" fmla="*/ 3427095 h 4101972"/>
              <a:gd name="connsiteX30" fmla="*/ 1245235 w 2349500"/>
              <a:gd name="connsiteY30" fmla="*/ 3848735 h 4101972"/>
              <a:gd name="connsiteX31" fmla="*/ 1192530 w 2349500"/>
              <a:gd name="connsiteY31" fmla="*/ 3898265 h 4101972"/>
              <a:gd name="connsiteX32" fmla="*/ 1134745 w 2349500"/>
              <a:gd name="connsiteY32" fmla="*/ 3917315 h 4101972"/>
              <a:gd name="connsiteX33" fmla="*/ 1228725 w 2349500"/>
              <a:gd name="connsiteY33" fmla="*/ 3994785 h 4101972"/>
              <a:gd name="connsiteX34" fmla="*/ 1300480 w 2349500"/>
              <a:gd name="connsiteY34" fmla="*/ 3994785 h 4101972"/>
              <a:gd name="connsiteX35" fmla="*/ 1308100 w 2349500"/>
              <a:gd name="connsiteY35" fmla="*/ 4052570 h 4101972"/>
              <a:gd name="connsiteX36" fmla="*/ 1219200 w 2349500"/>
              <a:gd name="connsiteY36" fmla="*/ 4077969 h 4101972"/>
              <a:gd name="connsiteX37" fmla="*/ 1212850 w 2349500"/>
              <a:gd name="connsiteY37" fmla="*/ 4095750 h 4101972"/>
              <a:gd name="connsiteX38" fmla="*/ 1041400 w 2349500"/>
              <a:gd name="connsiteY38" fmla="*/ 4083050 h 4101972"/>
              <a:gd name="connsiteX39" fmla="*/ 895350 w 2349500"/>
              <a:gd name="connsiteY39" fmla="*/ 4064000 h 4101972"/>
              <a:gd name="connsiteX40" fmla="*/ 901700 w 2349500"/>
              <a:gd name="connsiteY40" fmla="*/ 3968750 h 4101972"/>
              <a:gd name="connsiteX41" fmla="*/ 927100 w 2349500"/>
              <a:gd name="connsiteY41" fmla="*/ 3917950 h 4101972"/>
              <a:gd name="connsiteX42" fmla="*/ 1219200 w 2349500"/>
              <a:gd name="connsiteY42" fmla="*/ 3467100 h 4101972"/>
              <a:gd name="connsiteX43" fmla="*/ 1200150 w 2349500"/>
              <a:gd name="connsiteY43" fmla="*/ 3448050 h 4101972"/>
              <a:gd name="connsiteX44" fmla="*/ 1244600 w 2349500"/>
              <a:gd name="connsiteY44" fmla="*/ 3435350 h 4101972"/>
              <a:gd name="connsiteX45" fmla="*/ 1231900 w 2349500"/>
              <a:gd name="connsiteY45" fmla="*/ 2838450 h 4101972"/>
              <a:gd name="connsiteX46" fmla="*/ 1206500 w 2349500"/>
              <a:gd name="connsiteY46" fmla="*/ 2800350 h 4101972"/>
              <a:gd name="connsiteX47" fmla="*/ 1282700 w 2349500"/>
              <a:gd name="connsiteY47" fmla="*/ 2686050 h 4101972"/>
              <a:gd name="connsiteX48" fmla="*/ 1066800 w 2349500"/>
              <a:gd name="connsiteY48" fmla="*/ 2667000 h 4101972"/>
              <a:gd name="connsiteX49" fmla="*/ 914400 w 2349500"/>
              <a:gd name="connsiteY49" fmla="*/ 2635250 h 4101972"/>
              <a:gd name="connsiteX50" fmla="*/ 787400 w 2349500"/>
              <a:gd name="connsiteY50" fmla="*/ 2508250 h 4101972"/>
              <a:gd name="connsiteX51" fmla="*/ 368300 w 2349500"/>
              <a:gd name="connsiteY51" fmla="*/ 2317750 h 4101972"/>
              <a:gd name="connsiteX52" fmla="*/ 247650 w 2349500"/>
              <a:gd name="connsiteY52" fmla="*/ 2165350 h 4101972"/>
              <a:gd name="connsiteX53" fmla="*/ 152400 w 2349500"/>
              <a:gd name="connsiteY53" fmla="*/ 2082800 h 4101972"/>
              <a:gd name="connsiteX54" fmla="*/ 120650 w 2349500"/>
              <a:gd name="connsiteY54" fmla="*/ 1917700 h 4101972"/>
              <a:gd name="connsiteX55" fmla="*/ 82550 w 2349500"/>
              <a:gd name="connsiteY55" fmla="*/ 1879600 h 4101972"/>
              <a:gd name="connsiteX56" fmla="*/ 82550 w 2349500"/>
              <a:gd name="connsiteY56" fmla="*/ 1797050 h 4101972"/>
              <a:gd name="connsiteX57" fmla="*/ 0 w 2349500"/>
              <a:gd name="connsiteY57" fmla="*/ 1708150 h 4101972"/>
              <a:gd name="connsiteX58" fmla="*/ 25400 w 2349500"/>
              <a:gd name="connsiteY58" fmla="*/ 1562100 h 4101972"/>
              <a:gd name="connsiteX59" fmla="*/ 44450 w 2349500"/>
              <a:gd name="connsiteY59" fmla="*/ 1454150 h 4101972"/>
              <a:gd name="connsiteX60" fmla="*/ 6350 w 2349500"/>
              <a:gd name="connsiteY60" fmla="*/ 1365250 h 4101972"/>
              <a:gd name="connsiteX61" fmla="*/ 38100 w 2349500"/>
              <a:gd name="connsiteY61" fmla="*/ 1327150 h 4101972"/>
              <a:gd name="connsiteX62" fmla="*/ 95250 w 2349500"/>
              <a:gd name="connsiteY62" fmla="*/ 1085850 h 4101972"/>
              <a:gd name="connsiteX63" fmla="*/ 254000 w 2349500"/>
              <a:gd name="connsiteY63" fmla="*/ 800100 h 4101972"/>
              <a:gd name="connsiteX64" fmla="*/ 508000 w 2349500"/>
              <a:gd name="connsiteY64" fmla="*/ 387350 h 4101972"/>
              <a:gd name="connsiteX65" fmla="*/ 781050 w 2349500"/>
              <a:gd name="connsiteY65" fmla="*/ 120650 h 4101972"/>
              <a:gd name="connsiteX66" fmla="*/ 1047750 w 2349500"/>
              <a:gd name="connsiteY66" fmla="*/ 38100 h 4101972"/>
              <a:gd name="connsiteX67" fmla="*/ 1244600 w 2349500"/>
              <a:gd name="connsiteY67" fmla="*/ 0 h 4101972"/>
              <a:gd name="connsiteX68" fmla="*/ 1543050 w 2349500"/>
              <a:gd name="connsiteY68" fmla="*/ 25400 h 4101972"/>
              <a:gd name="connsiteX69" fmla="*/ 1822450 w 2349500"/>
              <a:gd name="connsiteY69" fmla="*/ 50800 h 4101972"/>
              <a:gd name="connsiteX70" fmla="*/ 2057400 w 2349500"/>
              <a:gd name="connsiteY70" fmla="*/ 273050 h 4101972"/>
              <a:gd name="connsiteX71" fmla="*/ 2197100 w 2349500"/>
              <a:gd name="connsiteY71" fmla="*/ 476250 h 4101972"/>
              <a:gd name="connsiteX72" fmla="*/ 2279650 w 2349500"/>
              <a:gd name="connsiteY72" fmla="*/ 876300 h 4101972"/>
              <a:gd name="connsiteX73" fmla="*/ 2254250 w 2349500"/>
              <a:gd name="connsiteY73" fmla="*/ 1282700 h 4101972"/>
              <a:gd name="connsiteX74" fmla="*/ 2222500 w 2349500"/>
              <a:gd name="connsiteY74" fmla="*/ 1530350 h 4101972"/>
              <a:gd name="connsiteX75" fmla="*/ 2203450 w 2349500"/>
              <a:gd name="connsiteY75" fmla="*/ 1670050 h 4101972"/>
              <a:gd name="connsiteX76" fmla="*/ 2197100 w 2349500"/>
              <a:gd name="connsiteY76" fmla="*/ 1771650 h 4101972"/>
              <a:gd name="connsiteX77" fmla="*/ 2139950 w 2349500"/>
              <a:gd name="connsiteY77" fmla="*/ 1860550 h 4101972"/>
              <a:gd name="connsiteX78" fmla="*/ 2128520 w 2349500"/>
              <a:gd name="connsiteY78" fmla="*/ 1964690 h 4101972"/>
              <a:gd name="connsiteX79" fmla="*/ 2095500 w 2349500"/>
              <a:gd name="connsiteY79" fmla="*/ 2012950 h 4101972"/>
              <a:gd name="connsiteX80" fmla="*/ 2012950 w 2349500"/>
              <a:gd name="connsiteY80" fmla="*/ 2178050 h 4101972"/>
              <a:gd name="connsiteX81" fmla="*/ 1993900 w 2349500"/>
              <a:gd name="connsiteY81" fmla="*/ 2216150 h 4101972"/>
              <a:gd name="connsiteX82" fmla="*/ 2057400 w 2349500"/>
              <a:gd name="connsiteY82" fmla="*/ 2216150 h 4101972"/>
              <a:gd name="connsiteX83" fmla="*/ 2038985 w 2349500"/>
              <a:gd name="connsiteY83" fmla="*/ 2129790 h 4101972"/>
              <a:gd name="connsiteX84" fmla="*/ 2101850 w 2349500"/>
              <a:gd name="connsiteY84" fmla="*/ 2012950 h 4101972"/>
              <a:gd name="connsiteX85" fmla="*/ 2199640 w 2349500"/>
              <a:gd name="connsiteY85" fmla="*/ 2005965 h 4101972"/>
              <a:gd name="connsiteX86" fmla="*/ 2310130 w 2349500"/>
              <a:gd name="connsiteY86" fmla="*/ 2056765 h 4101972"/>
              <a:gd name="connsiteX87" fmla="*/ 2349500 w 2349500"/>
              <a:gd name="connsiteY87" fmla="*/ 2114550 h 4101972"/>
              <a:gd name="connsiteX0" fmla="*/ 2349500 w 2349500"/>
              <a:gd name="connsiteY0" fmla="*/ 2114550 h 4101972"/>
              <a:gd name="connsiteX1" fmla="*/ 2327275 w 2349500"/>
              <a:gd name="connsiteY1" fmla="*/ 2171700 h 4101972"/>
              <a:gd name="connsiteX2" fmla="*/ 2307590 w 2349500"/>
              <a:gd name="connsiteY2" fmla="*/ 2218690 h 4101972"/>
              <a:gd name="connsiteX3" fmla="*/ 2317750 w 2349500"/>
              <a:gd name="connsiteY3" fmla="*/ 2273935 h 4101972"/>
              <a:gd name="connsiteX4" fmla="*/ 2287270 w 2349500"/>
              <a:gd name="connsiteY4" fmla="*/ 2294890 h 4101972"/>
              <a:gd name="connsiteX5" fmla="*/ 2261870 w 2349500"/>
              <a:gd name="connsiteY5" fmla="*/ 2343785 h 4101972"/>
              <a:gd name="connsiteX6" fmla="*/ 2197100 w 2349500"/>
              <a:gd name="connsiteY6" fmla="*/ 2355850 h 4101972"/>
              <a:gd name="connsiteX7" fmla="*/ 2164080 w 2349500"/>
              <a:gd name="connsiteY7" fmla="*/ 2353945 h 4101972"/>
              <a:gd name="connsiteX8" fmla="*/ 2110105 w 2349500"/>
              <a:gd name="connsiteY8" fmla="*/ 2402205 h 4101972"/>
              <a:gd name="connsiteX9" fmla="*/ 2082800 w 2349500"/>
              <a:gd name="connsiteY9" fmla="*/ 2486025 h 4101972"/>
              <a:gd name="connsiteX10" fmla="*/ 2051050 w 2349500"/>
              <a:gd name="connsiteY10" fmla="*/ 2559050 h 4101972"/>
              <a:gd name="connsiteX11" fmla="*/ 2013585 w 2349500"/>
              <a:gd name="connsiteY11" fmla="*/ 2616835 h 4101972"/>
              <a:gd name="connsiteX12" fmla="*/ 1851025 w 2349500"/>
              <a:gd name="connsiteY12" fmla="*/ 2692400 h 4101972"/>
              <a:gd name="connsiteX13" fmla="*/ 1772920 w 2349500"/>
              <a:gd name="connsiteY13" fmla="*/ 2811780 h 4101972"/>
              <a:gd name="connsiteX14" fmla="*/ 1751965 w 2349500"/>
              <a:gd name="connsiteY14" fmla="*/ 2945765 h 4101972"/>
              <a:gd name="connsiteX15" fmla="*/ 1732280 w 2349500"/>
              <a:gd name="connsiteY15" fmla="*/ 3023235 h 4101972"/>
              <a:gd name="connsiteX16" fmla="*/ 1840230 w 2349500"/>
              <a:gd name="connsiteY16" fmla="*/ 3223260 h 4101972"/>
              <a:gd name="connsiteX17" fmla="*/ 1927860 w 2349500"/>
              <a:gd name="connsiteY17" fmla="*/ 3765550 h 4101972"/>
              <a:gd name="connsiteX18" fmla="*/ 1828800 w 2349500"/>
              <a:gd name="connsiteY18" fmla="*/ 3792855 h 4101972"/>
              <a:gd name="connsiteX19" fmla="*/ 1905000 w 2349500"/>
              <a:gd name="connsiteY19" fmla="*/ 3892550 h 4101972"/>
              <a:gd name="connsiteX20" fmla="*/ 1966595 w 2349500"/>
              <a:gd name="connsiteY20" fmla="*/ 3911600 h 4101972"/>
              <a:gd name="connsiteX21" fmla="*/ 2033270 w 2349500"/>
              <a:gd name="connsiteY21" fmla="*/ 3923665 h 4101972"/>
              <a:gd name="connsiteX22" fmla="*/ 2044700 w 2349500"/>
              <a:gd name="connsiteY22" fmla="*/ 3978275 h 4101972"/>
              <a:gd name="connsiteX23" fmla="*/ 1873250 w 2349500"/>
              <a:gd name="connsiteY23" fmla="*/ 3989705 h 4101972"/>
              <a:gd name="connsiteX24" fmla="*/ 1660525 w 2349500"/>
              <a:gd name="connsiteY24" fmla="*/ 3993515 h 4101972"/>
              <a:gd name="connsiteX25" fmla="*/ 1657350 w 2349500"/>
              <a:gd name="connsiteY25" fmla="*/ 3930650 h 4101972"/>
              <a:gd name="connsiteX26" fmla="*/ 1695450 w 2349500"/>
              <a:gd name="connsiteY26" fmla="*/ 3822700 h 4101972"/>
              <a:gd name="connsiteX27" fmla="*/ 1651000 w 2349500"/>
              <a:gd name="connsiteY27" fmla="*/ 3378200 h 4101972"/>
              <a:gd name="connsiteX28" fmla="*/ 1521460 w 2349500"/>
              <a:gd name="connsiteY28" fmla="*/ 3171190 h 4101972"/>
              <a:gd name="connsiteX29" fmla="*/ 1482090 w 2349500"/>
              <a:gd name="connsiteY29" fmla="*/ 3427095 h 4101972"/>
              <a:gd name="connsiteX30" fmla="*/ 1245235 w 2349500"/>
              <a:gd name="connsiteY30" fmla="*/ 3848735 h 4101972"/>
              <a:gd name="connsiteX31" fmla="*/ 1192530 w 2349500"/>
              <a:gd name="connsiteY31" fmla="*/ 3898265 h 4101972"/>
              <a:gd name="connsiteX32" fmla="*/ 1134745 w 2349500"/>
              <a:gd name="connsiteY32" fmla="*/ 3917315 h 4101972"/>
              <a:gd name="connsiteX33" fmla="*/ 1228725 w 2349500"/>
              <a:gd name="connsiteY33" fmla="*/ 3994785 h 4101972"/>
              <a:gd name="connsiteX34" fmla="*/ 1300480 w 2349500"/>
              <a:gd name="connsiteY34" fmla="*/ 3994785 h 4101972"/>
              <a:gd name="connsiteX35" fmla="*/ 1308100 w 2349500"/>
              <a:gd name="connsiteY35" fmla="*/ 4052570 h 4101972"/>
              <a:gd name="connsiteX36" fmla="*/ 1219200 w 2349500"/>
              <a:gd name="connsiteY36" fmla="*/ 4077969 h 4101972"/>
              <a:gd name="connsiteX37" fmla="*/ 1212850 w 2349500"/>
              <a:gd name="connsiteY37" fmla="*/ 4095750 h 4101972"/>
              <a:gd name="connsiteX38" fmla="*/ 1041400 w 2349500"/>
              <a:gd name="connsiteY38" fmla="*/ 4083050 h 4101972"/>
              <a:gd name="connsiteX39" fmla="*/ 895350 w 2349500"/>
              <a:gd name="connsiteY39" fmla="*/ 4064000 h 4101972"/>
              <a:gd name="connsiteX40" fmla="*/ 894080 w 2349500"/>
              <a:gd name="connsiteY40" fmla="*/ 3980180 h 4101972"/>
              <a:gd name="connsiteX41" fmla="*/ 927100 w 2349500"/>
              <a:gd name="connsiteY41" fmla="*/ 3917950 h 4101972"/>
              <a:gd name="connsiteX42" fmla="*/ 1219200 w 2349500"/>
              <a:gd name="connsiteY42" fmla="*/ 3467100 h 4101972"/>
              <a:gd name="connsiteX43" fmla="*/ 1200150 w 2349500"/>
              <a:gd name="connsiteY43" fmla="*/ 3448050 h 4101972"/>
              <a:gd name="connsiteX44" fmla="*/ 1244600 w 2349500"/>
              <a:gd name="connsiteY44" fmla="*/ 3435350 h 4101972"/>
              <a:gd name="connsiteX45" fmla="*/ 1231900 w 2349500"/>
              <a:gd name="connsiteY45" fmla="*/ 2838450 h 4101972"/>
              <a:gd name="connsiteX46" fmla="*/ 1206500 w 2349500"/>
              <a:gd name="connsiteY46" fmla="*/ 2800350 h 4101972"/>
              <a:gd name="connsiteX47" fmla="*/ 1282700 w 2349500"/>
              <a:gd name="connsiteY47" fmla="*/ 2686050 h 4101972"/>
              <a:gd name="connsiteX48" fmla="*/ 1066800 w 2349500"/>
              <a:gd name="connsiteY48" fmla="*/ 2667000 h 4101972"/>
              <a:gd name="connsiteX49" fmla="*/ 914400 w 2349500"/>
              <a:gd name="connsiteY49" fmla="*/ 2635250 h 4101972"/>
              <a:gd name="connsiteX50" fmla="*/ 787400 w 2349500"/>
              <a:gd name="connsiteY50" fmla="*/ 2508250 h 4101972"/>
              <a:gd name="connsiteX51" fmla="*/ 368300 w 2349500"/>
              <a:gd name="connsiteY51" fmla="*/ 2317750 h 4101972"/>
              <a:gd name="connsiteX52" fmla="*/ 247650 w 2349500"/>
              <a:gd name="connsiteY52" fmla="*/ 2165350 h 4101972"/>
              <a:gd name="connsiteX53" fmla="*/ 152400 w 2349500"/>
              <a:gd name="connsiteY53" fmla="*/ 2082800 h 4101972"/>
              <a:gd name="connsiteX54" fmla="*/ 120650 w 2349500"/>
              <a:gd name="connsiteY54" fmla="*/ 1917700 h 4101972"/>
              <a:gd name="connsiteX55" fmla="*/ 82550 w 2349500"/>
              <a:gd name="connsiteY55" fmla="*/ 1879600 h 4101972"/>
              <a:gd name="connsiteX56" fmla="*/ 82550 w 2349500"/>
              <a:gd name="connsiteY56" fmla="*/ 1797050 h 4101972"/>
              <a:gd name="connsiteX57" fmla="*/ 0 w 2349500"/>
              <a:gd name="connsiteY57" fmla="*/ 1708150 h 4101972"/>
              <a:gd name="connsiteX58" fmla="*/ 25400 w 2349500"/>
              <a:gd name="connsiteY58" fmla="*/ 1562100 h 4101972"/>
              <a:gd name="connsiteX59" fmla="*/ 44450 w 2349500"/>
              <a:gd name="connsiteY59" fmla="*/ 1454150 h 4101972"/>
              <a:gd name="connsiteX60" fmla="*/ 6350 w 2349500"/>
              <a:gd name="connsiteY60" fmla="*/ 1365250 h 4101972"/>
              <a:gd name="connsiteX61" fmla="*/ 38100 w 2349500"/>
              <a:gd name="connsiteY61" fmla="*/ 1327150 h 4101972"/>
              <a:gd name="connsiteX62" fmla="*/ 95250 w 2349500"/>
              <a:gd name="connsiteY62" fmla="*/ 1085850 h 4101972"/>
              <a:gd name="connsiteX63" fmla="*/ 254000 w 2349500"/>
              <a:gd name="connsiteY63" fmla="*/ 800100 h 4101972"/>
              <a:gd name="connsiteX64" fmla="*/ 508000 w 2349500"/>
              <a:gd name="connsiteY64" fmla="*/ 387350 h 4101972"/>
              <a:gd name="connsiteX65" fmla="*/ 781050 w 2349500"/>
              <a:gd name="connsiteY65" fmla="*/ 120650 h 4101972"/>
              <a:gd name="connsiteX66" fmla="*/ 1047750 w 2349500"/>
              <a:gd name="connsiteY66" fmla="*/ 38100 h 4101972"/>
              <a:gd name="connsiteX67" fmla="*/ 1244600 w 2349500"/>
              <a:gd name="connsiteY67" fmla="*/ 0 h 4101972"/>
              <a:gd name="connsiteX68" fmla="*/ 1543050 w 2349500"/>
              <a:gd name="connsiteY68" fmla="*/ 25400 h 4101972"/>
              <a:gd name="connsiteX69" fmla="*/ 1822450 w 2349500"/>
              <a:gd name="connsiteY69" fmla="*/ 50800 h 4101972"/>
              <a:gd name="connsiteX70" fmla="*/ 2057400 w 2349500"/>
              <a:gd name="connsiteY70" fmla="*/ 273050 h 4101972"/>
              <a:gd name="connsiteX71" fmla="*/ 2197100 w 2349500"/>
              <a:gd name="connsiteY71" fmla="*/ 476250 h 4101972"/>
              <a:gd name="connsiteX72" fmla="*/ 2279650 w 2349500"/>
              <a:gd name="connsiteY72" fmla="*/ 876300 h 4101972"/>
              <a:gd name="connsiteX73" fmla="*/ 2254250 w 2349500"/>
              <a:gd name="connsiteY73" fmla="*/ 1282700 h 4101972"/>
              <a:gd name="connsiteX74" fmla="*/ 2222500 w 2349500"/>
              <a:gd name="connsiteY74" fmla="*/ 1530350 h 4101972"/>
              <a:gd name="connsiteX75" fmla="*/ 2203450 w 2349500"/>
              <a:gd name="connsiteY75" fmla="*/ 1670050 h 4101972"/>
              <a:gd name="connsiteX76" fmla="*/ 2197100 w 2349500"/>
              <a:gd name="connsiteY76" fmla="*/ 1771650 h 4101972"/>
              <a:gd name="connsiteX77" fmla="*/ 2139950 w 2349500"/>
              <a:gd name="connsiteY77" fmla="*/ 1860550 h 4101972"/>
              <a:gd name="connsiteX78" fmla="*/ 2128520 w 2349500"/>
              <a:gd name="connsiteY78" fmla="*/ 1964690 h 4101972"/>
              <a:gd name="connsiteX79" fmla="*/ 2095500 w 2349500"/>
              <a:gd name="connsiteY79" fmla="*/ 2012950 h 4101972"/>
              <a:gd name="connsiteX80" fmla="*/ 2012950 w 2349500"/>
              <a:gd name="connsiteY80" fmla="*/ 2178050 h 4101972"/>
              <a:gd name="connsiteX81" fmla="*/ 1993900 w 2349500"/>
              <a:gd name="connsiteY81" fmla="*/ 2216150 h 4101972"/>
              <a:gd name="connsiteX82" fmla="*/ 2057400 w 2349500"/>
              <a:gd name="connsiteY82" fmla="*/ 2216150 h 4101972"/>
              <a:gd name="connsiteX83" fmla="*/ 2038985 w 2349500"/>
              <a:gd name="connsiteY83" fmla="*/ 2129790 h 4101972"/>
              <a:gd name="connsiteX84" fmla="*/ 2101850 w 2349500"/>
              <a:gd name="connsiteY84" fmla="*/ 2012950 h 4101972"/>
              <a:gd name="connsiteX85" fmla="*/ 2199640 w 2349500"/>
              <a:gd name="connsiteY85" fmla="*/ 2005965 h 4101972"/>
              <a:gd name="connsiteX86" fmla="*/ 2310130 w 2349500"/>
              <a:gd name="connsiteY86" fmla="*/ 2056765 h 4101972"/>
              <a:gd name="connsiteX87" fmla="*/ 2349500 w 2349500"/>
              <a:gd name="connsiteY87" fmla="*/ 2114550 h 4101972"/>
              <a:gd name="connsiteX0" fmla="*/ 2349500 w 2349500"/>
              <a:gd name="connsiteY0" fmla="*/ 2114550 h 4101972"/>
              <a:gd name="connsiteX1" fmla="*/ 2327275 w 2349500"/>
              <a:gd name="connsiteY1" fmla="*/ 2171700 h 4101972"/>
              <a:gd name="connsiteX2" fmla="*/ 2307590 w 2349500"/>
              <a:gd name="connsiteY2" fmla="*/ 2218690 h 4101972"/>
              <a:gd name="connsiteX3" fmla="*/ 2317750 w 2349500"/>
              <a:gd name="connsiteY3" fmla="*/ 2273935 h 4101972"/>
              <a:gd name="connsiteX4" fmla="*/ 2287270 w 2349500"/>
              <a:gd name="connsiteY4" fmla="*/ 2294890 h 4101972"/>
              <a:gd name="connsiteX5" fmla="*/ 2261870 w 2349500"/>
              <a:gd name="connsiteY5" fmla="*/ 2343785 h 4101972"/>
              <a:gd name="connsiteX6" fmla="*/ 2197100 w 2349500"/>
              <a:gd name="connsiteY6" fmla="*/ 2355850 h 4101972"/>
              <a:gd name="connsiteX7" fmla="*/ 2164080 w 2349500"/>
              <a:gd name="connsiteY7" fmla="*/ 2353945 h 4101972"/>
              <a:gd name="connsiteX8" fmla="*/ 2110105 w 2349500"/>
              <a:gd name="connsiteY8" fmla="*/ 2402205 h 4101972"/>
              <a:gd name="connsiteX9" fmla="*/ 2082800 w 2349500"/>
              <a:gd name="connsiteY9" fmla="*/ 2486025 h 4101972"/>
              <a:gd name="connsiteX10" fmla="*/ 2051050 w 2349500"/>
              <a:gd name="connsiteY10" fmla="*/ 2559050 h 4101972"/>
              <a:gd name="connsiteX11" fmla="*/ 2013585 w 2349500"/>
              <a:gd name="connsiteY11" fmla="*/ 2616835 h 4101972"/>
              <a:gd name="connsiteX12" fmla="*/ 1851025 w 2349500"/>
              <a:gd name="connsiteY12" fmla="*/ 2692400 h 4101972"/>
              <a:gd name="connsiteX13" fmla="*/ 1772920 w 2349500"/>
              <a:gd name="connsiteY13" fmla="*/ 2811780 h 4101972"/>
              <a:gd name="connsiteX14" fmla="*/ 1751965 w 2349500"/>
              <a:gd name="connsiteY14" fmla="*/ 2945765 h 4101972"/>
              <a:gd name="connsiteX15" fmla="*/ 1732280 w 2349500"/>
              <a:gd name="connsiteY15" fmla="*/ 3023235 h 4101972"/>
              <a:gd name="connsiteX16" fmla="*/ 1840230 w 2349500"/>
              <a:gd name="connsiteY16" fmla="*/ 3223260 h 4101972"/>
              <a:gd name="connsiteX17" fmla="*/ 1927860 w 2349500"/>
              <a:gd name="connsiteY17" fmla="*/ 3765550 h 4101972"/>
              <a:gd name="connsiteX18" fmla="*/ 1828800 w 2349500"/>
              <a:gd name="connsiteY18" fmla="*/ 3792855 h 4101972"/>
              <a:gd name="connsiteX19" fmla="*/ 1905000 w 2349500"/>
              <a:gd name="connsiteY19" fmla="*/ 3892550 h 4101972"/>
              <a:gd name="connsiteX20" fmla="*/ 1966595 w 2349500"/>
              <a:gd name="connsiteY20" fmla="*/ 3911600 h 4101972"/>
              <a:gd name="connsiteX21" fmla="*/ 2033270 w 2349500"/>
              <a:gd name="connsiteY21" fmla="*/ 3923665 h 4101972"/>
              <a:gd name="connsiteX22" fmla="*/ 2044700 w 2349500"/>
              <a:gd name="connsiteY22" fmla="*/ 3978275 h 4101972"/>
              <a:gd name="connsiteX23" fmla="*/ 1873250 w 2349500"/>
              <a:gd name="connsiteY23" fmla="*/ 3989705 h 4101972"/>
              <a:gd name="connsiteX24" fmla="*/ 1660525 w 2349500"/>
              <a:gd name="connsiteY24" fmla="*/ 3993515 h 4101972"/>
              <a:gd name="connsiteX25" fmla="*/ 1657350 w 2349500"/>
              <a:gd name="connsiteY25" fmla="*/ 3930650 h 4101972"/>
              <a:gd name="connsiteX26" fmla="*/ 1695450 w 2349500"/>
              <a:gd name="connsiteY26" fmla="*/ 3822700 h 4101972"/>
              <a:gd name="connsiteX27" fmla="*/ 1651000 w 2349500"/>
              <a:gd name="connsiteY27" fmla="*/ 3378200 h 4101972"/>
              <a:gd name="connsiteX28" fmla="*/ 1521460 w 2349500"/>
              <a:gd name="connsiteY28" fmla="*/ 3171190 h 4101972"/>
              <a:gd name="connsiteX29" fmla="*/ 1482090 w 2349500"/>
              <a:gd name="connsiteY29" fmla="*/ 3427095 h 4101972"/>
              <a:gd name="connsiteX30" fmla="*/ 1245235 w 2349500"/>
              <a:gd name="connsiteY30" fmla="*/ 3848735 h 4101972"/>
              <a:gd name="connsiteX31" fmla="*/ 1192530 w 2349500"/>
              <a:gd name="connsiteY31" fmla="*/ 3898265 h 4101972"/>
              <a:gd name="connsiteX32" fmla="*/ 1134745 w 2349500"/>
              <a:gd name="connsiteY32" fmla="*/ 3917315 h 4101972"/>
              <a:gd name="connsiteX33" fmla="*/ 1228725 w 2349500"/>
              <a:gd name="connsiteY33" fmla="*/ 3994785 h 4101972"/>
              <a:gd name="connsiteX34" fmla="*/ 1300480 w 2349500"/>
              <a:gd name="connsiteY34" fmla="*/ 3994785 h 4101972"/>
              <a:gd name="connsiteX35" fmla="*/ 1308100 w 2349500"/>
              <a:gd name="connsiteY35" fmla="*/ 4052570 h 4101972"/>
              <a:gd name="connsiteX36" fmla="*/ 1219200 w 2349500"/>
              <a:gd name="connsiteY36" fmla="*/ 4077969 h 4101972"/>
              <a:gd name="connsiteX37" fmla="*/ 1212850 w 2349500"/>
              <a:gd name="connsiteY37" fmla="*/ 4095750 h 4101972"/>
              <a:gd name="connsiteX38" fmla="*/ 1041400 w 2349500"/>
              <a:gd name="connsiteY38" fmla="*/ 4083050 h 4101972"/>
              <a:gd name="connsiteX39" fmla="*/ 895350 w 2349500"/>
              <a:gd name="connsiteY39" fmla="*/ 4064000 h 4101972"/>
              <a:gd name="connsiteX40" fmla="*/ 894080 w 2349500"/>
              <a:gd name="connsiteY40" fmla="*/ 3980180 h 4101972"/>
              <a:gd name="connsiteX41" fmla="*/ 927100 w 2349500"/>
              <a:gd name="connsiteY41" fmla="*/ 3917950 h 4101972"/>
              <a:gd name="connsiteX42" fmla="*/ 1219200 w 2349500"/>
              <a:gd name="connsiteY42" fmla="*/ 3467100 h 4101972"/>
              <a:gd name="connsiteX43" fmla="*/ 1209675 w 2349500"/>
              <a:gd name="connsiteY43" fmla="*/ 3448050 h 4101972"/>
              <a:gd name="connsiteX44" fmla="*/ 1244600 w 2349500"/>
              <a:gd name="connsiteY44" fmla="*/ 3435350 h 4101972"/>
              <a:gd name="connsiteX45" fmla="*/ 1231900 w 2349500"/>
              <a:gd name="connsiteY45" fmla="*/ 2838450 h 4101972"/>
              <a:gd name="connsiteX46" fmla="*/ 1206500 w 2349500"/>
              <a:gd name="connsiteY46" fmla="*/ 2800350 h 4101972"/>
              <a:gd name="connsiteX47" fmla="*/ 1282700 w 2349500"/>
              <a:gd name="connsiteY47" fmla="*/ 2686050 h 4101972"/>
              <a:gd name="connsiteX48" fmla="*/ 1066800 w 2349500"/>
              <a:gd name="connsiteY48" fmla="*/ 2667000 h 4101972"/>
              <a:gd name="connsiteX49" fmla="*/ 914400 w 2349500"/>
              <a:gd name="connsiteY49" fmla="*/ 2635250 h 4101972"/>
              <a:gd name="connsiteX50" fmla="*/ 787400 w 2349500"/>
              <a:gd name="connsiteY50" fmla="*/ 2508250 h 4101972"/>
              <a:gd name="connsiteX51" fmla="*/ 368300 w 2349500"/>
              <a:gd name="connsiteY51" fmla="*/ 2317750 h 4101972"/>
              <a:gd name="connsiteX52" fmla="*/ 247650 w 2349500"/>
              <a:gd name="connsiteY52" fmla="*/ 2165350 h 4101972"/>
              <a:gd name="connsiteX53" fmla="*/ 152400 w 2349500"/>
              <a:gd name="connsiteY53" fmla="*/ 2082800 h 4101972"/>
              <a:gd name="connsiteX54" fmla="*/ 120650 w 2349500"/>
              <a:gd name="connsiteY54" fmla="*/ 1917700 h 4101972"/>
              <a:gd name="connsiteX55" fmla="*/ 82550 w 2349500"/>
              <a:gd name="connsiteY55" fmla="*/ 1879600 h 4101972"/>
              <a:gd name="connsiteX56" fmla="*/ 82550 w 2349500"/>
              <a:gd name="connsiteY56" fmla="*/ 1797050 h 4101972"/>
              <a:gd name="connsiteX57" fmla="*/ 0 w 2349500"/>
              <a:gd name="connsiteY57" fmla="*/ 1708150 h 4101972"/>
              <a:gd name="connsiteX58" fmla="*/ 25400 w 2349500"/>
              <a:gd name="connsiteY58" fmla="*/ 1562100 h 4101972"/>
              <a:gd name="connsiteX59" fmla="*/ 44450 w 2349500"/>
              <a:gd name="connsiteY59" fmla="*/ 1454150 h 4101972"/>
              <a:gd name="connsiteX60" fmla="*/ 6350 w 2349500"/>
              <a:gd name="connsiteY60" fmla="*/ 1365250 h 4101972"/>
              <a:gd name="connsiteX61" fmla="*/ 38100 w 2349500"/>
              <a:gd name="connsiteY61" fmla="*/ 1327150 h 4101972"/>
              <a:gd name="connsiteX62" fmla="*/ 95250 w 2349500"/>
              <a:gd name="connsiteY62" fmla="*/ 1085850 h 4101972"/>
              <a:gd name="connsiteX63" fmla="*/ 254000 w 2349500"/>
              <a:gd name="connsiteY63" fmla="*/ 800100 h 4101972"/>
              <a:gd name="connsiteX64" fmla="*/ 508000 w 2349500"/>
              <a:gd name="connsiteY64" fmla="*/ 387350 h 4101972"/>
              <a:gd name="connsiteX65" fmla="*/ 781050 w 2349500"/>
              <a:gd name="connsiteY65" fmla="*/ 120650 h 4101972"/>
              <a:gd name="connsiteX66" fmla="*/ 1047750 w 2349500"/>
              <a:gd name="connsiteY66" fmla="*/ 38100 h 4101972"/>
              <a:gd name="connsiteX67" fmla="*/ 1244600 w 2349500"/>
              <a:gd name="connsiteY67" fmla="*/ 0 h 4101972"/>
              <a:gd name="connsiteX68" fmla="*/ 1543050 w 2349500"/>
              <a:gd name="connsiteY68" fmla="*/ 25400 h 4101972"/>
              <a:gd name="connsiteX69" fmla="*/ 1822450 w 2349500"/>
              <a:gd name="connsiteY69" fmla="*/ 50800 h 4101972"/>
              <a:gd name="connsiteX70" fmla="*/ 2057400 w 2349500"/>
              <a:gd name="connsiteY70" fmla="*/ 273050 h 4101972"/>
              <a:gd name="connsiteX71" fmla="*/ 2197100 w 2349500"/>
              <a:gd name="connsiteY71" fmla="*/ 476250 h 4101972"/>
              <a:gd name="connsiteX72" fmla="*/ 2279650 w 2349500"/>
              <a:gd name="connsiteY72" fmla="*/ 876300 h 4101972"/>
              <a:gd name="connsiteX73" fmla="*/ 2254250 w 2349500"/>
              <a:gd name="connsiteY73" fmla="*/ 1282700 h 4101972"/>
              <a:gd name="connsiteX74" fmla="*/ 2222500 w 2349500"/>
              <a:gd name="connsiteY74" fmla="*/ 1530350 h 4101972"/>
              <a:gd name="connsiteX75" fmla="*/ 2203450 w 2349500"/>
              <a:gd name="connsiteY75" fmla="*/ 1670050 h 4101972"/>
              <a:gd name="connsiteX76" fmla="*/ 2197100 w 2349500"/>
              <a:gd name="connsiteY76" fmla="*/ 1771650 h 4101972"/>
              <a:gd name="connsiteX77" fmla="*/ 2139950 w 2349500"/>
              <a:gd name="connsiteY77" fmla="*/ 1860550 h 4101972"/>
              <a:gd name="connsiteX78" fmla="*/ 2128520 w 2349500"/>
              <a:gd name="connsiteY78" fmla="*/ 1964690 h 4101972"/>
              <a:gd name="connsiteX79" fmla="*/ 2095500 w 2349500"/>
              <a:gd name="connsiteY79" fmla="*/ 2012950 h 4101972"/>
              <a:gd name="connsiteX80" fmla="*/ 2012950 w 2349500"/>
              <a:gd name="connsiteY80" fmla="*/ 2178050 h 4101972"/>
              <a:gd name="connsiteX81" fmla="*/ 1993900 w 2349500"/>
              <a:gd name="connsiteY81" fmla="*/ 2216150 h 4101972"/>
              <a:gd name="connsiteX82" fmla="*/ 2057400 w 2349500"/>
              <a:gd name="connsiteY82" fmla="*/ 2216150 h 4101972"/>
              <a:gd name="connsiteX83" fmla="*/ 2038985 w 2349500"/>
              <a:gd name="connsiteY83" fmla="*/ 2129790 h 4101972"/>
              <a:gd name="connsiteX84" fmla="*/ 2101850 w 2349500"/>
              <a:gd name="connsiteY84" fmla="*/ 2012950 h 4101972"/>
              <a:gd name="connsiteX85" fmla="*/ 2199640 w 2349500"/>
              <a:gd name="connsiteY85" fmla="*/ 2005965 h 4101972"/>
              <a:gd name="connsiteX86" fmla="*/ 2310130 w 2349500"/>
              <a:gd name="connsiteY86" fmla="*/ 2056765 h 4101972"/>
              <a:gd name="connsiteX87" fmla="*/ 2349500 w 2349500"/>
              <a:gd name="connsiteY87" fmla="*/ 2114550 h 4101972"/>
              <a:gd name="connsiteX0" fmla="*/ 2349500 w 2349500"/>
              <a:gd name="connsiteY0" fmla="*/ 2114550 h 4101972"/>
              <a:gd name="connsiteX1" fmla="*/ 2327275 w 2349500"/>
              <a:gd name="connsiteY1" fmla="*/ 2171700 h 4101972"/>
              <a:gd name="connsiteX2" fmla="*/ 2307590 w 2349500"/>
              <a:gd name="connsiteY2" fmla="*/ 2218690 h 4101972"/>
              <a:gd name="connsiteX3" fmla="*/ 2317750 w 2349500"/>
              <a:gd name="connsiteY3" fmla="*/ 2273935 h 4101972"/>
              <a:gd name="connsiteX4" fmla="*/ 2287270 w 2349500"/>
              <a:gd name="connsiteY4" fmla="*/ 2294890 h 4101972"/>
              <a:gd name="connsiteX5" fmla="*/ 2261870 w 2349500"/>
              <a:gd name="connsiteY5" fmla="*/ 2343785 h 4101972"/>
              <a:gd name="connsiteX6" fmla="*/ 2197100 w 2349500"/>
              <a:gd name="connsiteY6" fmla="*/ 2355850 h 4101972"/>
              <a:gd name="connsiteX7" fmla="*/ 2164080 w 2349500"/>
              <a:gd name="connsiteY7" fmla="*/ 2353945 h 4101972"/>
              <a:gd name="connsiteX8" fmla="*/ 2110105 w 2349500"/>
              <a:gd name="connsiteY8" fmla="*/ 2402205 h 4101972"/>
              <a:gd name="connsiteX9" fmla="*/ 2082800 w 2349500"/>
              <a:gd name="connsiteY9" fmla="*/ 2486025 h 4101972"/>
              <a:gd name="connsiteX10" fmla="*/ 2051050 w 2349500"/>
              <a:gd name="connsiteY10" fmla="*/ 2559050 h 4101972"/>
              <a:gd name="connsiteX11" fmla="*/ 2013585 w 2349500"/>
              <a:gd name="connsiteY11" fmla="*/ 2616835 h 4101972"/>
              <a:gd name="connsiteX12" fmla="*/ 1851025 w 2349500"/>
              <a:gd name="connsiteY12" fmla="*/ 2692400 h 4101972"/>
              <a:gd name="connsiteX13" fmla="*/ 1772920 w 2349500"/>
              <a:gd name="connsiteY13" fmla="*/ 2811780 h 4101972"/>
              <a:gd name="connsiteX14" fmla="*/ 1751965 w 2349500"/>
              <a:gd name="connsiteY14" fmla="*/ 2945765 h 4101972"/>
              <a:gd name="connsiteX15" fmla="*/ 1732280 w 2349500"/>
              <a:gd name="connsiteY15" fmla="*/ 3023235 h 4101972"/>
              <a:gd name="connsiteX16" fmla="*/ 1840230 w 2349500"/>
              <a:gd name="connsiteY16" fmla="*/ 3223260 h 4101972"/>
              <a:gd name="connsiteX17" fmla="*/ 1927860 w 2349500"/>
              <a:gd name="connsiteY17" fmla="*/ 3765550 h 4101972"/>
              <a:gd name="connsiteX18" fmla="*/ 1828800 w 2349500"/>
              <a:gd name="connsiteY18" fmla="*/ 3792855 h 4101972"/>
              <a:gd name="connsiteX19" fmla="*/ 1905000 w 2349500"/>
              <a:gd name="connsiteY19" fmla="*/ 3892550 h 4101972"/>
              <a:gd name="connsiteX20" fmla="*/ 1966595 w 2349500"/>
              <a:gd name="connsiteY20" fmla="*/ 3911600 h 4101972"/>
              <a:gd name="connsiteX21" fmla="*/ 2033270 w 2349500"/>
              <a:gd name="connsiteY21" fmla="*/ 3923665 h 4101972"/>
              <a:gd name="connsiteX22" fmla="*/ 2044700 w 2349500"/>
              <a:gd name="connsiteY22" fmla="*/ 3978275 h 4101972"/>
              <a:gd name="connsiteX23" fmla="*/ 1873250 w 2349500"/>
              <a:gd name="connsiteY23" fmla="*/ 3989705 h 4101972"/>
              <a:gd name="connsiteX24" fmla="*/ 1660525 w 2349500"/>
              <a:gd name="connsiteY24" fmla="*/ 3993515 h 4101972"/>
              <a:gd name="connsiteX25" fmla="*/ 1657350 w 2349500"/>
              <a:gd name="connsiteY25" fmla="*/ 3930650 h 4101972"/>
              <a:gd name="connsiteX26" fmla="*/ 1695450 w 2349500"/>
              <a:gd name="connsiteY26" fmla="*/ 3822700 h 4101972"/>
              <a:gd name="connsiteX27" fmla="*/ 1651000 w 2349500"/>
              <a:gd name="connsiteY27" fmla="*/ 3378200 h 4101972"/>
              <a:gd name="connsiteX28" fmla="*/ 1521460 w 2349500"/>
              <a:gd name="connsiteY28" fmla="*/ 3171190 h 4101972"/>
              <a:gd name="connsiteX29" fmla="*/ 1482090 w 2349500"/>
              <a:gd name="connsiteY29" fmla="*/ 3427095 h 4101972"/>
              <a:gd name="connsiteX30" fmla="*/ 1245235 w 2349500"/>
              <a:gd name="connsiteY30" fmla="*/ 3848735 h 4101972"/>
              <a:gd name="connsiteX31" fmla="*/ 1192530 w 2349500"/>
              <a:gd name="connsiteY31" fmla="*/ 3898265 h 4101972"/>
              <a:gd name="connsiteX32" fmla="*/ 1134745 w 2349500"/>
              <a:gd name="connsiteY32" fmla="*/ 3917315 h 4101972"/>
              <a:gd name="connsiteX33" fmla="*/ 1228725 w 2349500"/>
              <a:gd name="connsiteY33" fmla="*/ 3994785 h 4101972"/>
              <a:gd name="connsiteX34" fmla="*/ 1300480 w 2349500"/>
              <a:gd name="connsiteY34" fmla="*/ 3994785 h 4101972"/>
              <a:gd name="connsiteX35" fmla="*/ 1308100 w 2349500"/>
              <a:gd name="connsiteY35" fmla="*/ 4052570 h 4101972"/>
              <a:gd name="connsiteX36" fmla="*/ 1219200 w 2349500"/>
              <a:gd name="connsiteY36" fmla="*/ 4077969 h 4101972"/>
              <a:gd name="connsiteX37" fmla="*/ 1212850 w 2349500"/>
              <a:gd name="connsiteY37" fmla="*/ 4095750 h 4101972"/>
              <a:gd name="connsiteX38" fmla="*/ 1041400 w 2349500"/>
              <a:gd name="connsiteY38" fmla="*/ 4083050 h 4101972"/>
              <a:gd name="connsiteX39" fmla="*/ 895350 w 2349500"/>
              <a:gd name="connsiteY39" fmla="*/ 4064000 h 4101972"/>
              <a:gd name="connsiteX40" fmla="*/ 894080 w 2349500"/>
              <a:gd name="connsiteY40" fmla="*/ 3980180 h 4101972"/>
              <a:gd name="connsiteX41" fmla="*/ 927100 w 2349500"/>
              <a:gd name="connsiteY41" fmla="*/ 3917950 h 4101972"/>
              <a:gd name="connsiteX42" fmla="*/ 1219200 w 2349500"/>
              <a:gd name="connsiteY42" fmla="*/ 3467100 h 4101972"/>
              <a:gd name="connsiteX43" fmla="*/ 1209675 w 2349500"/>
              <a:gd name="connsiteY43" fmla="*/ 3448050 h 4101972"/>
              <a:gd name="connsiteX44" fmla="*/ 1244600 w 2349500"/>
              <a:gd name="connsiteY44" fmla="*/ 3435350 h 4101972"/>
              <a:gd name="connsiteX45" fmla="*/ 1231900 w 2349500"/>
              <a:gd name="connsiteY45" fmla="*/ 2838450 h 4101972"/>
              <a:gd name="connsiteX46" fmla="*/ 1206500 w 2349500"/>
              <a:gd name="connsiteY46" fmla="*/ 2800350 h 4101972"/>
              <a:gd name="connsiteX47" fmla="*/ 1282700 w 2349500"/>
              <a:gd name="connsiteY47" fmla="*/ 2686050 h 4101972"/>
              <a:gd name="connsiteX48" fmla="*/ 1213485 w 2349500"/>
              <a:gd name="connsiteY48" fmla="*/ 2664459 h 4101972"/>
              <a:gd name="connsiteX49" fmla="*/ 1066800 w 2349500"/>
              <a:gd name="connsiteY49" fmla="*/ 2667000 h 4101972"/>
              <a:gd name="connsiteX50" fmla="*/ 914400 w 2349500"/>
              <a:gd name="connsiteY50" fmla="*/ 2635250 h 4101972"/>
              <a:gd name="connsiteX51" fmla="*/ 787400 w 2349500"/>
              <a:gd name="connsiteY51" fmla="*/ 2508250 h 4101972"/>
              <a:gd name="connsiteX52" fmla="*/ 368300 w 2349500"/>
              <a:gd name="connsiteY52" fmla="*/ 2317750 h 4101972"/>
              <a:gd name="connsiteX53" fmla="*/ 247650 w 2349500"/>
              <a:gd name="connsiteY53" fmla="*/ 2165350 h 4101972"/>
              <a:gd name="connsiteX54" fmla="*/ 152400 w 2349500"/>
              <a:gd name="connsiteY54" fmla="*/ 2082800 h 4101972"/>
              <a:gd name="connsiteX55" fmla="*/ 120650 w 2349500"/>
              <a:gd name="connsiteY55" fmla="*/ 1917700 h 4101972"/>
              <a:gd name="connsiteX56" fmla="*/ 82550 w 2349500"/>
              <a:gd name="connsiteY56" fmla="*/ 1879600 h 4101972"/>
              <a:gd name="connsiteX57" fmla="*/ 82550 w 2349500"/>
              <a:gd name="connsiteY57" fmla="*/ 1797050 h 4101972"/>
              <a:gd name="connsiteX58" fmla="*/ 0 w 2349500"/>
              <a:gd name="connsiteY58" fmla="*/ 1708150 h 4101972"/>
              <a:gd name="connsiteX59" fmla="*/ 25400 w 2349500"/>
              <a:gd name="connsiteY59" fmla="*/ 1562100 h 4101972"/>
              <a:gd name="connsiteX60" fmla="*/ 44450 w 2349500"/>
              <a:gd name="connsiteY60" fmla="*/ 1454150 h 4101972"/>
              <a:gd name="connsiteX61" fmla="*/ 6350 w 2349500"/>
              <a:gd name="connsiteY61" fmla="*/ 1365250 h 4101972"/>
              <a:gd name="connsiteX62" fmla="*/ 38100 w 2349500"/>
              <a:gd name="connsiteY62" fmla="*/ 1327150 h 4101972"/>
              <a:gd name="connsiteX63" fmla="*/ 95250 w 2349500"/>
              <a:gd name="connsiteY63" fmla="*/ 1085850 h 4101972"/>
              <a:gd name="connsiteX64" fmla="*/ 254000 w 2349500"/>
              <a:gd name="connsiteY64" fmla="*/ 800100 h 4101972"/>
              <a:gd name="connsiteX65" fmla="*/ 508000 w 2349500"/>
              <a:gd name="connsiteY65" fmla="*/ 387350 h 4101972"/>
              <a:gd name="connsiteX66" fmla="*/ 781050 w 2349500"/>
              <a:gd name="connsiteY66" fmla="*/ 120650 h 4101972"/>
              <a:gd name="connsiteX67" fmla="*/ 1047750 w 2349500"/>
              <a:gd name="connsiteY67" fmla="*/ 38100 h 4101972"/>
              <a:gd name="connsiteX68" fmla="*/ 1244600 w 2349500"/>
              <a:gd name="connsiteY68" fmla="*/ 0 h 4101972"/>
              <a:gd name="connsiteX69" fmla="*/ 1543050 w 2349500"/>
              <a:gd name="connsiteY69" fmla="*/ 25400 h 4101972"/>
              <a:gd name="connsiteX70" fmla="*/ 1822450 w 2349500"/>
              <a:gd name="connsiteY70" fmla="*/ 50800 h 4101972"/>
              <a:gd name="connsiteX71" fmla="*/ 2057400 w 2349500"/>
              <a:gd name="connsiteY71" fmla="*/ 273050 h 4101972"/>
              <a:gd name="connsiteX72" fmla="*/ 2197100 w 2349500"/>
              <a:gd name="connsiteY72" fmla="*/ 476250 h 4101972"/>
              <a:gd name="connsiteX73" fmla="*/ 2279650 w 2349500"/>
              <a:gd name="connsiteY73" fmla="*/ 876300 h 4101972"/>
              <a:gd name="connsiteX74" fmla="*/ 2254250 w 2349500"/>
              <a:gd name="connsiteY74" fmla="*/ 1282700 h 4101972"/>
              <a:gd name="connsiteX75" fmla="*/ 2222500 w 2349500"/>
              <a:gd name="connsiteY75" fmla="*/ 1530350 h 4101972"/>
              <a:gd name="connsiteX76" fmla="*/ 2203450 w 2349500"/>
              <a:gd name="connsiteY76" fmla="*/ 1670050 h 4101972"/>
              <a:gd name="connsiteX77" fmla="*/ 2197100 w 2349500"/>
              <a:gd name="connsiteY77" fmla="*/ 1771650 h 4101972"/>
              <a:gd name="connsiteX78" fmla="*/ 2139950 w 2349500"/>
              <a:gd name="connsiteY78" fmla="*/ 1860550 h 4101972"/>
              <a:gd name="connsiteX79" fmla="*/ 2128520 w 2349500"/>
              <a:gd name="connsiteY79" fmla="*/ 1964690 h 4101972"/>
              <a:gd name="connsiteX80" fmla="*/ 2095500 w 2349500"/>
              <a:gd name="connsiteY80" fmla="*/ 2012950 h 4101972"/>
              <a:gd name="connsiteX81" fmla="*/ 2012950 w 2349500"/>
              <a:gd name="connsiteY81" fmla="*/ 2178050 h 4101972"/>
              <a:gd name="connsiteX82" fmla="*/ 1993900 w 2349500"/>
              <a:gd name="connsiteY82" fmla="*/ 2216150 h 4101972"/>
              <a:gd name="connsiteX83" fmla="*/ 2057400 w 2349500"/>
              <a:gd name="connsiteY83" fmla="*/ 2216150 h 4101972"/>
              <a:gd name="connsiteX84" fmla="*/ 2038985 w 2349500"/>
              <a:gd name="connsiteY84" fmla="*/ 2129790 h 4101972"/>
              <a:gd name="connsiteX85" fmla="*/ 2101850 w 2349500"/>
              <a:gd name="connsiteY85" fmla="*/ 2012950 h 4101972"/>
              <a:gd name="connsiteX86" fmla="*/ 2199640 w 2349500"/>
              <a:gd name="connsiteY86" fmla="*/ 2005965 h 4101972"/>
              <a:gd name="connsiteX87" fmla="*/ 2310130 w 2349500"/>
              <a:gd name="connsiteY87" fmla="*/ 2056765 h 4101972"/>
              <a:gd name="connsiteX88" fmla="*/ 2349500 w 2349500"/>
              <a:gd name="connsiteY88" fmla="*/ 2114550 h 4101972"/>
              <a:gd name="connsiteX0" fmla="*/ 2349500 w 2349500"/>
              <a:gd name="connsiteY0" fmla="*/ 2114550 h 4101972"/>
              <a:gd name="connsiteX1" fmla="*/ 2327275 w 2349500"/>
              <a:gd name="connsiteY1" fmla="*/ 2171700 h 4101972"/>
              <a:gd name="connsiteX2" fmla="*/ 2307590 w 2349500"/>
              <a:gd name="connsiteY2" fmla="*/ 2218690 h 4101972"/>
              <a:gd name="connsiteX3" fmla="*/ 2317750 w 2349500"/>
              <a:gd name="connsiteY3" fmla="*/ 2273935 h 4101972"/>
              <a:gd name="connsiteX4" fmla="*/ 2287270 w 2349500"/>
              <a:gd name="connsiteY4" fmla="*/ 2294890 h 4101972"/>
              <a:gd name="connsiteX5" fmla="*/ 2261870 w 2349500"/>
              <a:gd name="connsiteY5" fmla="*/ 2343785 h 4101972"/>
              <a:gd name="connsiteX6" fmla="*/ 2197100 w 2349500"/>
              <a:gd name="connsiteY6" fmla="*/ 2355850 h 4101972"/>
              <a:gd name="connsiteX7" fmla="*/ 2164080 w 2349500"/>
              <a:gd name="connsiteY7" fmla="*/ 2353945 h 4101972"/>
              <a:gd name="connsiteX8" fmla="*/ 2110105 w 2349500"/>
              <a:gd name="connsiteY8" fmla="*/ 2402205 h 4101972"/>
              <a:gd name="connsiteX9" fmla="*/ 2082800 w 2349500"/>
              <a:gd name="connsiteY9" fmla="*/ 2486025 h 4101972"/>
              <a:gd name="connsiteX10" fmla="*/ 2051050 w 2349500"/>
              <a:gd name="connsiteY10" fmla="*/ 2559050 h 4101972"/>
              <a:gd name="connsiteX11" fmla="*/ 2013585 w 2349500"/>
              <a:gd name="connsiteY11" fmla="*/ 2616835 h 4101972"/>
              <a:gd name="connsiteX12" fmla="*/ 1851025 w 2349500"/>
              <a:gd name="connsiteY12" fmla="*/ 2692400 h 4101972"/>
              <a:gd name="connsiteX13" fmla="*/ 1772920 w 2349500"/>
              <a:gd name="connsiteY13" fmla="*/ 2811780 h 4101972"/>
              <a:gd name="connsiteX14" fmla="*/ 1751965 w 2349500"/>
              <a:gd name="connsiteY14" fmla="*/ 2945765 h 4101972"/>
              <a:gd name="connsiteX15" fmla="*/ 1732280 w 2349500"/>
              <a:gd name="connsiteY15" fmla="*/ 3023235 h 4101972"/>
              <a:gd name="connsiteX16" fmla="*/ 1840230 w 2349500"/>
              <a:gd name="connsiteY16" fmla="*/ 3223260 h 4101972"/>
              <a:gd name="connsiteX17" fmla="*/ 1927860 w 2349500"/>
              <a:gd name="connsiteY17" fmla="*/ 3765550 h 4101972"/>
              <a:gd name="connsiteX18" fmla="*/ 1828800 w 2349500"/>
              <a:gd name="connsiteY18" fmla="*/ 3792855 h 4101972"/>
              <a:gd name="connsiteX19" fmla="*/ 1905000 w 2349500"/>
              <a:gd name="connsiteY19" fmla="*/ 3892550 h 4101972"/>
              <a:gd name="connsiteX20" fmla="*/ 1966595 w 2349500"/>
              <a:gd name="connsiteY20" fmla="*/ 3911600 h 4101972"/>
              <a:gd name="connsiteX21" fmla="*/ 2033270 w 2349500"/>
              <a:gd name="connsiteY21" fmla="*/ 3923665 h 4101972"/>
              <a:gd name="connsiteX22" fmla="*/ 2044700 w 2349500"/>
              <a:gd name="connsiteY22" fmla="*/ 3978275 h 4101972"/>
              <a:gd name="connsiteX23" fmla="*/ 1873250 w 2349500"/>
              <a:gd name="connsiteY23" fmla="*/ 3989705 h 4101972"/>
              <a:gd name="connsiteX24" fmla="*/ 1660525 w 2349500"/>
              <a:gd name="connsiteY24" fmla="*/ 3993515 h 4101972"/>
              <a:gd name="connsiteX25" fmla="*/ 1657350 w 2349500"/>
              <a:gd name="connsiteY25" fmla="*/ 3930650 h 4101972"/>
              <a:gd name="connsiteX26" fmla="*/ 1695450 w 2349500"/>
              <a:gd name="connsiteY26" fmla="*/ 3822700 h 4101972"/>
              <a:gd name="connsiteX27" fmla="*/ 1651000 w 2349500"/>
              <a:gd name="connsiteY27" fmla="*/ 3378200 h 4101972"/>
              <a:gd name="connsiteX28" fmla="*/ 1521460 w 2349500"/>
              <a:gd name="connsiteY28" fmla="*/ 3171190 h 4101972"/>
              <a:gd name="connsiteX29" fmla="*/ 1482090 w 2349500"/>
              <a:gd name="connsiteY29" fmla="*/ 3427095 h 4101972"/>
              <a:gd name="connsiteX30" fmla="*/ 1245235 w 2349500"/>
              <a:gd name="connsiteY30" fmla="*/ 3848735 h 4101972"/>
              <a:gd name="connsiteX31" fmla="*/ 1192530 w 2349500"/>
              <a:gd name="connsiteY31" fmla="*/ 3898265 h 4101972"/>
              <a:gd name="connsiteX32" fmla="*/ 1134745 w 2349500"/>
              <a:gd name="connsiteY32" fmla="*/ 3917315 h 4101972"/>
              <a:gd name="connsiteX33" fmla="*/ 1228725 w 2349500"/>
              <a:gd name="connsiteY33" fmla="*/ 3994785 h 4101972"/>
              <a:gd name="connsiteX34" fmla="*/ 1300480 w 2349500"/>
              <a:gd name="connsiteY34" fmla="*/ 3994785 h 4101972"/>
              <a:gd name="connsiteX35" fmla="*/ 1308100 w 2349500"/>
              <a:gd name="connsiteY35" fmla="*/ 4052570 h 4101972"/>
              <a:gd name="connsiteX36" fmla="*/ 1219200 w 2349500"/>
              <a:gd name="connsiteY36" fmla="*/ 4077969 h 4101972"/>
              <a:gd name="connsiteX37" fmla="*/ 1212850 w 2349500"/>
              <a:gd name="connsiteY37" fmla="*/ 4095750 h 4101972"/>
              <a:gd name="connsiteX38" fmla="*/ 1041400 w 2349500"/>
              <a:gd name="connsiteY38" fmla="*/ 4083050 h 4101972"/>
              <a:gd name="connsiteX39" fmla="*/ 895350 w 2349500"/>
              <a:gd name="connsiteY39" fmla="*/ 4064000 h 4101972"/>
              <a:gd name="connsiteX40" fmla="*/ 894080 w 2349500"/>
              <a:gd name="connsiteY40" fmla="*/ 3980180 h 4101972"/>
              <a:gd name="connsiteX41" fmla="*/ 927100 w 2349500"/>
              <a:gd name="connsiteY41" fmla="*/ 3917950 h 4101972"/>
              <a:gd name="connsiteX42" fmla="*/ 1219200 w 2349500"/>
              <a:gd name="connsiteY42" fmla="*/ 3467100 h 4101972"/>
              <a:gd name="connsiteX43" fmla="*/ 1209675 w 2349500"/>
              <a:gd name="connsiteY43" fmla="*/ 3448050 h 4101972"/>
              <a:gd name="connsiteX44" fmla="*/ 1244600 w 2349500"/>
              <a:gd name="connsiteY44" fmla="*/ 3435350 h 4101972"/>
              <a:gd name="connsiteX45" fmla="*/ 1231900 w 2349500"/>
              <a:gd name="connsiteY45" fmla="*/ 2838450 h 4101972"/>
              <a:gd name="connsiteX46" fmla="*/ 1206500 w 2349500"/>
              <a:gd name="connsiteY46" fmla="*/ 2800350 h 4101972"/>
              <a:gd name="connsiteX47" fmla="*/ 1282700 w 2349500"/>
              <a:gd name="connsiteY47" fmla="*/ 2686050 h 4101972"/>
              <a:gd name="connsiteX48" fmla="*/ 1213485 w 2349500"/>
              <a:gd name="connsiteY48" fmla="*/ 2664459 h 4101972"/>
              <a:gd name="connsiteX49" fmla="*/ 1066800 w 2349500"/>
              <a:gd name="connsiteY49" fmla="*/ 2667000 h 4101972"/>
              <a:gd name="connsiteX50" fmla="*/ 914400 w 2349500"/>
              <a:gd name="connsiteY50" fmla="*/ 2635250 h 4101972"/>
              <a:gd name="connsiteX51" fmla="*/ 787400 w 2349500"/>
              <a:gd name="connsiteY51" fmla="*/ 2508250 h 4101972"/>
              <a:gd name="connsiteX52" fmla="*/ 377825 w 2349500"/>
              <a:gd name="connsiteY52" fmla="*/ 2310130 h 4101972"/>
              <a:gd name="connsiteX53" fmla="*/ 247650 w 2349500"/>
              <a:gd name="connsiteY53" fmla="*/ 2165350 h 4101972"/>
              <a:gd name="connsiteX54" fmla="*/ 152400 w 2349500"/>
              <a:gd name="connsiteY54" fmla="*/ 2082800 h 4101972"/>
              <a:gd name="connsiteX55" fmla="*/ 120650 w 2349500"/>
              <a:gd name="connsiteY55" fmla="*/ 1917700 h 4101972"/>
              <a:gd name="connsiteX56" fmla="*/ 82550 w 2349500"/>
              <a:gd name="connsiteY56" fmla="*/ 1879600 h 4101972"/>
              <a:gd name="connsiteX57" fmla="*/ 82550 w 2349500"/>
              <a:gd name="connsiteY57" fmla="*/ 1797050 h 4101972"/>
              <a:gd name="connsiteX58" fmla="*/ 0 w 2349500"/>
              <a:gd name="connsiteY58" fmla="*/ 1708150 h 4101972"/>
              <a:gd name="connsiteX59" fmla="*/ 25400 w 2349500"/>
              <a:gd name="connsiteY59" fmla="*/ 1562100 h 4101972"/>
              <a:gd name="connsiteX60" fmla="*/ 44450 w 2349500"/>
              <a:gd name="connsiteY60" fmla="*/ 1454150 h 4101972"/>
              <a:gd name="connsiteX61" fmla="*/ 6350 w 2349500"/>
              <a:gd name="connsiteY61" fmla="*/ 1365250 h 4101972"/>
              <a:gd name="connsiteX62" fmla="*/ 38100 w 2349500"/>
              <a:gd name="connsiteY62" fmla="*/ 1327150 h 4101972"/>
              <a:gd name="connsiteX63" fmla="*/ 95250 w 2349500"/>
              <a:gd name="connsiteY63" fmla="*/ 1085850 h 4101972"/>
              <a:gd name="connsiteX64" fmla="*/ 254000 w 2349500"/>
              <a:gd name="connsiteY64" fmla="*/ 800100 h 4101972"/>
              <a:gd name="connsiteX65" fmla="*/ 508000 w 2349500"/>
              <a:gd name="connsiteY65" fmla="*/ 387350 h 4101972"/>
              <a:gd name="connsiteX66" fmla="*/ 781050 w 2349500"/>
              <a:gd name="connsiteY66" fmla="*/ 120650 h 4101972"/>
              <a:gd name="connsiteX67" fmla="*/ 1047750 w 2349500"/>
              <a:gd name="connsiteY67" fmla="*/ 38100 h 4101972"/>
              <a:gd name="connsiteX68" fmla="*/ 1244600 w 2349500"/>
              <a:gd name="connsiteY68" fmla="*/ 0 h 4101972"/>
              <a:gd name="connsiteX69" fmla="*/ 1543050 w 2349500"/>
              <a:gd name="connsiteY69" fmla="*/ 25400 h 4101972"/>
              <a:gd name="connsiteX70" fmla="*/ 1822450 w 2349500"/>
              <a:gd name="connsiteY70" fmla="*/ 50800 h 4101972"/>
              <a:gd name="connsiteX71" fmla="*/ 2057400 w 2349500"/>
              <a:gd name="connsiteY71" fmla="*/ 273050 h 4101972"/>
              <a:gd name="connsiteX72" fmla="*/ 2197100 w 2349500"/>
              <a:gd name="connsiteY72" fmla="*/ 476250 h 4101972"/>
              <a:gd name="connsiteX73" fmla="*/ 2279650 w 2349500"/>
              <a:gd name="connsiteY73" fmla="*/ 876300 h 4101972"/>
              <a:gd name="connsiteX74" fmla="*/ 2254250 w 2349500"/>
              <a:gd name="connsiteY74" fmla="*/ 1282700 h 4101972"/>
              <a:gd name="connsiteX75" fmla="*/ 2222500 w 2349500"/>
              <a:gd name="connsiteY75" fmla="*/ 1530350 h 4101972"/>
              <a:gd name="connsiteX76" fmla="*/ 2203450 w 2349500"/>
              <a:gd name="connsiteY76" fmla="*/ 1670050 h 4101972"/>
              <a:gd name="connsiteX77" fmla="*/ 2197100 w 2349500"/>
              <a:gd name="connsiteY77" fmla="*/ 1771650 h 4101972"/>
              <a:gd name="connsiteX78" fmla="*/ 2139950 w 2349500"/>
              <a:gd name="connsiteY78" fmla="*/ 1860550 h 4101972"/>
              <a:gd name="connsiteX79" fmla="*/ 2128520 w 2349500"/>
              <a:gd name="connsiteY79" fmla="*/ 1964690 h 4101972"/>
              <a:gd name="connsiteX80" fmla="*/ 2095500 w 2349500"/>
              <a:gd name="connsiteY80" fmla="*/ 2012950 h 4101972"/>
              <a:gd name="connsiteX81" fmla="*/ 2012950 w 2349500"/>
              <a:gd name="connsiteY81" fmla="*/ 2178050 h 4101972"/>
              <a:gd name="connsiteX82" fmla="*/ 1993900 w 2349500"/>
              <a:gd name="connsiteY82" fmla="*/ 2216150 h 4101972"/>
              <a:gd name="connsiteX83" fmla="*/ 2057400 w 2349500"/>
              <a:gd name="connsiteY83" fmla="*/ 2216150 h 4101972"/>
              <a:gd name="connsiteX84" fmla="*/ 2038985 w 2349500"/>
              <a:gd name="connsiteY84" fmla="*/ 2129790 h 4101972"/>
              <a:gd name="connsiteX85" fmla="*/ 2101850 w 2349500"/>
              <a:gd name="connsiteY85" fmla="*/ 2012950 h 4101972"/>
              <a:gd name="connsiteX86" fmla="*/ 2199640 w 2349500"/>
              <a:gd name="connsiteY86" fmla="*/ 2005965 h 4101972"/>
              <a:gd name="connsiteX87" fmla="*/ 2310130 w 2349500"/>
              <a:gd name="connsiteY87" fmla="*/ 2056765 h 4101972"/>
              <a:gd name="connsiteX88" fmla="*/ 2349500 w 2349500"/>
              <a:gd name="connsiteY88" fmla="*/ 2114550 h 4101972"/>
              <a:gd name="connsiteX0" fmla="*/ 2349500 w 2349500"/>
              <a:gd name="connsiteY0" fmla="*/ 2114550 h 4101972"/>
              <a:gd name="connsiteX1" fmla="*/ 2327275 w 2349500"/>
              <a:gd name="connsiteY1" fmla="*/ 2171700 h 4101972"/>
              <a:gd name="connsiteX2" fmla="*/ 2307590 w 2349500"/>
              <a:gd name="connsiteY2" fmla="*/ 2218690 h 4101972"/>
              <a:gd name="connsiteX3" fmla="*/ 2317750 w 2349500"/>
              <a:gd name="connsiteY3" fmla="*/ 2273935 h 4101972"/>
              <a:gd name="connsiteX4" fmla="*/ 2287270 w 2349500"/>
              <a:gd name="connsiteY4" fmla="*/ 2294890 h 4101972"/>
              <a:gd name="connsiteX5" fmla="*/ 2261870 w 2349500"/>
              <a:gd name="connsiteY5" fmla="*/ 2343785 h 4101972"/>
              <a:gd name="connsiteX6" fmla="*/ 2197100 w 2349500"/>
              <a:gd name="connsiteY6" fmla="*/ 2355850 h 4101972"/>
              <a:gd name="connsiteX7" fmla="*/ 2164080 w 2349500"/>
              <a:gd name="connsiteY7" fmla="*/ 2353945 h 4101972"/>
              <a:gd name="connsiteX8" fmla="*/ 2110105 w 2349500"/>
              <a:gd name="connsiteY8" fmla="*/ 2402205 h 4101972"/>
              <a:gd name="connsiteX9" fmla="*/ 2082800 w 2349500"/>
              <a:gd name="connsiteY9" fmla="*/ 2486025 h 4101972"/>
              <a:gd name="connsiteX10" fmla="*/ 2051050 w 2349500"/>
              <a:gd name="connsiteY10" fmla="*/ 2559050 h 4101972"/>
              <a:gd name="connsiteX11" fmla="*/ 2013585 w 2349500"/>
              <a:gd name="connsiteY11" fmla="*/ 2616835 h 4101972"/>
              <a:gd name="connsiteX12" fmla="*/ 1851025 w 2349500"/>
              <a:gd name="connsiteY12" fmla="*/ 2692400 h 4101972"/>
              <a:gd name="connsiteX13" fmla="*/ 1772920 w 2349500"/>
              <a:gd name="connsiteY13" fmla="*/ 2811780 h 4101972"/>
              <a:gd name="connsiteX14" fmla="*/ 1751965 w 2349500"/>
              <a:gd name="connsiteY14" fmla="*/ 2945765 h 4101972"/>
              <a:gd name="connsiteX15" fmla="*/ 1732280 w 2349500"/>
              <a:gd name="connsiteY15" fmla="*/ 3023235 h 4101972"/>
              <a:gd name="connsiteX16" fmla="*/ 1840230 w 2349500"/>
              <a:gd name="connsiteY16" fmla="*/ 3223260 h 4101972"/>
              <a:gd name="connsiteX17" fmla="*/ 1927860 w 2349500"/>
              <a:gd name="connsiteY17" fmla="*/ 3765550 h 4101972"/>
              <a:gd name="connsiteX18" fmla="*/ 1828800 w 2349500"/>
              <a:gd name="connsiteY18" fmla="*/ 3792855 h 4101972"/>
              <a:gd name="connsiteX19" fmla="*/ 1905000 w 2349500"/>
              <a:gd name="connsiteY19" fmla="*/ 3892550 h 4101972"/>
              <a:gd name="connsiteX20" fmla="*/ 1966595 w 2349500"/>
              <a:gd name="connsiteY20" fmla="*/ 3911600 h 4101972"/>
              <a:gd name="connsiteX21" fmla="*/ 2033270 w 2349500"/>
              <a:gd name="connsiteY21" fmla="*/ 3923665 h 4101972"/>
              <a:gd name="connsiteX22" fmla="*/ 2044700 w 2349500"/>
              <a:gd name="connsiteY22" fmla="*/ 3978275 h 4101972"/>
              <a:gd name="connsiteX23" fmla="*/ 1873250 w 2349500"/>
              <a:gd name="connsiteY23" fmla="*/ 3989705 h 4101972"/>
              <a:gd name="connsiteX24" fmla="*/ 1660525 w 2349500"/>
              <a:gd name="connsiteY24" fmla="*/ 3993515 h 4101972"/>
              <a:gd name="connsiteX25" fmla="*/ 1657350 w 2349500"/>
              <a:gd name="connsiteY25" fmla="*/ 3930650 h 4101972"/>
              <a:gd name="connsiteX26" fmla="*/ 1695450 w 2349500"/>
              <a:gd name="connsiteY26" fmla="*/ 3822700 h 4101972"/>
              <a:gd name="connsiteX27" fmla="*/ 1651000 w 2349500"/>
              <a:gd name="connsiteY27" fmla="*/ 3378200 h 4101972"/>
              <a:gd name="connsiteX28" fmla="*/ 1521460 w 2349500"/>
              <a:gd name="connsiteY28" fmla="*/ 3171190 h 4101972"/>
              <a:gd name="connsiteX29" fmla="*/ 1482090 w 2349500"/>
              <a:gd name="connsiteY29" fmla="*/ 3427095 h 4101972"/>
              <a:gd name="connsiteX30" fmla="*/ 1245235 w 2349500"/>
              <a:gd name="connsiteY30" fmla="*/ 3848735 h 4101972"/>
              <a:gd name="connsiteX31" fmla="*/ 1192530 w 2349500"/>
              <a:gd name="connsiteY31" fmla="*/ 3898265 h 4101972"/>
              <a:gd name="connsiteX32" fmla="*/ 1134745 w 2349500"/>
              <a:gd name="connsiteY32" fmla="*/ 3917315 h 4101972"/>
              <a:gd name="connsiteX33" fmla="*/ 1228725 w 2349500"/>
              <a:gd name="connsiteY33" fmla="*/ 3994785 h 4101972"/>
              <a:gd name="connsiteX34" fmla="*/ 1300480 w 2349500"/>
              <a:gd name="connsiteY34" fmla="*/ 3994785 h 4101972"/>
              <a:gd name="connsiteX35" fmla="*/ 1308100 w 2349500"/>
              <a:gd name="connsiteY35" fmla="*/ 4052570 h 4101972"/>
              <a:gd name="connsiteX36" fmla="*/ 1219200 w 2349500"/>
              <a:gd name="connsiteY36" fmla="*/ 4077969 h 4101972"/>
              <a:gd name="connsiteX37" fmla="*/ 1212850 w 2349500"/>
              <a:gd name="connsiteY37" fmla="*/ 4095750 h 4101972"/>
              <a:gd name="connsiteX38" fmla="*/ 1041400 w 2349500"/>
              <a:gd name="connsiteY38" fmla="*/ 4083050 h 4101972"/>
              <a:gd name="connsiteX39" fmla="*/ 895350 w 2349500"/>
              <a:gd name="connsiteY39" fmla="*/ 4064000 h 4101972"/>
              <a:gd name="connsiteX40" fmla="*/ 894080 w 2349500"/>
              <a:gd name="connsiteY40" fmla="*/ 3980180 h 4101972"/>
              <a:gd name="connsiteX41" fmla="*/ 927100 w 2349500"/>
              <a:gd name="connsiteY41" fmla="*/ 3917950 h 4101972"/>
              <a:gd name="connsiteX42" fmla="*/ 1219200 w 2349500"/>
              <a:gd name="connsiteY42" fmla="*/ 3467100 h 4101972"/>
              <a:gd name="connsiteX43" fmla="*/ 1209675 w 2349500"/>
              <a:gd name="connsiteY43" fmla="*/ 3448050 h 4101972"/>
              <a:gd name="connsiteX44" fmla="*/ 1244600 w 2349500"/>
              <a:gd name="connsiteY44" fmla="*/ 3435350 h 4101972"/>
              <a:gd name="connsiteX45" fmla="*/ 1231900 w 2349500"/>
              <a:gd name="connsiteY45" fmla="*/ 2838450 h 4101972"/>
              <a:gd name="connsiteX46" fmla="*/ 1206500 w 2349500"/>
              <a:gd name="connsiteY46" fmla="*/ 2800350 h 4101972"/>
              <a:gd name="connsiteX47" fmla="*/ 1282700 w 2349500"/>
              <a:gd name="connsiteY47" fmla="*/ 2686050 h 4101972"/>
              <a:gd name="connsiteX48" fmla="*/ 1213485 w 2349500"/>
              <a:gd name="connsiteY48" fmla="*/ 2664459 h 4101972"/>
              <a:gd name="connsiteX49" fmla="*/ 1066800 w 2349500"/>
              <a:gd name="connsiteY49" fmla="*/ 2667000 h 4101972"/>
              <a:gd name="connsiteX50" fmla="*/ 914400 w 2349500"/>
              <a:gd name="connsiteY50" fmla="*/ 2635250 h 4101972"/>
              <a:gd name="connsiteX51" fmla="*/ 787400 w 2349500"/>
              <a:gd name="connsiteY51" fmla="*/ 2508250 h 4101972"/>
              <a:gd name="connsiteX52" fmla="*/ 377825 w 2349500"/>
              <a:gd name="connsiteY52" fmla="*/ 2310130 h 4101972"/>
              <a:gd name="connsiteX53" fmla="*/ 247650 w 2349500"/>
              <a:gd name="connsiteY53" fmla="*/ 2165350 h 4101972"/>
              <a:gd name="connsiteX54" fmla="*/ 167640 w 2349500"/>
              <a:gd name="connsiteY54" fmla="*/ 2082800 h 4101972"/>
              <a:gd name="connsiteX55" fmla="*/ 120650 w 2349500"/>
              <a:gd name="connsiteY55" fmla="*/ 1917700 h 4101972"/>
              <a:gd name="connsiteX56" fmla="*/ 82550 w 2349500"/>
              <a:gd name="connsiteY56" fmla="*/ 1879600 h 4101972"/>
              <a:gd name="connsiteX57" fmla="*/ 82550 w 2349500"/>
              <a:gd name="connsiteY57" fmla="*/ 1797050 h 4101972"/>
              <a:gd name="connsiteX58" fmla="*/ 0 w 2349500"/>
              <a:gd name="connsiteY58" fmla="*/ 1708150 h 4101972"/>
              <a:gd name="connsiteX59" fmla="*/ 25400 w 2349500"/>
              <a:gd name="connsiteY59" fmla="*/ 1562100 h 4101972"/>
              <a:gd name="connsiteX60" fmla="*/ 44450 w 2349500"/>
              <a:gd name="connsiteY60" fmla="*/ 1454150 h 4101972"/>
              <a:gd name="connsiteX61" fmla="*/ 6350 w 2349500"/>
              <a:gd name="connsiteY61" fmla="*/ 1365250 h 4101972"/>
              <a:gd name="connsiteX62" fmla="*/ 38100 w 2349500"/>
              <a:gd name="connsiteY62" fmla="*/ 1327150 h 4101972"/>
              <a:gd name="connsiteX63" fmla="*/ 95250 w 2349500"/>
              <a:gd name="connsiteY63" fmla="*/ 1085850 h 4101972"/>
              <a:gd name="connsiteX64" fmla="*/ 254000 w 2349500"/>
              <a:gd name="connsiteY64" fmla="*/ 800100 h 4101972"/>
              <a:gd name="connsiteX65" fmla="*/ 508000 w 2349500"/>
              <a:gd name="connsiteY65" fmla="*/ 387350 h 4101972"/>
              <a:gd name="connsiteX66" fmla="*/ 781050 w 2349500"/>
              <a:gd name="connsiteY66" fmla="*/ 120650 h 4101972"/>
              <a:gd name="connsiteX67" fmla="*/ 1047750 w 2349500"/>
              <a:gd name="connsiteY67" fmla="*/ 38100 h 4101972"/>
              <a:gd name="connsiteX68" fmla="*/ 1244600 w 2349500"/>
              <a:gd name="connsiteY68" fmla="*/ 0 h 4101972"/>
              <a:gd name="connsiteX69" fmla="*/ 1543050 w 2349500"/>
              <a:gd name="connsiteY69" fmla="*/ 25400 h 4101972"/>
              <a:gd name="connsiteX70" fmla="*/ 1822450 w 2349500"/>
              <a:gd name="connsiteY70" fmla="*/ 50800 h 4101972"/>
              <a:gd name="connsiteX71" fmla="*/ 2057400 w 2349500"/>
              <a:gd name="connsiteY71" fmla="*/ 273050 h 4101972"/>
              <a:gd name="connsiteX72" fmla="*/ 2197100 w 2349500"/>
              <a:gd name="connsiteY72" fmla="*/ 476250 h 4101972"/>
              <a:gd name="connsiteX73" fmla="*/ 2279650 w 2349500"/>
              <a:gd name="connsiteY73" fmla="*/ 876300 h 4101972"/>
              <a:gd name="connsiteX74" fmla="*/ 2254250 w 2349500"/>
              <a:gd name="connsiteY74" fmla="*/ 1282700 h 4101972"/>
              <a:gd name="connsiteX75" fmla="*/ 2222500 w 2349500"/>
              <a:gd name="connsiteY75" fmla="*/ 1530350 h 4101972"/>
              <a:gd name="connsiteX76" fmla="*/ 2203450 w 2349500"/>
              <a:gd name="connsiteY76" fmla="*/ 1670050 h 4101972"/>
              <a:gd name="connsiteX77" fmla="*/ 2197100 w 2349500"/>
              <a:gd name="connsiteY77" fmla="*/ 1771650 h 4101972"/>
              <a:gd name="connsiteX78" fmla="*/ 2139950 w 2349500"/>
              <a:gd name="connsiteY78" fmla="*/ 1860550 h 4101972"/>
              <a:gd name="connsiteX79" fmla="*/ 2128520 w 2349500"/>
              <a:gd name="connsiteY79" fmla="*/ 1964690 h 4101972"/>
              <a:gd name="connsiteX80" fmla="*/ 2095500 w 2349500"/>
              <a:gd name="connsiteY80" fmla="*/ 2012950 h 4101972"/>
              <a:gd name="connsiteX81" fmla="*/ 2012950 w 2349500"/>
              <a:gd name="connsiteY81" fmla="*/ 2178050 h 4101972"/>
              <a:gd name="connsiteX82" fmla="*/ 1993900 w 2349500"/>
              <a:gd name="connsiteY82" fmla="*/ 2216150 h 4101972"/>
              <a:gd name="connsiteX83" fmla="*/ 2057400 w 2349500"/>
              <a:gd name="connsiteY83" fmla="*/ 2216150 h 4101972"/>
              <a:gd name="connsiteX84" fmla="*/ 2038985 w 2349500"/>
              <a:gd name="connsiteY84" fmla="*/ 2129790 h 4101972"/>
              <a:gd name="connsiteX85" fmla="*/ 2101850 w 2349500"/>
              <a:gd name="connsiteY85" fmla="*/ 2012950 h 4101972"/>
              <a:gd name="connsiteX86" fmla="*/ 2199640 w 2349500"/>
              <a:gd name="connsiteY86" fmla="*/ 2005965 h 4101972"/>
              <a:gd name="connsiteX87" fmla="*/ 2310130 w 2349500"/>
              <a:gd name="connsiteY87" fmla="*/ 2056765 h 4101972"/>
              <a:gd name="connsiteX88" fmla="*/ 2349500 w 2349500"/>
              <a:gd name="connsiteY88" fmla="*/ 2114550 h 4101972"/>
              <a:gd name="connsiteX0" fmla="*/ 2343150 w 2343150"/>
              <a:gd name="connsiteY0" fmla="*/ 2114550 h 4101972"/>
              <a:gd name="connsiteX1" fmla="*/ 2320925 w 2343150"/>
              <a:gd name="connsiteY1" fmla="*/ 2171700 h 4101972"/>
              <a:gd name="connsiteX2" fmla="*/ 2301240 w 2343150"/>
              <a:gd name="connsiteY2" fmla="*/ 2218690 h 4101972"/>
              <a:gd name="connsiteX3" fmla="*/ 2311400 w 2343150"/>
              <a:gd name="connsiteY3" fmla="*/ 2273935 h 4101972"/>
              <a:gd name="connsiteX4" fmla="*/ 2280920 w 2343150"/>
              <a:gd name="connsiteY4" fmla="*/ 2294890 h 4101972"/>
              <a:gd name="connsiteX5" fmla="*/ 2255520 w 2343150"/>
              <a:gd name="connsiteY5" fmla="*/ 2343785 h 4101972"/>
              <a:gd name="connsiteX6" fmla="*/ 2190750 w 2343150"/>
              <a:gd name="connsiteY6" fmla="*/ 2355850 h 4101972"/>
              <a:gd name="connsiteX7" fmla="*/ 2157730 w 2343150"/>
              <a:gd name="connsiteY7" fmla="*/ 2353945 h 4101972"/>
              <a:gd name="connsiteX8" fmla="*/ 2103755 w 2343150"/>
              <a:gd name="connsiteY8" fmla="*/ 2402205 h 4101972"/>
              <a:gd name="connsiteX9" fmla="*/ 2076450 w 2343150"/>
              <a:gd name="connsiteY9" fmla="*/ 2486025 h 4101972"/>
              <a:gd name="connsiteX10" fmla="*/ 2044700 w 2343150"/>
              <a:gd name="connsiteY10" fmla="*/ 2559050 h 4101972"/>
              <a:gd name="connsiteX11" fmla="*/ 2007235 w 2343150"/>
              <a:gd name="connsiteY11" fmla="*/ 2616835 h 4101972"/>
              <a:gd name="connsiteX12" fmla="*/ 1844675 w 2343150"/>
              <a:gd name="connsiteY12" fmla="*/ 2692400 h 4101972"/>
              <a:gd name="connsiteX13" fmla="*/ 1766570 w 2343150"/>
              <a:gd name="connsiteY13" fmla="*/ 2811780 h 4101972"/>
              <a:gd name="connsiteX14" fmla="*/ 1745615 w 2343150"/>
              <a:gd name="connsiteY14" fmla="*/ 2945765 h 4101972"/>
              <a:gd name="connsiteX15" fmla="*/ 1725930 w 2343150"/>
              <a:gd name="connsiteY15" fmla="*/ 3023235 h 4101972"/>
              <a:gd name="connsiteX16" fmla="*/ 1833880 w 2343150"/>
              <a:gd name="connsiteY16" fmla="*/ 3223260 h 4101972"/>
              <a:gd name="connsiteX17" fmla="*/ 1921510 w 2343150"/>
              <a:gd name="connsiteY17" fmla="*/ 3765550 h 4101972"/>
              <a:gd name="connsiteX18" fmla="*/ 1822450 w 2343150"/>
              <a:gd name="connsiteY18" fmla="*/ 3792855 h 4101972"/>
              <a:gd name="connsiteX19" fmla="*/ 1898650 w 2343150"/>
              <a:gd name="connsiteY19" fmla="*/ 3892550 h 4101972"/>
              <a:gd name="connsiteX20" fmla="*/ 1960245 w 2343150"/>
              <a:gd name="connsiteY20" fmla="*/ 3911600 h 4101972"/>
              <a:gd name="connsiteX21" fmla="*/ 2026920 w 2343150"/>
              <a:gd name="connsiteY21" fmla="*/ 3923665 h 4101972"/>
              <a:gd name="connsiteX22" fmla="*/ 2038350 w 2343150"/>
              <a:gd name="connsiteY22" fmla="*/ 3978275 h 4101972"/>
              <a:gd name="connsiteX23" fmla="*/ 1866900 w 2343150"/>
              <a:gd name="connsiteY23" fmla="*/ 3989705 h 4101972"/>
              <a:gd name="connsiteX24" fmla="*/ 1654175 w 2343150"/>
              <a:gd name="connsiteY24" fmla="*/ 3993515 h 4101972"/>
              <a:gd name="connsiteX25" fmla="*/ 1651000 w 2343150"/>
              <a:gd name="connsiteY25" fmla="*/ 3930650 h 4101972"/>
              <a:gd name="connsiteX26" fmla="*/ 1689100 w 2343150"/>
              <a:gd name="connsiteY26" fmla="*/ 3822700 h 4101972"/>
              <a:gd name="connsiteX27" fmla="*/ 1644650 w 2343150"/>
              <a:gd name="connsiteY27" fmla="*/ 3378200 h 4101972"/>
              <a:gd name="connsiteX28" fmla="*/ 1515110 w 2343150"/>
              <a:gd name="connsiteY28" fmla="*/ 3171190 h 4101972"/>
              <a:gd name="connsiteX29" fmla="*/ 1475740 w 2343150"/>
              <a:gd name="connsiteY29" fmla="*/ 3427095 h 4101972"/>
              <a:gd name="connsiteX30" fmla="*/ 1238885 w 2343150"/>
              <a:gd name="connsiteY30" fmla="*/ 3848735 h 4101972"/>
              <a:gd name="connsiteX31" fmla="*/ 1186180 w 2343150"/>
              <a:gd name="connsiteY31" fmla="*/ 3898265 h 4101972"/>
              <a:gd name="connsiteX32" fmla="*/ 1128395 w 2343150"/>
              <a:gd name="connsiteY32" fmla="*/ 3917315 h 4101972"/>
              <a:gd name="connsiteX33" fmla="*/ 1222375 w 2343150"/>
              <a:gd name="connsiteY33" fmla="*/ 3994785 h 4101972"/>
              <a:gd name="connsiteX34" fmla="*/ 1294130 w 2343150"/>
              <a:gd name="connsiteY34" fmla="*/ 3994785 h 4101972"/>
              <a:gd name="connsiteX35" fmla="*/ 1301750 w 2343150"/>
              <a:gd name="connsiteY35" fmla="*/ 4052570 h 4101972"/>
              <a:gd name="connsiteX36" fmla="*/ 1212850 w 2343150"/>
              <a:gd name="connsiteY36" fmla="*/ 4077969 h 4101972"/>
              <a:gd name="connsiteX37" fmla="*/ 1206500 w 2343150"/>
              <a:gd name="connsiteY37" fmla="*/ 4095750 h 4101972"/>
              <a:gd name="connsiteX38" fmla="*/ 1035050 w 2343150"/>
              <a:gd name="connsiteY38" fmla="*/ 4083050 h 4101972"/>
              <a:gd name="connsiteX39" fmla="*/ 889000 w 2343150"/>
              <a:gd name="connsiteY39" fmla="*/ 4064000 h 4101972"/>
              <a:gd name="connsiteX40" fmla="*/ 887730 w 2343150"/>
              <a:gd name="connsiteY40" fmla="*/ 3980180 h 4101972"/>
              <a:gd name="connsiteX41" fmla="*/ 920750 w 2343150"/>
              <a:gd name="connsiteY41" fmla="*/ 3917950 h 4101972"/>
              <a:gd name="connsiteX42" fmla="*/ 1212850 w 2343150"/>
              <a:gd name="connsiteY42" fmla="*/ 3467100 h 4101972"/>
              <a:gd name="connsiteX43" fmla="*/ 1203325 w 2343150"/>
              <a:gd name="connsiteY43" fmla="*/ 3448050 h 4101972"/>
              <a:gd name="connsiteX44" fmla="*/ 1238250 w 2343150"/>
              <a:gd name="connsiteY44" fmla="*/ 3435350 h 4101972"/>
              <a:gd name="connsiteX45" fmla="*/ 1225550 w 2343150"/>
              <a:gd name="connsiteY45" fmla="*/ 2838450 h 4101972"/>
              <a:gd name="connsiteX46" fmla="*/ 1200150 w 2343150"/>
              <a:gd name="connsiteY46" fmla="*/ 2800350 h 4101972"/>
              <a:gd name="connsiteX47" fmla="*/ 1276350 w 2343150"/>
              <a:gd name="connsiteY47" fmla="*/ 2686050 h 4101972"/>
              <a:gd name="connsiteX48" fmla="*/ 1207135 w 2343150"/>
              <a:gd name="connsiteY48" fmla="*/ 2664459 h 4101972"/>
              <a:gd name="connsiteX49" fmla="*/ 1060450 w 2343150"/>
              <a:gd name="connsiteY49" fmla="*/ 2667000 h 4101972"/>
              <a:gd name="connsiteX50" fmla="*/ 908050 w 2343150"/>
              <a:gd name="connsiteY50" fmla="*/ 2635250 h 4101972"/>
              <a:gd name="connsiteX51" fmla="*/ 781050 w 2343150"/>
              <a:gd name="connsiteY51" fmla="*/ 2508250 h 4101972"/>
              <a:gd name="connsiteX52" fmla="*/ 371475 w 2343150"/>
              <a:gd name="connsiteY52" fmla="*/ 2310130 h 4101972"/>
              <a:gd name="connsiteX53" fmla="*/ 241300 w 2343150"/>
              <a:gd name="connsiteY53" fmla="*/ 2165350 h 4101972"/>
              <a:gd name="connsiteX54" fmla="*/ 161290 w 2343150"/>
              <a:gd name="connsiteY54" fmla="*/ 2082800 h 4101972"/>
              <a:gd name="connsiteX55" fmla="*/ 114300 w 2343150"/>
              <a:gd name="connsiteY55" fmla="*/ 1917700 h 4101972"/>
              <a:gd name="connsiteX56" fmla="*/ 76200 w 2343150"/>
              <a:gd name="connsiteY56" fmla="*/ 1879600 h 4101972"/>
              <a:gd name="connsiteX57" fmla="*/ 76200 w 2343150"/>
              <a:gd name="connsiteY57" fmla="*/ 1797050 h 4101972"/>
              <a:gd name="connsiteX58" fmla="*/ 27940 w 2343150"/>
              <a:gd name="connsiteY58" fmla="*/ 1717675 h 4101972"/>
              <a:gd name="connsiteX59" fmla="*/ 19050 w 2343150"/>
              <a:gd name="connsiteY59" fmla="*/ 1562100 h 4101972"/>
              <a:gd name="connsiteX60" fmla="*/ 38100 w 2343150"/>
              <a:gd name="connsiteY60" fmla="*/ 1454150 h 4101972"/>
              <a:gd name="connsiteX61" fmla="*/ 0 w 2343150"/>
              <a:gd name="connsiteY61" fmla="*/ 1365250 h 4101972"/>
              <a:gd name="connsiteX62" fmla="*/ 31750 w 2343150"/>
              <a:gd name="connsiteY62" fmla="*/ 1327150 h 4101972"/>
              <a:gd name="connsiteX63" fmla="*/ 88900 w 2343150"/>
              <a:gd name="connsiteY63" fmla="*/ 1085850 h 4101972"/>
              <a:gd name="connsiteX64" fmla="*/ 247650 w 2343150"/>
              <a:gd name="connsiteY64" fmla="*/ 800100 h 4101972"/>
              <a:gd name="connsiteX65" fmla="*/ 501650 w 2343150"/>
              <a:gd name="connsiteY65" fmla="*/ 387350 h 4101972"/>
              <a:gd name="connsiteX66" fmla="*/ 774700 w 2343150"/>
              <a:gd name="connsiteY66" fmla="*/ 120650 h 4101972"/>
              <a:gd name="connsiteX67" fmla="*/ 1041400 w 2343150"/>
              <a:gd name="connsiteY67" fmla="*/ 38100 h 4101972"/>
              <a:gd name="connsiteX68" fmla="*/ 1238250 w 2343150"/>
              <a:gd name="connsiteY68" fmla="*/ 0 h 4101972"/>
              <a:gd name="connsiteX69" fmla="*/ 1536700 w 2343150"/>
              <a:gd name="connsiteY69" fmla="*/ 25400 h 4101972"/>
              <a:gd name="connsiteX70" fmla="*/ 1816100 w 2343150"/>
              <a:gd name="connsiteY70" fmla="*/ 50800 h 4101972"/>
              <a:gd name="connsiteX71" fmla="*/ 2051050 w 2343150"/>
              <a:gd name="connsiteY71" fmla="*/ 273050 h 4101972"/>
              <a:gd name="connsiteX72" fmla="*/ 2190750 w 2343150"/>
              <a:gd name="connsiteY72" fmla="*/ 476250 h 4101972"/>
              <a:gd name="connsiteX73" fmla="*/ 2273300 w 2343150"/>
              <a:gd name="connsiteY73" fmla="*/ 876300 h 4101972"/>
              <a:gd name="connsiteX74" fmla="*/ 2247900 w 2343150"/>
              <a:gd name="connsiteY74" fmla="*/ 1282700 h 4101972"/>
              <a:gd name="connsiteX75" fmla="*/ 2216150 w 2343150"/>
              <a:gd name="connsiteY75" fmla="*/ 1530350 h 4101972"/>
              <a:gd name="connsiteX76" fmla="*/ 2197100 w 2343150"/>
              <a:gd name="connsiteY76" fmla="*/ 1670050 h 4101972"/>
              <a:gd name="connsiteX77" fmla="*/ 2190750 w 2343150"/>
              <a:gd name="connsiteY77" fmla="*/ 1771650 h 4101972"/>
              <a:gd name="connsiteX78" fmla="*/ 2133600 w 2343150"/>
              <a:gd name="connsiteY78" fmla="*/ 1860550 h 4101972"/>
              <a:gd name="connsiteX79" fmla="*/ 2122170 w 2343150"/>
              <a:gd name="connsiteY79" fmla="*/ 1964690 h 4101972"/>
              <a:gd name="connsiteX80" fmla="*/ 2089150 w 2343150"/>
              <a:gd name="connsiteY80" fmla="*/ 2012950 h 4101972"/>
              <a:gd name="connsiteX81" fmla="*/ 2006600 w 2343150"/>
              <a:gd name="connsiteY81" fmla="*/ 2178050 h 4101972"/>
              <a:gd name="connsiteX82" fmla="*/ 1987550 w 2343150"/>
              <a:gd name="connsiteY82" fmla="*/ 2216150 h 4101972"/>
              <a:gd name="connsiteX83" fmla="*/ 2051050 w 2343150"/>
              <a:gd name="connsiteY83" fmla="*/ 2216150 h 4101972"/>
              <a:gd name="connsiteX84" fmla="*/ 2032635 w 2343150"/>
              <a:gd name="connsiteY84" fmla="*/ 2129790 h 4101972"/>
              <a:gd name="connsiteX85" fmla="*/ 2095500 w 2343150"/>
              <a:gd name="connsiteY85" fmla="*/ 2012950 h 4101972"/>
              <a:gd name="connsiteX86" fmla="*/ 2193290 w 2343150"/>
              <a:gd name="connsiteY86" fmla="*/ 2005965 h 4101972"/>
              <a:gd name="connsiteX87" fmla="*/ 2303780 w 2343150"/>
              <a:gd name="connsiteY87" fmla="*/ 2056765 h 4101972"/>
              <a:gd name="connsiteX88" fmla="*/ 2343150 w 2343150"/>
              <a:gd name="connsiteY88" fmla="*/ 2114550 h 4101972"/>
              <a:gd name="connsiteX0" fmla="*/ 2343150 w 2343150"/>
              <a:gd name="connsiteY0" fmla="*/ 2114550 h 4101972"/>
              <a:gd name="connsiteX1" fmla="*/ 2320925 w 2343150"/>
              <a:gd name="connsiteY1" fmla="*/ 2171700 h 4101972"/>
              <a:gd name="connsiteX2" fmla="*/ 2301240 w 2343150"/>
              <a:gd name="connsiteY2" fmla="*/ 2218690 h 4101972"/>
              <a:gd name="connsiteX3" fmla="*/ 2311400 w 2343150"/>
              <a:gd name="connsiteY3" fmla="*/ 2273935 h 4101972"/>
              <a:gd name="connsiteX4" fmla="*/ 2280920 w 2343150"/>
              <a:gd name="connsiteY4" fmla="*/ 2294890 h 4101972"/>
              <a:gd name="connsiteX5" fmla="*/ 2255520 w 2343150"/>
              <a:gd name="connsiteY5" fmla="*/ 2343785 h 4101972"/>
              <a:gd name="connsiteX6" fmla="*/ 2190750 w 2343150"/>
              <a:gd name="connsiteY6" fmla="*/ 2355850 h 4101972"/>
              <a:gd name="connsiteX7" fmla="*/ 2157730 w 2343150"/>
              <a:gd name="connsiteY7" fmla="*/ 2353945 h 4101972"/>
              <a:gd name="connsiteX8" fmla="*/ 2103755 w 2343150"/>
              <a:gd name="connsiteY8" fmla="*/ 2402205 h 4101972"/>
              <a:gd name="connsiteX9" fmla="*/ 2076450 w 2343150"/>
              <a:gd name="connsiteY9" fmla="*/ 2486025 h 4101972"/>
              <a:gd name="connsiteX10" fmla="*/ 2044700 w 2343150"/>
              <a:gd name="connsiteY10" fmla="*/ 2559050 h 4101972"/>
              <a:gd name="connsiteX11" fmla="*/ 2007235 w 2343150"/>
              <a:gd name="connsiteY11" fmla="*/ 2616835 h 4101972"/>
              <a:gd name="connsiteX12" fmla="*/ 1844675 w 2343150"/>
              <a:gd name="connsiteY12" fmla="*/ 2692400 h 4101972"/>
              <a:gd name="connsiteX13" fmla="*/ 1766570 w 2343150"/>
              <a:gd name="connsiteY13" fmla="*/ 2811780 h 4101972"/>
              <a:gd name="connsiteX14" fmla="*/ 1745615 w 2343150"/>
              <a:gd name="connsiteY14" fmla="*/ 2945765 h 4101972"/>
              <a:gd name="connsiteX15" fmla="*/ 1725930 w 2343150"/>
              <a:gd name="connsiteY15" fmla="*/ 3023235 h 4101972"/>
              <a:gd name="connsiteX16" fmla="*/ 1833880 w 2343150"/>
              <a:gd name="connsiteY16" fmla="*/ 3223260 h 4101972"/>
              <a:gd name="connsiteX17" fmla="*/ 1921510 w 2343150"/>
              <a:gd name="connsiteY17" fmla="*/ 3765550 h 4101972"/>
              <a:gd name="connsiteX18" fmla="*/ 1822450 w 2343150"/>
              <a:gd name="connsiteY18" fmla="*/ 3792855 h 4101972"/>
              <a:gd name="connsiteX19" fmla="*/ 1898650 w 2343150"/>
              <a:gd name="connsiteY19" fmla="*/ 3892550 h 4101972"/>
              <a:gd name="connsiteX20" fmla="*/ 1960245 w 2343150"/>
              <a:gd name="connsiteY20" fmla="*/ 3911600 h 4101972"/>
              <a:gd name="connsiteX21" fmla="*/ 2026920 w 2343150"/>
              <a:gd name="connsiteY21" fmla="*/ 3923665 h 4101972"/>
              <a:gd name="connsiteX22" fmla="*/ 2038350 w 2343150"/>
              <a:gd name="connsiteY22" fmla="*/ 3978275 h 4101972"/>
              <a:gd name="connsiteX23" fmla="*/ 1866900 w 2343150"/>
              <a:gd name="connsiteY23" fmla="*/ 3989705 h 4101972"/>
              <a:gd name="connsiteX24" fmla="*/ 1654175 w 2343150"/>
              <a:gd name="connsiteY24" fmla="*/ 3993515 h 4101972"/>
              <a:gd name="connsiteX25" fmla="*/ 1651000 w 2343150"/>
              <a:gd name="connsiteY25" fmla="*/ 3930650 h 4101972"/>
              <a:gd name="connsiteX26" fmla="*/ 1689100 w 2343150"/>
              <a:gd name="connsiteY26" fmla="*/ 3822700 h 4101972"/>
              <a:gd name="connsiteX27" fmla="*/ 1644650 w 2343150"/>
              <a:gd name="connsiteY27" fmla="*/ 3378200 h 4101972"/>
              <a:gd name="connsiteX28" fmla="*/ 1515110 w 2343150"/>
              <a:gd name="connsiteY28" fmla="*/ 3171190 h 4101972"/>
              <a:gd name="connsiteX29" fmla="*/ 1475740 w 2343150"/>
              <a:gd name="connsiteY29" fmla="*/ 3427095 h 4101972"/>
              <a:gd name="connsiteX30" fmla="*/ 1238885 w 2343150"/>
              <a:gd name="connsiteY30" fmla="*/ 3848735 h 4101972"/>
              <a:gd name="connsiteX31" fmla="*/ 1186180 w 2343150"/>
              <a:gd name="connsiteY31" fmla="*/ 3898265 h 4101972"/>
              <a:gd name="connsiteX32" fmla="*/ 1128395 w 2343150"/>
              <a:gd name="connsiteY32" fmla="*/ 3917315 h 4101972"/>
              <a:gd name="connsiteX33" fmla="*/ 1222375 w 2343150"/>
              <a:gd name="connsiteY33" fmla="*/ 3994785 h 4101972"/>
              <a:gd name="connsiteX34" fmla="*/ 1294130 w 2343150"/>
              <a:gd name="connsiteY34" fmla="*/ 3994785 h 4101972"/>
              <a:gd name="connsiteX35" fmla="*/ 1301750 w 2343150"/>
              <a:gd name="connsiteY35" fmla="*/ 4052570 h 4101972"/>
              <a:gd name="connsiteX36" fmla="*/ 1212850 w 2343150"/>
              <a:gd name="connsiteY36" fmla="*/ 4077969 h 4101972"/>
              <a:gd name="connsiteX37" fmla="*/ 1206500 w 2343150"/>
              <a:gd name="connsiteY37" fmla="*/ 4095750 h 4101972"/>
              <a:gd name="connsiteX38" fmla="*/ 1035050 w 2343150"/>
              <a:gd name="connsiteY38" fmla="*/ 4083050 h 4101972"/>
              <a:gd name="connsiteX39" fmla="*/ 889000 w 2343150"/>
              <a:gd name="connsiteY39" fmla="*/ 4064000 h 4101972"/>
              <a:gd name="connsiteX40" fmla="*/ 887730 w 2343150"/>
              <a:gd name="connsiteY40" fmla="*/ 3980180 h 4101972"/>
              <a:gd name="connsiteX41" fmla="*/ 920750 w 2343150"/>
              <a:gd name="connsiteY41" fmla="*/ 3917950 h 4101972"/>
              <a:gd name="connsiteX42" fmla="*/ 1212850 w 2343150"/>
              <a:gd name="connsiteY42" fmla="*/ 3467100 h 4101972"/>
              <a:gd name="connsiteX43" fmla="*/ 1203325 w 2343150"/>
              <a:gd name="connsiteY43" fmla="*/ 3448050 h 4101972"/>
              <a:gd name="connsiteX44" fmla="*/ 1238250 w 2343150"/>
              <a:gd name="connsiteY44" fmla="*/ 3435350 h 4101972"/>
              <a:gd name="connsiteX45" fmla="*/ 1225550 w 2343150"/>
              <a:gd name="connsiteY45" fmla="*/ 2838450 h 4101972"/>
              <a:gd name="connsiteX46" fmla="*/ 1200150 w 2343150"/>
              <a:gd name="connsiteY46" fmla="*/ 2800350 h 4101972"/>
              <a:gd name="connsiteX47" fmla="*/ 1276350 w 2343150"/>
              <a:gd name="connsiteY47" fmla="*/ 2686050 h 4101972"/>
              <a:gd name="connsiteX48" fmla="*/ 1207135 w 2343150"/>
              <a:gd name="connsiteY48" fmla="*/ 2664459 h 4101972"/>
              <a:gd name="connsiteX49" fmla="*/ 1060450 w 2343150"/>
              <a:gd name="connsiteY49" fmla="*/ 2667000 h 4101972"/>
              <a:gd name="connsiteX50" fmla="*/ 908050 w 2343150"/>
              <a:gd name="connsiteY50" fmla="*/ 2635250 h 4101972"/>
              <a:gd name="connsiteX51" fmla="*/ 781050 w 2343150"/>
              <a:gd name="connsiteY51" fmla="*/ 2508250 h 4101972"/>
              <a:gd name="connsiteX52" fmla="*/ 371475 w 2343150"/>
              <a:gd name="connsiteY52" fmla="*/ 2310130 h 4101972"/>
              <a:gd name="connsiteX53" fmla="*/ 241300 w 2343150"/>
              <a:gd name="connsiteY53" fmla="*/ 2165350 h 4101972"/>
              <a:gd name="connsiteX54" fmla="*/ 161290 w 2343150"/>
              <a:gd name="connsiteY54" fmla="*/ 2082800 h 4101972"/>
              <a:gd name="connsiteX55" fmla="*/ 114300 w 2343150"/>
              <a:gd name="connsiteY55" fmla="*/ 1917700 h 4101972"/>
              <a:gd name="connsiteX56" fmla="*/ 76200 w 2343150"/>
              <a:gd name="connsiteY56" fmla="*/ 1879600 h 4101972"/>
              <a:gd name="connsiteX57" fmla="*/ 76200 w 2343150"/>
              <a:gd name="connsiteY57" fmla="*/ 1797050 h 4101972"/>
              <a:gd name="connsiteX58" fmla="*/ 27940 w 2343150"/>
              <a:gd name="connsiteY58" fmla="*/ 1717675 h 4101972"/>
              <a:gd name="connsiteX59" fmla="*/ 19050 w 2343150"/>
              <a:gd name="connsiteY59" fmla="*/ 1562100 h 4101972"/>
              <a:gd name="connsiteX60" fmla="*/ 38100 w 2343150"/>
              <a:gd name="connsiteY60" fmla="*/ 1454150 h 4101972"/>
              <a:gd name="connsiteX61" fmla="*/ 0 w 2343150"/>
              <a:gd name="connsiteY61" fmla="*/ 1365250 h 4101972"/>
              <a:gd name="connsiteX62" fmla="*/ 29845 w 2343150"/>
              <a:gd name="connsiteY62" fmla="*/ 1378584 h 4101972"/>
              <a:gd name="connsiteX63" fmla="*/ 31750 w 2343150"/>
              <a:gd name="connsiteY63" fmla="*/ 1327150 h 4101972"/>
              <a:gd name="connsiteX64" fmla="*/ 88900 w 2343150"/>
              <a:gd name="connsiteY64" fmla="*/ 1085850 h 4101972"/>
              <a:gd name="connsiteX65" fmla="*/ 247650 w 2343150"/>
              <a:gd name="connsiteY65" fmla="*/ 800100 h 4101972"/>
              <a:gd name="connsiteX66" fmla="*/ 501650 w 2343150"/>
              <a:gd name="connsiteY66" fmla="*/ 387350 h 4101972"/>
              <a:gd name="connsiteX67" fmla="*/ 774700 w 2343150"/>
              <a:gd name="connsiteY67" fmla="*/ 120650 h 4101972"/>
              <a:gd name="connsiteX68" fmla="*/ 1041400 w 2343150"/>
              <a:gd name="connsiteY68" fmla="*/ 38100 h 4101972"/>
              <a:gd name="connsiteX69" fmla="*/ 1238250 w 2343150"/>
              <a:gd name="connsiteY69" fmla="*/ 0 h 4101972"/>
              <a:gd name="connsiteX70" fmla="*/ 1536700 w 2343150"/>
              <a:gd name="connsiteY70" fmla="*/ 25400 h 4101972"/>
              <a:gd name="connsiteX71" fmla="*/ 1816100 w 2343150"/>
              <a:gd name="connsiteY71" fmla="*/ 50800 h 4101972"/>
              <a:gd name="connsiteX72" fmla="*/ 2051050 w 2343150"/>
              <a:gd name="connsiteY72" fmla="*/ 273050 h 4101972"/>
              <a:gd name="connsiteX73" fmla="*/ 2190750 w 2343150"/>
              <a:gd name="connsiteY73" fmla="*/ 476250 h 4101972"/>
              <a:gd name="connsiteX74" fmla="*/ 2273300 w 2343150"/>
              <a:gd name="connsiteY74" fmla="*/ 876300 h 4101972"/>
              <a:gd name="connsiteX75" fmla="*/ 2247900 w 2343150"/>
              <a:gd name="connsiteY75" fmla="*/ 1282700 h 4101972"/>
              <a:gd name="connsiteX76" fmla="*/ 2216150 w 2343150"/>
              <a:gd name="connsiteY76" fmla="*/ 1530350 h 4101972"/>
              <a:gd name="connsiteX77" fmla="*/ 2197100 w 2343150"/>
              <a:gd name="connsiteY77" fmla="*/ 1670050 h 4101972"/>
              <a:gd name="connsiteX78" fmla="*/ 2190750 w 2343150"/>
              <a:gd name="connsiteY78" fmla="*/ 1771650 h 4101972"/>
              <a:gd name="connsiteX79" fmla="*/ 2133600 w 2343150"/>
              <a:gd name="connsiteY79" fmla="*/ 1860550 h 4101972"/>
              <a:gd name="connsiteX80" fmla="*/ 2122170 w 2343150"/>
              <a:gd name="connsiteY80" fmla="*/ 1964690 h 4101972"/>
              <a:gd name="connsiteX81" fmla="*/ 2089150 w 2343150"/>
              <a:gd name="connsiteY81" fmla="*/ 2012950 h 4101972"/>
              <a:gd name="connsiteX82" fmla="*/ 2006600 w 2343150"/>
              <a:gd name="connsiteY82" fmla="*/ 2178050 h 4101972"/>
              <a:gd name="connsiteX83" fmla="*/ 1987550 w 2343150"/>
              <a:gd name="connsiteY83" fmla="*/ 2216150 h 4101972"/>
              <a:gd name="connsiteX84" fmla="*/ 2051050 w 2343150"/>
              <a:gd name="connsiteY84" fmla="*/ 2216150 h 4101972"/>
              <a:gd name="connsiteX85" fmla="*/ 2032635 w 2343150"/>
              <a:gd name="connsiteY85" fmla="*/ 2129790 h 4101972"/>
              <a:gd name="connsiteX86" fmla="*/ 2095500 w 2343150"/>
              <a:gd name="connsiteY86" fmla="*/ 2012950 h 4101972"/>
              <a:gd name="connsiteX87" fmla="*/ 2193290 w 2343150"/>
              <a:gd name="connsiteY87" fmla="*/ 2005965 h 4101972"/>
              <a:gd name="connsiteX88" fmla="*/ 2303780 w 2343150"/>
              <a:gd name="connsiteY88" fmla="*/ 2056765 h 4101972"/>
              <a:gd name="connsiteX89" fmla="*/ 2343150 w 2343150"/>
              <a:gd name="connsiteY89" fmla="*/ 2114550 h 4101972"/>
              <a:gd name="connsiteX0" fmla="*/ 2343150 w 2343150"/>
              <a:gd name="connsiteY0" fmla="*/ 2114550 h 4101972"/>
              <a:gd name="connsiteX1" fmla="*/ 2320925 w 2343150"/>
              <a:gd name="connsiteY1" fmla="*/ 2171700 h 4101972"/>
              <a:gd name="connsiteX2" fmla="*/ 2301240 w 2343150"/>
              <a:gd name="connsiteY2" fmla="*/ 2218690 h 4101972"/>
              <a:gd name="connsiteX3" fmla="*/ 2311400 w 2343150"/>
              <a:gd name="connsiteY3" fmla="*/ 2273935 h 4101972"/>
              <a:gd name="connsiteX4" fmla="*/ 2280920 w 2343150"/>
              <a:gd name="connsiteY4" fmla="*/ 2294890 h 4101972"/>
              <a:gd name="connsiteX5" fmla="*/ 2255520 w 2343150"/>
              <a:gd name="connsiteY5" fmla="*/ 2343785 h 4101972"/>
              <a:gd name="connsiteX6" fmla="*/ 2190750 w 2343150"/>
              <a:gd name="connsiteY6" fmla="*/ 2355850 h 4101972"/>
              <a:gd name="connsiteX7" fmla="*/ 2157730 w 2343150"/>
              <a:gd name="connsiteY7" fmla="*/ 2353945 h 4101972"/>
              <a:gd name="connsiteX8" fmla="*/ 2103755 w 2343150"/>
              <a:gd name="connsiteY8" fmla="*/ 2402205 h 4101972"/>
              <a:gd name="connsiteX9" fmla="*/ 2076450 w 2343150"/>
              <a:gd name="connsiteY9" fmla="*/ 2486025 h 4101972"/>
              <a:gd name="connsiteX10" fmla="*/ 2044700 w 2343150"/>
              <a:gd name="connsiteY10" fmla="*/ 2559050 h 4101972"/>
              <a:gd name="connsiteX11" fmla="*/ 2007235 w 2343150"/>
              <a:gd name="connsiteY11" fmla="*/ 2616835 h 4101972"/>
              <a:gd name="connsiteX12" fmla="*/ 1844675 w 2343150"/>
              <a:gd name="connsiteY12" fmla="*/ 2692400 h 4101972"/>
              <a:gd name="connsiteX13" fmla="*/ 1766570 w 2343150"/>
              <a:gd name="connsiteY13" fmla="*/ 2811780 h 4101972"/>
              <a:gd name="connsiteX14" fmla="*/ 1745615 w 2343150"/>
              <a:gd name="connsiteY14" fmla="*/ 2945765 h 4101972"/>
              <a:gd name="connsiteX15" fmla="*/ 1725930 w 2343150"/>
              <a:gd name="connsiteY15" fmla="*/ 3023235 h 4101972"/>
              <a:gd name="connsiteX16" fmla="*/ 1833880 w 2343150"/>
              <a:gd name="connsiteY16" fmla="*/ 3223260 h 4101972"/>
              <a:gd name="connsiteX17" fmla="*/ 1921510 w 2343150"/>
              <a:gd name="connsiteY17" fmla="*/ 3765550 h 4101972"/>
              <a:gd name="connsiteX18" fmla="*/ 1822450 w 2343150"/>
              <a:gd name="connsiteY18" fmla="*/ 3792855 h 4101972"/>
              <a:gd name="connsiteX19" fmla="*/ 1898650 w 2343150"/>
              <a:gd name="connsiteY19" fmla="*/ 3892550 h 4101972"/>
              <a:gd name="connsiteX20" fmla="*/ 1960245 w 2343150"/>
              <a:gd name="connsiteY20" fmla="*/ 3911600 h 4101972"/>
              <a:gd name="connsiteX21" fmla="*/ 2026920 w 2343150"/>
              <a:gd name="connsiteY21" fmla="*/ 3923665 h 4101972"/>
              <a:gd name="connsiteX22" fmla="*/ 2038350 w 2343150"/>
              <a:gd name="connsiteY22" fmla="*/ 3978275 h 4101972"/>
              <a:gd name="connsiteX23" fmla="*/ 1866900 w 2343150"/>
              <a:gd name="connsiteY23" fmla="*/ 3989705 h 4101972"/>
              <a:gd name="connsiteX24" fmla="*/ 1654175 w 2343150"/>
              <a:gd name="connsiteY24" fmla="*/ 3993515 h 4101972"/>
              <a:gd name="connsiteX25" fmla="*/ 1651000 w 2343150"/>
              <a:gd name="connsiteY25" fmla="*/ 3930650 h 4101972"/>
              <a:gd name="connsiteX26" fmla="*/ 1689100 w 2343150"/>
              <a:gd name="connsiteY26" fmla="*/ 3822700 h 4101972"/>
              <a:gd name="connsiteX27" fmla="*/ 1644650 w 2343150"/>
              <a:gd name="connsiteY27" fmla="*/ 3378200 h 4101972"/>
              <a:gd name="connsiteX28" fmla="*/ 1515110 w 2343150"/>
              <a:gd name="connsiteY28" fmla="*/ 3171190 h 4101972"/>
              <a:gd name="connsiteX29" fmla="*/ 1475740 w 2343150"/>
              <a:gd name="connsiteY29" fmla="*/ 3427095 h 4101972"/>
              <a:gd name="connsiteX30" fmla="*/ 1238885 w 2343150"/>
              <a:gd name="connsiteY30" fmla="*/ 3848735 h 4101972"/>
              <a:gd name="connsiteX31" fmla="*/ 1186180 w 2343150"/>
              <a:gd name="connsiteY31" fmla="*/ 3898265 h 4101972"/>
              <a:gd name="connsiteX32" fmla="*/ 1128395 w 2343150"/>
              <a:gd name="connsiteY32" fmla="*/ 3917315 h 4101972"/>
              <a:gd name="connsiteX33" fmla="*/ 1222375 w 2343150"/>
              <a:gd name="connsiteY33" fmla="*/ 3994785 h 4101972"/>
              <a:gd name="connsiteX34" fmla="*/ 1294130 w 2343150"/>
              <a:gd name="connsiteY34" fmla="*/ 3994785 h 4101972"/>
              <a:gd name="connsiteX35" fmla="*/ 1301750 w 2343150"/>
              <a:gd name="connsiteY35" fmla="*/ 4052570 h 4101972"/>
              <a:gd name="connsiteX36" fmla="*/ 1212850 w 2343150"/>
              <a:gd name="connsiteY36" fmla="*/ 4077969 h 4101972"/>
              <a:gd name="connsiteX37" fmla="*/ 1206500 w 2343150"/>
              <a:gd name="connsiteY37" fmla="*/ 4095750 h 4101972"/>
              <a:gd name="connsiteX38" fmla="*/ 1035050 w 2343150"/>
              <a:gd name="connsiteY38" fmla="*/ 4083050 h 4101972"/>
              <a:gd name="connsiteX39" fmla="*/ 889000 w 2343150"/>
              <a:gd name="connsiteY39" fmla="*/ 4064000 h 4101972"/>
              <a:gd name="connsiteX40" fmla="*/ 887730 w 2343150"/>
              <a:gd name="connsiteY40" fmla="*/ 3980180 h 4101972"/>
              <a:gd name="connsiteX41" fmla="*/ 920750 w 2343150"/>
              <a:gd name="connsiteY41" fmla="*/ 3917950 h 4101972"/>
              <a:gd name="connsiteX42" fmla="*/ 1212850 w 2343150"/>
              <a:gd name="connsiteY42" fmla="*/ 3467100 h 4101972"/>
              <a:gd name="connsiteX43" fmla="*/ 1203325 w 2343150"/>
              <a:gd name="connsiteY43" fmla="*/ 3448050 h 4101972"/>
              <a:gd name="connsiteX44" fmla="*/ 1238250 w 2343150"/>
              <a:gd name="connsiteY44" fmla="*/ 3435350 h 4101972"/>
              <a:gd name="connsiteX45" fmla="*/ 1225550 w 2343150"/>
              <a:gd name="connsiteY45" fmla="*/ 2838450 h 4101972"/>
              <a:gd name="connsiteX46" fmla="*/ 1200150 w 2343150"/>
              <a:gd name="connsiteY46" fmla="*/ 2800350 h 4101972"/>
              <a:gd name="connsiteX47" fmla="*/ 1276350 w 2343150"/>
              <a:gd name="connsiteY47" fmla="*/ 2686050 h 4101972"/>
              <a:gd name="connsiteX48" fmla="*/ 1207135 w 2343150"/>
              <a:gd name="connsiteY48" fmla="*/ 2664459 h 4101972"/>
              <a:gd name="connsiteX49" fmla="*/ 1060450 w 2343150"/>
              <a:gd name="connsiteY49" fmla="*/ 2667000 h 4101972"/>
              <a:gd name="connsiteX50" fmla="*/ 908050 w 2343150"/>
              <a:gd name="connsiteY50" fmla="*/ 2635250 h 4101972"/>
              <a:gd name="connsiteX51" fmla="*/ 781050 w 2343150"/>
              <a:gd name="connsiteY51" fmla="*/ 2508250 h 4101972"/>
              <a:gd name="connsiteX52" fmla="*/ 371475 w 2343150"/>
              <a:gd name="connsiteY52" fmla="*/ 2310130 h 4101972"/>
              <a:gd name="connsiteX53" fmla="*/ 241300 w 2343150"/>
              <a:gd name="connsiteY53" fmla="*/ 2165350 h 4101972"/>
              <a:gd name="connsiteX54" fmla="*/ 161290 w 2343150"/>
              <a:gd name="connsiteY54" fmla="*/ 2082800 h 4101972"/>
              <a:gd name="connsiteX55" fmla="*/ 114300 w 2343150"/>
              <a:gd name="connsiteY55" fmla="*/ 1917700 h 4101972"/>
              <a:gd name="connsiteX56" fmla="*/ 76200 w 2343150"/>
              <a:gd name="connsiteY56" fmla="*/ 1879600 h 4101972"/>
              <a:gd name="connsiteX57" fmla="*/ 76200 w 2343150"/>
              <a:gd name="connsiteY57" fmla="*/ 1797050 h 4101972"/>
              <a:gd name="connsiteX58" fmla="*/ 27940 w 2343150"/>
              <a:gd name="connsiteY58" fmla="*/ 1717675 h 4101972"/>
              <a:gd name="connsiteX59" fmla="*/ 19050 w 2343150"/>
              <a:gd name="connsiteY59" fmla="*/ 1562100 h 4101972"/>
              <a:gd name="connsiteX60" fmla="*/ 38100 w 2343150"/>
              <a:gd name="connsiteY60" fmla="*/ 1454150 h 4101972"/>
              <a:gd name="connsiteX61" fmla="*/ 37465 w 2343150"/>
              <a:gd name="connsiteY61" fmla="*/ 1405254 h 4101972"/>
              <a:gd name="connsiteX62" fmla="*/ 0 w 2343150"/>
              <a:gd name="connsiteY62" fmla="*/ 1365250 h 4101972"/>
              <a:gd name="connsiteX63" fmla="*/ 29845 w 2343150"/>
              <a:gd name="connsiteY63" fmla="*/ 1378584 h 4101972"/>
              <a:gd name="connsiteX64" fmla="*/ 31750 w 2343150"/>
              <a:gd name="connsiteY64" fmla="*/ 1327150 h 4101972"/>
              <a:gd name="connsiteX65" fmla="*/ 88900 w 2343150"/>
              <a:gd name="connsiteY65" fmla="*/ 1085850 h 4101972"/>
              <a:gd name="connsiteX66" fmla="*/ 247650 w 2343150"/>
              <a:gd name="connsiteY66" fmla="*/ 800100 h 4101972"/>
              <a:gd name="connsiteX67" fmla="*/ 501650 w 2343150"/>
              <a:gd name="connsiteY67" fmla="*/ 387350 h 4101972"/>
              <a:gd name="connsiteX68" fmla="*/ 774700 w 2343150"/>
              <a:gd name="connsiteY68" fmla="*/ 120650 h 4101972"/>
              <a:gd name="connsiteX69" fmla="*/ 1041400 w 2343150"/>
              <a:gd name="connsiteY69" fmla="*/ 38100 h 4101972"/>
              <a:gd name="connsiteX70" fmla="*/ 1238250 w 2343150"/>
              <a:gd name="connsiteY70" fmla="*/ 0 h 4101972"/>
              <a:gd name="connsiteX71" fmla="*/ 1536700 w 2343150"/>
              <a:gd name="connsiteY71" fmla="*/ 25400 h 4101972"/>
              <a:gd name="connsiteX72" fmla="*/ 1816100 w 2343150"/>
              <a:gd name="connsiteY72" fmla="*/ 50800 h 4101972"/>
              <a:gd name="connsiteX73" fmla="*/ 2051050 w 2343150"/>
              <a:gd name="connsiteY73" fmla="*/ 273050 h 4101972"/>
              <a:gd name="connsiteX74" fmla="*/ 2190750 w 2343150"/>
              <a:gd name="connsiteY74" fmla="*/ 476250 h 4101972"/>
              <a:gd name="connsiteX75" fmla="*/ 2273300 w 2343150"/>
              <a:gd name="connsiteY75" fmla="*/ 876300 h 4101972"/>
              <a:gd name="connsiteX76" fmla="*/ 2247900 w 2343150"/>
              <a:gd name="connsiteY76" fmla="*/ 1282700 h 4101972"/>
              <a:gd name="connsiteX77" fmla="*/ 2216150 w 2343150"/>
              <a:gd name="connsiteY77" fmla="*/ 1530350 h 4101972"/>
              <a:gd name="connsiteX78" fmla="*/ 2197100 w 2343150"/>
              <a:gd name="connsiteY78" fmla="*/ 1670050 h 4101972"/>
              <a:gd name="connsiteX79" fmla="*/ 2190750 w 2343150"/>
              <a:gd name="connsiteY79" fmla="*/ 1771650 h 4101972"/>
              <a:gd name="connsiteX80" fmla="*/ 2133600 w 2343150"/>
              <a:gd name="connsiteY80" fmla="*/ 1860550 h 4101972"/>
              <a:gd name="connsiteX81" fmla="*/ 2122170 w 2343150"/>
              <a:gd name="connsiteY81" fmla="*/ 1964690 h 4101972"/>
              <a:gd name="connsiteX82" fmla="*/ 2089150 w 2343150"/>
              <a:gd name="connsiteY82" fmla="*/ 2012950 h 4101972"/>
              <a:gd name="connsiteX83" fmla="*/ 2006600 w 2343150"/>
              <a:gd name="connsiteY83" fmla="*/ 2178050 h 4101972"/>
              <a:gd name="connsiteX84" fmla="*/ 1987550 w 2343150"/>
              <a:gd name="connsiteY84" fmla="*/ 2216150 h 4101972"/>
              <a:gd name="connsiteX85" fmla="*/ 2051050 w 2343150"/>
              <a:gd name="connsiteY85" fmla="*/ 2216150 h 4101972"/>
              <a:gd name="connsiteX86" fmla="*/ 2032635 w 2343150"/>
              <a:gd name="connsiteY86" fmla="*/ 2129790 h 4101972"/>
              <a:gd name="connsiteX87" fmla="*/ 2095500 w 2343150"/>
              <a:gd name="connsiteY87" fmla="*/ 2012950 h 4101972"/>
              <a:gd name="connsiteX88" fmla="*/ 2193290 w 2343150"/>
              <a:gd name="connsiteY88" fmla="*/ 2005965 h 4101972"/>
              <a:gd name="connsiteX89" fmla="*/ 2303780 w 2343150"/>
              <a:gd name="connsiteY89" fmla="*/ 2056765 h 4101972"/>
              <a:gd name="connsiteX90" fmla="*/ 2343150 w 2343150"/>
              <a:gd name="connsiteY90" fmla="*/ 2114550 h 4101972"/>
              <a:gd name="connsiteX0" fmla="*/ 2343150 w 2343150"/>
              <a:gd name="connsiteY0" fmla="*/ 2114550 h 4101972"/>
              <a:gd name="connsiteX1" fmla="*/ 2320925 w 2343150"/>
              <a:gd name="connsiteY1" fmla="*/ 2171700 h 4101972"/>
              <a:gd name="connsiteX2" fmla="*/ 2301240 w 2343150"/>
              <a:gd name="connsiteY2" fmla="*/ 2218690 h 4101972"/>
              <a:gd name="connsiteX3" fmla="*/ 2311400 w 2343150"/>
              <a:gd name="connsiteY3" fmla="*/ 2273935 h 4101972"/>
              <a:gd name="connsiteX4" fmla="*/ 2280920 w 2343150"/>
              <a:gd name="connsiteY4" fmla="*/ 2294890 h 4101972"/>
              <a:gd name="connsiteX5" fmla="*/ 2255520 w 2343150"/>
              <a:gd name="connsiteY5" fmla="*/ 2343785 h 4101972"/>
              <a:gd name="connsiteX6" fmla="*/ 2190750 w 2343150"/>
              <a:gd name="connsiteY6" fmla="*/ 2355850 h 4101972"/>
              <a:gd name="connsiteX7" fmla="*/ 2157730 w 2343150"/>
              <a:gd name="connsiteY7" fmla="*/ 2353945 h 4101972"/>
              <a:gd name="connsiteX8" fmla="*/ 2103755 w 2343150"/>
              <a:gd name="connsiteY8" fmla="*/ 2402205 h 4101972"/>
              <a:gd name="connsiteX9" fmla="*/ 2076450 w 2343150"/>
              <a:gd name="connsiteY9" fmla="*/ 2486025 h 4101972"/>
              <a:gd name="connsiteX10" fmla="*/ 2044700 w 2343150"/>
              <a:gd name="connsiteY10" fmla="*/ 2559050 h 4101972"/>
              <a:gd name="connsiteX11" fmla="*/ 2007235 w 2343150"/>
              <a:gd name="connsiteY11" fmla="*/ 2616835 h 4101972"/>
              <a:gd name="connsiteX12" fmla="*/ 1844675 w 2343150"/>
              <a:gd name="connsiteY12" fmla="*/ 2692400 h 4101972"/>
              <a:gd name="connsiteX13" fmla="*/ 1766570 w 2343150"/>
              <a:gd name="connsiteY13" fmla="*/ 2811780 h 4101972"/>
              <a:gd name="connsiteX14" fmla="*/ 1745615 w 2343150"/>
              <a:gd name="connsiteY14" fmla="*/ 2945765 h 4101972"/>
              <a:gd name="connsiteX15" fmla="*/ 1725930 w 2343150"/>
              <a:gd name="connsiteY15" fmla="*/ 3023235 h 4101972"/>
              <a:gd name="connsiteX16" fmla="*/ 1833880 w 2343150"/>
              <a:gd name="connsiteY16" fmla="*/ 3223260 h 4101972"/>
              <a:gd name="connsiteX17" fmla="*/ 1921510 w 2343150"/>
              <a:gd name="connsiteY17" fmla="*/ 3765550 h 4101972"/>
              <a:gd name="connsiteX18" fmla="*/ 1822450 w 2343150"/>
              <a:gd name="connsiteY18" fmla="*/ 3792855 h 4101972"/>
              <a:gd name="connsiteX19" fmla="*/ 1898650 w 2343150"/>
              <a:gd name="connsiteY19" fmla="*/ 3892550 h 4101972"/>
              <a:gd name="connsiteX20" fmla="*/ 1960245 w 2343150"/>
              <a:gd name="connsiteY20" fmla="*/ 3911600 h 4101972"/>
              <a:gd name="connsiteX21" fmla="*/ 2026920 w 2343150"/>
              <a:gd name="connsiteY21" fmla="*/ 3923665 h 4101972"/>
              <a:gd name="connsiteX22" fmla="*/ 2038350 w 2343150"/>
              <a:gd name="connsiteY22" fmla="*/ 3978275 h 4101972"/>
              <a:gd name="connsiteX23" fmla="*/ 1866900 w 2343150"/>
              <a:gd name="connsiteY23" fmla="*/ 3989705 h 4101972"/>
              <a:gd name="connsiteX24" fmla="*/ 1654175 w 2343150"/>
              <a:gd name="connsiteY24" fmla="*/ 3993515 h 4101972"/>
              <a:gd name="connsiteX25" fmla="*/ 1651000 w 2343150"/>
              <a:gd name="connsiteY25" fmla="*/ 3930650 h 4101972"/>
              <a:gd name="connsiteX26" fmla="*/ 1689100 w 2343150"/>
              <a:gd name="connsiteY26" fmla="*/ 3822700 h 4101972"/>
              <a:gd name="connsiteX27" fmla="*/ 1644650 w 2343150"/>
              <a:gd name="connsiteY27" fmla="*/ 3378200 h 4101972"/>
              <a:gd name="connsiteX28" fmla="*/ 1515110 w 2343150"/>
              <a:gd name="connsiteY28" fmla="*/ 3171190 h 4101972"/>
              <a:gd name="connsiteX29" fmla="*/ 1475740 w 2343150"/>
              <a:gd name="connsiteY29" fmla="*/ 3427095 h 4101972"/>
              <a:gd name="connsiteX30" fmla="*/ 1238885 w 2343150"/>
              <a:gd name="connsiteY30" fmla="*/ 3848735 h 4101972"/>
              <a:gd name="connsiteX31" fmla="*/ 1186180 w 2343150"/>
              <a:gd name="connsiteY31" fmla="*/ 3898265 h 4101972"/>
              <a:gd name="connsiteX32" fmla="*/ 1128395 w 2343150"/>
              <a:gd name="connsiteY32" fmla="*/ 3917315 h 4101972"/>
              <a:gd name="connsiteX33" fmla="*/ 1222375 w 2343150"/>
              <a:gd name="connsiteY33" fmla="*/ 3994785 h 4101972"/>
              <a:gd name="connsiteX34" fmla="*/ 1294130 w 2343150"/>
              <a:gd name="connsiteY34" fmla="*/ 3994785 h 4101972"/>
              <a:gd name="connsiteX35" fmla="*/ 1301750 w 2343150"/>
              <a:gd name="connsiteY35" fmla="*/ 4052570 h 4101972"/>
              <a:gd name="connsiteX36" fmla="*/ 1212850 w 2343150"/>
              <a:gd name="connsiteY36" fmla="*/ 4077969 h 4101972"/>
              <a:gd name="connsiteX37" fmla="*/ 1206500 w 2343150"/>
              <a:gd name="connsiteY37" fmla="*/ 4095750 h 4101972"/>
              <a:gd name="connsiteX38" fmla="*/ 1035050 w 2343150"/>
              <a:gd name="connsiteY38" fmla="*/ 4083050 h 4101972"/>
              <a:gd name="connsiteX39" fmla="*/ 889000 w 2343150"/>
              <a:gd name="connsiteY39" fmla="*/ 4064000 h 4101972"/>
              <a:gd name="connsiteX40" fmla="*/ 887730 w 2343150"/>
              <a:gd name="connsiteY40" fmla="*/ 3980180 h 4101972"/>
              <a:gd name="connsiteX41" fmla="*/ 920750 w 2343150"/>
              <a:gd name="connsiteY41" fmla="*/ 3917950 h 4101972"/>
              <a:gd name="connsiteX42" fmla="*/ 1212850 w 2343150"/>
              <a:gd name="connsiteY42" fmla="*/ 3467100 h 4101972"/>
              <a:gd name="connsiteX43" fmla="*/ 1203325 w 2343150"/>
              <a:gd name="connsiteY43" fmla="*/ 3448050 h 4101972"/>
              <a:gd name="connsiteX44" fmla="*/ 1238250 w 2343150"/>
              <a:gd name="connsiteY44" fmla="*/ 3435350 h 4101972"/>
              <a:gd name="connsiteX45" fmla="*/ 1225550 w 2343150"/>
              <a:gd name="connsiteY45" fmla="*/ 2838450 h 4101972"/>
              <a:gd name="connsiteX46" fmla="*/ 1200150 w 2343150"/>
              <a:gd name="connsiteY46" fmla="*/ 2800350 h 4101972"/>
              <a:gd name="connsiteX47" fmla="*/ 1276350 w 2343150"/>
              <a:gd name="connsiteY47" fmla="*/ 2686050 h 4101972"/>
              <a:gd name="connsiteX48" fmla="*/ 1207135 w 2343150"/>
              <a:gd name="connsiteY48" fmla="*/ 2664459 h 4101972"/>
              <a:gd name="connsiteX49" fmla="*/ 1060450 w 2343150"/>
              <a:gd name="connsiteY49" fmla="*/ 2667000 h 4101972"/>
              <a:gd name="connsiteX50" fmla="*/ 908050 w 2343150"/>
              <a:gd name="connsiteY50" fmla="*/ 2635250 h 4101972"/>
              <a:gd name="connsiteX51" fmla="*/ 781050 w 2343150"/>
              <a:gd name="connsiteY51" fmla="*/ 2508250 h 4101972"/>
              <a:gd name="connsiteX52" fmla="*/ 371475 w 2343150"/>
              <a:gd name="connsiteY52" fmla="*/ 2310130 h 4101972"/>
              <a:gd name="connsiteX53" fmla="*/ 241300 w 2343150"/>
              <a:gd name="connsiteY53" fmla="*/ 2165350 h 4101972"/>
              <a:gd name="connsiteX54" fmla="*/ 161290 w 2343150"/>
              <a:gd name="connsiteY54" fmla="*/ 2082800 h 4101972"/>
              <a:gd name="connsiteX55" fmla="*/ 114300 w 2343150"/>
              <a:gd name="connsiteY55" fmla="*/ 1917700 h 4101972"/>
              <a:gd name="connsiteX56" fmla="*/ 76200 w 2343150"/>
              <a:gd name="connsiteY56" fmla="*/ 1879600 h 4101972"/>
              <a:gd name="connsiteX57" fmla="*/ 76200 w 2343150"/>
              <a:gd name="connsiteY57" fmla="*/ 1797050 h 4101972"/>
              <a:gd name="connsiteX58" fmla="*/ 27940 w 2343150"/>
              <a:gd name="connsiteY58" fmla="*/ 1717675 h 4101972"/>
              <a:gd name="connsiteX59" fmla="*/ 19050 w 2343150"/>
              <a:gd name="connsiteY59" fmla="*/ 1562100 h 4101972"/>
              <a:gd name="connsiteX60" fmla="*/ 51435 w 2343150"/>
              <a:gd name="connsiteY60" fmla="*/ 1461770 h 4101972"/>
              <a:gd name="connsiteX61" fmla="*/ 37465 w 2343150"/>
              <a:gd name="connsiteY61" fmla="*/ 1405254 h 4101972"/>
              <a:gd name="connsiteX62" fmla="*/ 0 w 2343150"/>
              <a:gd name="connsiteY62" fmla="*/ 1365250 h 4101972"/>
              <a:gd name="connsiteX63" fmla="*/ 29845 w 2343150"/>
              <a:gd name="connsiteY63" fmla="*/ 1378584 h 4101972"/>
              <a:gd name="connsiteX64" fmla="*/ 31750 w 2343150"/>
              <a:gd name="connsiteY64" fmla="*/ 1327150 h 4101972"/>
              <a:gd name="connsiteX65" fmla="*/ 88900 w 2343150"/>
              <a:gd name="connsiteY65" fmla="*/ 1085850 h 4101972"/>
              <a:gd name="connsiteX66" fmla="*/ 247650 w 2343150"/>
              <a:gd name="connsiteY66" fmla="*/ 800100 h 4101972"/>
              <a:gd name="connsiteX67" fmla="*/ 501650 w 2343150"/>
              <a:gd name="connsiteY67" fmla="*/ 387350 h 4101972"/>
              <a:gd name="connsiteX68" fmla="*/ 774700 w 2343150"/>
              <a:gd name="connsiteY68" fmla="*/ 120650 h 4101972"/>
              <a:gd name="connsiteX69" fmla="*/ 1041400 w 2343150"/>
              <a:gd name="connsiteY69" fmla="*/ 38100 h 4101972"/>
              <a:gd name="connsiteX70" fmla="*/ 1238250 w 2343150"/>
              <a:gd name="connsiteY70" fmla="*/ 0 h 4101972"/>
              <a:gd name="connsiteX71" fmla="*/ 1536700 w 2343150"/>
              <a:gd name="connsiteY71" fmla="*/ 25400 h 4101972"/>
              <a:gd name="connsiteX72" fmla="*/ 1816100 w 2343150"/>
              <a:gd name="connsiteY72" fmla="*/ 50800 h 4101972"/>
              <a:gd name="connsiteX73" fmla="*/ 2051050 w 2343150"/>
              <a:gd name="connsiteY73" fmla="*/ 273050 h 4101972"/>
              <a:gd name="connsiteX74" fmla="*/ 2190750 w 2343150"/>
              <a:gd name="connsiteY74" fmla="*/ 476250 h 4101972"/>
              <a:gd name="connsiteX75" fmla="*/ 2273300 w 2343150"/>
              <a:gd name="connsiteY75" fmla="*/ 876300 h 4101972"/>
              <a:gd name="connsiteX76" fmla="*/ 2247900 w 2343150"/>
              <a:gd name="connsiteY76" fmla="*/ 1282700 h 4101972"/>
              <a:gd name="connsiteX77" fmla="*/ 2216150 w 2343150"/>
              <a:gd name="connsiteY77" fmla="*/ 1530350 h 4101972"/>
              <a:gd name="connsiteX78" fmla="*/ 2197100 w 2343150"/>
              <a:gd name="connsiteY78" fmla="*/ 1670050 h 4101972"/>
              <a:gd name="connsiteX79" fmla="*/ 2190750 w 2343150"/>
              <a:gd name="connsiteY79" fmla="*/ 1771650 h 4101972"/>
              <a:gd name="connsiteX80" fmla="*/ 2133600 w 2343150"/>
              <a:gd name="connsiteY80" fmla="*/ 1860550 h 4101972"/>
              <a:gd name="connsiteX81" fmla="*/ 2122170 w 2343150"/>
              <a:gd name="connsiteY81" fmla="*/ 1964690 h 4101972"/>
              <a:gd name="connsiteX82" fmla="*/ 2089150 w 2343150"/>
              <a:gd name="connsiteY82" fmla="*/ 2012950 h 4101972"/>
              <a:gd name="connsiteX83" fmla="*/ 2006600 w 2343150"/>
              <a:gd name="connsiteY83" fmla="*/ 2178050 h 4101972"/>
              <a:gd name="connsiteX84" fmla="*/ 1987550 w 2343150"/>
              <a:gd name="connsiteY84" fmla="*/ 2216150 h 4101972"/>
              <a:gd name="connsiteX85" fmla="*/ 2051050 w 2343150"/>
              <a:gd name="connsiteY85" fmla="*/ 2216150 h 4101972"/>
              <a:gd name="connsiteX86" fmla="*/ 2032635 w 2343150"/>
              <a:gd name="connsiteY86" fmla="*/ 2129790 h 4101972"/>
              <a:gd name="connsiteX87" fmla="*/ 2095500 w 2343150"/>
              <a:gd name="connsiteY87" fmla="*/ 2012950 h 4101972"/>
              <a:gd name="connsiteX88" fmla="*/ 2193290 w 2343150"/>
              <a:gd name="connsiteY88" fmla="*/ 2005965 h 4101972"/>
              <a:gd name="connsiteX89" fmla="*/ 2303780 w 2343150"/>
              <a:gd name="connsiteY89" fmla="*/ 2056765 h 4101972"/>
              <a:gd name="connsiteX90" fmla="*/ 2343150 w 2343150"/>
              <a:gd name="connsiteY90" fmla="*/ 2114550 h 4101972"/>
              <a:gd name="connsiteX0" fmla="*/ 2343150 w 2343150"/>
              <a:gd name="connsiteY0" fmla="*/ 2114550 h 4101972"/>
              <a:gd name="connsiteX1" fmla="*/ 2320925 w 2343150"/>
              <a:gd name="connsiteY1" fmla="*/ 2171700 h 4101972"/>
              <a:gd name="connsiteX2" fmla="*/ 2301240 w 2343150"/>
              <a:gd name="connsiteY2" fmla="*/ 2218690 h 4101972"/>
              <a:gd name="connsiteX3" fmla="*/ 2311400 w 2343150"/>
              <a:gd name="connsiteY3" fmla="*/ 2273935 h 4101972"/>
              <a:gd name="connsiteX4" fmla="*/ 2280920 w 2343150"/>
              <a:gd name="connsiteY4" fmla="*/ 2294890 h 4101972"/>
              <a:gd name="connsiteX5" fmla="*/ 2255520 w 2343150"/>
              <a:gd name="connsiteY5" fmla="*/ 2343785 h 4101972"/>
              <a:gd name="connsiteX6" fmla="*/ 2190750 w 2343150"/>
              <a:gd name="connsiteY6" fmla="*/ 2355850 h 4101972"/>
              <a:gd name="connsiteX7" fmla="*/ 2157730 w 2343150"/>
              <a:gd name="connsiteY7" fmla="*/ 2353945 h 4101972"/>
              <a:gd name="connsiteX8" fmla="*/ 2103755 w 2343150"/>
              <a:gd name="connsiteY8" fmla="*/ 2402205 h 4101972"/>
              <a:gd name="connsiteX9" fmla="*/ 2076450 w 2343150"/>
              <a:gd name="connsiteY9" fmla="*/ 2486025 h 4101972"/>
              <a:gd name="connsiteX10" fmla="*/ 2044700 w 2343150"/>
              <a:gd name="connsiteY10" fmla="*/ 2559050 h 4101972"/>
              <a:gd name="connsiteX11" fmla="*/ 2007235 w 2343150"/>
              <a:gd name="connsiteY11" fmla="*/ 2616835 h 4101972"/>
              <a:gd name="connsiteX12" fmla="*/ 1844675 w 2343150"/>
              <a:gd name="connsiteY12" fmla="*/ 2692400 h 4101972"/>
              <a:gd name="connsiteX13" fmla="*/ 1766570 w 2343150"/>
              <a:gd name="connsiteY13" fmla="*/ 2811780 h 4101972"/>
              <a:gd name="connsiteX14" fmla="*/ 1745615 w 2343150"/>
              <a:gd name="connsiteY14" fmla="*/ 2945765 h 4101972"/>
              <a:gd name="connsiteX15" fmla="*/ 1725930 w 2343150"/>
              <a:gd name="connsiteY15" fmla="*/ 3023235 h 4101972"/>
              <a:gd name="connsiteX16" fmla="*/ 1833880 w 2343150"/>
              <a:gd name="connsiteY16" fmla="*/ 3223260 h 4101972"/>
              <a:gd name="connsiteX17" fmla="*/ 1921510 w 2343150"/>
              <a:gd name="connsiteY17" fmla="*/ 3765550 h 4101972"/>
              <a:gd name="connsiteX18" fmla="*/ 1822450 w 2343150"/>
              <a:gd name="connsiteY18" fmla="*/ 3792855 h 4101972"/>
              <a:gd name="connsiteX19" fmla="*/ 1898650 w 2343150"/>
              <a:gd name="connsiteY19" fmla="*/ 3892550 h 4101972"/>
              <a:gd name="connsiteX20" fmla="*/ 1960245 w 2343150"/>
              <a:gd name="connsiteY20" fmla="*/ 3911600 h 4101972"/>
              <a:gd name="connsiteX21" fmla="*/ 2026920 w 2343150"/>
              <a:gd name="connsiteY21" fmla="*/ 3923665 h 4101972"/>
              <a:gd name="connsiteX22" fmla="*/ 2038350 w 2343150"/>
              <a:gd name="connsiteY22" fmla="*/ 3978275 h 4101972"/>
              <a:gd name="connsiteX23" fmla="*/ 1866900 w 2343150"/>
              <a:gd name="connsiteY23" fmla="*/ 3989705 h 4101972"/>
              <a:gd name="connsiteX24" fmla="*/ 1654175 w 2343150"/>
              <a:gd name="connsiteY24" fmla="*/ 3993515 h 4101972"/>
              <a:gd name="connsiteX25" fmla="*/ 1651000 w 2343150"/>
              <a:gd name="connsiteY25" fmla="*/ 3930650 h 4101972"/>
              <a:gd name="connsiteX26" fmla="*/ 1689100 w 2343150"/>
              <a:gd name="connsiteY26" fmla="*/ 3822700 h 4101972"/>
              <a:gd name="connsiteX27" fmla="*/ 1644650 w 2343150"/>
              <a:gd name="connsiteY27" fmla="*/ 3378200 h 4101972"/>
              <a:gd name="connsiteX28" fmla="*/ 1515110 w 2343150"/>
              <a:gd name="connsiteY28" fmla="*/ 3171190 h 4101972"/>
              <a:gd name="connsiteX29" fmla="*/ 1475740 w 2343150"/>
              <a:gd name="connsiteY29" fmla="*/ 3427095 h 4101972"/>
              <a:gd name="connsiteX30" fmla="*/ 1238885 w 2343150"/>
              <a:gd name="connsiteY30" fmla="*/ 3848735 h 4101972"/>
              <a:gd name="connsiteX31" fmla="*/ 1186180 w 2343150"/>
              <a:gd name="connsiteY31" fmla="*/ 3898265 h 4101972"/>
              <a:gd name="connsiteX32" fmla="*/ 1128395 w 2343150"/>
              <a:gd name="connsiteY32" fmla="*/ 3917315 h 4101972"/>
              <a:gd name="connsiteX33" fmla="*/ 1222375 w 2343150"/>
              <a:gd name="connsiteY33" fmla="*/ 3994785 h 4101972"/>
              <a:gd name="connsiteX34" fmla="*/ 1294130 w 2343150"/>
              <a:gd name="connsiteY34" fmla="*/ 3994785 h 4101972"/>
              <a:gd name="connsiteX35" fmla="*/ 1301750 w 2343150"/>
              <a:gd name="connsiteY35" fmla="*/ 4052570 h 4101972"/>
              <a:gd name="connsiteX36" fmla="*/ 1212850 w 2343150"/>
              <a:gd name="connsiteY36" fmla="*/ 4077969 h 4101972"/>
              <a:gd name="connsiteX37" fmla="*/ 1206500 w 2343150"/>
              <a:gd name="connsiteY37" fmla="*/ 4095750 h 4101972"/>
              <a:gd name="connsiteX38" fmla="*/ 1035050 w 2343150"/>
              <a:gd name="connsiteY38" fmla="*/ 4083050 h 4101972"/>
              <a:gd name="connsiteX39" fmla="*/ 889000 w 2343150"/>
              <a:gd name="connsiteY39" fmla="*/ 4064000 h 4101972"/>
              <a:gd name="connsiteX40" fmla="*/ 887730 w 2343150"/>
              <a:gd name="connsiteY40" fmla="*/ 3980180 h 4101972"/>
              <a:gd name="connsiteX41" fmla="*/ 920750 w 2343150"/>
              <a:gd name="connsiteY41" fmla="*/ 3917950 h 4101972"/>
              <a:gd name="connsiteX42" fmla="*/ 1212850 w 2343150"/>
              <a:gd name="connsiteY42" fmla="*/ 3467100 h 4101972"/>
              <a:gd name="connsiteX43" fmla="*/ 1203325 w 2343150"/>
              <a:gd name="connsiteY43" fmla="*/ 3448050 h 4101972"/>
              <a:gd name="connsiteX44" fmla="*/ 1238250 w 2343150"/>
              <a:gd name="connsiteY44" fmla="*/ 3435350 h 4101972"/>
              <a:gd name="connsiteX45" fmla="*/ 1225550 w 2343150"/>
              <a:gd name="connsiteY45" fmla="*/ 2838450 h 4101972"/>
              <a:gd name="connsiteX46" fmla="*/ 1200150 w 2343150"/>
              <a:gd name="connsiteY46" fmla="*/ 2800350 h 4101972"/>
              <a:gd name="connsiteX47" fmla="*/ 1276350 w 2343150"/>
              <a:gd name="connsiteY47" fmla="*/ 2686050 h 4101972"/>
              <a:gd name="connsiteX48" fmla="*/ 1207135 w 2343150"/>
              <a:gd name="connsiteY48" fmla="*/ 2664459 h 4101972"/>
              <a:gd name="connsiteX49" fmla="*/ 1060450 w 2343150"/>
              <a:gd name="connsiteY49" fmla="*/ 2667000 h 4101972"/>
              <a:gd name="connsiteX50" fmla="*/ 908050 w 2343150"/>
              <a:gd name="connsiteY50" fmla="*/ 2635250 h 4101972"/>
              <a:gd name="connsiteX51" fmla="*/ 781050 w 2343150"/>
              <a:gd name="connsiteY51" fmla="*/ 2508250 h 4101972"/>
              <a:gd name="connsiteX52" fmla="*/ 371475 w 2343150"/>
              <a:gd name="connsiteY52" fmla="*/ 2310130 h 4101972"/>
              <a:gd name="connsiteX53" fmla="*/ 241300 w 2343150"/>
              <a:gd name="connsiteY53" fmla="*/ 2165350 h 4101972"/>
              <a:gd name="connsiteX54" fmla="*/ 161290 w 2343150"/>
              <a:gd name="connsiteY54" fmla="*/ 2082800 h 4101972"/>
              <a:gd name="connsiteX55" fmla="*/ 114300 w 2343150"/>
              <a:gd name="connsiteY55" fmla="*/ 1917700 h 4101972"/>
              <a:gd name="connsiteX56" fmla="*/ 76200 w 2343150"/>
              <a:gd name="connsiteY56" fmla="*/ 1879600 h 4101972"/>
              <a:gd name="connsiteX57" fmla="*/ 76200 w 2343150"/>
              <a:gd name="connsiteY57" fmla="*/ 1797050 h 4101972"/>
              <a:gd name="connsiteX58" fmla="*/ 27940 w 2343150"/>
              <a:gd name="connsiteY58" fmla="*/ 1717675 h 4101972"/>
              <a:gd name="connsiteX59" fmla="*/ 36195 w 2343150"/>
              <a:gd name="connsiteY59" fmla="*/ 1565910 h 4101972"/>
              <a:gd name="connsiteX60" fmla="*/ 51435 w 2343150"/>
              <a:gd name="connsiteY60" fmla="*/ 1461770 h 4101972"/>
              <a:gd name="connsiteX61" fmla="*/ 37465 w 2343150"/>
              <a:gd name="connsiteY61" fmla="*/ 1405254 h 4101972"/>
              <a:gd name="connsiteX62" fmla="*/ 0 w 2343150"/>
              <a:gd name="connsiteY62" fmla="*/ 1365250 h 4101972"/>
              <a:gd name="connsiteX63" fmla="*/ 29845 w 2343150"/>
              <a:gd name="connsiteY63" fmla="*/ 1378584 h 4101972"/>
              <a:gd name="connsiteX64" fmla="*/ 31750 w 2343150"/>
              <a:gd name="connsiteY64" fmla="*/ 1327150 h 4101972"/>
              <a:gd name="connsiteX65" fmla="*/ 88900 w 2343150"/>
              <a:gd name="connsiteY65" fmla="*/ 1085850 h 4101972"/>
              <a:gd name="connsiteX66" fmla="*/ 247650 w 2343150"/>
              <a:gd name="connsiteY66" fmla="*/ 800100 h 4101972"/>
              <a:gd name="connsiteX67" fmla="*/ 501650 w 2343150"/>
              <a:gd name="connsiteY67" fmla="*/ 387350 h 4101972"/>
              <a:gd name="connsiteX68" fmla="*/ 774700 w 2343150"/>
              <a:gd name="connsiteY68" fmla="*/ 120650 h 4101972"/>
              <a:gd name="connsiteX69" fmla="*/ 1041400 w 2343150"/>
              <a:gd name="connsiteY69" fmla="*/ 38100 h 4101972"/>
              <a:gd name="connsiteX70" fmla="*/ 1238250 w 2343150"/>
              <a:gd name="connsiteY70" fmla="*/ 0 h 4101972"/>
              <a:gd name="connsiteX71" fmla="*/ 1536700 w 2343150"/>
              <a:gd name="connsiteY71" fmla="*/ 25400 h 4101972"/>
              <a:gd name="connsiteX72" fmla="*/ 1816100 w 2343150"/>
              <a:gd name="connsiteY72" fmla="*/ 50800 h 4101972"/>
              <a:gd name="connsiteX73" fmla="*/ 2051050 w 2343150"/>
              <a:gd name="connsiteY73" fmla="*/ 273050 h 4101972"/>
              <a:gd name="connsiteX74" fmla="*/ 2190750 w 2343150"/>
              <a:gd name="connsiteY74" fmla="*/ 476250 h 4101972"/>
              <a:gd name="connsiteX75" fmla="*/ 2273300 w 2343150"/>
              <a:gd name="connsiteY75" fmla="*/ 876300 h 4101972"/>
              <a:gd name="connsiteX76" fmla="*/ 2247900 w 2343150"/>
              <a:gd name="connsiteY76" fmla="*/ 1282700 h 4101972"/>
              <a:gd name="connsiteX77" fmla="*/ 2216150 w 2343150"/>
              <a:gd name="connsiteY77" fmla="*/ 1530350 h 4101972"/>
              <a:gd name="connsiteX78" fmla="*/ 2197100 w 2343150"/>
              <a:gd name="connsiteY78" fmla="*/ 1670050 h 4101972"/>
              <a:gd name="connsiteX79" fmla="*/ 2190750 w 2343150"/>
              <a:gd name="connsiteY79" fmla="*/ 1771650 h 4101972"/>
              <a:gd name="connsiteX80" fmla="*/ 2133600 w 2343150"/>
              <a:gd name="connsiteY80" fmla="*/ 1860550 h 4101972"/>
              <a:gd name="connsiteX81" fmla="*/ 2122170 w 2343150"/>
              <a:gd name="connsiteY81" fmla="*/ 1964690 h 4101972"/>
              <a:gd name="connsiteX82" fmla="*/ 2089150 w 2343150"/>
              <a:gd name="connsiteY82" fmla="*/ 2012950 h 4101972"/>
              <a:gd name="connsiteX83" fmla="*/ 2006600 w 2343150"/>
              <a:gd name="connsiteY83" fmla="*/ 2178050 h 4101972"/>
              <a:gd name="connsiteX84" fmla="*/ 1987550 w 2343150"/>
              <a:gd name="connsiteY84" fmla="*/ 2216150 h 4101972"/>
              <a:gd name="connsiteX85" fmla="*/ 2051050 w 2343150"/>
              <a:gd name="connsiteY85" fmla="*/ 2216150 h 4101972"/>
              <a:gd name="connsiteX86" fmla="*/ 2032635 w 2343150"/>
              <a:gd name="connsiteY86" fmla="*/ 2129790 h 4101972"/>
              <a:gd name="connsiteX87" fmla="*/ 2095500 w 2343150"/>
              <a:gd name="connsiteY87" fmla="*/ 2012950 h 4101972"/>
              <a:gd name="connsiteX88" fmla="*/ 2193290 w 2343150"/>
              <a:gd name="connsiteY88" fmla="*/ 2005965 h 4101972"/>
              <a:gd name="connsiteX89" fmla="*/ 2303780 w 2343150"/>
              <a:gd name="connsiteY89" fmla="*/ 2056765 h 4101972"/>
              <a:gd name="connsiteX90" fmla="*/ 2343150 w 2343150"/>
              <a:gd name="connsiteY90" fmla="*/ 2114550 h 4101972"/>
              <a:gd name="connsiteX0" fmla="*/ 2343150 w 2343150"/>
              <a:gd name="connsiteY0" fmla="*/ 2114550 h 4101972"/>
              <a:gd name="connsiteX1" fmla="*/ 2320925 w 2343150"/>
              <a:gd name="connsiteY1" fmla="*/ 2171700 h 4101972"/>
              <a:gd name="connsiteX2" fmla="*/ 2301240 w 2343150"/>
              <a:gd name="connsiteY2" fmla="*/ 2218690 h 4101972"/>
              <a:gd name="connsiteX3" fmla="*/ 2311400 w 2343150"/>
              <a:gd name="connsiteY3" fmla="*/ 2273935 h 4101972"/>
              <a:gd name="connsiteX4" fmla="*/ 2280920 w 2343150"/>
              <a:gd name="connsiteY4" fmla="*/ 2294890 h 4101972"/>
              <a:gd name="connsiteX5" fmla="*/ 2255520 w 2343150"/>
              <a:gd name="connsiteY5" fmla="*/ 2343785 h 4101972"/>
              <a:gd name="connsiteX6" fmla="*/ 2190750 w 2343150"/>
              <a:gd name="connsiteY6" fmla="*/ 2355850 h 4101972"/>
              <a:gd name="connsiteX7" fmla="*/ 2157730 w 2343150"/>
              <a:gd name="connsiteY7" fmla="*/ 2353945 h 4101972"/>
              <a:gd name="connsiteX8" fmla="*/ 2103755 w 2343150"/>
              <a:gd name="connsiteY8" fmla="*/ 2402205 h 4101972"/>
              <a:gd name="connsiteX9" fmla="*/ 2076450 w 2343150"/>
              <a:gd name="connsiteY9" fmla="*/ 2486025 h 4101972"/>
              <a:gd name="connsiteX10" fmla="*/ 2044700 w 2343150"/>
              <a:gd name="connsiteY10" fmla="*/ 2559050 h 4101972"/>
              <a:gd name="connsiteX11" fmla="*/ 2007235 w 2343150"/>
              <a:gd name="connsiteY11" fmla="*/ 2616835 h 4101972"/>
              <a:gd name="connsiteX12" fmla="*/ 1844675 w 2343150"/>
              <a:gd name="connsiteY12" fmla="*/ 2692400 h 4101972"/>
              <a:gd name="connsiteX13" fmla="*/ 1766570 w 2343150"/>
              <a:gd name="connsiteY13" fmla="*/ 2811780 h 4101972"/>
              <a:gd name="connsiteX14" fmla="*/ 1745615 w 2343150"/>
              <a:gd name="connsiteY14" fmla="*/ 2945765 h 4101972"/>
              <a:gd name="connsiteX15" fmla="*/ 1725930 w 2343150"/>
              <a:gd name="connsiteY15" fmla="*/ 3023235 h 4101972"/>
              <a:gd name="connsiteX16" fmla="*/ 1833880 w 2343150"/>
              <a:gd name="connsiteY16" fmla="*/ 3223260 h 4101972"/>
              <a:gd name="connsiteX17" fmla="*/ 1921510 w 2343150"/>
              <a:gd name="connsiteY17" fmla="*/ 3765550 h 4101972"/>
              <a:gd name="connsiteX18" fmla="*/ 1822450 w 2343150"/>
              <a:gd name="connsiteY18" fmla="*/ 3792855 h 4101972"/>
              <a:gd name="connsiteX19" fmla="*/ 1898650 w 2343150"/>
              <a:gd name="connsiteY19" fmla="*/ 3892550 h 4101972"/>
              <a:gd name="connsiteX20" fmla="*/ 1960245 w 2343150"/>
              <a:gd name="connsiteY20" fmla="*/ 3911600 h 4101972"/>
              <a:gd name="connsiteX21" fmla="*/ 2026920 w 2343150"/>
              <a:gd name="connsiteY21" fmla="*/ 3923665 h 4101972"/>
              <a:gd name="connsiteX22" fmla="*/ 2038350 w 2343150"/>
              <a:gd name="connsiteY22" fmla="*/ 3978275 h 4101972"/>
              <a:gd name="connsiteX23" fmla="*/ 1866900 w 2343150"/>
              <a:gd name="connsiteY23" fmla="*/ 3989705 h 4101972"/>
              <a:gd name="connsiteX24" fmla="*/ 1654175 w 2343150"/>
              <a:gd name="connsiteY24" fmla="*/ 3993515 h 4101972"/>
              <a:gd name="connsiteX25" fmla="*/ 1651000 w 2343150"/>
              <a:gd name="connsiteY25" fmla="*/ 3930650 h 4101972"/>
              <a:gd name="connsiteX26" fmla="*/ 1689100 w 2343150"/>
              <a:gd name="connsiteY26" fmla="*/ 3822700 h 4101972"/>
              <a:gd name="connsiteX27" fmla="*/ 1644650 w 2343150"/>
              <a:gd name="connsiteY27" fmla="*/ 3378200 h 4101972"/>
              <a:gd name="connsiteX28" fmla="*/ 1515110 w 2343150"/>
              <a:gd name="connsiteY28" fmla="*/ 3171190 h 4101972"/>
              <a:gd name="connsiteX29" fmla="*/ 1475740 w 2343150"/>
              <a:gd name="connsiteY29" fmla="*/ 3427095 h 4101972"/>
              <a:gd name="connsiteX30" fmla="*/ 1238885 w 2343150"/>
              <a:gd name="connsiteY30" fmla="*/ 3848735 h 4101972"/>
              <a:gd name="connsiteX31" fmla="*/ 1186180 w 2343150"/>
              <a:gd name="connsiteY31" fmla="*/ 3898265 h 4101972"/>
              <a:gd name="connsiteX32" fmla="*/ 1128395 w 2343150"/>
              <a:gd name="connsiteY32" fmla="*/ 3917315 h 4101972"/>
              <a:gd name="connsiteX33" fmla="*/ 1222375 w 2343150"/>
              <a:gd name="connsiteY33" fmla="*/ 3994785 h 4101972"/>
              <a:gd name="connsiteX34" fmla="*/ 1294130 w 2343150"/>
              <a:gd name="connsiteY34" fmla="*/ 3994785 h 4101972"/>
              <a:gd name="connsiteX35" fmla="*/ 1301750 w 2343150"/>
              <a:gd name="connsiteY35" fmla="*/ 4052570 h 4101972"/>
              <a:gd name="connsiteX36" fmla="*/ 1212850 w 2343150"/>
              <a:gd name="connsiteY36" fmla="*/ 4077969 h 4101972"/>
              <a:gd name="connsiteX37" fmla="*/ 1206500 w 2343150"/>
              <a:gd name="connsiteY37" fmla="*/ 4095750 h 4101972"/>
              <a:gd name="connsiteX38" fmla="*/ 1035050 w 2343150"/>
              <a:gd name="connsiteY38" fmla="*/ 4083050 h 4101972"/>
              <a:gd name="connsiteX39" fmla="*/ 889000 w 2343150"/>
              <a:gd name="connsiteY39" fmla="*/ 4064000 h 4101972"/>
              <a:gd name="connsiteX40" fmla="*/ 887730 w 2343150"/>
              <a:gd name="connsiteY40" fmla="*/ 3980180 h 4101972"/>
              <a:gd name="connsiteX41" fmla="*/ 920750 w 2343150"/>
              <a:gd name="connsiteY41" fmla="*/ 3917950 h 4101972"/>
              <a:gd name="connsiteX42" fmla="*/ 1212850 w 2343150"/>
              <a:gd name="connsiteY42" fmla="*/ 3467100 h 4101972"/>
              <a:gd name="connsiteX43" fmla="*/ 1203325 w 2343150"/>
              <a:gd name="connsiteY43" fmla="*/ 3448050 h 4101972"/>
              <a:gd name="connsiteX44" fmla="*/ 1238250 w 2343150"/>
              <a:gd name="connsiteY44" fmla="*/ 3435350 h 4101972"/>
              <a:gd name="connsiteX45" fmla="*/ 1225550 w 2343150"/>
              <a:gd name="connsiteY45" fmla="*/ 2838450 h 4101972"/>
              <a:gd name="connsiteX46" fmla="*/ 1200150 w 2343150"/>
              <a:gd name="connsiteY46" fmla="*/ 2800350 h 4101972"/>
              <a:gd name="connsiteX47" fmla="*/ 1276350 w 2343150"/>
              <a:gd name="connsiteY47" fmla="*/ 2686050 h 4101972"/>
              <a:gd name="connsiteX48" fmla="*/ 1207135 w 2343150"/>
              <a:gd name="connsiteY48" fmla="*/ 2664459 h 4101972"/>
              <a:gd name="connsiteX49" fmla="*/ 1060450 w 2343150"/>
              <a:gd name="connsiteY49" fmla="*/ 2667000 h 4101972"/>
              <a:gd name="connsiteX50" fmla="*/ 908050 w 2343150"/>
              <a:gd name="connsiteY50" fmla="*/ 2635250 h 4101972"/>
              <a:gd name="connsiteX51" fmla="*/ 781050 w 2343150"/>
              <a:gd name="connsiteY51" fmla="*/ 2508250 h 4101972"/>
              <a:gd name="connsiteX52" fmla="*/ 371475 w 2343150"/>
              <a:gd name="connsiteY52" fmla="*/ 2310130 h 4101972"/>
              <a:gd name="connsiteX53" fmla="*/ 241300 w 2343150"/>
              <a:gd name="connsiteY53" fmla="*/ 2165350 h 4101972"/>
              <a:gd name="connsiteX54" fmla="*/ 161290 w 2343150"/>
              <a:gd name="connsiteY54" fmla="*/ 2082800 h 4101972"/>
              <a:gd name="connsiteX55" fmla="*/ 114300 w 2343150"/>
              <a:gd name="connsiteY55" fmla="*/ 1917700 h 4101972"/>
              <a:gd name="connsiteX56" fmla="*/ 91440 w 2343150"/>
              <a:gd name="connsiteY56" fmla="*/ 1881505 h 4101972"/>
              <a:gd name="connsiteX57" fmla="*/ 76200 w 2343150"/>
              <a:gd name="connsiteY57" fmla="*/ 1797050 h 4101972"/>
              <a:gd name="connsiteX58" fmla="*/ 27940 w 2343150"/>
              <a:gd name="connsiteY58" fmla="*/ 1717675 h 4101972"/>
              <a:gd name="connsiteX59" fmla="*/ 36195 w 2343150"/>
              <a:gd name="connsiteY59" fmla="*/ 1565910 h 4101972"/>
              <a:gd name="connsiteX60" fmla="*/ 51435 w 2343150"/>
              <a:gd name="connsiteY60" fmla="*/ 1461770 h 4101972"/>
              <a:gd name="connsiteX61" fmla="*/ 37465 w 2343150"/>
              <a:gd name="connsiteY61" fmla="*/ 1405254 h 4101972"/>
              <a:gd name="connsiteX62" fmla="*/ 0 w 2343150"/>
              <a:gd name="connsiteY62" fmla="*/ 1365250 h 4101972"/>
              <a:gd name="connsiteX63" fmla="*/ 29845 w 2343150"/>
              <a:gd name="connsiteY63" fmla="*/ 1378584 h 4101972"/>
              <a:gd name="connsiteX64" fmla="*/ 31750 w 2343150"/>
              <a:gd name="connsiteY64" fmla="*/ 1327150 h 4101972"/>
              <a:gd name="connsiteX65" fmla="*/ 88900 w 2343150"/>
              <a:gd name="connsiteY65" fmla="*/ 1085850 h 4101972"/>
              <a:gd name="connsiteX66" fmla="*/ 247650 w 2343150"/>
              <a:gd name="connsiteY66" fmla="*/ 800100 h 4101972"/>
              <a:gd name="connsiteX67" fmla="*/ 501650 w 2343150"/>
              <a:gd name="connsiteY67" fmla="*/ 387350 h 4101972"/>
              <a:gd name="connsiteX68" fmla="*/ 774700 w 2343150"/>
              <a:gd name="connsiteY68" fmla="*/ 120650 h 4101972"/>
              <a:gd name="connsiteX69" fmla="*/ 1041400 w 2343150"/>
              <a:gd name="connsiteY69" fmla="*/ 38100 h 4101972"/>
              <a:gd name="connsiteX70" fmla="*/ 1238250 w 2343150"/>
              <a:gd name="connsiteY70" fmla="*/ 0 h 4101972"/>
              <a:gd name="connsiteX71" fmla="*/ 1536700 w 2343150"/>
              <a:gd name="connsiteY71" fmla="*/ 25400 h 4101972"/>
              <a:gd name="connsiteX72" fmla="*/ 1816100 w 2343150"/>
              <a:gd name="connsiteY72" fmla="*/ 50800 h 4101972"/>
              <a:gd name="connsiteX73" fmla="*/ 2051050 w 2343150"/>
              <a:gd name="connsiteY73" fmla="*/ 273050 h 4101972"/>
              <a:gd name="connsiteX74" fmla="*/ 2190750 w 2343150"/>
              <a:gd name="connsiteY74" fmla="*/ 476250 h 4101972"/>
              <a:gd name="connsiteX75" fmla="*/ 2273300 w 2343150"/>
              <a:gd name="connsiteY75" fmla="*/ 876300 h 4101972"/>
              <a:gd name="connsiteX76" fmla="*/ 2247900 w 2343150"/>
              <a:gd name="connsiteY76" fmla="*/ 1282700 h 4101972"/>
              <a:gd name="connsiteX77" fmla="*/ 2216150 w 2343150"/>
              <a:gd name="connsiteY77" fmla="*/ 1530350 h 4101972"/>
              <a:gd name="connsiteX78" fmla="*/ 2197100 w 2343150"/>
              <a:gd name="connsiteY78" fmla="*/ 1670050 h 4101972"/>
              <a:gd name="connsiteX79" fmla="*/ 2190750 w 2343150"/>
              <a:gd name="connsiteY79" fmla="*/ 1771650 h 4101972"/>
              <a:gd name="connsiteX80" fmla="*/ 2133600 w 2343150"/>
              <a:gd name="connsiteY80" fmla="*/ 1860550 h 4101972"/>
              <a:gd name="connsiteX81" fmla="*/ 2122170 w 2343150"/>
              <a:gd name="connsiteY81" fmla="*/ 1964690 h 4101972"/>
              <a:gd name="connsiteX82" fmla="*/ 2089150 w 2343150"/>
              <a:gd name="connsiteY82" fmla="*/ 2012950 h 4101972"/>
              <a:gd name="connsiteX83" fmla="*/ 2006600 w 2343150"/>
              <a:gd name="connsiteY83" fmla="*/ 2178050 h 4101972"/>
              <a:gd name="connsiteX84" fmla="*/ 1987550 w 2343150"/>
              <a:gd name="connsiteY84" fmla="*/ 2216150 h 4101972"/>
              <a:gd name="connsiteX85" fmla="*/ 2051050 w 2343150"/>
              <a:gd name="connsiteY85" fmla="*/ 2216150 h 4101972"/>
              <a:gd name="connsiteX86" fmla="*/ 2032635 w 2343150"/>
              <a:gd name="connsiteY86" fmla="*/ 2129790 h 4101972"/>
              <a:gd name="connsiteX87" fmla="*/ 2095500 w 2343150"/>
              <a:gd name="connsiteY87" fmla="*/ 2012950 h 4101972"/>
              <a:gd name="connsiteX88" fmla="*/ 2193290 w 2343150"/>
              <a:gd name="connsiteY88" fmla="*/ 2005965 h 4101972"/>
              <a:gd name="connsiteX89" fmla="*/ 2303780 w 2343150"/>
              <a:gd name="connsiteY89" fmla="*/ 2056765 h 4101972"/>
              <a:gd name="connsiteX90" fmla="*/ 2343150 w 2343150"/>
              <a:gd name="connsiteY90" fmla="*/ 2114550 h 4101972"/>
              <a:gd name="connsiteX0" fmla="*/ 2343150 w 2343150"/>
              <a:gd name="connsiteY0" fmla="*/ 2114550 h 4101972"/>
              <a:gd name="connsiteX1" fmla="*/ 2320925 w 2343150"/>
              <a:gd name="connsiteY1" fmla="*/ 2171700 h 4101972"/>
              <a:gd name="connsiteX2" fmla="*/ 2301240 w 2343150"/>
              <a:gd name="connsiteY2" fmla="*/ 2218690 h 4101972"/>
              <a:gd name="connsiteX3" fmla="*/ 2311400 w 2343150"/>
              <a:gd name="connsiteY3" fmla="*/ 2273935 h 4101972"/>
              <a:gd name="connsiteX4" fmla="*/ 2280920 w 2343150"/>
              <a:gd name="connsiteY4" fmla="*/ 2294890 h 4101972"/>
              <a:gd name="connsiteX5" fmla="*/ 2255520 w 2343150"/>
              <a:gd name="connsiteY5" fmla="*/ 2343785 h 4101972"/>
              <a:gd name="connsiteX6" fmla="*/ 2190750 w 2343150"/>
              <a:gd name="connsiteY6" fmla="*/ 2355850 h 4101972"/>
              <a:gd name="connsiteX7" fmla="*/ 2157730 w 2343150"/>
              <a:gd name="connsiteY7" fmla="*/ 2353945 h 4101972"/>
              <a:gd name="connsiteX8" fmla="*/ 2103755 w 2343150"/>
              <a:gd name="connsiteY8" fmla="*/ 2402205 h 4101972"/>
              <a:gd name="connsiteX9" fmla="*/ 2076450 w 2343150"/>
              <a:gd name="connsiteY9" fmla="*/ 2486025 h 4101972"/>
              <a:gd name="connsiteX10" fmla="*/ 2044700 w 2343150"/>
              <a:gd name="connsiteY10" fmla="*/ 2559050 h 4101972"/>
              <a:gd name="connsiteX11" fmla="*/ 2007235 w 2343150"/>
              <a:gd name="connsiteY11" fmla="*/ 2616835 h 4101972"/>
              <a:gd name="connsiteX12" fmla="*/ 1844675 w 2343150"/>
              <a:gd name="connsiteY12" fmla="*/ 2692400 h 4101972"/>
              <a:gd name="connsiteX13" fmla="*/ 1766570 w 2343150"/>
              <a:gd name="connsiteY13" fmla="*/ 2811780 h 4101972"/>
              <a:gd name="connsiteX14" fmla="*/ 1745615 w 2343150"/>
              <a:gd name="connsiteY14" fmla="*/ 2945765 h 4101972"/>
              <a:gd name="connsiteX15" fmla="*/ 1725930 w 2343150"/>
              <a:gd name="connsiteY15" fmla="*/ 3023235 h 4101972"/>
              <a:gd name="connsiteX16" fmla="*/ 1833880 w 2343150"/>
              <a:gd name="connsiteY16" fmla="*/ 3223260 h 4101972"/>
              <a:gd name="connsiteX17" fmla="*/ 1921510 w 2343150"/>
              <a:gd name="connsiteY17" fmla="*/ 3765550 h 4101972"/>
              <a:gd name="connsiteX18" fmla="*/ 1822450 w 2343150"/>
              <a:gd name="connsiteY18" fmla="*/ 3792855 h 4101972"/>
              <a:gd name="connsiteX19" fmla="*/ 1898650 w 2343150"/>
              <a:gd name="connsiteY19" fmla="*/ 3892550 h 4101972"/>
              <a:gd name="connsiteX20" fmla="*/ 1960245 w 2343150"/>
              <a:gd name="connsiteY20" fmla="*/ 3911600 h 4101972"/>
              <a:gd name="connsiteX21" fmla="*/ 2026920 w 2343150"/>
              <a:gd name="connsiteY21" fmla="*/ 3923665 h 4101972"/>
              <a:gd name="connsiteX22" fmla="*/ 2038350 w 2343150"/>
              <a:gd name="connsiteY22" fmla="*/ 3978275 h 4101972"/>
              <a:gd name="connsiteX23" fmla="*/ 1866900 w 2343150"/>
              <a:gd name="connsiteY23" fmla="*/ 3989705 h 4101972"/>
              <a:gd name="connsiteX24" fmla="*/ 1654175 w 2343150"/>
              <a:gd name="connsiteY24" fmla="*/ 3993515 h 4101972"/>
              <a:gd name="connsiteX25" fmla="*/ 1651000 w 2343150"/>
              <a:gd name="connsiteY25" fmla="*/ 3930650 h 4101972"/>
              <a:gd name="connsiteX26" fmla="*/ 1689100 w 2343150"/>
              <a:gd name="connsiteY26" fmla="*/ 3822700 h 4101972"/>
              <a:gd name="connsiteX27" fmla="*/ 1644650 w 2343150"/>
              <a:gd name="connsiteY27" fmla="*/ 3378200 h 4101972"/>
              <a:gd name="connsiteX28" fmla="*/ 1515110 w 2343150"/>
              <a:gd name="connsiteY28" fmla="*/ 3171190 h 4101972"/>
              <a:gd name="connsiteX29" fmla="*/ 1475740 w 2343150"/>
              <a:gd name="connsiteY29" fmla="*/ 3427095 h 4101972"/>
              <a:gd name="connsiteX30" fmla="*/ 1238885 w 2343150"/>
              <a:gd name="connsiteY30" fmla="*/ 3848735 h 4101972"/>
              <a:gd name="connsiteX31" fmla="*/ 1186180 w 2343150"/>
              <a:gd name="connsiteY31" fmla="*/ 3898265 h 4101972"/>
              <a:gd name="connsiteX32" fmla="*/ 1128395 w 2343150"/>
              <a:gd name="connsiteY32" fmla="*/ 3917315 h 4101972"/>
              <a:gd name="connsiteX33" fmla="*/ 1222375 w 2343150"/>
              <a:gd name="connsiteY33" fmla="*/ 3994785 h 4101972"/>
              <a:gd name="connsiteX34" fmla="*/ 1294130 w 2343150"/>
              <a:gd name="connsiteY34" fmla="*/ 3994785 h 4101972"/>
              <a:gd name="connsiteX35" fmla="*/ 1301750 w 2343150"/>
              <a:gd name="connsiteY35" fmla="*/ 4052570 h 4101972"/>
              <a:gd name="connsiteX36" fmla="*/ 1212850 w 2343150"/>
              <a:gd name="connsiteY36" fmla="*/ 4077969 h 4101972"/>
              <a:gd name="connsiteX37" fmla="*/ 1206500 w 2343150"/>
              <a:gd name="connsiteY37" fmla="*/ 4095750 h 4101972"/>
              <a:gd name="connsiteX38" fmla="*/ 1035050 w 2343150"/>
              <a:gd name="connsiteY38" fmla="*/ 4083050 h 4101972"/>
              <a:gd name="connsiteX39" fmla="*/ 889000 w 2343150"/>
              <a:gd name="connsiteY39" fmla="*/ 4064000 h 4101972"/>
              <a:gd name="connsiteX40" fmla="*/ 887730 w 2343150"/>
              <a:gd name="connsiteY40" fmla="*/ 3980180 h 4101972"/>
              <a:gd name="connsiteX41" fmla="*/ 920750 w 2343150"/>
              <a:gd name="connsiteY41" fmla="*/ 3917950 h 4101972"/>
              <a:gd name="connsiteX42" fmla="*/ 1212850 w 2343150"/>
              <a:gd name="connsiteY42" fmla="*/ 3467100 h 4101972"/>
              <a:gd name="connsiteX43" fmla="*/ 1203325 w 2343150"/>
              <a:gd name="connsiteY43" fmla="*/ 3448050 h 4101972"/>
              <a:gd name="connsiteX44" fmla="*/ 1238250 w 2343150"/>
              <a:gd name="connsiteY44" fmla="*/ 3435350 h 4101972"/>
              <a:gd name="connsiteX45" fmla="*/ 1225550 w 2343150"/>
              <a:gd name="connsiteY45" fmla="*/ 2838450 h 4101972"/>
              <a:gd name="connsiteX46" fmla="*/ 1200150 w 2343150"/>
              <a:gd name="connsiteY46" fmla="*/ 2800350 h 4101972"/>
              <a:gd name="connsiteX47" fmla="*/ 1276350 w 2343150"/>
              <a:gd name="connsiteY47" fmla="*/ 2686050 h 4101972"/>
              <a:gd name="connsiteX48" fmla="*/ 1207135 w 2343150"/>
              <a:gd name="connsiteY48" fmla="*/ 2664459 h 4101972"/>
              <a:gd name="connsiteX49" fmla="*/ 1060450 w 2343150"/>
              <a:gd name="connsiteY49" fmla="*/ 2667000 h 4101972"/>
              <a:gd name="connsiteX50" fmla="*/ 908050 w 2343150"/>
              <a:gd name="connsiteY50" fmla="*/ 2635250 h 4101972"/>
              <a:gd name="connsiteX51" fmla="*/ 781050 w 2343150"/>
              <a:gd name="connsiteY51" fmla="*/ 2508250 h 4101972"/>
              <a:gd name="connsiteX52" fmla="*/ 371475 w 2343150"/>
              <a:gd name="connsiteY52" fmla="*/ 2310130 h 4101972"/>
              <a:gd name="connsiteX53" fmla="*/ 241300 w 2343150"/>
              <a:gd name="connsiteY53" fmla="*/ 2165350 h 4101972"/>
              <a:gd name="connsiteX54" fmla="*/ 161290 w 2343150"/>
              <a:gd name="connsiteY54" fmla="*/ 2082800 h 4101972"/>
              <a:gd name="connsiteX55" fmla="*/ 114300 w 2343150"/>
              <a:gd name="connsiteY55" fmla="*/ 1917700 h 4101972"/>
              <a:gd name="connsiteX56" fmla="*/ 91440 w 2343150"/>
              <a:gd name="connsiteY56" fmla="*/ 1881505 h 4101972"/>
              <a:gd name="connsiteX57" fmla="*/ 76200 w 2343150"/>
              <a:gd name="connsiteY57" fmla="*/ 1797050 h 4101972"/>
              <a:gd name="connsiteX58" fmla="*/ 33655 w 2343150"/>
              <a:gd name="connsiteY58" fmla="*/ 1715770 h 4101972"/>
              <a:gd name="connsiteX59" fmla="*/ 36195 w 2343150"/>
              <a:gd name="connsiteY59" fmla="*/ 1565910 h 4101972"/>
              <a:gd name="connsiteX60" fmla="*/ 51435 w 2343150"/>
              <a:gd name="connsiteY60" fmla="*/ 1461770 h 4101972"/>
              <a:gd name="connsiteX61" fmla="*/ 37465 w 2343150"/>
              <a:gd name="connsiteY61" fmla="*/ 1405254 h 4101972"/>
              <a:gd name="connsiteX62" fmla="*/ 0 w 2343150"/>
              <a:gd name="connsiteY62" fmla="*/ 1365250 h 4101972"/>
              <a:gd name="connsiteX63" fmla="*/ 29845 w 2343150"/>
              <a:gd name="connsiteY63" fmla="*/ 1378584 h 4101972"/>
              <a:gd name="connsiteX64" fmla="*/ 31750 w 2343150"/>
              <a:gd name="connsiteY64" fmla="*/ 1327150 h 4101972"/>
              <a:gd name="connsiteX65" fmla="*/ 88900 w 2343150"/>
              <a:gd name="connsiteY65" fmla="*/ 1085850 h 4101972"/>
              <a:gd name="connsiteX66" fmla="*/ 247650 w 2343150"/>
              <a:gd name="connsiteY66" fmla="*/ 800100 h 4101972"/>
              <a:gd name="connsiteX67" fmla="*/ 501650 w 2343150"/>
              <a:gd name="connsiteY67" fmla="*/ 387350 h 4101972"/>
              <a:gd name="connsiteX68" fmla="*/ 774700 w 2343150"/>
              <a:gd name="connsiteY68" fmla="*/ 120650 h 4101972"/>
              <a:gd name="connsiteX69" fmla="*/ 1041400 w 2343150"/>
              <a:gd name="connsiteY69" fmla="*/ 38100 h 4101972"/>
              <a:gd name="connsiteX70" fmla="*/ 1238250 w 2343150"/>
              <a:gd name="connsiteY70" fmla="*/ 0 h 4101972"/>
              <a:gd name="connsiteX71" fmla="*/ 1536700 w 2343150"/>
              <a:gd name="connsiteY71" fmla="*/ 25400 h 4101972"/>
              <a:gd name="connsiteX72" fmla="*/ 1816100 w 2343150"/>
              <a:gd name="connsiteY72" fmla="*/ 50800 h 4101972"/>
              <a:gd name="connsiteX73" fmla="*/ 2051050 w 2343150"/>
              <a:gd name="connsiteY73" fmla="*/ 273050 h 4101972"/>
              <a:gd name="connsiteX74" fmla="*/ 2190750 w 2343150"/>
              <a:gd name="connsiteY74" fmla="*/ 476250 h 4101972"/>
              <a:gd name="connsiteX75" fmla="*/ 2273300 w 2343150"/>
              <a:gd name="connsiteY75" fmla="*/ 876300 h 4101972"/>
              <a:gd name="connsiteX76" fmla="*/ 2247900 w 2343150"/>
              <a:gd name="connsiteY76" fmla="*/ 1282700 h 4101972"/>
              <a:gd name="connsiteX77" fmla="*/ 2216150 w 2343150"/>
              <a:gd name="connsiteY77" fmla="*/ 1530350 h 4101972"/>
              <a:gd name="connsiteX78" fmla="*/ 2197100 w 2343150"/>
              <a:gd name="connsiteY78" fmla="*/ 1670050 h 4101972"/>
              <a:gd name="connsiteX79" fmla="*/ 2190750 w 2343150"/>
              <a:gd name="connsiteY79" fmla="*/ 1771650 h 4101972"/>
              <a:gd name="connsiteX80" fmla="*/ 2133600 w 2343150"/>
              <a:gd name="connsiteY80" fmla="*/ 1860550 h 4101972"/>
              <a:gd name="connsiteX81" fmla="*/ 2122170 w 2343150"/>
              <a:gd name="connsiteY81" fmla="*/ 1964690 h 4101972"/>
              <a:gd name="connsiteX82" fmla="*/ 2089150 w 2343150"/>
              <a:gd name="connsiteY82" fmla="*/ 2012950 h 4101972"/>
              <a:gd name="connsiteX83" fmla="*/ 2006600 w 2343150"/>
              <a:gd name="connsiteY83" fmla="*/ 2178050 h 4101972"/>
              <a:gd name="connsiteX84" fmla="*/ 1987550 w 2343150"/>
              <a:gd name="connsiteY84" fmla="*/ 2216150 h 4101972"/>
              <a:gd name="connsiteX85" fmla="*/ 2051050 w 2343150"/>
              <a:gd name="connsiteY85" fmla="*/ 2216150 h 4101972"/>
              <a:gd name="connsiteX86" fmla="*/ 2032635 w 2343150"/>
              <a:gd name="connsiteY86" fmla="*/ 2129790 h 4101972"/>
              <a:gd name="connsiteX87" fmla="*/ 2095500 w 2343150"/>
              <a:gd name="connsiteY87" fmla="*/ 2012950 h 4101972"/>
              <a:gd name="connsiteX88" fmla="*/ 2193290 w 2343150"/>
              <a:gd name="connsiteY88" fmla="*/ 2005965 h 4101972"/>
              <a:gd name="connsiteX89" fmla="*/ 2303780 w 2343150"/>
              <a:gd name="connsiteY89" fmla="*/ 2056765 h 4101972"/>
              <a:gd name="connsiteX90" fmla="*/ 2343150 w 2343150"/>
              <a:gd name="connsiteY90" fmla="*/ 2114550 h 4101972"/>
              <a:gd name="connsiteX0" fmla="*/ 2343150 w 2343150"/>
              <a:gd name="connsiteY0" fmla="*/ 2114550 h 4101972"/>
              <a:gd name="connsiteX1" fmla="*/ 2320925 w 2343150"/>
              <a:gd name="connsiteY1" fmla="*/ 2171700 h 4101972"/>
              <a:gd name="connsiteX2" fmla="*/ 2301240 w 2343150"/>
              <a:gd name="connsiteY2" fmla="*/ 2218690 h 4101972"/>
              <a:gd name="connsiteX3" fmla="*/ 2311400 w 2343150"/>
              <a:gd name="connsiteY3" fmla="*/ 2273935 h 4101972"/>
              <a:gd name="connsiteX4" fmla="*/ 2280920 w 2343150"/>
              <a:gd name="connsiteY4" fmla="*/ 2294890 h 4101972"/>
              <a:gd name="connsiteX5" fmla="*/ 2255520 w 2343150"/>
              <a:gd name="connsiteY5" fmla="*/ 2343785 h 4101972"/>
              <a:gd name="connsiteX6" fmla="*/ 2190750 w 2343150"/>
              <a:gd name="connsiteY6" fmla="*/ 2355850 h 4101972"/>
              <a:gd name="connsiteX7" fmla="*/ 2157730 w 2343150"/>
              <a:gd name="connsiteY7" fmla="*/ 2353945 h 4101972"/>
              <a:gd name="connsiteX8" fmla="*/ 2103755 w 2343150"/>
              <a:gd name="connsiteY8" fmla="*/ 2402205 h 4101972"/>
              <a:gd name="connsiteX9" fmla="*/ 2076450 w 2343150"/>
              <a:gd name="connsiteY9" fmla="*/ 2486025 h 4101972"/>
              <a:gd name="connsiteX10" fmla="*/ 2044700 w 2343150"/>
              <a:gd name="connsiteY10" fmla="*/ 2559050 h 4101972"/>
              <a:gd name="connsiteX11" fmla="*/ 2007235 w 2343150"/>
              <a:gd name="connsiteY11" fmla="*/ 2616835 h 4101972"/>
              <a:gd name="connsiteX12" fmla="*/ 1844675 w 2343150"/>
              <a:gd name="connsiteY12" fmla="*/ 2692400 h 4101972"/>
              <a:gd name="connsiteX13" fmla="*/ 1766570 w 2343150"/>
              <a:gd name="connsiteY13" fmla="*/ 2811780 h 4101972"/>
              <a:gd name="connsiteX14" fmla="*/ 1745615 w 2343150"/>
              <a:gd name="connsiteY14" fmla="*/ 2945765 h 4101972"/>
              <a:gd name="connsiteX15" fmla="*/ 1725930 w 2343150"/>
              <a:gd name="connsiteY15" fmla="*/ 3023235 h 4101972"/>
              <a:gd name="connsiteX16" fmla="*/ 1833880 w 2343150"/>
              <a:gd name="connsiteY16" fmla="*/ 3223260 h 4101972"/>
              <a:gd name="connsiteX17" fmla="*/ 1921510 w 2343150"/>
              <a:gd name="connsiteY17" fmla="*/ 3765550 h 4101972"/>
              <a:gd name="connsiteX18" fmla="*/ 1822450 w 2343150"/>
              <a:gd name="connsiteY18" fmla="*/ 3792855 h 4101972"/>
              <a:gd name="connsiteX19" fmla="*/ 1898650 w 2343150"/>
              <a:gd name="connsiteY19" fmla="*/ 3892550 h 4101972"/>
              <a:gd name="connsiteX20" fmla="*/ 1960245 w 2343150"/>
              <a:gd name="connsiteY20" fmla="*/ 3911600 h 4101972"/>
              <a:gd name="connsiteX21" fmla="*/ 2026920 w 2343150"/>
              <a:gd name="connsiteY21" fmla="*/ 3923665 h 4101972"/>
              <a:gd name="connsiteX22" fmla="*/ 2038350 w 2343150"/>
              <a:gd name="connsiteY22" fmla="*/ 3978275 h 4101972"/>
              <a:gd name="connsiteX23" fmla="*/ 1866900 w 2343150"/>
              <a:gd name="connsiteY23" fmla="*/ 3989705 h 4101972"/>
              <a:gd name="connsiteX24" fmla="*/ 1654175 w 2343150"/>
              <a:gd name="connsiteY24" fmla="*/ 3993515 h 4101972"/>
              <a:gd name="connsiteX25" fmla="*/ 1651000 w 2343150"/>
              <a:gd name="connsiteY25" fmla="*/ 3930650 h 4101972"/>
              <a:gd name="connsiteX26" fmla="*/ 1689100 w 2343150"/>
              <a:gd name="connsiteY26" fmla="*/ 3822700 h 4101972"/>
              <a:gd name="connsiteX27" fmla="*/ 1644650 w 2343150"/>
              <a:gd name="connsiteY27" fmla="*/ 3378200 h 4101972"/>
              <a:gd name="connsiteX28" fmla="*/ 1515110 w 2343150"/>
              <a:gd name="connsiteY28" fmla="*/ 3171190 h 4101972"/>
              <a:gd name="connsiteX29" fmla="*/ 1475740 w 2343150"/>
              <a:gd name="connsiteY29" fmla="*/ 3427095 h 4101972"/>
              <a:gd name="connsiteX30" fmla="*/ 1238885 w 2343150"/>
              <a:gd name="connsiteY30" fmla="*/ 3848735 h 4101972"/>
              <a:gd name="connsiteX31" fmla="*/ 1186180 w 2343150"/>
              <a:gd name="connsiteY31" fmla="*/ 3898265 h 4101972"/>
              <a:gd name="connsiteX32" fmla="*/ 1128395 w 2343150"/>
              <a:gd name="connsiteY32" fmla="*/ 3917315 h 4101972"/>
              <a:gd name="connsiteX33" fmla="*/ 1222375 w 2343150"/>
              <a:gd name="connsiteY33" fmla="*/ 3994785 h 4101972"/>
              <a:gd name="connsiteX34" fmla="*/ 1294130 w 2343150"/>
              <a:gd name="connsiteY34" fmla="*/ 3994785 h 4101972"/>
              <a:gd name="connsiteX35" fmla="*/ 1301750 w 2343150"/>
              <a:gd name="connsiteY35" fmla="*/ 4052570 h 4101972"/>
              <a:gd name="connsiteX36" fmla="*/ 1212850 w 2343150"/>
              <a:gd name="connsiteY36" fmla="*/ 4077969 h 4101972"/>
              <a:gd name="connsiteX37" fmla="*/ 1206500 w 2343150"/>
              <a:gd name="connsiteY37" fmla="*/ 4095750 h 4101972"/>
              <a:gd name="connsiteX38" fmla="*/ 1035050 w 2343150"/>
              <a:gd name="connsiteY38" fmla="*/ 4083050 h 4101972"/>
              <a:gd name="connsiteX39" fmla="*/ 889000 w 2343150"/>
              <a:gd name="connsiteY39" fmla="*/ 4064000 h 4101972"/>
              <a:gd name="connsiteX40" fmla="*/ 887730 w 2343150"/>
              <a:gd name="connsiteY40" fmla="*/ 3980180 h 4101972"/>
              <a:gd name="connsiteX41" fmla="*/ 920750 w 2343150"/>
              <a:gd name="connsiteY41" fmla="*/ 3917950 h 4101972"/>
              <a:gd name="connsiteX42" fmla="*/ 1212850 w 2343150"/>
              <a:gd name="connsiteY42" fmla="*/ 3467100 h 4101972"/>
              <a:gd name="connsiteX43" fmla="*/ 1203325 w 2343150"/>
              <a:gd name="connsiteY43" fmla="*/ 3448050 h 4101972"/>
              <a:gd name="connsiteX44" fmla="*/ 1238250 w 2343150"/>
              <a:gd name="connsiteY44" fmla="*/ 3435350 h 4101972"/>
              <a:gd name="connsiteX45" fmla="*/ 1225550 w 2343150"/>
              <a:gd name="connsiteY45" fmla="*/ 2838450 h 4101972"/>
              <a:gd name="connsiteX46" fmla="*/ 1200150 w 2343150"/>
              <a:gd name="connsiteY46" fmla="*/ 2800350 h 4101972"/>
              <a:gd name="connsiteX47" fmla="*/ 1276350 w 2343150"/>
              <a:gd name="connsiteY47" fmla="*/ 2686050 h 4101972"/>
              <a:gd name="connsiteX48" fmla="*/ 1207135 w 2343150"/>
              <a:gd name="connsiteY48" fmla="*/ 2664459 h 4101972"/>
              <a:gd name="connsiteX49" fmla="*/ 1060450 w 2343150"/>
              <a:gd name="connsiteY49" fmla="*/ 2667000 h 4101972"/>
              <a:gd name="connsiteX50" fmla="*/ 908050 w 2343150"/>
              <a:gd name="connsiteY50" fmla="*/ 2635250 h 4101972"/>
              <a:gd name="connsiteX51" fmla="*/ 781050 w 2343150"/>
              <a:gd name="connsiteY51" fmla="*/ 2508250 h 4101972"/>
              <a:gd name="connsiteX52" fmla="*/ 371475 w 2343150"/>
              <a:gd name="connsiteY52" fmla="*/ 2310130 h 4101972"/>
              <a:gd name="connsiteX53" fmla="*/ 241300 w 2343150"/>
              <a:gd name="connsiteY53" fmla="*/ 2165350 h 4101972"/>
              <a:gd name="connsiteX54" fmla="*/ 161290 w 2343150"/>
              <a:gd name="connsiteY54" fmla="*/ 2082800 h 4101972"/>
              <a:gd name="connsiteX55" fmla="*/ 114300 w 2343150"/>
              <a:gd name="connsiteY55" fmla="*/ 1917700 h 4101972"/>
              <a:gd name="connsiteX56" fmla="*/ 91440 w 2343150"/>
              <a:gd name="connsiteY56" fmla="*/ 1881505 h 4101972"/>
              <a:gd name="connsiteX57" fmla="*/ 76200 w 2343150"/>
              <a:gd name="connsiteY57" fmla="*/ 1797050 h 4101972"/>
              <a:gd name="connsiteX58" fmla="*/ 33655 w 2343150"/>
              <a:gd name="connsiteY58" fmla="*/ 1715770 h 4101972"/>
              <a:gd name="connsiteX59" fmla="*/ 36195 w 2343150"/>
              <a:gd name="connsiteY59" fmla="*/ 1565910 h 4101972"/>
              <a:gd name="connsiteX60" fmla="*/ 51435 w 2343150"/>
              <a:gd name="connsiteY60" fmla="*/ 1461770 h 4101972"/>
              <a:gd name="connsiteX61" fmla="*/ 37465 w 2343150"/>
              <a:gd name="connsiteY61" fmla="*/ 1405254 h 4101972"/>
              <a:gd name="connsiteX62" fmla="*/ 0 w 2343150"/>
              <a:gd name="connsiteY62" fmla="*/ 1365250 h 4101972"/>
              <a:gd name="connsiteX63" fmla="*/ 29845 w 2343150"/>
              <a:gd name="connsiteY63" fmla="*/ 1378584 h 4101972"/>
              <a:gd name="connsiteX64" fmla="*/ 52705 w 2343150"/>
              <a:gd name="connsiteY64" fmla="*/ 1336675 h 4101972"/>
              <a:gd name="connsiteX65" fmla="*/ 88900 w 2343150"/>
              <a:gd name="connsiteY65" fmla="*/ 1085850 h 4101972"/>
              <a:gd name="connsiteX66" fmla="*/ 247650 w 2343150"/>
              <a:gd name="connsiteY66" fmla="*/ 800100 h 4101972"/>
              <a:gd name="connsiteX67" fmla="*/ 501650 w 2343150"/>
              <a:gd name="connsiteY67" fmla="*/ 387350 h 4101972"/>
              <a:gd name="connsiteX68" fmla="*/ 774700 w 2343150"/>
              <a:gd name="connsiteY68" fmla="*/ 120650 h 4101972"/>
              <a:gd name="connsiteX69" fmla="*/ 1041400 w 2343150"/>
              <a:gd name="connsiteY69" fmla="*/ 38100 h 4101972"/>
              <a:gd name="connsiteX70" fmla="*/ 1238250 w 2343150"/>
              <a:gd name="connsiteY70" fmla="*/ 0 h 4101972"/>
              <a:gd name="connsiteX71" fmla="*/ 1536700 w 2343150"/>
              <a:gd name="connsiteY71" fmla="*/ 25400 h 4101972"/>
              <a:gd name="connsiteX72" fmla="*/ 1816100 w 2343150"/>
              <a:gd name="connsiteY72" fmla="*/ 50800 h 4101972"/>
              <a:gd name="connsiteX73" fmla="*/ 2051050 w 2343150"/>
              <a:gd name="connsiteY73" fmla="*/ 273050 h 4101972"/>
              <a:gd name="connsiteX74" fmla="*/ 2190750 w 2343150"/>
              <a:gd name="connsiteY74" fmla="*/ 476250 h 4101972"/>
              <a:gd name="connsiteX75" fmla="*/ 2273300 w 2343150"/>
              <a:gd name="connsiteY75" fmla="*/ 876300 h 4101972"/>
              <a:gd name="connsiteX76" fmla="*/ 2247900 w 2343150"/>
              <a:gd name="connsiteY76" fmla="*/ 1282700 h 4101972"/>
              <a:gd name="connsiteX77" fmla="*/ 2216150 w 2343150"/>
              <a:gd name="connsiteY77" fmla="*/ 1530350 h 4101972"/>
              <a:gd name="connsiteX78" fmla="*/ 2197100 w 2343150"/>
              <a:gd name="connsiteY78" fmla="*/ 1670050 h 4101972"/>
              <a:gd name="connsiteX79" fmla="*/ 2190750 w 2343150"/>
              <a:gd name="connsiteY79" fmla="*/ 1771650 h 4101972"/>
              <a:gd name="connsiteX80" fmla="*/ 2133600 w 2343150"/>
              <a:gd name="connsiteY80" fmla="*/ 1860550 h 4101972"/>
              <a:gd name="connsiteX81" fmla="*/ 2122170 w 2343150"/>
              <a:gd name="connsiteY81" fmla="*/ 1964690 h 4101972"/>
              <a:gd name="connsiteX82" fmla="*/ 2089150 w 2343150"/>
              <a:gd name="connsiteY82" fmla="*/ 2012950 h 4101972"/>
              <a:gd name="connsiteX83" fmla="*/ 2006600 w 2343150"/>
              <a:gd name="connsiteY83" fmla="*/ 2178050 h 4101972"/>
              <a:gd name="connsiteX84" fmla="*/ 1987550 w 2343150"/>
              <a:gd name="connsiteY84" fmla="*/ 2216150 h 4101972"/>
              <a:gd name="connsiteX85" fmla="*/ 2051050 w 2343150"/>
              <a:gd name="connsiteY85" fmla="*/ 2216150 h 4101972"/>
              <a:gd name="connsiteX86" fmla="*/ 2032635 w 2343150"/>
              <a:gd name="connsiteY86" fmla="*/ 2129790 h 4101972"/>
              <a:gd name="connsiteX87" fmla="*/ 2095500 w 2343150"/>
              <a:gd name="connsiteY87" fmla="*/ 2012950 h 4101972"/>
              <a:gd name="connsiteX88" fmla="*/ 2193290 w 2343150"/>
              <a:gd name="connsiteY88" fmla="*/ 2005965 h 4101972"/>
              <a:gd name="connsiteX89" fmla="*/ 2303780 w 2343150"/>
              <a:gd name="connsiteY89" fmla="*/ 2056765 h 4101972"/>
              <a:gd name="connsiteX90" fmla="*/ 2343150 w 2343150"/>
              <a:gd name="connsiteY90" fmla="*/ 2114550 h 4101972"/>
              <a:gd name="connsiteX0" fmla="*/ 2343150 w 2343150"/>
              <a:gd name="connsiteY0" fmla="*/ 2114550 h 4101972"/>
              <a:gd name="connsiteX1" fmla="*/ 2320925 w 2343150"/>
              <a:gd name="connsiteY1" fmla="*/ 2171700 h 4101972"/>
              <a:gd name="connsiteX2" fmla="*/ 2301240 w 2343150"/>
              <a:gd name="connsiteY2" fmla="*/ 2218690 h 4101972"/>
              <a:gd name="connsiteX3" fmla="*/ 2311400 w 2343150"/>
              <a:gd name="connsiteY3" fmla="*/ 2273935 h 4101972"/>
              <a:gd name="connsiteX4" fmla="*/ 2280920 w 2343150"/>
              <a:gd name="connsiteY4" fmla="*/ 2294890 h 4101972"/>
              <a:gd name="connsiteX5" fmla="*/ 2255520 w 2343150"/>
              <a:gd name="connsiteY5" fmla="*/ 2343785 h 4101972"/>
              <a:gd name="connsiteX6" fmla="*/ 2190750 w 2343150"/>
              <a:gd name="connsiteY6" fmla="*/ 2355850 h 4101972"/>
              <a:gd name="connsiteX7" fmla="*/ 2157730 w 2343150"/>
              <a:gd name="connsiteY7" fmla="*/ 2353945 h 4101972"/>
              <a:gd name="connsiteX8" fmla="*/ 2103755 w 2343150"/>
              <a:gd name="connsiteY8" fmla="*/ 2402205 h 4101972"/>
              <a:gd name="connsiteX9" fmla="*/ 2076450 w 2343150"/>
              <a:gd name="connsiteY9" fmla="*/ 2486025 h 4101972"/>
              <a:gd name="connsiteX10" fmla="*/ 2044700 w 2343150"/>
              <a:gd name="connsiteY10" fmla="*/ 2559050 h 4101972"/>
              <a:gd name="connsiteX11" fmla="*/ 2007235 w 2343150"/>
              <a:gd name="connsiteY11" fmla="*/ 2616835 h 4101972"/>
              <a:gd name="connsiteX12" fmla="*/ 1844675 w 2343150"/>
              <a:gd name="connsiteY12" fmla="*/ 2692400 h 4101972"/>
              <a:gd name="connsiteX13" fmla="*/ 1766570 w 2343150"/>
              <a:gd name="connsiteY13" fmla="*/ 2811780 h 4101972"/>
              <a:gd name="connsiteX14" fmla="*/ 1745615 w 2343150"/>
              <a:gd name="connsiteY14" fmla="*/ 2945765 h 4101972"/>
              <a:gd name="connsiteX15" fmla="*/ 1725930 w 2343150"/>
              <a:gd name="connsiteY15" fmla="*/ 3023235 h 4101972"/>
              <a:gd name="connsiteX16" fmla="*/ 1833880 w 2343150"/>
              <a:gd name="connsiteY16" fmla="*/ 3223260 h 4101972"/>
              <a:gd name="connsiteX17" fmla="*/ 1921510 w 2343150"/>
              <a:gd name="connsiteY17" fmla="*/ 3765550 h 4101972"/>
              <a:gd name="connsiteX18" fmla="*/ 1822450 w 2343150"/>
              <a:gd name="connsiteY18" fmla="*/ 3792855 h 4101972"/>
              <a:gd name="connsiteX19" fmla="*/ 1898650 w 2343150"/>
              <a:gd name="connsiteY19" fmla="*/ 3892550 h 4101972"/>
              <a:gd name="connsiteX20" fmla="*/ 1960245 w 2343150"/>
              <a:gd name="connsiteY20" fmla="*/ 3911600 h 4101972"/>
              <a:gd name="connsiteX21" fmla="*/ 2026920 w 2343150"/>
              <a:gd name="connsiteY21" fmla="*/ 3923665 h 4101972"/>
              <a:gd name="connsiteX22" fmla="*/ 2038350 w 2343150"/>
              <a:gd name="connsiteY22" fmla="*/ 3978275 h 4101972"/>
              <a:gd name="connsiteX23" fmla="*/ 1866900 w 2343150"/>
              <a:gd name="connsiteY23" fmla="*/ 3989705 h 4101972"/>
              <a:gd name="connsiteX24" fmla="*/ 1654175 w 2343150"/>
              <a:gd name="connsiteY24" fmla="*/ 3993515 h 4101972"/>
              <a:gd name="connsiteX25" fmla="*/ 1651000 w 2343150"/>
              <a:gd name="connsiteY25" fmla="*/ 3930650 h 4101972"/>
              <a:gd name="connsiteX26" fmla="*/ 1689100 w 2343150"/>
              <a:gd name="connsiteY26" fmla="*/ 3822700 h 4101972"/>
              <a:gd name="connsiteX27" fmla="*/ 1644650 w 2343150"/>
              <a:gd name="connsiteY27" fmla="*/ 3378200 h 4101972"/>
              <a:gd name="connsiteX28" fmla="*/ 1515110 w 2343150"/>
              <a:gd name="connsiteY28" fmla="*/ 3171190 h 4101972"/>
              <a:gd name="connsiteX29" fmla="*/ 1475740 w 2343150"/>
              <a:gd name="connsiteY29" fmla="*/ 3427095 h 4101972"/>
              <a:gd name="connsiteX30" fmla="*/ 1238885 w 2343150"/>
              <a:gd name="connsiteY30" fmla="*/ 3848735 h 4101972"/>
              <a:gd name="connsiteX31" fmla="*/ 1186180 w 2343150"/>
              <a:gd name="connsiteY31" fmla="*/ 3898265 h 4101972"/>
              <a:gd name="connsiteX32" fmla="*/ 1128395 w 2343150"/>
              <a:gd name="connsiteY32" fmla="*/ 3917315 h 4101972"/>
              <a:gd name="connsiteX33" fmla="*/ 1222375 w 2343150"/>
              <a:gd name="connsiteY33" fmla="*/ 3994785 h 4101972"/>
              <a:gd name="connsiteX34" fmla="*/ 1294130 w 2343150"/>
              <a:gd name="connsiteY34" fmla="*/ 3994785 h 4101972"/>
              <a:gd name="connsiteX35" fmla="*/ 1301750 w 2343150"/>
              <a:gd name="connsiteY35" fmla="*/ 4052570 h 4101972"/>
              <a:gd name="connsiteX36" fmla="*/ 1212850 w 2343150"/>
              <a:gd name="connsiteY36" fmla="*/ 4077969 h 4101972"/>
              <a:gd name="connsiteX37" fmla="*/ 1206500 w 2343150"/>
              <a:gd name="connsiteY37" fmla="*/ 4095750 h 4101972"/>
              <a:gd name="connsiteX38" fmla="*/ 1035050 w 2343150"/>
              <a:gd name="connsiteY38" fmla="*/ 4083050 h 4101972"/>
              <a:gd name="connsiteX39" fmla="*/ 889000 w 2343150"/>
              <a:gd name="connsiteY39" fmla="*/ 4064000 h 4101972"/>
              <a:gd name="connsiteX40" fmla="*/ 887730 w 2343150"/>
              <a:gd name="connsiteY40" fmla="*/ 3980180 h 4101972"/>
              <a:gd name="connsiteX41" fmla="*/ 920750 w 2343150"/>
              <a:gd name="connsiteY41" fmla="*/ 3917950 h 4101972"/>
              <a:gd name="connsiteX42" fmla="*/ 1212850 w 2343150"/>
              <a:gd name="connsiteY42" fmla="*/ 3467100 h 4101972"/>
              <a:gd name="connsiteX43" fmla="*/ 1203325 w 2343150"/>
              <a:gd name="connsiteY43" fmla="*/ 3448050 h 4101972"/>
              <a:gd name="connsiteX44" fmla="*/ 1238250 w 2343150"/>
              <a:gd name="connsiteY44" fmla="*/ 3435350 h 4101972"/>
              <a:gd name="connsiteX45" fmla="*/ 1225550 w 2343150"/>
              <a:gd name="connsiteY45" fmla="*/ 2838450 h 4101972"/>
              <a:gd name="connsiteX46" fmla="*/ 1200150 w 2343150"/>
              <a:gd name="connsiteY46" fmla="*/ 2800350 h 4101972"/>
              <a:gd name="connsiteX47" fmla="*/ 1276350 w 2343150"/>
              <a:gd name="connsiteY47" fmla="*/ 2686050 h 4101972"/>
              <a:gd name="connsiteX48" fmla="*/ 1207135 w 2343150"/>
              <a:gd name="connsiteY48" fmla="*/ 2664459 h 4101972"/>
              <a:gd name="connsiteX49" fmla="*/ 1060450 w 2343150"/>
              <a:gd name="connsiteY49" fmla="*/ 2667000 h 4101972"/>
              <a:gd name="connsiteX50" fmla="*/ 908050 w 2343150"/>
              <a:gd name="connsiteY50" fmla="*/ 2635250 h 4101972"/>
              <a:gd name="connsiteX51" fmla="*/ 781050 w 2343150"/>
              <a:gd name="connsiteY51" fmla="*/ 2508250 h 4101972"/>
              <a:gd name="connsiteX52" fmla="*/ 371475 w 2343150"/>
              <a:gd name="connsiteY52" fmla="*/ 2310130 h 4101972"/>
              <a:gd name="connsiteX53" fmla="*/ 241300 w 2343150"/>
              <a:gd name="connsiteY53" fmla="*/ 2165350 h 4101972"/>
              <a:gd name="connsiteX54" fmla="*/ 161290 w 2343150"/>
              <a:gd name="connsiteY54" fmla="*/ 2082800 h 4101972"/>
              <a:gd name="connsiteX55" fmla="*/ 114300 w 2343150"/>
              <a:gd name="connsiteY55" fmla="*/ 1917700 h 4101972"/>
              <a:gd name="connsiteX56" fmla="*/ 91440 w 2343150"/>
              <a:gd name="connsiteY56" fmla="*/ 1881505 h 4101972"/>
              <a:gd name="connsiteX57" fmla="*/ 76200 w 2343150"/>
              <a:gd name="connsiteY57" fmla="*/ 1797050 h 4101972"/>
              <a:gd name="connsiteX58" fmla="*/ 33655 w 2343150"/>
              <a:gd name="connsiteY58" fmla="*/ 1715770 h 4101972"/>
              <a:gd name="connsiteX59" fmla="*/ 36195 w 2343150"/>
              <a:gd name="connsiteY59" fmla="*/ 1565910 h 4101972"/>
              <a:gd name="connsiteX60" fmla="*/ 51435 w 2343150"/>
              <a:gd name="connsiteY60" fmla="*/ 1461770 h 4101972"/>
              <a:gd name="connsiteX61" fmla="*/ 37465 w 2343150"/>
              <a:gd name="connsiteY61" fmla="*/ 1405254 h 4101972"/>
              <a:gd name="connsiteX62" fmla="*/ 0 w 2343150"/>
              <a:gd name="connsiteY62" fmla="*/ 1365250 h 4101972"/>
              <a:gd name="connsiteX63" fmla="*/ 29845 w 2343150"/>
              <a:gd name="connsiteY63" fmla="*/ 1378584 h 4101972"/>
              <a:gd name="connsiteX64" fmla="*/ 52705 w 2343150"/>
              <a:gd name="connsiteY64" fmla="*/ 1336675 h 4101972"/>
              <a:gd name="connsiteX65" fmla="*/ 54610 w 2343150"/>
              <a:gd name="connsiteY65" fmla="*/ 1233804 h 4101972"/>
              <a:gd name="connsiteX66" fmla="*/ 88900 w 2343150"/>
              <a:gd name="connsiteY66" fmla="*/ 1085850 h 4101972"/>
              <a:gd name="connsiteX67" fmla="*/ 247650 w 2343150"/>
              <a:gd name="connsiteY67" fmla="*/ 800100 h 4101972"/>
              <a:gd name="connsiteX68" fmla="*/ 501650 w 2343150"/>
              <a:gd name="connsiteY68" fmla="*/ 387350 h 4101972"/>
              <a:gd name="connsiteX69" fmla="*/ 774700 w 2343150"/>
              <a:gd name="connsiteY69" fmla="*/ 120650 h 4101972"/>
              <a:gd name="connsiteX70" fmla="*/ 1041400 w 2343150"/>
              <a:gd name="connsiteY70" fmla="*/ 38100 h 4101972"/>
              <a:gd name="connsiteX71" fmla="*/ 1238250 w 2343150"/>
              <a:gd name="connsiteY71" fmla="*/ 0 h 4101972"/>
              <a:gd name="connsiteX72" fmla="*/ 1536700 w 2343150"/>
              <a:gd name="connsiteY72" fmla="*/ 25400 h 4101972"/>
              <a:gd name="connsiteX73" fmla="*/ 1816100 w 2343150"/>
              <a:gd name="connsiteY73" fmla="*/ 50800 h 4101972"/>
              <a:gd name="connsiteX74" fmla="*/ 2051050 w 2343150"/>
              <a:gd name="connsiteY74" fmla="*/ 273050 h 4101972"/>
              <a:gd name="connsiteX75" fmla="*/ 2190750 w 2343150"/>
              <a:gd name="connsiteY75" fmla="*/ 476250 h 4101972"/>
              <a:gd name="connsiteX76" fmla="*/ 2273300 w 2343150"/>
              <a:gd name="connsiteY76" fmla="*/ 876300 h 4101972"/>
              <a:gd name="connsiteX77" fmla="*/ 2247900 w 2343150"/>
              <a:gd name="connsiteY77" fmla="*/ 1282700 h 4101972"/>
              <a:gd name="connsiteX78" fmla="*/ 2216150 w 2343150"/>
              <a:gd name="connsiteY78" fmla="*/ 1530350 h 4101972"/>
              <a:gd name="connsiteX79" fmla="*/ 2197100 w 2343150"/>
              <a:gd name="connsiteY79" fmla="*/ 1670050 h 4101972"/>
              <a:gd name="connsiteX80" fmla="*/ 2190750 w 2343150"/>
              <a:gd name="connsiteY80" fmla="*/ 1771650 h 4101972"/>
              <a:gd name="connsiteX81" fmla="*/ 2133600 w 2343150"/>
              <a:gd name="connsiteY81" fmla="*/ 1860550 h 4101972"/>
              <a:gd name="connsiteX82" fmla="*/ 2122170 w 2343150"/>
              <a:gd name="connsiteY82" fmla="*/ 1964690 h 4101972"/>
              <a:gd name="connsiteX83" fmla="*/ 2089150 w 2343150"/>
              <a:gd name="connsiteY83" fmla="*/ 2012950 h 4101972"/>
              <a:gd name="connsiteX84" fmla="*/ 2006600 w 2343150"/>
              <a:gd name="connsiteY84" fmla="*/ 2178050 h 4101972"/>
              <a:gd name="connsiteX85" fmla="*/ 1987550 w 2343150"/>
              <a:gd name="connsiteY85" fmla="*/ 2216150 h 4101972"/>
              <a:gd name="connsiteX86" fmla="*/ 2051050 w 2343150"/>
              <a:gd name="connsiteY86" fmla="*/ 2216150 h 4101972"/>
              <a:gd name="connsiteX87" fmla="*/ 2032635 w 2343150"/>
              <a:gd name="connsiteY87" fmla="*/ 2129790 h 4101972"/>
              <a:gd name="connsiteX88" fmla="*/ 2095500 w 2343150"/>
              <a:gd name="connsiteY88" fmla="*/ 2012950 h 4101972"/>
              <a:gd name="connsiteX89" fmla="*/ 2193290 w 2343150"/>
              <a:gd name="connsiteY89" fmla="*/ 2005965 h 4101972"/>
              <a:gd name="connsiteX90" fmla="*/ 2303780 w 2343150"/>
              <a:gd name="connsiteY90" fmla="*/ 2056765 h 4101972"/>
              <a:gd name="connsiteX91" fmla="*/ 2343150 w 2343150"/>
              <a:gd name="connsiteY91" fmla="*/ 2114550 h 4101972"/>
              <a:gd name="connsiteX0" fmla="*/ 2343150 w 2343150"/>
              <a:gd name="connsiteY0" fmla="*/ 2114550 h 4101972"/>
              <a:gd name="connsiteX1" fmla="*/ 2320925 w 2343150"/>
              <a:gd name="connsiteY1" fmla="*/ 2171700 h 4101972"/>
              <a:gd name="connsiteX2" fmla="*/ 2301240 w 2343150"/>
              <a:gd name="connsiteY2" fmla="*/ 2218690 h 4101972"/>
              <a:gd name="connsiteX3" fmla="*/ 2311400 w 2343150"/>
              <a:gd name="connsiteY3" fmla="*/ 2273935 h 4101972"/>
              <a:gd name="connsiteX4" fmla="*/ 2280920 w 2343150"/>
              <a:gd name="connsiteY4" fmla="*/ 2294890 h 4101972"/>
              <a:gd name="connsiteX5" fmla="*/ 2255520 w 2343150"/>
              <a:gd name="connsiteY5" fmla="*/ 2343785 h 4101972"/>
              <a:gd name="connsiteX6" fmla="*/ 2190750 w 2343150"/>
              <a:gd name="connsiteY6" fmla="*/ 2355850 h 4101972"/>
              <a:gd name="connsiteX7" fmla="*/ 2157730 w 2343150"/>
              <a:gd name="connsiteY7" fmla="*/ 2353945 h 4101972"/>
              <a:gd name="connsiteX8" fmla="*/ 2103755 w 2343150"/>
              <a:gd name="connsiteY8" fmla="*/ 2402205 h 4101972"/>
              <a:gd name="connsiteX9" fmla="*/ 2076450 w 2343150"/>
              <a:gd name="connsiteY9" fmla="*/ 2486025 h 4101972"/>
              <a:gd name="connsiteX10" fmla="*/ 2044700 w 2343150"/>
              <a:gd name="connsiteY10" fmla="*/ 2559050 h 4101972"/>
              <a:gd name="connsiteX11" fmla="*/ 2007235 w 2343150"/>
              <a:gd name="connsiteY11" fmla="*/ 2616835 h 4101972"/>
              <a:gd name="connsiteX12" fmla="*/ 1844675 w 2343150"/>
              <a:gd name="connsiteY12" fmla="*/ 2692400 h 4101972"/>
              <a:gd name="connsiteX13" fmla="*/ 1766570 w 2343150"/>
              <a:gd name="connsiteY13" fmla="*/ 2811780 h 4101972"/>
              <a:gd name="connsiteX14" fmla="*/ 1745615 w 2343150"/>
              <a:gd name="connsiteY14" fmla="*/ 2945765 h 4101972"/>
              <a:gd name="connsiteX15" fmla="*/ 1725930 w 2343150"/>
              <a:gd name="connsiteY15" fmla="*/ 3023235 h 4101972"/>
              <a:gd name="connsiteX16" fmla="*/ 1833880 w 2343150"/>
              <a:gd name="connsiteY16" fmla="*/ 3223260 h 4101972"/>
              <a:gd name="connsiteX17" fmla="*/ 1921510 w 2343150"/>
              <a:gd name="connsiteY17" fmla="*/ 3765550 h 4101972"/>
              <a:gd name="connsiteX18" fmla="*/ 1822450 w 2343150"/>
              <a:gd name="connsiteY18" fmla="*/ 3792855 h 4101972"/>
              <a:gd name="connsiteX19" fmla="*/ 1898650 w 2343150"/>
              <a:gd name="connsiteY19" fmla="*/ 3892550 h 4101972"/>
              <a:gd name="connsiteX20" fmla="*/ 1960245 w 2343150"/>
              <a:gd name="connsiteY20" fmla="*/ 3911600 h 4101972"/>
              <a:gd name="connsiteX21" fmla="*/ 2026920 w 2343150"/>
              <a:gd name="connsiteY21" fmla="*/ 3923665 h 4101972"/>
              <a:gd name="connsiteX22" fmla="*/ 2038350 w 2343150"/>
              <a:gd name="connsiteY22" fmla="*/ 3978275 h 4101972"/>
              <a:gd name="connsiteX23" fmla="*/ 1866900 w 2343150"/>
              <a:gd name="connsiteY23" fmla="*/ 3989705 h 4101972"/>
              <a:gd name="connsiteX24" fmla="*/ 1654175 w 2343150"/>
              <a:gd name="connsiteY24" fmla="*/ 3993515 h 4101972"/>
              <a:gd name="connsiteX25" fmla="*/ 1651000 w 2343150"/>
              <a:gd name="connsiteY25" fmla="*/ 3930650 h 4101972"/>
              <a:gd name="connsiteX26" fmla="*/ 1689100 w 2343150"/>
              <a:gd name="connsiteY26" fmla="*/ 3822700 h 4101972"/>
              <a:gd name="connsiteX27" fmla="*/ 1644650 w 2343150"/>
              <a:gd name="connsiteY27" fmla="*/ 3378200 h 4101972"/>
              <a:gd name="connsiteX28" fmla="*/ 1515110 w 2343150"/>
              <a:gd name="connsiteY28" fmla="*/ 3171190 h 4101972"/>
              <a:gd name="connsiteX29" fmla="*/ 1475740 w 2343150"/>
              <a:gd name="connsiteY29" fmla="*/ 3427095 h 4101972"/>
              <a:gd name="connsiteX30" fmla="*/ 1238885 w 2343150"/>
              <a:gd name="connsiteY30" fmla="*/ 3848735 h 4101972"/>
              <a:gd name="connsiteX31" fmla="*/ 1186180 w 2343150"/>
              <a:gd name="connsiteY31" fmla="*/ 3898265 h 4101972"/>
              <a:gd name="connsiteX32" fmla="*/ 1128395 w 2343150"/>
              <a:gd name="connsiteY32" fmla="*/ 3917315 h 4101972"/>
              <a:gd name="connsiteX33" fmla="*/ 1222375 w 2343150"/>
              <a:gd name="connsiteY33" fmla="*/ 3994785 h 4101972"/>
              <a:gd name="connsiteX34" fmla="*/ 1294130 w 2343150"/>
              <a:gd name="connsiteY34" fmla="*/ 3994785 h 4101972"/>
              <a:gd name="connsiteX35" fmla="*/ 1301750 w 2343150"/>
              <a:gd name="connsiteY35" fmla="*/ 4052570 h 4101972"/>
              <a:gd name="connsiteX36" fmla="*/ 1212850 w 2343150"/>
              <a:gd name="connsiteY36" fmla="*/ 4077969 h 4101972"/>
              <a:gd name="connsiteX37" fmla="*/ 1206500 w 2343150"/>
              <a:gd name="connsiteY37" fmla="*/ 4095750 h 4101972"/>
              <a:gd name="connsiteX38" fmla="*/ 1035050 w 2343150"/>
              <a:gd name="connsiteY38" fmla="*/ 4083050 h 4101972"/>
              <a:gd name="connsiteX39" fmla="*/ 889000 w 2343150"/>
              <a:gd name="connsiteY39" fmla="*/ 4064000 h 4101972"/>
              <a:gd name="connsiteX40" fmla="*/ 887730 w 2343150"/>
              <a:gd name="connsiteY40" fmla="*/ 3980180 h 4101972"/>
              <a:gd name="connsiteX41" fmla="*/ 920750 w 2343150"/>
              <a:gd name="connsiteY41" fmla="*/ 3917950 h 4101972"/>
              <a:gd name="connsiteX42" fmla="*/ 1212850 w 2343150"/>
              <a:gd name="connsiteY42" fmla="*/ 3467100 h 4101972"/>
              <a:gd name="connsiteX43" fmla="*/ 1203325 w 2343150"/>
              <a:gd name="connsiteY43" fmla="*/ 3448050 h 4101972"/>
              <a:gd name="connsiteX44" fmla="*/ 1238250 w 2343150"/>
              <a:gd name="connsiteY44" fmla="*/ 3435350 h 4101972"/>
              <a:gd name="connsiteX45" fmla="*/ 1225550 w 2343150"/>
              <a:gd name="connsiteY45" fmla="*/ 2838450 h 4101972"/>
              <a:gd name="connsiteX46" fmla="*/ 1200150 w 2343150"/>
              <a:gd name="connsiteY46" fmla="*/ 2800350 h 4101972"/>
              <a:gd name="connsiteX47" fmla="*/ 1276350 w 2343150"/>
              <a:gd name="connsiteY47" fmla="*/ 2686050 h 4101972"/>
              <a:gd name="connsiteX48" fmla="*/ 1207135 w 2343150"/>
              <a:gd name="connsiteY48" fmla="*/ 2664459 h 4101972"/>
              <a:gd name="connsiteX49" fmla="*/ 1060450 w 2343150"/>
              <a:gd name="connsiteY49" fmla="*/ 2667000 h 4101972"/>
              <a:gd name="connsiteX50" fmla="*/ 908050 w 2343150"/>
              <a:gd name="connsiteY50" fmla="*/ 2635250 h 4101972"/>
              <a:gd name="connsiteX51" fmla="*/ 781050 w 2343150"/>
              <a:gd name="connsiteY51" fmla="*/ 2508250 h 4101972"/>
              <a:gd name="connsiteX52" fmla="*/ 371475 w 2343150"/>
              <a:gd name="connsiteY52" fmla="*/ 2310130 h 4101972"/>
              <a:gd name="connsiteX53" fmla="*/ 241300 w 2343150"/>
              <a:gd name="connsiteY53" fmla="*/ 2165350 h 4101972"/>
              <a:gd name="connsiteX54" fmla="*/ 161290 w 2343150"/>
              <a:gd name="connsiteY54" fmla="*/ 2082800 h 4101972"/>
              <a:gd name="connsiteX55" fmla="*/ 114300 w 2343150"/>
              <a:gd name="connsiteY55" fmla="*/ 1917700 h 4101972"/>
              <a:gd name="connsiteX56" fmla="*/ 91440 w 2343150"/>
              <a:gd name="connsiteY56" fmla="*/ 1881505 h 4101972"/>
              <a:gd name="connsiteX57" fmla="*/ 76200 w 2343150"/>
              <a:gd name="connsiteY57" fmla="*/ 1797050 h 4101972"/>
              <a:gd name="connsiteX58" fmla="*/ 33655 w 2343150"/>
              <a:gd name="connsiteY58" fmla="*/ 1715770 h 4101972"/>
              <a:gd name="connsiteX59" fmla="*/ 36195 w 2343150"/>
              <a:gd name="connsiteY59" fmla="*/ 1565910 h 4101972"/>
              <a:gd name="connsiteX60" fmla="*/ 51435 w 2343150"/>
              <a:gd name="connsiteY60" fmla="*/ 1461770 h 4101972"/>
              <a:gd name="connsiteX61" fmla="*/ 37465 w 2343150"/>
              <a:gd name="connsiteY61" fmla="*/ 1405254 h 4101972"/>
              <a:gd name="connsiteX62" fmla="*/ 0 w 2343150"/>
              <a:gd name="connsiteY62" fmla="*/ 1365250 h 4101972"/>
              <a:gd name="connsiteX63" fmla="*/ 29845 w 2343150"/>
              <a:gd name="connsiteY63" fmla="*/ 1378584 h 4101972"/>
              <a:gd name="connsiteX64" fmla="*/ 52705 w 2343150"/>
              <a:gd name="connsiteY64" fmla="*/ 1336675 h 4101972"/>
              <a:gd name="connsiteX65" fmla="*/ 54610 w 2343150"/>
              <a:gd name="connsiteY65" fmla="*/ 1233804 h 4101972"/>
              <a:gd name="connsiteX66" fmla="*/ 109855 w 2343150"/>
              <a:gd name="connsiteY66" fmla="*/ 1093470 h 4101972"/>
              <a:gd name="connsiteX67" fmla="*/ 247650 w 2343150"/>
              <a:gd name="connsiteY67" fmla="*/ 800100 h 4101972"/>
              <a:gd name="connsiteX68" fmla="*/ 501650 w 2343150"/>
              <a:gd name="connsiteY68" fmla="*/ 387350 h 4101972"/>
              <a:gd name="connsiteX69" fmla="*/ 774700 w 2343150"/>
              <a:gd name="connsiteY69" fmla="*/ 120650 h 4101972"/>
              <a:gd name="connsiteX70" fmla="*/ 1041400 w 2343150"/>
              <a:gd name="connsiteY70" fmla="*/ 38100 h 4101972"/>
              <a:gd name="connsiteX71" fmla="*/ 1238250 w 2343150"/>
              <a:gd name="connsiteY71" fmla="*/ 0 h 4101972"/>
              <a:gd name="connsiteX72" fmla="*/ 1536700 w 2343150"/>
              <a:gd name="connsiteY72" fmla="*/ 25400 h 4101972"/>
              <a:gd name="connsiteX73" fmla="*/ 1816100 w 2343150"/>
              <a:gd name="connsiteY73" fmla="*/ 50800 h 4101972"/>
              <a:gd name="connsiteX74" fmla="*/ 2051050 w 2343150"/>
              <a:gd name="connsiteY74" fmla="*/ 273050 h 4101972"/>
              <a:gd name="connsiteX75" fmla="*/ 2190750 w 2343150"/>
              <a:gd name="connsiteY75" fmla="*/ 476250 h 4101972"/>
              <a:gd name="connsiteX76" fmla="*/ 2273300 w 2343150"/>
              <a:gd name="connsiteY76" fmla="*/ 876300 h 4101972"/>
              <a:gd name="connsiteX77" fmla="*/ 2247900 w 2343150"/>
              <a:gd name="connsiteY77" fmla="*/ 1282700 h 4101972"/>
              <a:gd name="connsiteX78" fmla="*/ 2216150 w 2343150"/>
              <a:gd name="connsiteY78" fmla="*/ 1530350 h 4101972"/>
              <a:gd name="connsiteX79" fmla="*/ 2197100 w 2343150"/>
              <a:gd name="connsiteY79" fmla="*/ 1670050 h 4101972"/>
              <a:gd name="connsiteX80" fmla="*/ 2190750 w 2343150"/>
              <a:gd name="connsiteY80" fmla="*/ 1771650 h 4101972"/>
              <a:gd name="connsiteX81" fmla="*/ 2133600 w 2343150"/>
              <a:gd name="connsiteY81" fmla="*/ 1860550 h 4101972"/>
              <a:gd name="connsiteX82" fmla="*/ 2122170 w 2343150"/>
              <a:gd name="connsiteY82" fmla="*/ 1964690 h 4101972"/>
              <a:gd name="connsiteX83" fmla="*/ 2089150 w 2343150"/>
              <a:gd name="connsiteY83" fmla="*/ 2012950 h 4101972"/>
              <a:gd name="connsiteX84" fmla="*/ 2006600 w 2343150"/>
              <a:gd name="connsiteY84" fmla="*/ 2178050 h 4101972"/>
              <a:gd name="connsiteX85" fmla="*/ 1987550 w 2343150"/>
              <a:gd name="connsiteY85" fmla="*/ 2216150 h 4101972"/>
              <a:gd name="connsiteX86" fmla="*/ 2051050 w 2343150"/>
              <a:gd name="connsiteY86" fmla="*/ 2216150 h 4101972"/>
              <a:gd name="connsiteX87" fmla="*/ 2032635 w 2343150"/>
              <a:gd name="connsiteY87" fmla="*/ 2129790 h 4101972"/>
              <a:gd name="connsiteX88" fmla="*/ 2095500 w 2343150"/>
              <a:gd name="connsiteY88" fmla="*/ 2012950 h 4101972"/>
              <a:gd name="connsiteX89" fmla="*/ 2193290 w 2343150"/>
              <a:gd name="connsiteY89" fmla="*/ 2005965 h 4101972"/>
              <a:gd name="connsiteX90" fmla="*/ 2303780 w 2343150"/>
              <a:gd name="connsiteY90" fmla="*/ 2056765 h 4101972"/>
              <a:gd name="connsiteX91" fmla="*/ 2343150 w 2343150"/>
              <a:gd name="connsiteY91" fmla="*/ 2114550 h 4101972"/>
              <a:gd name="connsiteX0" fmla="*/ 2343150 w 2343150"/>
              <a:gd name="connsiteY0" fmla="*/ 2114550 h 4101972"/>
              <a:gd name="connsiteX1" fmla="*/ 2320925 w 2343150"/>
              <a:gd name="connsiteY1" fmla="*/ 2171700 h 4101972"/>
              <a:gd name="connsiteX2" fmla="*/ 2301240 w 2343150"/>
              <a:gd name="connsiteY2" fmla="*/ 2218690 h 4101972"/>
              <a:gd name="connsiteX3" fmla="*/ 2311400 w 2343150"/>
              <a:gd name="connsiteY3" fmla="*/ 2273935 h 4101972"/>
              <a:gd name="connsiteX4" fmla="*/ 2280920 w 2343150"/>
              <a:gd name="connsiteY4" fmla="*/ 2294890 h 4101972"/>
              <a:gd name="connsiteX5" fmla="*/ 2255520 w 2343150"/>
              <a:gd name="connsiteY5" fmla="*/ 2343785 h 4101972"/>
              <a:gd name="connsiteX6" fmla="*/ 2190750 w 2343150"/>
              <a:gd name="connsiteY6" fmla="*/ 2355850 h 4101972"/>
              <a:gd name="connsiteX7" fmla="*/ 2157730 w 2343150"/>
              <a:gd name="connsiteY7" fmla="*/ 2353945 h 4101972"/>
              <a:gd name="connsiteX8" fmla="*/ 2103755 w 2343150"/>
              <a:gd name="connsiteY8" fmla="*/ 2402205 h 4101972"/>
              <a:gd name="connsiteX9" fmla="*/ 2076450 w 2343150"/>
              <a:gd name="connsiteY9" fmla="*/ 2486025 h 4101972"/>
              <a:gd name="connsiteX10" fmla="*/ 2044700 w 2343150"/>
              <a:gd name="connsiteY10" fmla="*/ 2559050 h 4101972"/>
              <a:gd name="connsiteX11" fmla="*/ 2007235 w 2343150"/>
              <a:gd name="connsiteY11" fmla="*/ 2616835 h 4101972"/>
              <a:gd name="connsiteX12" fmla="*/ 1844675 w 2343150"/>
              <a:gd name="connsiteY12" fmla="*/ 2692400 h 4101972"/>
              <a:gd name="connsiteX13" fmla="*/ 1766570 w 2343150"/>
              <a:gd name="connsiteY13" fmla="*/ 2811780 h 4101972"/>
              <a:gd name="connsiteX14" fmla="*/ 1745615 w 2343150"/>
              <a:gd name="connsiteY14" fmla="*/ 2945765 h 4101972"/>
              <a:gd name="connsiteX15" fmla="*/ 1725930 w 2343150"/>
              <a:gd name="connsiteY15" fmla="*/ 3023235 h 4101972"/>
              <a:gd name="connsiteX16" fmla="*/ 1833880 w 2343150"/>
              <a:gd name="connsiteY16" fmla="*/ 3223260 h 4101972"/>
              <a:gd name="connsiteX17" fmla="*/ 1921510 w 2343150"/>
              <a:gd name="connsiteY17" fmla="*/ 3765550 h 4101972"/>
              <a:gd name="connsiteX18" fmla="*/ 1822450 w 2343150"/>
              <a:gd name="connsiteY18" fmla="*/ 3792855 h 4101972"/>
              <a:gd name="connsiteX19" fmla="*/ 1898650 w 2343150"/>
              <a:gd name="connsiteY19" fmla="*/ 3892550 h 4101972"/>
              <a:gd name="connsiteX20" fmla="*/ 1960245 w 2343150"/>
              <a:gd name="connsiteY20" fmla="*/ 3911600 h 4101972"/>
              <a:gd name="connsiteX21" fmla="*/ 2026920 w 2343150"/>
              <a:gd name="connsiteY21" fmla="*/ 3923665 h 4101972"/>
              <a:gd name="connsiteX22" fmla="*/ 2038350 w 2343150"/>
              <a:gd name="connsiteY22" fmla="*/ 3978275 h 4101972"/>
              <a:gd name="connsiteX23" fmla="*/ 1866900 w 2343150"/>
              <a:gd name="connsiteY23" fmla="*/ 3989705 h 4101972"/>
              <a:gd name="connsiteX24" fmla="*/ 1654175 w 2343150"/>
              <a:gd name="connsiteY24" fmla="*/ 3993515 h 4101972"/>
              <a:gd name="connsiteX25" fmla="*/ 1651000 w 2343150"/>
              <a:gd name="connsiteY25" fmla="*/ 3930650 h 4101972"/>
              <a:gd name="connsiteX26" fmla="*/ 1689100 w 2343150"/>
              <a:gd name="connsiteY26" fmla="*/ 3822700 h 4101972"/>
              <a:gd name="connsiteX27" fmla="*/ 1644650 w 2343150"/>
              <a:gd name="connsiteY27" fmla="*/ 3378200 h 4101972"/>
              <a:gd name="connsiteX28" fmla="*/ 1515110 w 2343150"/>
              <a:gd name="connsiteY28" fmla="*/ 3171190 h 4101972"/>
              <a:gd name="connsiteX29" fmla="*/ 1475740 w 2343150"/>
              <a:gd name="connsiteY29" fmla="*/ 3427095 h 4101972"/>
              <a:gd name="connsiteX30" fmla="*/ 1238885 w 2343150"/>
              <a:gd name="connsiteY30" fmla="*/ 3848735 h 4101972"/>
              <a:gd name="connsiteX31" fmla="*/ 1186180 w 2343150"/>
              <a:gd name="connsiteY31" fmla="*/ 3898265 h 4101972"/>
              <a:gd name="connsiteX32" fmla="*/ 1128395 w 2343150"/>
              <a:gd name="connsiteY32" fmla="*/ 3917315 h 4101972"/>
              <a:gd name="connsiteX33" fmla="*/ 1222375 w 2343150"/>
              <a:gd name="connsiteY33" fmla="*/ 3994785 h 4101972"/>
              <a:gd name="connsiteX34" fmla="*/ 1294130 w 2343150"/>
              <a:gd name="connsiteY34" fmla="*/ 3994785 h 4101972"/>
              <a:gd name="connsiteX35" fmla="*/ 1301750 w 2343150"/>
              <a:gd name="connsiteY35" fmla="*/ 4052570 h 4101972"/>
              <a:gd name="connsiteX36" fmla="*/ 1212850 w 2343150"/>
              <a:gd name="connsiteY36" fmla="*/ 4077969 h 4101972"/>
              <a:gd name="connsiteX37" fmla="*/ 1206500 w 2343150"/>
              <a:gd name="connsiteY37" fmla="*/ 4095750 h 4101972"/>
              <a:gd name="connsiteX38" fmla="*/ 1035050 w 2343150"/>
              <a:gd name="connsiteY38" fmla="*/ 4083050 h 4101972"/>
              <a:gd name="connsiteX39" fmla="*/ 889000 w 2343150"/>
              <a:gd name="connsiteY39" fmla="*/ 4064000 h 4101972"/>
              <a:gd name="connsiteX40" fmla="*/ 887730 w 2343150"/>
              <a:gd name="connsiteY40" fmla="*/ 3980180 h 4101972"/>
              <a:gd name="connsiteX41" fmla="*/ 920750 w 2343150"/>
              <a:gd name="connsiteY41" fmla="*/ 3917950 h 4101972"/>
              <a:gd name="connsiteX42" fmla="*/ 1212850 w 2343150"/>
              <a:gd name="connsiteY42" fmla="*/ 3467100 h 4101972"/>
              <a:gd name="connsiteX43" fmla="*/ 1203325 w 2343150"/>
              <a:gd name="connsiteY43" fmla="*/ 3448050 h 4101972"/>
              <a:gd name="connsiteX44" fmla="*/ 1238250 w 2343150"/>
              <a:gd name="connsiteY44" fmla="*/ 3435350 h 4101972"/>
              <a:gd name="connsiteX45" fmla="*/ 1225550 w 2343150"/>
              <a:gd name="connsiteY45" fmla="*/ 2838450 h 4101972"/>
              <a:gd name="connsiteX46" fmla="*/ 1200150 w 2343150"/>
              <a:gd name="connsiteY46" fmla="*/ 2800350 h 4101972"/>
              <a:gd name="connsiteX47" fmla="*/ 1276350 w 2343150"/>
              <a:gd name="connsiteY47" fmla="*/ 2686050 h 4101972"/>
              <a:gd name="connsiteX48" fmla="*/ 1207135 w 2343150"/>
              <a:gd name="connsiteY48" fmla="*/ 2664459 h 4101972"/>
              <a:gd name="connsiteX49" fmla="*/ 1060450 w 2343150"/>
              <a:gd name="connsiteY49" fmla="*/ 2667000 h 4101972"/>
              <a:gd name="connsiteX50" fmla="*/ 908050 w 2343150"/>
              <a:gd name="connsiteY50" fmla="*/ 2635250 h 4101972"/>
              <a:gd name="connsiteX51" fmla="*/ 781050 w 2343150"/>
              <a:gd name="connsiteY51" fmla="*/ 2508250 h 4101972"/>
              <a:gd name="connsiteX52" fmla="*/ 371475 w 2343150"/>
              <a:gd name="connsiteY52" fmla="*/ 2310130 h 4101972"/>
              <a:gd name="connsiteX53" fmla="*/ 241300 w 2343150"/>
              <a:gd name="connsiteY53" fmla="*/ 2165350 h 4101972"/>
              <a:gd name="connsiteX54" fmla="*/ 161290 w 2343150"/>
              <a:gd name="connsiteY54" fmla="*/ 2082800 h 4101972"/>
              <a:gd name="connsiteX55" fmla="*/ 114300 w 2343150"/>
              <a:gd name="connsiteY55" fmla="*/ 1917700 h 4101972"/>
              <a:gd name="connsiteX56" fmla="*/ 91440 w 2343150"/>
              <a:gd name="connsiteY56" fmla="*/ 1881505 h 4101972"/>
              <a:gd name="connsiteX57" fmla="*/ 76200 w 2343150"/>
              <a:gd name="connsiteY57" fmla="*/ 1797050 h 4101972"/>
              <a:gd name="connsiteX58" fmla="*/ 33655 w 2343150"/>
              <a:gd name="connsiteY58" fmla="*/ 1715770 h 4101972"/>
              <a:gd name="connsiteX59" fmla="*/ 36195 w 2343150"/>
              <a:gd name="connsiteY59" fmla="*/ 1565910 h 4101972"/>
              <a:gd name="connsiteX60" fmla="*/ 51435 w 2343150"/>
              <a:gd name="connsiteY60" fmla="*/ 1461770 h 4101972"/>
              <a:gd name="connsiteX61" fmla="*/ 37465 w 2343150"/>
              <a:gd name="connsiteY61" fmla="*/ 1405254 h 4101972"/>
              <a:gd name="connsiteX62" fmla="*/ 0 w 2343150"/>
              <a:gd name="connsiteY62" fmla="*/ 1365250 h 4101972"/>
              <a:gd name="connsiteX63" fmla="*/ 29845 w 2343150"/>
              <a:gd name="connsiteY63" fmla="*/ 1378584 h 4101972"/>
              <a:gd name="connsiteX64" fmla="*/ 52705 w 2343150"/>
              <a:gd name="connsiteY64" fmla="*/ 1336675 h 4101972"/>
              <a:gd name="connsiteX65" fmla="*/ 54610 w 2343150"/>
              <a:gd name="connsiteY65" fmla="*/ 1233804 h 4101972"/>
              <a:gd name="connsiteX66" fmla="*/ 109855 w 2343150"/>
              <a:gd name="connsiteY66" fmla="*/ 1093470 h 4101972"/>
              <a:gd name="connsiteX67" fmla="*/ 285750 w 2343150"/>
              <a:gd name="connsiteY67" fmla="*/ 796290 h 4101972"/>
              <a:gd name="connsiteX68" fmla="*/ 501650 w 2343150"/>
              <a:gd name="connsiteY68" fmla="*/ 387350 h 4101972"/>
              <a:gd name="connsiteX69" fmla="*/ 774700 w 2343150"/>
              <a:gd name="connsiteY69" fmla="*/ 120650 h 4101972"/>
              <a:gd name="connsiteX70" fmla="*/ 1041400 w 2343150"/>
              <a:gd name="connsiteY70" fmla="*/ 38100 h 4101972"/>
              <a:gd name="connsiteX71" fmla="*/ 1238250 w 2343150"/>
              <a:gd name="connsiteY71" fmla="*/ 0 h 4101972"/>
              <a:gd name="connsiteX72" fmla="*/ 1536700 w 2343150"/>
              <a:gd name="connsiteY72" fmla="*/ 25400 h 4101972"/>
              <a:gd name="connsiteX73" fmla="*/ 1816100 w 2343150"/>
              <a:gd name="connsiteY73" fmla="*/ 50800 h 4101972"/>
              <a:gd name="connsiteX74" fmla="*/ 2051050 w 2343150"/>
              <a:gd name="connsiteY74" fmla="*/ 273050 h 4101972"/>
              <a:gd name="connsiteX75" fmla="*/ 2190750 w 2343150"/>
              <a:gd name="connsiteY75" fmla="*/ 476250 h 4101972"/>
              <a:gd name="connsiteX76" fmla="*/ 2273300 w 2343150"/>
              <a:gd name="connsiteY76" fmla="*/ 876300 h 4101972"/>
              <a:gd name="connsiteX77" fmla="*/ 2247900 w 2343150"/>
              <a:gd name="connsiteY77" fmla="*/ 1282700 h 4101972"/>
              <a:gd name="connsiteX78" fmla="*/ 2216150 w 2343150"/>
              <a:gd name="connsiteY78" fmla="*/ 1530350 h 4101972"/>
              <a:gd name="connsiteX79" fmla="*/ 2197100 w 2343150"/>
              <a:gd name="connsiteY79" fmla="*/ 1670050 h 4101972"/>
              <a:gd name="connsiteX80" fmla="*/ 2190750 w 2343150"/>
              <a:gd name="connsiteY80" fmla="*/ 1771650 h 4101972"/>
              <a:gd name="connsiteX81" fmla="*/ 2133600 w 2343150"/>
              <a:gd name="connsiteY81" fmla="*/ 1860550 h 4101972"/>
              <a:gd name="connsiteX82" fmla="*/ 2122170 w 2343150"/>
              <a:gd name="connsiteY82" fmla="*/ 1964690 h 4101972"/>
              <a:gd name="connsiteX83" fmla="*/ 2089150 w 2343150"/>
              <a:gd name="connsiteY83" fmla="*/ 2012950 h 4101972"/>
              <a:gd name="connsiteX84" fmla="*/ 2006600 w 2343150"/>
              <a:gd name="connsiteY84" fmla="*/ 2178050 h 4101972"/>
              <a:gd name="connsiteX85" fmla="*/ 1987550 w 2343150"/>
              <a:gd name="connsiteY85" fmla="*/ 2216150 h 4101972"/>
              <a:gd name="connsiteX86" fmla="*/ 2051050 w 2343150"/>
              <a:gd name="connsiteY86" fmla="*/ 2216150 h 4101972"/>
              <a:gd name="connsiteX87" fmla="*/ 2032635 w 2343150"/>
              <a:gd name="connsiteY87" fmla="*/ 2129790 h 4101972"/>
              <a:gd name="connsiteX88" fmla="*/ 2095500 w 2343150"/>
              <a:gd name="connsiteY88" fmla="*/ 2012950 h 4101972"/>
              <a:gd name="connsiteX89" fmla="*/ 2193290 w 2343150"/>
              <a:gd name="connsiteY89" fmla="*/ 2005965 h 4101972"/>
              <a:gd name="connsiteX90" fmla="*/ 2303780 w 2343150"/>
              <a:gd name="connsiteY90" fmla="*/ 2056765 h 4101972"/>
              <a:gd name="connsiteX91" fmla="*/ 2343150 w 2343150"/>
              <a:gd name="connsiteY91" fmla="*/ 2114550 h 4101972"/>
              <a:gd name="connsiteX0" fmla="*/ 2343150 w 2343150"/>
              <a:gd name="connsiteY0" fmla="*/ 2114550 h 4101972"/>
              <a:gd name="connsiteX1" fmla="*/ 2320925 w 2343150"/>
              <a:gd name="connsiteY1" fmla="*/ 2171700 h 4101972"/>
              <a:gd name="connsiteX2" fmla="*/ 2301240 w 2343150"/>
              <a:gd name="connsiteY2" fmla="*/ 2218690 h 4101972"/>
              <a:gd name="connsiteX3" fmla="*/ 2311400 w 2343150"/>
              <a:gd name="connsiteY3" fmla="*/ 2273935 h 4101972"/>
              <a:gd name="connsiteX4" fmla="*/ 2280920 w 2343150"/>
              <a:gd name="connsiteY4" fmla="*/ 2294890 h 4101972"/>
              <a:gd name="connsiteX5" fmla="*/ 2255520 w 2343150"/>
              <a:gd name="connsiteY5" fmla="*/ 2343785 h 4101972"/>
              <a:gd name="connsiteX6" fmla="*/ 2190750 w 2343150"/>
              <a:gd name="connsiteY6" fmla="*/ 2355850 h 4101972"/>
              <a:gd name="connsiteX7" fmla="*/ 2157730 w 2343150"/>
              <a:gd name="connsiteY7" fmla="*/ 2353945 h 4101972"/>
              <a:gd name="connsiteX8" fmla="*/ 2103755 w 2343150"/>
              <a:gd name="connsiteY8" fmla="*/ 2402205 h 4101972"/>
              <a:gd name="connsiteX9" fmla="*/ 2076450 w 2343150"/>
              <a:gd name="connsiteY9" fmla="*/ 2486025 h 4101972"/>
              <a:gd name="connsiteX10" fmla="*/ 2044700 w 2343150"/>
              <a:gd name="connsiteY10" fmla="*/ 2559050 h 4101972"/>
              <a:gd name="connsiteX11" fmla="*/ 2007235 w 2343150"/>
              <a:gd name="connsiteY11" fmla="*/ 2616835 h 4101972"/>
              <a:gd name="connsiteX12" fmla="*/ 1844675 w 2343150"/>
              <a:gd name="connsiteY12" fmla="*/ 2692400 h 4101972"/>
              <a:gd name="connsiteX13" fmla="*/ 1766570 w 2343150"/>
              <a:gd name="connsiteY13" fmla="*/ 2811780 h 4101972"/>
              <a:gd name="connsiteX14" fmla="*/ 1745615 w 2343150"/>
              <a:gd name="connsiteY14" fmla="*/ 2945765 h 4101972"/>
              <a:gd name="connsiteX15" fmla="*/ 1725930 w 2343150"/>
              <a:gd name="connsiteY15" fmla="*/ 3023235 h 4101972"/>
              <a:gd name="connsiteX16" fmla="*/ 1833880 w 2343150"/>
              <a:gd name="connsiteY16" fmla="*/ 3223260 h 4101972"/>
              <a:gd name="connsiteX17" fmla="*/ 1921510 w 2343150"/>
              <a:gd name="connsiteY17" fmla="*/ 3765550 h 4101972"/>
              <a:gd name="connsiteX18" fmla="*/ 1822450 w 2343150"/>
              <a:gd name="connsiteY18" fmla="*/ 3792855 h 4101972"/>
              <a:gd name="connsiteX19" fmla="*/ 1898650 w 2343150"/>
              <a:gd name="connsiteY19" fmla="*/ 3892550 h 4101972"/>
              <a:gd name="connsiteX20" fmla="*/ 1960245 w 2343150"/>
              <a:gd name="connsiteY20" fmla="*/ 3911600 h 4101972"/>
              <a:gd name="connsiteX21" fmla="*/ 2026920 w 2343150"/>
              <a:gd name="connsiteY21" fmla="*/ 3923665 h 4101972"/>
              <a:gd name="connsiteX22" fmla="*/ 2038350 w 2343150"/>
              <a:gd name="connsiteY22" fmla="*/ 3978275 h 4101972"/>
              <a:gd name="connsiteX23" fmla="*/ 1866900 w 2343150"/>
              <a:gd name="connsiteY23" fmla="*/ 3989705 h 4101972"/>
              <a:gd name="connsiteX24" fmla="*/ 1654175 w 2343150"/>
              <a:gd name="connsiteY24" fmla="*/ 3993515 h 4101972"/>
              <a:gd name="connsiteX25" fmla="*/ 1651000 w 2343150"/>
              <a:gd name="connsiteY25" fmla="*/ 3930650 h 4101972"/>
              <a:gd name="connsiteX26" fmla="*/ 1689100 w 2343150"/>
              <a:gd name="connsiteY26" fmla="*/ 3822700 h 4101972"/>
              <a:gd name="connsiteX27" fmla="*/ 1644650 w 2343150"/>
              <a:gd name="connsiteY27" fmla="*/ 3378200 h 4101972"/>
              <a:gd name="connsiteX28" fmla="*/ 1515110 w 2343150"/>
              <a:gd name="connsiteY28" fmla="*/ 3171190 h 4101972"/>
              <a:gd name="connsiteX29" fmla="*/ 1475740 w 2343150"/>
              <a:gd name="connsiteY29" fmla="*/ 3427095 h 4101972"/>
              <a:gd name="connsiteX30" fmla="*/ 1238885 w 2343150"/>
              <a:gd name="connsiteY30" fmla="*/ 3848735 h 4101972"/>
              <a:gd name="connsiteX31" fmla="*/ 1186180 w 2343150"/>
              <a:gd name="connsiteY31" fmla="*/ 3898265 h 4101972"/>
              <a:gd name="connsiteX32" fmla="*/ 1128395 w 2343150"/>
              <a:gd name="connsiteY32" fmla="*/ 3917315 h 4101972"/>
              <a:gd name="connsiteX33" fmla="*/ 1222375 w 2343150"/>
              <a:gd name="connsiteY33" fmla="*/ 3994785 h 4101972"/>
              <a:gd name="connsiteX34" fmla="*/ 1294130 w 2343150"/>
              <a:gd name="connsiteY34" fmla="*/ 3994785 h 4101972"/>
              <a:gd name="connsiteX35" fmla="*/ 1301750 w 2343150"/>
              <a:gd name="connsiteY35" fmla="*/ 4052570 h 4101972"/>
              <a:gd name="connsiteX36" fmla="*/ 1212850 w 2343150"/>
              <a:gd name="connsiteY36" fmla="*/ 4077969 h 4101972"/>
              <a:gd name="connsiteX37" fmla="*/ 1206500 w 2343150"/>
              <a:gd name="connsiteY37" fmla="*/ 4095750 h 4101972"/>
              <a:gd name="connsiteX38" fmla="*/ 1035050 w 2343150"/>
              <a:gd name="connsiteY38" fmla="*/ 4083050 h 4101972"/>
              <a:gd name="connsiteX39" fmla="*/ 889000 w 2343150"/>
              <a:gd name="connsiteY39" fmla="*/ 4064000 h 4101972"/>
              <a:gd name="connsiteX40" fmla="*/ 887730 w 2343150"/>
              <a:gd name="connsiteY40" fmla="*/ 3980180 h 4101972"/>
              <a:gd name="connsiteX41" fmla="*/ 920750 w 2343150"/>
              <a:gd name="connsiteY41" fmla="*/ 3917950 h 4101972"/>
              <a:gd name="connsiteX42" fmla="*/ 1212850 w 2343150"/>
              <a:gd name="connsiteY42" fmla="*/ 3467100 h 4101972"/>
              <a:gd name="connsiteX43" fmla="*/ 1203325 w 2343150"/>
              <a:gd name="connsiteY43" fmla="*/ 3448050 h 4101972"/>
              <a:gd name="connsiteX44" fmla="*/ 1238250 w 2343150"/>
              <a:gd name="connsiteY44" fmla="*/ 3435350 h 4101972"/>
              <a:gd name="connsiteX45" fmla="*/ 1225550 w 2343150"/>
              <a:gd name="connsiteY45" fmla="*/ 2838450 h 4101972"/>
              <a:gd name="connsiteX46" fmla="*/ 1200150 w 2343150"/>
              <a:gd name="connsiteY46" fmla="*/ 2800350 h 4101972"/>
              <a:gd name="connsiteX47" fmla="*/ 1276350 w 2343150"/>
              <a:gd name="connsiteY47" fmla="*/ 2686050 h 4101972"/>
              <a:gd name="connsiteX48" fmla="*/ 1207135 w 2343150"/>
              <a:gd name="connsiteY48" fmla="*/ 2664459 h 4101972"/>
              <a:gd name="connsiteX49" fmla="*/ 1060450 w 2343150"/>
              <a:gd name="connsiteY49" fmla="*/ 2667000 h 4101972"/>
              <a:gd name="connsiteX50" fmla="*/ 908050 w 2343150"/>
              <a:gd name="connsiteY50" fmla="*/ 2635250 h 4101972"/>
              <a:gd name="connsiteX51" fmla="*/ 781050 w 2343150"/>
              <a:gd name="connsiteY51" fmla="*/ 2508250 h 4101972"/>
              <a:gd name="connsiteX52" fmla="*/ 371475 w 2343150"/>
              <a:gd name="connsiteY52" fmla="*/ 2310130 h 4101972"/>
              <a:gd name="connsiteX53" fmla="*/ 241300 w 2343150"/>
              <a:gd name="connsiteY53" fmla="*/ 2165350 h 4101972"/>
              <a:gd name="connsiteX54" fmla="*/ 161290 w 2343150"/>
              <a:gd name="connsiteY54" fmla="*/ 2082800 h 4101972"/>
              <a:gd name="connsiteX55" fmla="*/ 114300 w 2343150"/>
              <a:gd name="connsiteY55" fmla="*/ 1917700 h 4101972"/>
              <a:gd name="connsiteX56" fmla="*/ 91440 w 2343150"/>
              <a:gd name="connsiteY56" fmla="*/ 1881505 h 4101972"/>
              <a:gd name="connsiteX57" fmla="*/ 76200 w 2343150"/>
              <a:gd name="connsiteY57" fmla="*/ 1797050 h 4101972"/>
              <a:gd name="connsiteX58" fmla="*/ 33655 w 2343150"/>
              <a:gd name="connsiteY58" fmla="*/ 1715770 h 4101972"/>
              <a:gd name="connsiteX59" fmla="*/ 36195 w 2343150"/>
              <a:gd name="connsiteY59" fmla="*/ 1565910 h 4101972"/>
              <a:gd name="connsiteX60" fmla="*/ 51435 w 2343150"/>
              <a:gd name="connsiteY60" fmla="*/ 1461770 h 4101972"/>
              <a:gd name="connsiteX61" fmla="*/ 37465 w 2343150"/>
              <a:gd name="connsiteY61" fmla="*/ 1405254 h 4101972"/>
              <a:gd name="connsiteX62" fmla="*/ 0 w 2343150"/>
              <a:gd name="connsiteY62" fmla="*/ 1365250 h 4101972"/>
              <a:gd name="connsiteX63" fmla="*/ 29845 w 2343150"/>
              <a:gd name="connsiteY63" fmla="*/ 1378584 h 4101972"/>
              <a:gd name="connsiteX64" fmla="*/ 52705 w 2343150"/>
              <a:gd name="connsiteY64" fmla="*/ 1336675 h 4101972"/>
              <a:gd name="connsiteX65" fmla="*/ 54610 w 2343150"/>
              <a:gd name="connsiteY65" fmla="*/ 1233804 h 4101972"/>
              <a:gd name="connsiteX66" fmla="*/ 109855 w 2343150"/>
              <a:gd name="connsiteY66" fmla="*/ 1093470 h 4101972"/>
              <a:gd name="connsiteX67" fmla="*/ 285750 w 2343150"/>
              <a:gd name="connsiteY67" fmla="*/ 796290 h 4101972"/>
              <a:gd name="connsiteX68" fmla="*/ 505460 w 2343150"/>
              <a:gd name="connsiteY68" fmla="*/ 387350 h 4101972"/>
              <a:gd name="connsiteX69" fmla="*/ 774700 w 2343150"/>
              <a:gd name="connsiteY69" fmla="*/ 120650 h 4101972"/>
              <a:gd name="connsiteX70" fmla="*/ 1041400 w 2343150"/>
              <a:gd name="connsiteY70" fmla="*/ 38100 h 4101972"/>
              <a:gd name="connsiteX71" fmla="*/ 1238250 w 2343150"/>
              <a:gd name="connsiteY71" fmla="*/ 0 h 4101972"/>
              <a:gd name="connsiteX72" fmla="*/ 1536700 w 2343150"/>
              <a:gd name="connsiteY72" fmla="*/ 25400 h 4101972"/>
              <a:gd name="connsiteX73" fmla="*/ 1816100 w 2343150"/>
              <a:gd name="connsiteY73" fmla="*/ 50800 h 4101972"/>
              <a:gd name="connsiteX74" fmla="*/ 2051050 w 2343150"/>
              <a:gd name="connsiteY74" fmla="*/ 273050 h 4101972"/>
              <a:gd name="connsiteX75" fmla="*/ 2190750 w 2343150"/>
              <a:gd name="connsiteY75" fmla="*/ 476250 h 4101972"/>
              <a:gd name="connsiteX76" fmla="*/ 2273300 w 2343150"/>
              <a:gd name="connsiteY76" fmla="*/ 876300 h 4101972"/>
              <a:gd name="connsiteX77" fmla="*/ 2247900 w 2343150"/>
              <a:gd name="connsiteY77" fmla="*/ 1282700 h 4101972"/>
              <a:gd name="connsiteX78" fmla="*/ 2216150 w 2343150"/>
              <a:gd name="connsiteY78" fmla="*/ 1530350 h 4101972"/>
              <a:gd name="connsiteX79" fmla="*/ 2197100 w 2343150"/>
              <a:gd name="connsiteY79" fmla="*/ 1670050 h 4101972"/>
              <a:gd name="connsiteX80" fmla="*/ 2190750 w 2343150"/>
              <a:gd name="connsiteY80" fmla="*/ 1771650 h 4101972"/>
              <a:gd name="connsiteX81" fmla="*/ 2133600 w 2343150"/>
              <a:gd name="connsiteY81" fmla="*/ 1860550 h 4101972"/>
              <a:gd name="connsiteX82" fmla="*/ 2122170 w 2343150"/>
              <a:gd name="connsiteY82" fmla="*/ 1964690 h 4101972"/>
              <a:gd name="connsiteX83" fmla="*/ 2089150 w 2343150"/>
              <a:gd name="connsiteY83" fmla="*/ 2012950 h 4101972"/>
              <a:gd name="connsiteX84" fmla="*/ 2006600 w 2343150"/>
              <a:gd name="connsiteY84" fmla="*/ 2178050 h 4101972"/>
              <a:gd name="connsiteX85" fmla="*/ 1987550 w 2343150"/>
              <a:gd name="connsiteY85" fmla="*/ 2216150 h 4101972"/>
              <a:gd name="connsiteX86" fmla="*/ 2051050 w 2343150"/>
              <a:gd name="connsiteY86" fmla="*/ 2216150 h 4101972"/>
              <a:gd name="connsiteX87" fmla="*/ 2032635 w 2343150"/>
              <a:gd name="connsiteY87" fmla="*/ 2129790 h 4101972"/>
              <a:gd name="connsiteX88" fmla="*/ 2095500 w 2343150"/>
              <a:gd name="connsiteY88" fmla="*/ 2012950 h 4101972"/>
              <a:gd name="connsiteX89" fmla="*/ 2193290 w 2343150"/>
              <a:gd name="connsiteY89" fmla="*/ 2005965 h 4101972"/>
              <a:gd name="connsiteX90" fmla="*/ 2303780 w 2343150"/>
              <a:gd name="connsiteY90" fmla="*/ 2056765 h 4101972"/>
              <a:gd name="connsiteX91" fmla="*/ 2343150 w 2343150"/>
              <a:gd name="connsiteY91" fmla="*/ 2114550 h 4101972"/>
              <a:gd name="connsiteX0" fmla="*/ 2343150 w 2343150"/>
              <a:gd name="connsiteY0" fmla="*/ 2114550 h 4101972"/>
              <a:gd name="connsiteX1" fmla="*/ 2320925 w 2343150"/>
              <a:gd name="connsiteY1" fmla="*/ 2171700 h 4101972"/>
              <a:gd name="connsiteX2" fmla="*/ 2301240 w 2343150"/>
              <a:gd name="connsiteY2" fmla="*/ 2218690 h 4101972"/>
              <a:gd name="connsiteX3" fmla="*/ 2311400 w 2343150"/>
              <a:gd name="connsiteY3" fmla="*/ 2273935 h 4101972"/>
              <a:gd name="connsiteX4" fmla="*/ 2280920 w 2343150"/>
              <a:gd name="connsiteY4" fmla="*/ 2294890 h 4101972"/>
              <a:gd name="connsiteX5" fmla="*/ 2255520 w 2343150"/>
              <a:gd name="connsiteY5" fmla="*/ 2343785 h 4101972"/>
              <a:gd name="connsiteX6" fmla="*/ 2190750 w 2343150"/>
              <a:gd name="connsiteY6" fmla="*/ 2355850 h 4101972"/>
              <a:gd name="connsiteX7" fmla="*/ 2157730 w 2343150"/>
              <a:gd name="connsiteY7" fmla="*/ 2353945 h 4101972"/>
              <a:gd name="connsiteX8" fmla="*/ 2103755 w 2343150"/>
              <a:gd name="connsiteY8" fmla="*/ 2402205 h 4101972"/>
              <a:gd name="connsiteX9" fmla="*/ 2076450 w 2343150"/>
              <a:gd name="connsiteY9" fmla="*/ 2486025 h 4101972"/>
              <a:gd name="connsiteX10" fmla="*/ 2044700 w 2343150"/>
              <a:gd name="connsiteY10" fmla="*/ 2559050 h 4101972"/>
              <a:gd name="connsiteX11" fmla="*/ 2007235 w 2343150"/>
              <a:gd name="connsiteY11" fmla="*/ 2616835 h 4101972"/>
              <a:gd name="connsiteX12" fmla="*/ 1844675 w 2343150"/>
              <a:gd name="connsiteY12" fmla="*/ 2692400 h 4101972"/>
              <a:gd name="connsiteX13" fmla="*/ 1766570 w 2343150"/>
              <a:gd name="connsiteY13" fmla="*/ 2811780 h 4101972"/>
              <a:gd name="connsiteX14" fmla="*/ 1745615 w 2343150"/>
              <a:gd name="connsiteY14" fmla="*/ 2945765 h 4101972"/>
              <a:gd name="connsiteX15" fmla="*/ 1725930 w 2343150"/>
              <a:gd name="connsiteY15" fmla="*/ 3023235 h 4101972"/>
              <a:gd name="connsiteX16" fmla="*/ 1833880 w 2343150"/>
              <a:gd name="connsiteY16" fmla="*/ 3223260 h 4101972"/>
              <a:gd name="connsiteX17" fmla="*/ 1921510 w 2343150"/>
              <a:gd name="connsiteY17" fmla="*/ 3765550 h 4101972"/>
              <a:gd name="connsiteX18" fmla="*/ 1822450 w 2343150"/>
              <a:gd name="connsiteY18" fmla="*/ 3792855 h 4101972"/>
              <a:gd name="connsiteX19" fmla="*/ 1898650 w 2343150"/>
              <a:gd name="connsiteY19" fmla="*/ 3892550 h 4101972"/>
              <a:gd name="connsiteX20" fmla="*/ 1960245 w 2343150"/>
              <a:gd name="connsiteY20" fmla="*/ 3911600 h 4101972"/>
              <a:gd name="connsiteX21" fmla="*/ 2026920 w 2343150"/>
              <a:gd name="connsiteY21" fmla="*/ 3923665 h 4101972"/>
              <a:gd name="connsiteX22" fmla="*/ 2038350 w 2343150"/>
              <a:gd name="connsiteY22" fmla="*/ 3978275 h 4101972"/>
              <a:gd name="connsiteX23" fmla="*/ 1866900 w 2343150"/>
              <a:gd name="connsiteY23" fmla="*/ 3989705 h 4101972"/>
              <a:gd name="connsiteX24" fmla="*/ 1654175 w 2343150"/>
              <a:gd name="connsiteY24" fmla="*/ 3993515 h 4101972"/>
              <a:gd name="connsiteX25" fmla="*/ 1651000 w 2343150"/>
              <a:gd name="connsiteY25" fmla="*/ 3930650 h 4101972"/>
              <a:gd name="connsiteX26" fmla="*/ 1689100 w 2343150"/>
              <a:gd name="connsiteY26" fmla="*/ 3822700 h 4101972"/>
              <a:gd name="connsiteX27" fmla="*/ 1644650 w 2343150"/>
              <a:gd name="connsiteY27" fmla="*/ 3378200 h 4101972"/>
              <a:gd name="connsiteX28" fmla="*/ 1515110 w 2343150"/>
              <a:gd name="connsiteY28" fmla="*/ 3171190 h 4101972"/>
              <a:gd name="connsiteX29" fmla="*/ 1475740 w 2343150"/>
              <a:gd name="connsiteY29" fmla="*/ 3427095 h 4101972"/>
              <a:gd name="connsiteX30" fmla="*/ 1238885 w 2343150"/>
              <a:gd name="connsiteY30" fmla="*/ 3848735 h 4101972"/>
              <a:gd name="connsiteX31" fmla="*/ 1186180 w 2343150"/>
              <a:gd name="connsiteY31" fmla="*/ 3898265 h 4101972"/>
              <a:gd name="connsiteX32" fmla="*/ 1128395 w 2343150"/>
              <a:gd name="connsiteY32" fmla="*/ 3917315 h 4101972"/>
              <a:gd name="connsiteX33" fmla="*/ 1222375 w 2343150"/>
              <a:gd name="connsiteY33" fmla="*/ 3994785 h 4101972"/>
              <a:gd name="connsiteX34" fmla="*/ 1294130 w 2343150"/>
              <a:gd name="connsiteY34" fmla="*/ 3994785 h 4101972"/>
              <a:gd name="connsiteX35" fmla="*/ 1301750 w 2343150"/>
              <a:gd name="connsiteY35" fmla="*/ 4052570 h 4101972"/>
              <a:gd name="connsiteX36" fmla="*/ 1212850 w 2343150"/>
              <a:gd name="connsiteY36" fmla="*/ 4077969 h 4101972"/>
              <a:gd name="connsiteX37" fmla="*/ 1206500 w 2343150"/>
              <a:gd name="connsiteY37" fmla="*/ 4095750 h 4101972"/>
              <a:gd name="connsiteX38" fmla="*/ 1035050 w 2343150"/>
              <a:gd name="connsiteY38" fmla="*/ 4083050 h 4101972"/>
              <a:gd name="connsiteX39" fmla="*/ 889000 w 2343150"/>
              <a:gd name="connsiteY39" fmla="*/ 4064000 h 4101972"/>
              <a:gd name="connsiteX40" fmla="*/ 887730 w 2343150"/>
              <a:gd name="connsiteY40" fmla="*/ 3980180 h 4101972"/>
              <a:gd name="connsiteX41" fmla="*/ 920750 w 2343150"/>
              <a:gd name="connsiteY41" fmla="*/ 3917950 h 4101972"/>
              <a:gd name="connsiteX42" fmla="*/ 1212850 w 2343150"/>
              <a:gd name="connsiteY42" fmla="*/ 3467100 h 4101972"/>
              <a:gd name="connsiteX43" fmla="*/ 1203325 w 2343150"/>
              <a:gd name="connsiteY43" fmla="*/ 3448050 h 4101972"/>
              <a:gd name="connsiteX44" fmla="*/ 1238250 w 2343150"/>
              <a:gd name="connsiteY44" fmla="*/ 3435350 h 4101972"/>
              <a:gd name="connsiteX45" fmla="*/ 1225550 w 2343150"/>
              <a:gd name="connsiteY45" fmla="*/ 2838450 h 4101972"/>
              <a:gd name="connsiteX46" fmla="*/ 1200150 w 2343150"/>
              <a:gd name="connsiteY46" fmla="*/ 2800350 h 4101972"/>
              <a:gd name="connsiteX47" fmla="*/ 1276350 w 2343150"/>
              <a:gd name="connsiteY47" fmla="*/ 2686050 h 4101972"/>
              <a:gd name="connsiteX48" fmla="*/ 1207135 w 2343150"/>
              <a:gd name="connsiteY48" fmla="*/ 2664459 h 4101972"/>
              <a:gd name="connsiteX49" fmla="*/ 1060450 w 2343150"/>
              <a:gd name="connsiteY49" fmla="*/ 2667000 h 4101972"/>
              <a:gd name="connsiteX50" fmla="*/ 908050 w 2343150"/>
              <a:gd name="connsiteY50" fmla="*/ 2635250 h 4101972"/>
              <a:gd name="connsiteX51" fmla="*/ 781050 w 2343150"/>
              <a:gd name="connsiteY51" fmla="*/ 2508250 h 4101972"/>
              <a:gd name="connsiteX52" fmla="*/ 371475 w 2343150"/>
              <a:gd name="connsiteY52" fmla="*/ 2310130 h 4101972"/>
              <a:gd name="connsiteX53" fmla="*/ 241300 w 2343150"/>
              <a:gd name="connsiteY53" fmla="*/ 2165350 h 4101972"/>
              <a:gd name="connsiteX54" fmla="*/ 161290 w 2343150"/>
              <a:gd name="connsiteY54" fmla="*/ 2082800 h 4101972"/>
              <a:gd name="connsiteX55" fmla="*/ 114300 w 2343150"/>
              <a:gd name="connsiteY55" fmla="*/ 1917700 h 4101972"/>
              <a:gd name="connsiteX56" fmla="*/ 91440 w 2343150"/>
              <a:gd name="connsiteY56" fmla="*/ 1881505 h 4101972"/>
              <a:gd name="connsiteX57" fmla="*/ 76200 w 2343150"/>
              <a:gd name="connsiteY57" fmla="*/ 1797050 h 4101972"/>
              <a:gd name="connsiteX58" fmla="*/ 33655 w 2343150"/>
              <a:gd name="connsiteY58" fmla="*/ 1715770 h 4101972"/>
              <a:gd name="connsiteX59" fmla="*/ 36195 w 2343150"/>
              <a:gd name="connsiteY59" fmla="*/ 1565910 h 4101972"/>
              <a:gd name="connsiteX60" fmla="*/ 51435 w 2343150"/>
              <a:gd name="connsiteY60" fmla="*/ 1461770 h 4101972"/>
              <a:gd name="connsiteX61" fmla="*/ 37465 w 2343150"/>
              <a:gd name="connsiteY61" fmla="*/ 1405254 h 4101972"/>
              <a:gd name="connsiteX62" fmla="*/ 0 w 2343150"/>
              <a:gd name="connsiteY62" fmla="*/ 1365250 h 4101972"/>
              <a:gd name="connsiteX63" fmla="*/ 29845 w 2343150"/>
              <a:gd name="connsiteY63" fmla="*/ 1378584 h 4101972"/>
              <a:gd name="connsiteX64" fmla="*/ 52705 w 2343150"/>
              <a:gd name="connsiteY64" fmla="*/ 1336675 h 4101972"/>
              <a:gd name="connsiteX65" fmla="*/ 54610 w 2343150"/>
              <a:gd name="connsiteY65" fmla="*/ 1233804 h 4101972"/>
              <a:gd name="connsiteX66" fmla="*/ 109855 w 2343150"/>
              <a:gd name="connsiteY66" fmla="*/ 1093470 h 4101972"/>
              <a:gd name="connsiteX67" fmla="*/ 285750 w 2343150"/>
              <a:gd name="connsiteY67" fmla="*/ 796290 h 4101972"/>
              <a:gd name="connsiteX68" fmla="*/ 511175 w 2343150"/>
              <a:gd name="connsiteY68" fmla="*/ 400685 h 4101972"/>
              <a:gd name="connsiteX69" fmla="*/ 774700 w 2343150"/>
              <a:gd name="connsiteY69" fmla="*/ 120650 h 4101972"/>
              <a:gd name="connsiteX70" fmla="*/ 1041400 w 2343150"/>
              <a:gd name="connsiteY70" fmla="*/ 38100 h 4101972"/>
              <a:gd name="connsiteX71" fmla="*/ 1238250 w 2343150"/>
              <a:gd name="connsiteY71" fmla="*/ 0 h 4101972"/>
              <a:gd name="connsiteX72" fmla="*/ 1536700 w 2343150"/>
              <a:gd name="connsiteY72" fmla="*/ 25400 h 4101972"/>
              <a:gd name="connsiteX73" fmla="*/ 1816100 w 2343150"/>
              <a:gd name="connsiteY73" fmla="*/ 50800 h 4101972"/>
              <a:gd name="connsiteX74" fmla="*/ 2051050 w 2343150"/>
              <a:gd name="connsiteY74" fmla="*/ 273050 h 4101972"/>
              <a:gd name="connsiteX75" fmla="*/ 2190750 w 2343150"/>
              <a:gd name="connsiteY75" fmla="*/ 476250 h 4101972"/>
              <a:gd name="connsiteX76" fmla="*/ 2273300 w 2343150"/>
              <a:gd name="connsiteY76" fmla="*/ 876300 h 4101972"/>
              <a:gd name="connsiteX77" fmla="*/ 2247900 w 2343150"/>
              <a:gd name="connsiteY77" fmla="*/ 1282700 h 4101972"/>
              <a:gd name="connsiteX78" fmla="*/ 2216150 w 2343150"/>
              <a:gd name="connsiteY78" fmla="*/ 1530350 h 4101972"/>
              <a:gd name="connsiteX79" fmla="*/ 2197100 w 2343150"/>
              <a:gd name="connsiteY79" fmla="*/ 1670050 h 4101972"/>
              <a:gd name="connsiteX80" fmla="*/ 2190750 w 2343150"/>
              <a:gd name="connsiteY80" fmla="*/ 1771650 h 4101972"/>
              <a:gd name="connsiteX81" fmla="*/ 2133600 w 2343150"/>
              <a:gd name="connsiteY81" fmla="*/ 1860550 h 4101972"/>
              <a:gd name="connsiteX82" fmla="*/ 2122170 w 2343150"/>
              <a:gd name="connsiteY82" fmla="*/ 1964690 h 4101972"/>
              <a:gd name="connsiteX83" fmla="*/ 2089150 w 2343150"/>
              <a:gd name="connsiteY83" fmla="*/ 2012950 h 4101972"/>
              <a:gd name="connsiteX84" fmla="*/ 2006600 w 2343150"/>
              <a:gd name="connsiteY84" fmla="*/ 2178050 h 4101972"/>
              <a:gd name="connsiteX85" fmla="*/ 1987550 w 2343150"/>
              <a:gd name="connsiteY85" fmla="*/ 2216150 h 4101972"/>
              <a:gd name="connsiteX86" fmla="*/ 2051050 w 2343150"/>
              <a:gd name="connsiteY86" fmla="*/ 2216150 h 4101972"/>
              <a:gd name="connsiteX87" fmla="*/ 2032635 w 2343150"/>
              <a:gd name="connsiteY87" fmla="*/ 2129790 h 4101972"/>
              <a:gd name="connsiteX88" fmla="*/ 2095500 w 2343150"/>
              <a:gd name="connsiteY88" fmla="*/ 2012950 h 4101972"/>
              <a:gd name="connsiteX89" fmla="*/ 2193290 w 2343150"/>
              <a:gd name="connsiteY89" fmla="*/ 2005965 h 4101972"/>
              <a:gd name="connsiteX90" fmla="*/ 2303780 w 2343150"/>
              <a:gd name="connsiteY90" fmla="*/ 2056765 h 4101972"/>
              <a:gd name="connsiteX91" fmla="*/ 2343150 w 2343150"/>
              <a:gd name="connsiteY91" fmla="*/ 2114550 h 4101972"/>
              <a:gd name="connsiteX0" fmla="*/ 2343150 w 2343150"/>
              <a:gd name="connsiteY0" fmla="*/ 2114550 h 4101972"/>
              <a:gd name="connsiteX1" fmla="*/ 2320925 w 2343150"/>
              <a:gd name="connsiteY1" fmla="*/ 2171700 h 4101972"/>
              <a:gd name="connsiteX2" fmla="*/ 2301240 w 2343150"/>
              <a:gd name="connsiteY2" fmla="*/ 2218690 h 4101972"/>
              <a:gd name="connsiteX3" fmla="*/ 2311400 w 2343150"/>
              <a:gd name="connsiteY3" fmla="*/ 2273935 h 4101972"/>
              <a:gd name="connsiteX4" fmla="*/ 2280920 w 2343150"/>
              <a:gd name="connsiteY4" fmla="*/ 2294890 h 4101972"/>
              <a:gd name="connsiteX5" fmla="*/ 2255520 w 2343150"/>
              <a:gd name="connsiteY5" fmla="*/ 2343785 h 4101972"/>
              <a:gd name="connsiteX6" fmla="*/ 2190750 w 2343150"/>
              <a:gd name="connsiteY6" fmla="*/ 2355850 h 4101972"/>
              <a:gd name="connsiteX7" fmla="*/ 2157730 w 2343150"/>
              <a:gd name="connsiteY7" fmla="*/ 2353945 h 4101972"/>
              <a:gd name="connsiteX8" fmla="*/ 2103755 w 2343150"/>
              <a:gd name="connsiteY8" fmla="*/ 2402205 h 4101972"/>
              <a:gd name="connsiteX9" fmla="*/ 2076450 w 2343150"/>
              <a:gd name="connsiteY9" fmla="*/ 2486025 h 4101972"/>
              <a:gd name="connsiteX10" fmla="*/ 2044700 w 2343150"/>
              <a:gd name="connsiteY10" fmla="*/ 2559050 h 4101972"/>
              <a:gd name="connsiteX11" fmla="*/ 2007235 w 2343150"/>
              <a:gd name="connsiteY11" fmla="*/ 2616835 h 4101972"/>
              <a:gd name="connsiteX12" fmla="*/ 1844675 w 2343150"/>
              <a:gd name="connsiteY12" fmla="*/ 2692400 h 4101972"/>
              <a:gd name="connsiteX13" fmla="*/ 1766570 w 2343150"/>
              <a:gd name="connsiteY13" fmla="*/ 2811780 h 4101972"/>
              <a:gd name="connsiteX14" fmla="*/ 1745615 w 2343150"/>
              <a:gd name="connsiteY14" fmla="*/ 2945765 h 4101972"/>
              <a:gd name="connsiteX15" fmla="*/ 1725930 w 2343150"/>
              <a:gd name="connsiteY15" fmla="*/ 3023235 h 4101972"/>
              <a:gd name="connsiteX16" fmla="*/ 1833880 w 2343150"/>
              <a:gd name="connsiteY16" fmla="*/ 3223260 h 4101972"/>
              <a:gd name="connsiteX17" fmla="*/ 1921510 w 2343150"/>
              <a:gd name="connsiteY17" fmla="*/ 3765550 h 4101972"/>
              <a:gd name="connsiteX18" fmla="*/ 1822450 w 2343150"/>
              <a:gd name="connsiteY18" fmla="*/ 3792855 h 4101972"/>
              <a:gd name="connsiteX19" fmla="*/ 1898650 w 2343150"/>
              <a:gd name="connsiteY19" fmla="*/ 3892550 h 4101972"/>
              <a:gd name="connsiteX20" fmla="*/ 1960245 w 2343150"/>
              <a:gd name="connsiteY20" fmla="*/ 3911600 h 4101972"/>
              <a:gd name="connsiteX21" fmla="*/ 2026920 w 2343150"/>
              <a:gd name="connsiteY21" fmla="*/ 3923665 h 4101972"/>
              <a:gd name="connsiteX22" fmla="*/ 2038350 w 2343150"/>
              <a:gd name="connsiteY22" fmla="*/ 3978275 h 4101972"/>
              <a:gd name="connsiteX23" fmla="*/ 1866900 w 2343150"/>
              <a:gd name="connsiteY23" fmla="*/ 3989705 h 4101972"/>
              <a:gd name="connsiteX24" fmla="*/ 1654175 w 2343150"/>
              <a:gd name="connsiteY24" fmla="*/ 3993515 h 4101972"/>
              <a:gd name="connsiteX25" fmla="*/ 1651000 w 2343150"/>
              <a:gd name="connsiteY25" fmla="*/ 3930650 h 4101972"/>
              <a:gd name="connsiteX26" fmla="*/ 1689100 w 2343150"/>
              <a:gd name="connsiteY26" fmla="*/ 3822700 h 4101972"/>
              <a:gd name="connsiteX27" fmla="*/ 1644650 w 2343150"/>
              <a:gd name="connsiteY27" fmla="*/ 3378200 h 4101972"/>
              <a:gd name="connsiteX28" fmla="*/ 1515110 w 2343150"/>
              <a:gd name="connsiteY28" fmla="*/ 3171190 h 4101972"/>
              <a:gd name="connsiteX29" fmla="*/ 1475740 w 2343150"/>
              <a:gd name="connsiteY29" fmla="*/ 3427095 h 4101972"/>
              <a:gd name="connsiteX30" fmla="*/ 1238885 w 2343150"/>
              <a:gd name="connsiteY30" fmla="*/ 3848735 h 4101972"/>
              <a:gd name="connsiteX31" fmla="*/ 1186180 w 2343150"/>
              <a:gd name="connsiteY31" fmla="*/ 3898265 h 4101972"/>
              <a:gd name="connsiteX32" fmla="*/ 1128395 w 2343150"/>
              <a:gd name="connsiteY32" fmla="*/ 3917315 h 4101972"/>
              <a:gd name="connsiteX33" fmla="*/ 1222375 w 2343150"/>
              <a:gd name="connsiteY33" fmla="*/ 3994785 h 4101972"/>
              <a:gd name="connsiteX34" fmla="*/ 1294130 w 2343150"/>
              <a:gd name="connsiteY34" fmla="*/ 3994785 h 4101972"/>
              <a:gd name="connsiteX35" fmla="*/ 1301750 w 2343150"/>
              <a:gd name="connsiteY35" fmla="*/ 4052570 h 4101972"/>
              <a:gd name="connsiteX36" fmla="*/ 1212850 w 2343150"/>
              <a:gd name="connsiteY36" fmla="*/ 4077969 h 4101972"/>
              <a:gd name="connsiteX37" fmla="*/ 1206500 w 2343150"/>
              <a:gd name="connsiteY37" fmla="*/ 4095750 h 4101972"/>
              <a:gd name="connsiteX38" fmla="*/ 1035050 w 2343150"/>
              <a:gd name="connsiteY38" fmla="*/ 4083050 h 4101972"/>
              <a:gd name="connsiteX39" fmla="*/ 889000 w 2343150"/>
              <a:gd name="connsiteY39" fmla="*/ 4064000 h 4101972"/>
              <a:gd name="connsiteX40" fmla="*/ 887730 w 2343150"/>
              <a:gd name="connsiteY40" fmla="*/ 3980180 h 4101972"/>
              <a:gd name="connsiteX41" fmla="*/ 920750 w 2343150"/>
              <a:gd name="connsiteY41" fmla="*/ 3917950 h 4101972"/>
              <a:gd name="connsiteX42" fmla="*/ 1212850 w 2343150"/>
              <a:gd name="connsiteY42" fmla="*/ 3467100 h 4101972"/>
              <a:gd name="connsiteX43" fmla="*/ 1203325 w 2343150"/>
              <a:gd name="connsiteY43" fmla="*/ 3448050 h 4101972"/>
              <a:gd name="connsiteX44" fmla="*/ 1238250 w 2343150"/>
              <a:gd name="connsiteY44" fmla="*/ 3435350 h 4101972"/>
              <a:gd name="connsiteX45" fmla="*/ 1225550 w 2343150"/>
              <a:gd name="connsiteY45" fmla="*/ 2838450 h 4101972"/>
              <a:gd name="connsiteX46" fmla="*/ 1200150 w 2343150"/>
              <a:gd name="connsiteY46" fmla="*/ 2800350 h 4101972"/>
              <a:gd name="connsiteX47" fmla="*/ 1276350 w 2343150"/>
              <a:gd name="connsiteY47" fmla="*/ 2686050 h 4101972"/>
              <a:gd name="connsiteX48" fmla="*/ 1207135 w 2343150"/>
              <a:gd name="connsiteY48" fmla="*/ 2664459 h 4101972"/>
              <a:gd name="connsiteX49" fmla="*/ 1060450 w 2343150"/>
              <a:gd name="connsiteY49" fmla="*/ 2667000 h 4101972"/>
              <a:gd name="connsiteX50" fmla="*/ 908050 w 2343150"/>
              <a:gd name="connsiteY50" fmla="*/ 2635250 h 4101972"/>
              <a:gd name="connsiteX51" fmla="*/ 781050 w 2343150"/>
              <a:gd name="connsiteY51" fmla="*/ 2508250 h 4101972"/>
              <a:gd name="connsiteX52" fmla="*/ 371475 w 2343150"/>
              <a:gd name="connsiteY52" fmla="*/ 2310130 h 4101972"/>
              <a:gd name="connsiteX53" fmla="*/ 241300 w 2343150"/>
              <a:gd name="connsiteY53" fmla="*/ 2165350 h 4101972"/>
              <a:gd name="connsiteX54" fmla="*/ 161290 w 2343150"/>
              <a:gd name="connsiteY54" fmla="*/ 2082800 h 4101972"/>
              <a:gd name="connsiteX55" fmla="*/ 114300 w 2343150"/>
              <a:gd name="connsiteY55" fmla="*/ 1917700 h 4101972"/>
              <a:gd name="connsiteX56" fmla="*/ 91440 w 2343150"/>
              <a:gd name="connsiteY56" fmla="*/ 1881505 h 4101972"/>
              <a:gd name="connsiteX57" fmla="*/ 76200 w 2343150"/>
              <a:gd name="connsiteY57" fmla="*/ 1797050 h 4101972"/>
              <a:gd name="connsiteX58" fmla="*/ 33655 w 2343150"/>
              <a:gd name="connsiteY58" fmla="*/ 1715770 h 4101972"/>
              <a:gd name="connsiteX59" fmla="*/ 36195 w 2343150"/>
              <a:gd name="connsiteY59" fmla="*/ 1565910 h 4101972"/>
              <a:gd name="connsiteX60" fmla="*/ 51435 w 2343150"/>
              <a:gd name="connsiteY60" fmla="*/ 1461770 h 4101972"/>
              <a:gd name="connsiteX61" fmla="*/ 37465 w 2343150"/>
              <a:gd name="connsiteY61" fmla="*/ 1405254 h 4101972"/>
              <a:gd name="connsiteX62" fmla="*/ 0 w 2343150"/>
              <a:gd name="connsiteY62" fmla="*/ 1365250 h 4101972"/>
              <a:gd name="connsiteX63" fmla="*/ 29845 w 2343150"/>
              <a:gd name="connsiteY63" fmla="*/ 1378584 h 4101972"/>
              <a:gd name="connsiteX64" fmla="*/ 52705 w 2343150"/>
              <a:gd name="connsiteY64" fmla="*/ 1336675 h 4101972"/>
              <a:gd name="connsiteX65" fmla="*/ 54610 w 2343150"/>
              <a:gd name="connsiteY65" fmla="*/ 1233804 h 4101972"/>
              <a:gd name="connsiteX66" fmla="*/ 109855 w 2343150"/>
              <a:gd name="connsiteY66" fmla="*/ 1093470 h 4101972"/>
              <a:gd name="connsiteX67" fmla="*/ 285750 w 2343150"/>
              <a:gd name="connsiteY67" fmla="*/ 796290 h 4101972"/>
              <a:gd name="connsiteX68" fmla="*/ 407035 w 2343150"/>
              <a:gd name="connsiteY68" fmla="*/ 563244 h 4101972"/>
              <a:gd name="connsiteX69" fmla="*/ 511175 w 2343150"/>
              <a:gd name="connsiteY69" fmla="*/ 400685 h 4101972"/>
              <a:gd name="connsiteX70" fmla="*/ 774700 w 2343150"/>
              <a:gd name="connsiteY70" fmla="*/ 120650 h 4101972"/>
              <a:gd name="connsiteX71" fmla="*/ 1041400 w 2343150"/>
              <a:gd name="connsiteY71" fmla="*/ 38100 h 4101972"/>
              <a:gd name="connsiteX72" fmla="*/ 1238250 w 2343150"/>
              <a:gd name="connsiteY72" fmla="*/ 0 h 4101972"/>
              <a:gd name="connsiteX73" fmla="*/ 1536700 w 2343150"/>
              <a:gd name="connsiteY73" fmla="*/ 25400 h 4101972"/>
              <a:gd name="connsiteX74" fmla="*/ 1816100 w 2343150"/>
              <a:gd name="connsiteY74" fmla="*/ 50800 h 4101972"/>
              <a:gd name="connsiteX75" fmla="*/ 2051050 w 2343150"/>
              <a:gd name="connsiteY75" fmla="*/ 273050 h 4101972"/>
              <a:gd name="connsiteX76" fmla="*/ 2190750 w 2343150"/>
              <a:gd name="connsiteY76" fmla="*/ 476250 h 4101972"/>
              <a:gd name="connsiteX77" fmla="*/ 2273300 w 2343150"/>
              <a:gd name="connsiteY77" fmla="*/ 876300 h 4101972"/>
              <a:gd name="connsiteX78" fmla="*/ 2247900 w 2343150"/>
              <a:gd name="connsiteY78" fmla="*/ 1282700 h 4101972"/>
              <a:gd name="connsiteX79" fmla="*/ 2216150 w 2343150"/>
              <a:gd name="connsiteY79" fmla="*/ 1530350 h 4101972"/>
              <a:gd name="connsiteX80" fmla="*/ 2197100 w 2343150"/>
              <a:gd name="connsiteY80" fmla="*/ 1670050 h 4101972"/>
              <a:gd name="connsiteX81" fmla="*/ 2190750 w 2343150"/>
              <a:gd name="connsiteY81" fmla="*/ 1771650 h 4101972"/>
              <a:gd name="connsiteX82" fmla="*/ 2133600 w 2343150"/>
              <a:gd name="connsiteY82" fmla="*/ 1860550 h 4101972"/>
              <a:gd name="connsiteX83" fmla="*/ 2122170 w 2343150"/>
              <a:gd name="connsiteY83" fmla="*/ 1964690 h 4101972"/>
              <a:gd name="connsiteX84" fmla="*/ 2089150 w 2343150"/>
              <a:gd name="connsiteY84" fmla="*/ 2012950 h 4101972"/>
              <a:gd name="connsiteX85" fmla="*/ 2006600 w 2343150"/>
              <a:gd name="connsiteY85" fmla="*/ 2178050 h 4101972"/>
              <a:gd name="connsiteX86" fmla="*/ 1987550 w 2343150"/>
              <a:gd name="connsiteY86" fmla="*/ 2216150 h 4101972"/>
              <a:gd name="connsiteX87" fmla="*/ 2051050 w 2343150"/>
              <a:gd name="connsiteY87" fmla="*/ 2216150 h 4101972"/>
              <a:gd name="connsiteX88" fmla="*/ 2032635 w 2343150"/>
              <a:gd name="connsiteY88" fmla="*/ 2129790 h 4101972"/>
              <a:gd name="connsiteX89" fmla="*/ 2095500 w 2343150"/>
              <a:gd name="connsiteY89" fmla="*/ 2012950 h 4101972"/>
              <a:gd name="connsiteX90" fmla="*/ 2193290 w 2343150"/>
              <a:gd name="connsiteY90" fmla="*/ 2005965 h 4101972"/>
              <a:gd name="connsiteX91" fmla="*/ 2303780 w 2343150"/>
              <a:gd name="connsiteY91" fmla="*/ 2056765 h 4101972"/>
              <a:gd name="connsiteX92" fmla="*/ 2343150 w 2343150"/>
              <a:gd name="connsiteY92" fmla="*/ 2114550 h 4101972"/>
              <a:gd name="connsiteX0" fmla="*/ 2343150 w 2343150"/>
              <a:gd name="connsiteY0" fmla="*/ 2114550 h 4101972"/>
              <a:gd name="connsiteX1" fmla="*/ 2320925 w 2343150"/>
              <a:gd name="connsiteY1" fmla="*/ 2171700 h 4101972"/>
              <a:gd name="connsiteX2" fmla="*/ 2301240 w 2343150"/>
              <a:gd name="connsiteY2" fmla="*/ 2218690 h 4101972"/>
              <a:gd name="connsiteX3" fmla="*/ 2311400 w 2343150"/>
              <a:gd name="connsiteY3" fmla="*/ 2273935 h 4101972"/>
              <a:gd name="connsiteX4" fmla="*/ 2280920 w 2343150"/>
              <a:gd name="connsiteY4" fmla="*/ 2294890 h 4101972"/>
              <a:gd name="connsiteX5" fmla="*/ 2255520 w 2343150"/>
              <a:gd name="connsiteY5" fmla="*/ 2343785 h 4101972"/>
              <a:gd name="connsiteX6" fmla="*/ 2190750 w 2343150"/>
              <a:gd name="connsiteY6" fmla="*/ 2355850 h 4101972"/>
              <a:gd name="connsiteX7" fmla="*/ 2157730 w 2343150"/>
              <a:gd name="connsiteY7" fmla="*/ 2353945 h 4101972"/>
              <a:gd name="connsiteX8" fmla="*/ 2103755 w 2343150"/>
              <a:gd name="connsiteY8" fmla="*/ 2402205 h 4101972"/>
              <a:gd name="connsiteX9" fmla="*/ 2076450 w 2343150"/>
              <a:gd name="connsiteY9" fmla="*/ 2486025 h 4101972"/>
              <a:gd name="connsiteX10" fmla="*/ 2044700 w 2343150"/>
              <a:gd name="connsiteY10" fmla="*/ 2559050 h 4101972"/>
              <a:gd name="connsiteX11" fmla="*/ 2007235 w 2343150"/>
              <a:gd name="connsiteY11" fmla="*/ 2616835 h 4101972"/>
              <a:gd name="connsiteX12" fmla="*/ 1844675 w 2343150"/>
              <a:gd name="connsiteY12" fmla="*/ 2692400 h 4101972"/>
              <a:gd name="connsiteX13" fmla="*/ 1766570 w 2343150"/>
              <a:gd name="connsiteY13" fmla="*/ 2811780 h 4101972"/>
              <a:gd name="connsiteX14" fmla="*/ 1745615 w 2343150"/>
              <a:gd name="connsiteY14" fmla="*/ 2945765 h 4101972"/>
              <a:gd name="connsiteX15" fmla="*/ 1725930 w 2343150"/>
              <a:gd name="connsiteY15" fmla="*/ 3023235 h 4101972"/>
              <a:gd name="connsiteX16" fmla="*/ 1833880 w 2343150"/>
              <a:gd name="connsiteY16" fmla="*/ 3223260 h 4101972"/>
              <a:gd name="connsiteX17" fmla="*/ 1921510 w 2343150"/>
              <a:gd name="connsiteY17" fmla="*/ 3765550 h 4101972"/>
              <a:gd name="connsiteX18" fmla="*/ 1822450 w 2343150"/>
              <a:gd name="connsiteY18" fmla="*/ 3792855 h 4101972"/>
              <a:gd name="connsiteX19" fmla="*/ 1898650 w 2343150"/>
              <a:gd name="connsiteY19" fmla="*/ 3892550 h 4101972"/>
              <a:gd name="connsiteX20" fmla="*/ 1960245 w 2343150"/>
              <a:gd name="connsiteY20" fmla="*/ 3911600 h 4101972"/>
              <a:gd name="connsiteX21" fmla="*/ 2026920 w 2343150"/>
              <a:gd name="connsiteY21" fmla="*/ 3923665 h 4101972"/>
              <a:gd name="connsiteX22" fmla="*/ 2038350 w 2343150"/>
              <a:gd name="connsiteY22" fmla="*/ 3978275 h 4101972"/>
              <a:gd name="connsiteX23" fmla="*/ 1866900 w 2343150"/>
              <a:gd name="connsiteY23" fmla="*/ 3989705 h 4101972"/>
              <a:gd name="connsiteX24" fmla="*/ 1654175 w 2343150"/>
              <a:gd name="connsiteY24" fmla="*/ 3993515 h 4101972"/>
              <a:gd name="connsiteX25" fmla="*/ 1651000 w 2343150"/>
              <a:gd name="connsiteY25" fmla="*/ 3930650 h 4101972"/>
              <a:gd name="connsiteX26" fmla="*/ 1689100 w 2343150"/>
              <a:gd name="connsiteY26" fmla="*/ 3822700 h 4101972"/>
              <a:gd name="connsiteX27" fmla="*/ 1644650 w 2343150"/>
              <a:gd name="connsiteY27" fmla="*/ 3378200 h 4101972"/>
              <a:gd name="connsiteX28" fmla="*/ 1515110 w 2343150"/>
              <a:gd name="connsiteY28" fmla="*/ 3171190 h 4101972"/>
              <a:gd name="connsiteX29" fmla="*/ 1475740 w 2343150"/>
              <a:gd name="connsiteY29" fmla="*/ 3427095 h 4101972"/>
              <a:gd name="connsiteX30" fmla="*/ 1238885 w 2343150"/>
              <a:gd name="connsiteY30" fmla="*/ 3848735 h 4101972"/>
              <a:gd name="connsiteX31" fmla="*/ 1186180 w 2343150"/>
              <a:gd name="connsiteY31" fmla="*/ 3898265 h 4101972"/>
              <a:gd name="connsiteX32" fmla="*/ 1128395 w 2343150"/>
              <a:gd name="connsiteY32" fmla="*/ 3917315 h 4101972"/>
              <a:gd name="connsiteX33" fmla="*/ 1222375 w 2343150"/>
              <a:gd name="connsiteY33" fmla="*/ 3994785 h 4101972"/>
              <a:gd name="connsiteX34" fmla="*/ 1294130 w 2343150"/>
              <a:gd name="connsiteY34" fmla="*/ 3994785 h 4101972"/>
              <a:gd name="connsiteX35" fmla="*/ 1301750 w 2343150"/>
              <a:gd name="connsiteY35" fmla="*/ 4052570 h 4101972"/>
              <a:gd name="connsiteX36" fmla="*/ 1212850 w 2343150"/>
              <a:gd name="connsiteY36" fmla="*/ 4077969 h 4101972"/>
              <a:gd name="connsiteX37" fmla="*/ 1206500 w 2343150"/>
              <a:gd name="connsiteY37" fmla="*/ 4095750 h 4101972"/>
              <a:gd name="connsiteX38" fmla="*/ 1035050 w 2343150"/>
              <a:gd name="connsiteY38" fmla="*/ 4083050 h 4101972"/>
              <a:gd name="connsiteX39" fmla="*/ 889000 w 2343150"/>
              <a:gd name="connsiteY39" fmla="*/ 4064000 h 4101972"/>
              <a:gd name="connsiteX40" fmla="*/ 887730 w 2343150"/>
              <a:gd name="connsiteY40" fmla="*/ 3980180 h 4101972"/>
              <a:gd name="connsiteX41" fmla="*/ 920750 w 2343150"/>
              <a:gd name="connsiteY41" fmla="*/ 3917950 h 4101972"/>
              <a:gd name="connsiteX42" fmla="*/ 1212850 w 2343150"/>
              <a:gd name="connsiteY42" fmla="*/ 3467100 h 4101972"/>
              <a:gd name="connsiteX43" fmla="*/ 1203325 w 2343150"/>
              <a:gd name="connsiteY43" fmla="*/ 3448050 h 4101972"/>
              <a:gd name="connsiteX44" fmla="*/ 1238250 w 2343150"/>
              <a:gd name="connsiteY44" fmla="*/ 3435350 h 4101972"/>
              <a:gd name="connsiteX45" fmla="*/ 1225550 w 2343150"/>
              <a:gd name="connsiteY45" fmla="*/ 2838450 h 4101972"/>
              <a:gd name="connsiteX46" fmla="*/ 1200150 w 2343150"/>
              <a:gd name="connsiteY46" fmla="*/ 2800350 h 4101972"/>
              <a:gd name="connsiteX47" fmla="*/ 1276350 w 2343150"/>
              <a:gd name="connsiteY47" fmla="*/ 2686050 h 4101972"/>
              <a:gd name="connsiteX48" fmla="*/ 1207135 w 2343150"/>
              <a:gd name="connsiteY48" fmla="*/ 2664459 h 4101972"/>
              <a:gd name="connsiteX49" fmla="*/ 1060450 w 2343150"/>
              <a:gd name="connsiteY49" fmla="*/ 2667000 h 4101972"/>
              <a:gd name="connsiteX50" fmla="*/ 908050 w 2343150"/>
              <a:gd name="connsiteY50" fmla="*/ 2635250 h 4101972"/>
              <a:gd name="connsiteX51" fmla="*/ 781050 w 2343150"/>
              <a:gd name="connsiteY51" fmla="*/ 2508250 h 4101972"/>
              <a:gd name="connsiteX52" fmla="*/ 371475 w 2343150"/>
              <a:gd name="connsiteY52" fmla="*/ 2310130 h 4101972"/>
              <a:gd name="connsiteX53" fmla="*/ 241300 w 2343150"/>
              <a:gd name="connsiteY53" fmla="*/ 2165350 h 4101972"/>
              <a:gd name="connsiteX54" fmla="*/ 161290 w 2343150"/>
              <a:gd name="connsiteY54" fmla="*/ 2082800 h 4101972"/>
              <a:gd name="connsiteX55" fmla="*/ 114300 w 2343150"/>
              <a:gd name="connsiteY55" fmla="*/ 1917700 h 4101972"/>
              <a:gd name="connsiteX56" fmla="*/ 91440 w 2343150"/>
              <a:gd name="connsiteY56" fmla="*/ 1881505 h 4101972"/>
              <a:gd name="connsiteX57" fmla="*/ 76200 w 2343150"/>
              <a:gd name="connsiteY57" fmla="*/ 1797050 h 4101972"/>
              <a:gd name="connsiteX58" fmla="*/ 33655 w 2343150"/>
              <a:gd name="connsiteY58" fmla="*/ 1715770 h 4101972"/>
              <a:gd name="connsiteX59" fmla="*/ 36195 w 2343150"/>
              <a:gd name="connsiteY59" fmla="*/ 1565910 h 4101972"/>
              <a:gd name="connsiteX60" fmla="*/ 51435 w 2343150"/>
              <a:gd name="connsiteY60" fmla="*/ 1461770 h 4101972"/>
              <a:gd name="connsiteX61" fmla="*/ 37465 w 2343150"/>
              <a:gd name="connsiteY61" fmla="*/ 1405254 h 4101972"/>
              <a:gd name="connsiteX62" fmla="*/ 0 w 2343150"/>
              <a:gd name="connsiteY62" fmla="*/ 1365250 h 4101972"/>
              <a:gd name="connsiteX63" fmla="*/ 29845 w 2343150"/>
              <a:gd name="connsiteY63" fmla="*/ 1378584 h 4101972"/>
              <a:gd name="connsiteX64" fmla="*/ 52705 w 2343150"/>
              <a:gd name="connsiteY64" fmla="*/ 1336675 h 4101972"/>
              <a:gd name="connsiteX65" fmla="*/ 54610 w 2343150"/>
              <a:gd name="connsiteY65" fmla="*/ 1233804 h 4101972"/>
              <a:gd name="connsiteX66" fmla="*/ 109855 w 2343150"/>
              <a:gd name="connsiteY66" fmla="*/ 1093470 h 4101972"/>
              <a:gd name="connsiteX67" fmla="*/ 285750 w 2343150"/>
              <a:gd name="connsiteY67" fmla="*/ 796290 h 4101972"/>
              <a:gd name="connsiteX68" fmla="*/ 407035 w 2343150"/>
              <a:gd name="connsiteY68" fmla="*/ 563244 h 4101972"/>
              <a:gd name="connsiteX69" fmla="*/ 511175 w 2343150"/>
              <a:gd name="connsiteY69" fmla="*/ 400685 h 4101972"/>
              <a:gd name="connsiteX70" fmla="*/ 788035 w 2343150"/>
              <a:gd name="connsiteY70" fmla="*/ 126365 h 4101972"/>
              <a:gd name="connsiteX71" fmla="*/ 1041400 w 2343150"/>
              <a:gd name="connsiteY71" fmla="*/ 38100 h 4101972"/>
              <a:gd name="connsiteX72" fmla="*/ 1238250 w 2343150"/>
              <a:gd name="connsiteY72" fmla="*/ 0 h 4101972"/>
              <a:gd name="connsiteX73" fmla="*/ 1536700 w 2343150"/>
              <a:gd name="connsiteY73" fmla="*/ 25400 h 4101972"/>
              <a:gd name="connsiteX74" fmla="*/ 1816100 w 2343150"/>
              <a:gd name="connsiteY74" fmla="*/ 50800 h 4101972"/>
              <a:gd name="connsiteX75" fmla="*/ 2051050 w 2343150"/>
              <a:gd name="connsiteY75" fmla="*/ 273050 h 4101972"/>
              <a:gd name="connsiteX76" fmla="*/ 2190750 w 2343150"/>
              <a:gd name="connsiteY76" fmla="*/ 476250 h 4101972"/>
              <a:gd name="connsiteX77" fmla="*/ 2273300 w 2343150"/>
              <a:gd name="connsiteY77" fmla="*/ 876300 h 4101972"/>
              <a:gd name="connsiteX78" fmla="*/ 2247900 w 2343150"/>
              <a:gd name="connsiteY78" fmla="*/ 1282700 h 4101972"/>
              <a:gd name="connsiteX79" fmla="*/ 2216150 w 2343150"/>
              <a:gd name="connsiteY79" fmla="*/ 1530350 h 4101972"/>
              <a:gd name="connsiteX80" fmla="*/ 2197100 w 2343150"/>
              <a:gd name="connsiteY80" fmla="*/ 1670050 h 4101972"/>
              <a:gd name="connsiteX81" fmla="*/ 2190750 w 2343150"/>
              <a:gd name="connsiteY81" fmla="*/ 1771650 h 4101972"/>
              <a:gd name="connsiteX82" fmla="*/ 2133600 w 2343150"/>
              <a:gd name="connsiteY82" fmla="*/ 1860550 h 4101972"/>
              <a:gd name="connsiteX83" fmla="*/ 2122170 w 2343150"/>
              <a:gd name="connsiteY83" fmla="*/ 1964690 h 4101972"/>
              <a:gd name="connsiteX84" fmla="*/ 2089150 w 2343150"/>
              <a:gd name="connsiteY84" fmla="*/ 2012950 h 4101972"/>
              <a:gd name="connsiteX85" fmla="*/ 2006600 w 2343150"/>
              <a:gd name="connsiteY85" fmla="*/ 2178050 h 4101972"/>
              <a:gd name="connsiteX86" fmla="*/ 1987550 w 2343150"/>
              <a:gd name="connsiteY86" fmla="*/ 2216150 h 4101972"/>
              <a:gd name="connsiteX87" fmla="*/ 2051050 w 2343150"/>
              <a:gd name="connsiteY87" fmla="*/ 2216150 h 4101972"/>
              <a:gd name="connsiteX88" fmla="*/ 2032635 w 2343150"/>
              <a:gd name="connsiteY88" fmla="*/ 2129790 h 4101972"/>
              <a:gd name="connsiteX89" fmla="*/ 2095500 w 2343150"/>
              <a:gd name="connsiteY89" fmla="*/ 2012950 h 4101972"/>
              <a:gd name="connsiteX90" fmla="*/ 2193290 w 2343150"/>
              <a:gd name="connsiteY90" fmla="*/ 2005965 h 4101972"/>
              <a:gd name="connsiteX91" fmla="*/ 2303780 w 2343150"/>
              <a:gd name="connsiteY91" fmla="*/ 2056765 h 4101972"/>
              <a:gd name="connsiteX92" fmla="*/ 2343150 w 2343150"/>
              <a:gd name="connsiteY92" fmla="*/ 2114550 h 4101972"/>
              <a:gd name="connsiteX0" fmla="*/ 2343150 w 2343150"/>
              <a:gd name="connsiteY0" fmla="*/ 2114550 h 4101972"/>
              <a:gd name="connsiteX1" fmla="*/ 2320925 w 2343150"/>
              <a:gd name="connsiteY1" fmla="*/ 2171700 h 4101972"/>
              <a:gd name="connsiteX2" fmla="*/ 2301240 w 2343150"/>
              <a:gd name="connsiteY2" fmla="*/ 2218690 h 4101972"/>
              <a:gd name="connsiteX3" fmla="*/ 2311400 w 2343150"/>
              <a:gd name="connsiteY3" fmla="*/ 2273935 h 4101972"/>
              <a:gd name="connsiteX4" fmla="*/ 2280920 w 2343150"/>
              <a:gd name="connsiteY4" fmla="*/ 2294890 h 4101972"/>
              <a:gd name="connsiteX5" fmla="*/ 2255520 w 2343150"/>
              <a:gd name="connsiteY5" fmla="*/ 2343785 h 4101972"/>
              <a:gd name="connsiteX6" fmla="*/ 2190750 w 2343150"/>
              <a:gd name="connsiteY6" fmla="*/ 2355850 h 4101972"/>
              <a:gd name="connsiteX7" fmla="*/ 2157730 w 2343150"/>
              <a:gd name="connsiteY7" fmla="*/ 2353945 h 4101972"/>
              <a:gd name="connsiteX8" fmla="*/ 2103755 w 2343150"/>
              <a:gd name="connsiteY8" fmla="*/ 2402205 h 4101972"/>
              <a:gd name="connsiteX9" fmla="*/ 2076450 w 2343150"/>
              <a:gd name="connsiteY9" fmla="*/ 2486025 h 4101972"/>
              <a:gd name="connsiteX10" fmla="*/ 2044700 w 2343150"/>
              <a:gd name="connsiteY10" fmla="*/ 2559050 h 4101972"/>
              <a:gd name="connsiteX11" fmla="*/ 2007235 w 2343150"/>
              <a:gd name="connsiteY11" fmla="*/ 2616835 h 4101972"/>
              <a:gd name="connsiteX12" fmla="*/ 1844675 w 2343150"/>
              <a:gd name="connsiteY12" fmla="*/ 2692400 h 4101972"/>
              <a:gd name="connsiteX13" fmla="*/ 1766570 w 2343150"/>
              <a:gd name="connsiteY13" fmla="*/ 2811780 h 4101972"/>
              <a:gd name="connsiteX14" fmla="*/ 1745615 w 2343150"/>
              <a:gd name="connsiteY14" fmla="*/ 2945765 h 4101972"/>
              <a:gd name="connsiteX15" fmla="*/ 1725930 w 2343150"/>
              <a:gd name="connsiteY15" fmla="*/ 3023235 h 4101972"/>
              <a:gd name="connsiteX16" fmla="*/ 1833880 w 2343150"/>
              <a:gd name="connsiteY16" fmla="*/ 3223260 h 4101972"/>
              <a:gd name="connsiteX17" fmla="*/ 1921510 w 2343150"/>
              <a:gd name="connsiteY17" fmla="*/ 3765550 h 4101972"/>
              <a:gd name="connsiteX18" fmla="*/ 1822450 w 2343150"/>
              <a:gd name="connsiteY18" fmla="*/ 3792855 h 4101972"/>
              <a:gd name="connsiteX19" fmla="*/ 1898650 w 2343150"/>
              <a:gd name="connsiteY19" fmla="*/ 3892550 h 4101972"/>
              <a:gd name="connsiteX20" fmla="*/ 1960245 w 2343150"/>
              <a:gd name="connsiteY20" fmla="*/ 3911600 h 4101972"/>
              <a:gd name="connsiteX21" fmla="*/ 2026920 w 2343150"/>
              <a:gd name="connsiteY21" fmla="*/ 3923665 h 4101972"/>
              <a:gd name="connsiteX22" fmla="*/ 2038350 w 2343150"/>
              <a:gd name="connsiteY22" fmla="*/ 3978275 h 4101972"/>
              <a:gd name="connsiteX23" fmla="*/ 1866900 w 2343150"/>
              <a:gd name="connsiteY23" fmla="*/ 3989705 h 4101972"/>
              <a:gd name="connsiteX24" fmla="*/ 1654175 w 2343150"/>
              <a:gd name="connsiteY24" fmla="*/ 3993515 h 4101972"/>
              <a:gd name="connsiteX25" fmla="*/ 1651000 w 2343150"/>
              <a:gd name="connsiteY25" fmla="*/ 3930650 h 4101972"/>
              <a:gd name="connsiteX26" fmla="*/ 1689100 w 2343150"/>
              <a:gd name="connsiteY26" fmla="*/ 3822700 h 4101972"/>
              <a:gd name="connsiteX27" fmla="*/ 1644650 w 2343150"/>
              <a:gd name="connsiteY27" fmla="*/ 3378200 h 4101972"/>
              <a:gd name="connsiteX28" fmla="*/ 1515110 w 2343150"/>
              <a:gd name="connsiteY28" fmla="*/ 3171190 h 4101972"/>
              <a:gd name="connsiteX29" fmla="*/ 1475740 w 2343150"/>
              <a:gd name="connsiteY29" fmla="*/ 3427095 h 4101972"/>
              <a:gd name="connsiteX30" fmla="*/ 1238885 w 2343150"/>
              <a:gd name="connsiteY30" fmla="*/ 3848735 h 4101972"/>
              <a:gd name="connsiteX31" fmla="*/ 1186180 w 2343150"/>
              <a:gd name="connsiteY31" fmla="*/ 3898265 h 4101972"/>
              <a:gd name="connsiteX32" fmla="*/ 1128395 w 2343150"/>
              <a:gd name="connsiteY32" fmla="*/ 3917315 h 4101972"/>
              <a:gd name="connsiteX33" fmla="*/ 1222375 w 2343150"/>
              <a:gd name="connsiteY33" fmla="*/ 3994785 h 4101972"/>
              <a:gd name="connsiteX34" fmla="*/ 1294130 w 2343150"/>
              <a:gd name="connsiteY34" fmla="*/ 3994785 h 4101972"/>
              <a:gd name="connsiteX35" fmla="*/ 1301750 w 2343150"/>
              <a:gd name="connsiteY35" fmla="*/ 4052570 h 4101972"/>
              <a:gd name="connsiteX36" fmla="*/ 1212850 w 2343150"/>
              <a:gd name="connsiteY36" fmla="*/ 4077969 h 4101972"/>
              <a:gd name="connsiteX37" fmla="*/ 1206500 w 2343150"/>
              <a:gd name="connsiteY37" fmla="*/ 4095750 h 4101972"/>
              <a:gd name="connsiteX38" fmla="*/ 1035050 w 2343150"/>
              <a:gd name="connsiteY38" fmla="*/ 4083050 h 4101972"/>
              <a:gd name="connsiteX39" fmla="*/ 889000 w 2343150"/>
              <a:gd name="connsiteY39" fmla="*/ 4064000 h 4101972"/>
              <a:gd name="connsiteX40" fmla="*/ 887730 w 2343150"/>
              <a:gd name="connsiteY40" fmla="*/ 3980180 h 4101972"/>
              <a:gd name="connsiteX41" fmla="*/ 920750 w 2343150"/>
              <a:gd name="connsiteY41" fmla="*/ 3917950 h 4101972"/>
              <a:gd name="connsiteX42" fmla="*/ 1212850 w 2343150"/>
              <a:gd name="connsiteY42" fmla="*/ 3467100 h 4101972"/>
              <a:gd name="connsiteX43" fmla="*/ 1203325 w 2343150"/>
              <a:gd name="connsiteY43" fmla="*/ 3448050 h 4101972"/>
              <a:gd name="connsiteX44" fmla="*/ 1238250 w 2343150"/>
              <a:gd name="connsiteY44" fmla="*/ 3435350 h 4101972"/>
              <a:gd name="connsiteX45" fmla="*/ 1225550 w 2343150"/>
              <a:gd name="connsiteY45" fmla="*/ 2838450 h 4101972"/>
              <a:gd name="connsiteX46" fmla="*/ 1200150 w 2343150"/>
              <a:gd name="connsiteY46" fmla="*/ 2800350 h 4101972"/>
              <a:gd name="connsiteX47" fmla="*/ 1276350 w 2343150"/>
              <a:gd name="connsiteY47" fmla="*/ 2686050 h 4101972"/>
              <a:gd name="connsiteX48" fmla="*/ 1207135 w 2343150"/>
              <a:gd name="connsiteY48" fmla="*/ 2664459 h 4101972"/>
              <a:gd name="connsiteX49" fmla="*/ 1060450 w 2343150"/>
              <a:gd name="connsiteY49" fmla="*/ 2667000 h 4101972"/>
              <a:gd name="connsiteX50" fmla="*/ 908050 w 2343150"/>
              <a:gd name="connsiteY50" fmla="*/ 2635250 h 4101972"/>
              <a:gd name="connsiteX51" fmla="*/ 781050 w 2343150"/>
              <a:gd name="connsiteY51" fmla="*/ 2508250 h 4101972"/>
              <a:gd name="connsiteX52" fmla="*/ 371475 w 2343150"/>
              <a:gd name="connsiteY52" fmla="*/ 2310130 h 4101972"/>
              <a:gd name="connsiteX53" fmla="*/ 241300 w 2343150"/>
              <a:gd name="connsiteY53" fmla="*/ 2165350 h 4101972"/>
              <a:gd name="connsiteX54" fmla="*/ 161290 w 2343150"/>
              <a:gd name="connsiteY54" fmla="*/ 2082800 h 4101972"/>
              <a:gd name="connsiteX55" fmla="*/ 114300 w 2343150"/>
              <a:gd name="connsiteY55" fmla="*/ 1917700 h 4101972"/>
              <a:gd name="connsiteX56" fmla="*/ 91440 w 2343150"/>
              <a:gd name="connsiteY56" fmla="*/ 1881505 h 4101972"/>
              <a:gd name="connsiteX57" fmla="*/ 76200 w 2343150"/>
              <a:gd name="connsiteY57" fmla="*/ 1797050 h 4101972"/>
              <a:gd name="connsiteX58" fmla="*/ 33655 w 2343150"/>
              <a:gd name="connsiteY58" fmla="*/ 1715770 h 4101972"/>
              <a:gd name="connsiteX59" fmla="*/ 36195 w 2343150"/>
              <a:gd name="connsiteY59" fmla="*/ 1565910 h 4101972"/>
              <a:gd name="connsiteX60" fmla="*/ 51435 w 2343150"/>
              <a:gd name="connsiteY60" fmla="*/ 1461770 h 4101972"/>
              <a:gd name="connsiteX61" fmla="*/ 37465 w 2343150"/>
              <a:gd name="connsiteY61" fmla="*/ 1405254 h 4101972"/>
              <a:gd name="connsiteX62" fmla="*/ 0 w 2343150"/>
              <a:gd name="connsiteY62" fmla="*/ 1365250 h 4101972"/>
              <a:gd name="connsiteX63" fmla="*/ 29845 w 2343150"/>
              <a:gd name="connsiteY63" fmla="*/ 1378584 h 4101972"/>
              <a:gd name="connsiteX64" fmla="*/ 52705 w 2343150"/>
              <a:gd name="connsiteY64" fmla="*/ 1336675 h 4101972"/>
              <a:gd name="connsiteX65" fmla="*/ 54610 w 2343150"/>
              <a:gd name="connsiteY65" fmla="*/ 1233804 h 4101972"/>
              <a:gd name="connsiteX66" fmla="*/ 109855 w 2343150"/>
              <a:gd name="connsiteY66" fmla="*/ 1093470 h 4101972"/>
              <a:gd name="connsiteX67" fmla="*/ 285750 w 2343150"/>
              <a:gd name="connsiteY67" fmla="*/ 796290 h 4101972"/>
              <a:gd name="connsiteX68" fmla="*/ 407035 w 2343150"/>
              <a:gd name="connsiteY68" fmla="*/ 563244 h 4101972"/>
              <a:gd name="connsiteX69" fmla="*/ 511175 w 2343150"/>
              <a:gd name="connsiteY69" fmla="*/ 400685 h 4101972"/>
              <a:gd name="connsiteX70" fmla="*/ 788035 w 2343150"/>
              <a:gd name="connsiteY70" fmla="*/ 126365 h 4101972"/>
              <a:gd name="connsiteX71" fmla="*/ 1052830 w 2343150"/>
              <a:gd name="connsiteY71" fmla="*/ 59055 h 4101972"/>
              <a:gd name="connsiteX72" fmla="*/ 1238250 w 2343150"/>
              <a:gd name="connsiteY72" fmla="*/ 0 h 4101972"/>
              <a:gd name="connsiteX73" fmla="*/ 1536700 w 2343150"/>
              <a:gd name="connsiteY73" fmla="*/ 25400 h 4101972"/>
              <a:gd name="connsiteX74" fmla="*/ 1816100 w 2343150"/>
              <a:gd name="connsiteY74" fmla="*/ 50800 h 4101972"/>
              <a:gd name="connsiteX75" fmla="*/ 2051050 w 2343150"/>
              <a:gd name="connsiteY75" fmla="*/ 273050 h 4101972"/>
              <a:gd name="connsiteX76" fmla="*/ 2190750 w 2343150"/>
              <a:gd name="connsiteY76" fmla="*/ 476250 h 4101972"/>
              <a:gd name="connsiteX77" fmla="*/ 2273300 w 2343150"/>
              <a:gd name="connsiteY77" fmla="*/ 876300 h 4101972"/>
              <a:gd name="connsiteX78" fmla="*/ 2247900 w 2343150"/>
              <a:gd name="connsiteY78" fmla="*/ 1282700 h 4101972"/>
              <a:gd name="connsiteX79" fmla="*/ 2216150 w 2343150"/>
              <a:gd name="connsiteY79" fmla="*/ 1530350 h 4101972"/>
              <a:gd name="connsiteX80" fmla="*/ 2197100 w 2343150"/>
              <a:gd name="connsiteY80" fmla="*/ 1670050 h 4101972"/>
              <a:gd name="connsiteX81" fmla="*/ 2190750 w 2343150"/>
              <a:gd name="connsiteY81" fmla="*/ 1771650 h 4101972"/>
              <a:gd name="connsiteX82" fmla="*/ 2133600 w 2343150"/>
              <a:gd name="connsiteY82" fmla="*/ 1860550 h 4101972"/>
              <a:gd name="connsiteX83" fmla="*/ 2122170 w 2343150"/>
              <a:gd name="connsiteY83" fmla="*/ 1964690 h 4101972"/>
              <a:gd name="connsiteX84" fmla="*/ 2089150 w 2343150"/>
              <a:gd name="connsiteY84" fmla="*/ 2012950 h 4101972"/>
              <a:gd name="connsiteX85" fmla="*/ 2006600 w 2343150"/>
              <a:gd name="connsiteY85" fmla="*/ 2178050 h 4101972"/>
              <a:gd name="connsiteX86" fmla="*/ 1987550 w 2343150"/>
              <a:gd name="connsiteY86" fmla="*/ 2216150 h 4101972"/>
              <a:gd name="connsiteX87" fmla="*/ 2051050 w 2343150"/>
              <a:gd name="connsiteY87" fmla="*/ 2216150 h 4101972"/>
              <a:gd name="connsiteX88" fmla="*/ 2032635 w 2343150"/>
              <a:gd name="connsiteY88" fmla="*/ 2129790 h 4101972"/>
              <a:gd name="connsiteX89" fmla="*/ 2095500 w 2343150"/>
              <a:gd name="connsiteY89" fmla="*/ 2012950 h 4101972"/>
              <a:gd name="connsiteX90" fmla="*/ 2193290 w 2343150"/>
              <a:gd name="connsiteY90" fmla="*/ 2005965 h 4101972"/>
              <a:gd name="connsiteX91" fmla="*/ 2303780 w 2343150"/>
              <a:gd name="connsiteY91" fmla="*/ 2056765 h 4101972"/>
              <a:gd name="connsiteX92" fmla="*/ 2343150 w 2343150"/>
              <a:gd name="connsiteY92" fmla="*/ 2114550 h 4101972"/>
              <a:gd name="connsiteX0" fmla="*/ 2343150 w 2343150"/>
              <a:gd name="connsiteY0" fmla="*/ 2114550 h 4101972"/>
              <a:gd name="connsiteX1" fmla="*/ 2320925 w 2343150"/>
              <a:gd name="connsiteY1" fmla="*/ 2171700 h 4101972"/>
              <a:gd name="connsiteX2" fmla="*/ 2301240 w 2343150"/>
              <a:gd name="connsiteY2" fmla="*/ 2218690 h 4101972"/>
              <a:gd name="connsiteX3" fmla="*/ 2311400 w 2343150"/>
              <a:gd name="connsiteY3" fmla="*/ 2273935 h 4101972"/>
              <a:gd name="connsiteX4" fmla="*/ 2280920 w 2343150"/>
              <a:gd name="connsiteY4" fmla="*/ 2294890 h 4101972"/>
              <a:gd name="connsiteX5" fmla="*/ 2255520 w 2343150"/>
              <a:gd name="connsiteY5" fmla="*/ 2343785 h 4101972"/>
              <a:gd name="connsiteX6" fmla="*/ 2190750 w 2343150"/>
              <a:gd name="connsiteY6" fmla="*/ 2355850 h 4101972"/>
              <a:gd name="connsiteX7" fmla="*/ 2157730 w 2343150"/>
              <a:gd name="connsiteY7" fmla="*/ 2353945 h 4101972"/>
              <a:gd name="connsiteX8" fmla="*/ 2103755 w 2343150"/>
              <a:gd name="connsiteY8" fmla="*/ 2402205 h 4101972"/>
              <a:gd name="connsiteX9" fmla="*/ 2076450 w 2343150"/>
              <a:gd name="connsiteY9" fmla="*/ 2486025 h 4101972"/>
              <a:gd name="connsiteX10" fmla="*/ 2044700 w 2343150"/>
              <a:gd name="connsiteY10" fmla="*/ 2559050 h 4101972"/>
              <a:gd name="connsiteX11" fmla="*/ 2007235 w 2343150"/>
              <a:gd name="connsiteY11" fmla="*/ 2616835 h 4101972"/>
              <a:gd name="connsiteX12" fmla="*/ 1844675 w 2343150"/>
              <a:gd name="connsiteY12" fmla="*/ 2692400 h 4101972"/>
              <a:gd name="connsiteX13" fmla="*/ 1766570 w 2343150"/>
              <a:gd name="connsiteY13" fmla="*/ 2811780 h 4101972"/>
              <a:gd name="connsiteX14" fmla="*/ 1745615 w 2343150"/>
              <a:gd name="connsiteY14" fmla="*/ 2945765 h 4101972"/>
              <a:gd name="connsiteX15" fmla="*/ 1725930 w 2343150"/>
              <a:gd name="connsiteY15" fmla="*/ 3023235 h 4101972"/>
              <a:gd name="connsiteX16" fmla="*/ 1833880 w 2343150"/>
              <a:gd name="connsiteY16" fmla="*/ 3223260 h 4101972"/>
              <a:gd name="connsiteX17" fmla="*/ 1921510 w 2343150"/>
              <a:gd name="connsiteY17" fmla="*/ 3765550 h 4101972"/>
              <a:gd name="connsiteX18" fmla="*/ 1822450 w 2343150"/>
              <a:gd name="connsiteY18" fmla="*/ 3792855 h 4101972"/>
              <a:gd name="connsiteX19" fmla="*/ 1898650 w 2343150"/>
              <a:gd name="connsiteY19" fmla="*/ 3892550 h 4101972"/>
              <a:gd name="connsiteX20" fmla="*/ 1960245 w 2343150"/>
              <a:gd name="connsiteY20" fmla="*/ 3911600 h 4101972"/>
              <a:gd name="connsiteX21" fmla="*/ 2026920 w 2343150"/>
              <a:gd name="connsiteY21" fmla="*/ 3923665 h 4101972"/>
              <a:gd name="connsiteX22" fmla="*/ 2038350 w 2343150"/>
              <a:gd name="connsiteY22" fmla="*/ 3978275 h 4101972"/>
              <a:gd name="connsiteX23" fmla="*/ 1866900 w 2343150"/>
              <a:gd name="connsiteY23" fmla="*/ 3989705 h 4101972"/>
              <a:gd name="connsiteX24" fmla="*/ 1654175 w 2343150"/>
              <a:gd name="connsiteY24" fmla="*/ 3993515 h 4101972"/>
              <a:gd name="connsiteX25" fmla="*/ 1651000 w 2343150"/>
              <a:gd name="connsiteY25" fmla="*/ 3930650 h 4101972"/>
              <a:gd name="connsiteX26" fmla="*/ 1689100 w 2343150"/>
              <a:gd name="connsiteY26" fmla="*/ 3822700 h 4101972"/>
              <a:gd name="connsiteX27" fmla="*/ 1644650 w 2343150"/>
              <a:gd name="connsiteY27" fmla="*/ 3378200 h 4101972"/>
              <a:gd name="connsiteX28" fmla="*/ 1515110 w 2343150"/>
              <a:gd name="connsiteY28" fmla="*/ 3171190 h 4101972"/>
              <a:gd name="connsiteX29" fmla="*/ 1475740 w 2343150"/>
              <a:gd name="connsiteY29" fmla="*/ 3427095 h 4101972"/>
              <a:gd name="connsiteX30" fmla="*/ 1238885 w 2343150"/>
              <a:gd name="connsiteY30" fmla="*/ 3848735 h 4101972"/>
              <a:gd name="connsiteX31" fmla="*/ 1186180 w 2343150"/>
              <a:gd name="connsiteY31" fmla="*/ 3898265 h 4101972"/>
              <a:gd name="connsiteX32" fmla="*/ 1128395 w 2343150"/>
              <a:gd name="connsiteY32" fmla="*/ 3917315 h 4101972"/>
              <a:gd name="connsiteX33" fmla="*/ 1222375 w 2343150"/>
              <a:gd name="connsiteY33" fmla="*/ 3994785 h 4101972"/>
              <a:gd name="connsiteX34" fmla="*/ 1294130 w 2343150"/>
              <a:gd name="connsiteY34" fmla="*/ 3994785 h 4101972"/>
              <a:gd name="connsiteX35" fmla="*/ 1301750 w 2343150"/>
              <a:gd name="connsiteY35" fmla="*/ 4052570 h 4101972"/>
              <a:gd name="connsiteX36" fmla="*/ 1212850 w 2343150"/>
              <a:gd name="connsiteY36" fmla="*/ 4077969 h 4101972"/>
              <a:gd name="connsiteX37" fmla="*/ 1206500 w 2343150"/>
              <a:gd name="connsiteY37" fmla="*/ 4095750 h 4101972"/>
              <a:gd name="connsiteX38" fmla="*/ 1035050 w 2343150"/>
              <a:gd name="connsiteY38" fmla="*/ 4083050 h 4101972"/>
              <a:gd name="connsiteX39" fmla="*/ 889000 w 2343150"/>
              <a:gd name="connsiteY39" fmla="*/ 4064000 h 4101972"/>
              <a:gd name="connsiteX40" fmla="*/ 887730 w 2343150"/>
              <a:gd name="connsiteY40" fmla="*/ 3980180 h 4101972"/>
              <a:gd name="connsiteX41" fmla="*/ 920750 w 2343150"/>
              <a:gd name="connsiteY41" fmla="*/ 3917950 h 4101972"/>
              <a:gd name="connsiteX42" fmla="*/ 1212850 w 2343150"/>
              <a:gd name="connsiteY42" fmla="*/ 3467100 h 4101972"/>
              <a:gd name="connsiteX43" fmla="*/ 1203325 w 2343150"/>
              <a:gd name="connsiteY43" fmla="*/ 3448050 h 4101972"/>
              <a:gd name="connsiteX44" fmla="*/ 1238250 w 2343150"/>
              <a:gd name="connsiteY44" fmla="*/ 3435350 h 4101972"/>
              <a:gd name="connsiteX45" fmla="*/ 1225550 w 2343150"/>
              <a:gd name="connsiteY45" fmla="*/ 2838450 h 4101972"/>
              <a:gd name="connsiteX46" fmla="*/ 1200150 w 2343150"/>
              <a:gd name="connsiteY46" fmla="*/ 2800350 h 4101972"/>
              <a:gd name="connsiteX47" fmla="*/ 1276350 w 2343150"/>
              <a:gd name="connsiteY47" fmla="*/ 2686050 h 4101972"/>
              <a:gd name="connsiteX48" fmla="*/ 1207135 w 2343150"/>
              <a:gd name="connsiteY48" fmla="*/ 2664459 h 4101972"/>
              <a:gd name="connsiteX49" fmla="*/ 1060450 w 2343150"/>
              <a:gd name="connsiteY49" fmla="*/ 2667000 h 4101972"/>
              <a:gd name="connsiteX50" fmla="*/ 908050 w 2343150"/>
              <a:gd name="connsiteY50" fmla="*/ 2635250 h 4101972"/>
              <a:gd name="connsiteX51" fmla="*/ 781050 w 2343150"/>
              <a:gd name="connsiteY51" fmla="*/ 2508250 h 4101972"/>
              <a:gd name="connsiteX52" fmla="*/ 371475 w 2343150"/>
              <a:gd name="connsiteY52" fmla="*/ 2310130 h 4101972"/>
              <a:gd name="connsiteX53" fmla="*/ 241300 w 2343150"/>
              <a:gd name="connsiteY53" fmla="*/ 2165350 h 4101972"/>
              <a:gd name="connsiteX54" fmla="*/ 161290 w 2343150"/>
              <a:gd name="connsiteY54" fmla="*/ 2082800 h 4101972"/>
              <a:gd name="connsiteX55" fmla="*/ 114300 w 2343150"/>
              <a:gd name="connsiteY55" fmla="*/ 1917700 h 4101972"/>
              <a:gd name="connsiteX56" fmla="*/ 91440 w 2343150"/>
              <a:gd name="connsiteY56" fmla="*/ 1881505 h 4101972"/>
              <a:gd name="connsiteX57" fmla="*/ 76200 w 2343150"/>
              <a:gd name="connsiteY57" fmla="*/ 1797050 h 4101972"/>
              <a:gd name="connsiteX58" fmla="*/ 33655 w 2343150"/>
              <a:gd name="connsiteY58" fmla="*/ 1715770 h 4101972"/>
              <a:gd name="connsiteX59" fmla="*/ 36195 w 2343150"/>
              <a:gd name="connsiteY59" fmla="*/ 1565910 h 4101972"/>
              <a:gd name="connsiteX60" fmla="*/ 51435 w 2343150"/>
              <a:gd name="connsiteY60" fmla="*/ 1461770 h 4101972"/>
              <a:gd name="connsiteX61" fmla="*/ 37465 w 2343150"/>
              <a:gd name="connsiteY61" fmla="*/ 1405254 h 4101972"/>
              <a:gd name="connsiteX62" fmla="*/ 0 w 2343150"/>
              <a:gd name="connsiteY62" fmla="*/ 1365250 h 4101972"/>
              <a:gd name="connsiteX63" fmla="*/ 29845 w 2343150"/>
              <a:gd name="connsiteY63" fmla="*/ 1378584 h 4101972"/>
              <a:gd name="connsiteX64" fmla="*/ 52705 w 2343150"/>
              <a:gd name="connsiteY64" fmla="*/ 1336675 h 4101972"/>
              <a:gd name="connsiteX65" fmla="*/ 54610 w 2343150"/>
              <a:gd name="connsiteY65" fmla="*/ 1233804 h 4101972"/>
              <a:gd name="connsiteX66" fmla="*/ 109855 w 2343150"/>
              <a:gd name="connsiteY66" fmla="*/ 1093470 h 4101972"/>
              <a:gd name="connsiteX67" fmla="*/ 285750 w 2343150"/>
              <a:gd name="connsiteY67" fmla="*/ 796290 h 4101972"/>
              <a:gd name="connsiteX68" fmla="*/ 407035 w 2343150"/>
              <a:gd name="connsiteY68" fmla="*/ 563244 h 4101972"/>
              <a:gd name="connsiteX69" fmla="*/ 511175 w 2343150"/>
              <a:gd name="connsiteY69" fmla="*/ 400685 h 4101972"/>
              <a:gd name="connsiteX70" fmla="*/ 788035 w 2343150"/>
              <a:gd name="connsiteY70" fmla="*/ 126365 h 4101972"/>
              <a:gd name="connsiteX71" fmla="*/ 1052830 w 2343150"/>
              <a:gd name="connsiteY71" fmla="*/ 59055 h 4101972"/>
              <a:gd name="connsiteX72" fmla="*/ 1238250 w 2343150"/>
              <a:gd name="connsiteY72" fmla="*/ 0 h 4101972"/>
              <a:gd name="connsiteX73" fmla="*/ 1536700 w 2343150"/>
              <a:gd name="connsiteY73" fmla="*/ 25400 h 4101972"/>
              <a:gd name="connsiteX74" fmla="*/ 1806575 w 2343150"/>
              <a:gd name="connsiteY74" fmla="*/ 56515 h 4101972"/>
              <a:gd name="connsiteX75" fmla="*/ 2051050 w 2343150"/>
              <a:gd name="connsiteY75" fmla="*/ 273050 h 4101972"/>
              <a:gd name="connsiteX76" fmla="*/ 2190750 w 2343150"/>
              <a:gd name="connsiteY76" fmla="*/ 476250 h 4101972"/>
              <a:gd name="connsiteX77" fmla="*/ 2273300 w 2343150"/>
              <a:gd name="connsiteY77" fmla="*/ 876300 h 4101972"/>
              <a:gd name="connsiteX78" fmla="*/ 2247900 w 2343150"/>
              <a:gd name="connsiteY78" fmla="*/ 1282700 h 4101972"/>
              <a:gd name="connsiteX79" fmla="*/ 2216150 w 2343150"/>
              <a:gd name="connsiteY79" fmla="*/ 1530350 h 4101972"/>
              <a:gd name="connsiteX80" fmla="*/ 2197100 w 2343150"/>
              <a:gd name="connsiteY80" fmla="*/ 1670050 h 4101972"/>
              <a:gd name="connsiteX81" fmla="*/ 2190750 w 2343150"/>
              <a:gd name="connsiteY81" fmla="*/ 1771650 h 4101972"/>
              <a:gd name="connsiteX82" fmla="*/ 2133600 w 2343150"/>
              <a:gd name="connsiteY82" fmla="*/ 1860550 h 4101972"/>
              <a:gd name="connsiteX83" fmla="*/ 2122170 w 2343150"/>
              <a:gd name="connsiteY83" fmla="*/ 1964690 h 4101972"/>
              <a:gd name="connsiteX84" fmla="*/ 2089150 w 2343150"/>
              <a:gd name="connsiteY84" fmla="*/ 2012950 h 4101972"/>
              <a:gd name="connsiteX85" fmla="*/ 2006600 w 2343150"/>
              <a:gd name="connsiteY85" fmla="*/ 2178050 h 4101972"/>
              <a:gd name="connsiteX86" fmla="*/ 1987550 w 2343150"/>
              <a:gd name="connsiteY86" fmla="*/ 2216150 h 4101972"/>
              <a:gd name="connsiteX87" fmla="*/ 2051050 w 2343150"/>
              <a:gd name="connsiteY87" fmla="*/ 2216150 h 4101972"/>
              <a:gd name="connsiteX88" fmla="*/ 2032635 w 2343150"/>
              <a:gd name="connsiteY88" fmla="*/ 2129790 h 4101972"/>
              <a:gd name="connsiteX89" fmla="*/ 2095500 w 2343150"/>
              <a:gd name="connsiteY89" fmla="*/ 2012950 h 4101972"/>
              <a:gd name="connsiteX90" fmla="*/ 2193290 w 2343150"/>
              <a:gd name="connsiteY90" fmla="*/ 2005965 h 4101972"/>
              <a:gd name="connsiteX91" fmla="*/ 2303780 w 2343150"/>
              <a:gd name="connsiteY91" fmla="*/ 2056765 h 4101972"/>
              <a:gd name="connsiteX92" fmla="*/ 2343150 w 2343150"/>
              <a:gd name="connsiteY92" fmla="*/ 2114550 h 4101972"/>
              <a:gd name="connsiteX0" fmla="*/ 2343150 w 2343150"/>
              <a:gd name="connsiteY0" fmla="*/ 2114550 h 4101972"/>
              <a:gd name="connsiteX1" fmla="*/ 2320925 w 2343150"/>
              <a:gd name="connsiteY1" fmla="*/ 2171700 h 4101972"/>
              <a:gd name="connsiteX2" fmla="*/ 2301240 w 2343150"/>
              <a:gd name="connsiteY2" fmla="*/ 2218690 h 4101972"/>
              <a:gd name="connsiteX3" fmla="*/ 2311400 w 2343150"/>
              <a:gd name="connsiteY3" fmla="*/ 2273935 h 4101972"/>
              <a:gd name="connsiteX4" fmla="*/ 2280920 w 2343150"/>
              <a:gd name="connsiteY4" fmla="*/ 2294890 h 4101972"/>
              <a:gd name="connsiteX5" fmla="*/ 2255520 w 2343150"/>
              <a:gd name="connsiteY5" fmla="*/ 2343785 h 4101972"/>
              <a:gd name="connsiteX6" fmla="*/ 2190750 w 2343150"/>
              <a:gd name="connsiteY6" fmla="*/ 2355850 h 4101972"/>
              <a:gd name="connsiteX7" fmla="*/ 2157730 w 2343150"/>
              <a:gd name="connsiteY7" fmla="*/ 2353945 h 4101972"/>
              <a:gd name="connsiteX8" fmla="*/ 2103755 w 2343150"/>
              <a:gd name="connsiteY8" fmla="*/ 2402205 h 4101972"/>
              <a:gd name="connsiteX9" fmla="*/ 2076450 w 2343150"/>
              <a:gd name="connsiteY9" fmla="*/ 2486025 h 4101972"/>
              <a:gd name="connsiteX10" fmla="*/ 2044700 w 2343150"/>
              <a:gd name="connsiteY10" fmla="*/ 2559050 h 4101972"/>
              <a:gd name="connsiteX11" fmla="*/ 2007235 w 2343150"/>
              <a:gd name="connsiteY11" fmla="*/ 2616835 h 4101972"/>
              <a:gd name="connsiteX12" fmla="*/ 1844675 w 2343150"/>
              <a:gd name="connsiteY12" fmla="*/ 2692400 h 4101972"/>
              <a:gd name="connsiteX13" fmla="*/ 1766570 w 2343150"/>
              <a:gd name="connsiteY13" fmla="*/ 2811780 h 4101972"/>
              <a:gd name="connsiteX14" fmla="*/ 1745615 w 2343150"/>
              <a:gd name="connsiteY14" fmla="*/ 2945765 h 4101972"/>
              <a:gd name="connsiteX15" fmla="*/ 1725930 w 2343150"/>
              <a:gd name="connsiteY15" fmla="*/ 3023235 h 4101972"/>
              <a:gd name="connsiteX16" fmla="*/ 1833880 w 2343150"/>
              <a:gd name="connsiteY16" fmla="*/ 3223260 h 4101972"/>
              <a:gd name="connsiteX17" fmla="*/ 1921510 w 2343150"/>
              <a:gd name="connsiteY17" fmla="*/ 3765550 h 4101972"/>
              <a:gd name="connsiteX18" fmla="*/ 1822450 w 2343150"/>
              <a:gd name="connsiteY18" fmla="*/ 3792855 h 4101972"/>
              <a:gd name="connsiteX19" fmla="*/ 1898650 w 2343150"/>
              <a:gd name="connsiteY19" fmla="*/ 3892550 h 4101972"/>
              <a:gd name="connsiteX20" fmla="*/ 1960245 w 2343150"/>
              <a:gd name="connsiteY20" fmla="*/ 3911600 h 4101972"/>
              <a:gd name="connsiteX21" fmla="*/ 2026920 w 2343150"/>
              <a:gd name="connsiteY21" fmla="*/ 3923665 h 4101972"/>
              <a:gd name="connsiteX22" fmla="*/ 2038350 w 2343150"/>
              <a:gd name="connsiteY22" fmla="*/ 3978275 h 4101972"/>
              <a:gd name="connsiteX23" fmla="*/ 1866900 w 2343150"/>
              <a:gd name="connsiteY23" fmla="*/ 3989705 h 4101972"/>
              <a:gd name="connsiteX24" fmla="*/ 1654175 w 2343150"/>
              <a:gd name="connsiteY24" fmla="*/ 3993515 h 4101972"/>
              <a:gd name="connsiteX25" fmla="*/ 1651000 w 2343150"/>
              <a:gd name="connsiteY25" fmla="*/ 3930650 h 4101972"/>
              <a:gd name="connsiteX26" fmla="*/ 1689100 w 2343150"/>
              <a:gd name="connsiteY26" fmla="*/ 3822700 h 4101972"/>
              <a:gd name="connsiteX27" fmla="*/ 1644650 w 2343150"/>
              <a:gd name="connsiteY27" fmla="*/ 3378200 h 4101972"/>
              <a:gd name="connsiteX28" fmla="*/ 1515110 w 2343150"/>
              <a:gd name="connsiteY28" fmla="*/ 3171190 h 4101972"/>
              <a:gd name="connsiteX29" fmla="*/ 1475740 w 2343150"/>
              <a:gd name="connsiteY29" fmla="*/ 3427095 h 4101972"/>
              <a:gd name="connsiteX30" fmla="*/ 1238885 w 2343150"/>
              <a:gd name="connsiteY30" fmla="*/ 3848735 h 4101972"/>
              <a:gd name="connsiteX31" fmla="*/ 1186180 w 2343150"/>
              <a:gd name="connsiteY31" fmla="*/ 3898265 h 4101972"/>
              <a:gd name="connsiteX32" fmla="*/ 1128395 w 2343150"/>
              <a:gd name="connsiteY32" fmla="*/ 3917315 h 4101972"/>
              <a:gd name="connsiteX33" fmla="*/ 1222375 w 2343150"/>
              <a:gd name="connsiteY33" fmla="*/ 3994785 h 4101972"/>
              <a:gd name="connsiteX34" fmla="*/ 1294130 w 2343150"/>
              <a:gd name="connsiteY34" fmla="*/ 3994785 h 4101972"/>
              <a:gd name="connsiteX35" fmla="*/ 1301750 w 2343150"/>
              <a:gd name="connsiteY35" fmla="*/ 4052570 h 4101972"/>
              <a:gd name="connsiteX36" fmla="*/ 1212850 w 2343150"/>
              <a:gd name="connsiteY36" fmla="*/ 4077969 h 4101972"/>
              <a:gd name="connsiteX37" fmla="*/ 1206500 w 2343150"/>
              <a:gd name="connsiteY37" fmla="*/ 4095750 h 4101972"/>
              <a:gd name="connsiteX38" fmla="*/ 1035050 w 2343150"/>
              <a:gd name="connsiteY38" fmla="*/ 4083050 h 4101972"/>
              <a:gd name="connsiteX39" fmla="*/ 889000 w 2343150"/>
              <a:gd name="connsiteY39" fmla="*/ 4064000 h 4101972"/>
              <a:gd name="connsiteX40" fmla="*/ 887730 w 2343150"/>
              <a:gd name="connsiteY40" fmla="*/ 3980180 h 4101972"/>
              <a:gd name="connsiteX41" fmla="*/ 920750 w 2343150"/>
              <a:gd name="connsiteY41" fmla="*/ 3917950 h 4101972"/>
              <a:gd name="connsiteX42" fmla="*/ 1212850 w 2343150"/>
              <a:gd name="connsiteY42" fmla="*/ 3467100 h 4101972"/>
              <a:gd name="connsiteX43" fmla="*/ 1203325 w 2343150"/>
              <a:gd name="connsiteY43" fmla="*/ 3448050 h 4101972"/>
              <a:gd name="connsiteX44" fmla="*/ 1238250 w 2343150"/>
              <a:gd name="connsiteY44" fmla="*/ 3435350 h 4101972"/>
              <a:gd name="connsiteX45" fmla="*/ 1225550 w 2343150"/>
              <a:gd name="connsiteY45" fmla="*/ 2838450 h 4101972"/>
              <a:gd name="connsiteX46" fmla="*/ 1200150 w 2343150"/>
              <a:gd name="connsiteY46" fmla="*/ 2800350 h 4101972"/>
              <a:gd name="connsiteX47" fmla="*/ 1276350 w 2343150"/>
              <a:gd name="connsiteY47" fmla="*/ 2686050 h 4101972"/>
              <a:gd name="connsiteX48" fmla="*/ 1207135 w 2343150"/>
              <a:gd name="connsiteY48" fmla="*/ 2664459 h 4101972"/>
              <a:gd name="connsiteX49" fmla="*/ 1060450 w 2343150"/>
              <a:gd name="connsiteY49" fmla="*/ 2667000 h 4101972"/>
              <a:gd name="connsiteX50" fmla="*/ 908050 w 2343150"/>
              <a:gd name="connsiteY50" fmla="*/ 2635250 h 4101972"/>
              <a:gd name="connsiteX51" fmla="*/ 781050 w 2343150"/>
              <a:gd name="connsiteY51" fmla="*/ 2508250 h 4101972"/>
              <a:gd name="connsiteX52" fmla="*/ 371475 w 2343150"/>
              <a:gd name="connsiteY52" fmla="*/ 2310130 h 4101972"/>
              <a:gd name="connsiteX53" fmla="*/ 241300 w 2343150"/>
              <a:gd name="connsiteY53" fmla="*/ 2165350 h 4101972"/>
              <a:gd name="connsiteX54" fmla="*/ 161290 w 2343150"/>
              <a:gd name="connsiteY54" fmla="*/ 2082800 h 4101972"/>
              <a:gd name="connsiteX55" fmla="*/ 114300 w 2343150"/>
              <a:gd name="connsiteY55" fmla="*/ 1917700 h 4101972"/>
              <a:gd name="connsiteX56" fmla="*/ 91440 w 2343150"/>
              <a:gd name="connsiteY56" fmla="*/ 1881505 h 4101972"/>
              <a:gd name="connsiteX57" fmla="*/ 76200 w 2343150"/>
              <a:gd name="connsiteY57" fmla="*/ 1797050 h 4101972"/>
              <a:gd name="connsiteX58" fmla="*/ 33655 w 2343150"/>
              <a:gd name="connsiteY58" fmla="*/ 1715770 h 4101972"/>
              <a:gd name="connsiteX59" fmla="*/ 36195 w 2343150"/>
              <a:gd name="connsiteY59" fmla="*/ 1565910 h 4101972"/>
              <a:gd name="connsiteX60" fmla="*/ 51435 w 2343150"/>
              <a:gd name="connsiteY60" fmla="*/ 1461770 h 4101972"/>
              <a:gd name="connsiteX61" fmla="*/ 37465 w 2343150"/>
              <a:gd name="connsiteY61" fmla="*/ 1405254 h 4101972"/>
              <a:gd name="connsiteX62" fmla="*/ 0 w 2343150"/>
              <a:gd name="connsiteY62" fmla="*/ 1365250 h 4101972"/>
              <a:gd name="connsiteX63" fmla="*/ 29845 w 2343150"/>
              <a:gd name="connsiteY63" fmla="*/ 1378584 h 4101972"/>
              <a:gd name="connsiteX64" fmla="*/ 52705 w 2343150"/>
              <a:gd name="connsiteY64" fmla="*/ 1336675 h 4101972"/>
              <a:gd name="connsiteX65" fmla="*/ 54610 w 2343150"/>
              <a:gd name="connsiteY65" fmla="*/ 1233804 h 4101972"/>
              <a:gd name="connsiteX66" fmla="*/ 109855 w 2343150"/>
              <a:gd name="connsiteY66" fmla="*/ 1093470 h 4101972"/>
              <a:gd name="connsiteX67" fmla="*/ 285750 w 2343150"/>
              <a:gd name="connsiteY67" fmla="*/ 796290 h 4101972"/>
              <a:gd name="connsiteX68" fmla="*/ 407035 w 2343150"/>
              <a:gd name="connsiteY68" fmla="*/ 563244 h 4101972"/>
              <a:gd name="connsiteX69" fmla="*/ 511175 w 2343150"/>
              <a:gd name="connsiteY69" fmla="*/ 400685 h 4101972"/>
              <a:gd name="connsiteX70" fmla="*/ 788035 w 2343150"/>
              <a:gd name="connsiteY70" fmla="*/ 126365 h 4101972"/>
              <a:gd name="connsiteX71" fmla="*/ 1052830 w 2343150"/>
              <a:gd name="connsiteY71" fmla="*/ 59055 h 4101972"/>
              <a:gd name="connsiteX72" fmla="*/ 1238250 w 2343150"/>
              <a:gd name="connsiteY72" fmla="*/ 0 h 4101972"/>
              <a:gd name="connsiteX73" fmla="*/ 1538605 w 2343150"/>
              <a:gd name="connsiteY73" fmla="*/ 15875 h 4101972"/>
              <a:gd name="connsiteX74" fmla="*/ 1806575 w 2343150"/>
              <a:gd name="connsiteY74" fmla="*/ 56515 h 4101972"/>
              <a:gd name="connsiteX75" fmla="*/ 2051050 w 2343150"/>
              <a:gd name="connsiteY75" fmla="*/ 273050 h 4101972"/>
              <a:gd name="connsiteX76" fmla="*/ 2190750 w 2343150"/>
              <a:gd name="connsiteY76" fmla="*/ 476250 h 4101972"/>
              <a:gd name="connsiteX77" fmla="*/ 2273300 w 2343150"/>
              <a:gd name="connsiteY77" fmla="*/ 876300 h 4101972"/>
              <a:gd name="connsiteX78" fmla="*/ 2247900 w 2343150"/>
              <a:gd name="connsiteY78" fmla="*/ 1282700 h 4101972"/>
              <a:gd name="connsiteX79" fmla="*/ 2216150 w 2343150"/>
              <a:gd name="connsiteY79" fmla="*/ 1530350 h 4101972"/>
              <a:gd name="connsiteX80" fmla="*/ 2197100 w 2343150"/>
              <a:gd name="connsiteY80" fmla="*/ 1670050 h 4101972"/>
              <a:gd name="connsiteX81" fmla="*/ 2190750 w 2343150"/>
              <a:gd name="connsiteY81" fmla="*/ 1771650 h 4101972"/>
              <a:gd name="connsiteX82" fmla="*/ 2133600 w 2343150"/>
              <a:gd name="connsiteY82" fmla="*/ 1860550 h 4101972"/>
              <a:gd name="connsiteX83" fmla="*/ 2122170 w 2343150"/>
              <a:gd name="connsiteY83" fmla="*/ 1964690 h 4101972"/>
              <a:gd name="connsiteX84" fmla="*/ 2089150 w 2343150"/>
              <a:gd name="connsiteY84" fmla="*/ 2012950 h 4101972"/>
              <a:gd name="connsiteX85" fmla="*/ 2006600 w 2343150"/>
              <a:gd name="connsiteY85" fmla="*/ 2178050 h 4101972"/>
              <a:gd name="connsiteX86" fmla="*/ 1987550 w 2343150"/>
              <a:gd name="connsiteY86" fmla="*/ 2216150 h 4101972"/>
              <a:gd name="connsiteX87" fmla="*/ 2051050 w 2343150"/>
              <a:gd name="connsiteY87" fmla="*/ 2216150 h 4101972"/>
              <a:gd name="connsiteX88" fmla="*/ 2032635 w 2343150"/>
              <a:gd name="connsiteY88" fmla="*/ 2129790 h 4101972"/>
              <a:gd name="connsiteX89" fmla="*/ 2095500 w 2343150"/>
              <a:gd name="connsiteY89" fmla="*/ 2012950 h 4101972"/>
              <a:gd name="connsiteX90" fmla="*/ 2193290 w 2343150"/>
              <a:gd name="connsiteY90" fmla="*/ 2005965 h 4101972"/>
              <a:gd name="connsiteX91" fmla="*/ 2303780 w 2343150"/>
              <a:gd name="connsiteY91" fmla="*/ 2056765 h 4101972"/>
              <a:gd name="connsiteX92" fmla="*/ 2343150 w 2343150"/>
              <a:gd name="connsiteY92" fmla="*/ 2114550 h 4101972"/>
              <a:gd name="connsiteX0" fmla="*/ 2343150 w 2343150"/>
              <a:gd name="connsiteY0" fmla="*/ 2114550 h 4101972"/>
              <a:gd name="connsiteX1" fmla="*/ 2320925 w 2343150"/>
              <a:gd name="connsiteY1" fmla="*/ 2171700 h 4101972"/>
              <a:gd name="connsiteX2" fmla="*/ 2301240 w 2343150"/>
              <a:gd name="connsiteY2" fmla="*/ 2218690 h 4101972"/>
              <a:gd name="connsiteX3" fmla="*/ 2311400 w 2343150"/>
              <a:gd name="connsiteY3" fmla="*/ 2273935 h 4101972"/>
              <a:gd name="connsiteX4" fmla="*/ 2280920 w 2343150"/>
              <a:gd name="connsiteY4" fmla="*/ 2294890 h 4101972"/>
              <a:gd name="connsiteX5" fmla="*/ 2255520 w 2343150"/>
              <a:gd name="connsiteY5" fmla="*/ 2343785 h 4101972"/>
              <a:gd name="connsiteX6" fmla="*/ 2190750 w 2343150"/>
              <a:gd name="connsiteY6" fmla="*/ 2355850 h 4101972"/>
              <a:gd name="connsiteX7" fmla="*/ 2157730 w 2343150"/>
              <a:gd name="connsiteY7" fmla="*/ 2353945 h 4101972"/>
              <a:gd name="connsiteX8" fmla="*/ 2103755 w 2343150"/>
              <a:gd name="connsiteY8" fmla="*/ 2402205 h 4101972"/>
              <a:gd name="connsiteX9" fmla="*/ 2076450 w 2343150"/>
              <a:gd name="connsiteY9" fmla="*/ 2486025 h 4101972"/>
              <a:gd name="connsiteX10" fmla="*/ 2044700 w 2343150"/>
              <a:gd name="connsiteY10" fmla="*/ 2559050 h 4101972"/>
              <a:gd name="connsiteX11" fmla="*/ 2007235 w 2343150"/>
              <a:gd name="connsiteY11" fmla="*/ 2616835 h 4101972"/>
              <a:gd name="connsiteX12" fmla="*/ 1844675 w 2343150"/>
              <a:gd name="connsiteY12" fmla="*/ 2692400 h 4101972"/>
              <a:gd name="connsiteX13" fmla="*/ 1766570 w 2343150"/>
              <a:gd name="connsiteY13" fmla="*/ 2811780 h 4101972"/>
              <a:gd name="connsiteX14" fmla="*/ 1745615 w 2343150"/>
              <a:gd name="connsiteY14" fmla="*/ 2945765 h 4101972"/>
              <a:gd name="connsiteX15" fmla="*/ 1725930 w 2343150"/>
              <a:gd name="connsiteY15" fmla="*/ 3023235 h 4101972"/>
              <a:gd name="connsiteX16" fmla="*/ 1833880 w 2343150"/>
              <a:gd name="connsiteY16" fmla="*/ 3223260 h 4101972"/>
              <a:gd name="connsiteX17" fmla="*/ 1921510 w 2343150"/>
              <a:gd name="connsiteY17" fmla="*/ 3765550 h 4101972"/>
              <a:gd name="connsiteX18" fmla="*/ 1822450 w 2343150"/>
              <a:gd name="connsiteY18" fmla="*/ 3792855 h 4101972"/>
              <a:gd name="connsiteX19" fmla="*/ 1898650 w 2343150"/>
              <a:gd name="connsiteY19" fmla="*/ 3892550 h 4101972"/>
              <a:gd name="connsiteX20" fmla="*/ 1960245 w 2343150"/>
              <a:gd name="connsiteY20" fmla="*/ 3911600 h 4101972"/>
              <a:gd name="connsiteX21" fmla="*/ 2026920 w 2343150"/>
              <a:gd name="connsiteY21" fmla="*/ 3923665 h 4101972"/>
              <a:gd name="connsiteX22" fmla="*/ 2038350 w 2343150"/>
              <a:gd name="connsiteY22" fmla="*/ 3978275 h 4101972"/>
              <a:gd name="connsiteX23" fmla="*/ 1866900 w 2343150"/>
              <a:gd name="connsiteY23" fmla="*/ 3989705 h 4101972"/>
              <a:gd name="connsiteX24" fmla="*/ 1654175 w 2343150"/>
              <a:gd name="connsiteY24" fmla="*/ 3993515 h 4101972"/>
              <a:gd name="connsiteX25" fmla="*/ 1651000 w 2343150"/>
              <a:gd name="connsiteY25" fmla="*/ 3930650 h 4101972"/>
              <a:gd name="connsiteX26" fmla="*/ 1689100 w 2343150"/>
              <a:gd name="connsiteY26" fmla="*/ 3822700 h 4101972"/>
              <a:gd name="connsiteX27" fmla="*/ 1644650 w 2343150"/>
              <a:gd name="connsiteY27" fmla="*/ 3378200 h 4101972"/>
              <a:gd name="connsiteX28" fmla="*/ 1515110 w 2343150"/>
              <a:gd name="connsiteY28" fmla="*/ 3171190 h 4101972"/>
              <a:gd name="connsiteX29" fmla="*/ 1475740 w 2343150"/>
              <a:gd name="connsiteY29" fmla="*/ 3427095 h 4101972"/>
              <a:gd name="connsiteX30" fmla="*/ 1238885 w 2343150"/>
              <a:gd name="connsiteY30" fmla="*/ 3848735 h 4101972"/>
              <a:gd name="connsiteX31" fmla="*/ 1186180 w 2343150"/>
              <a:gd name="connsiteY31" fmla="*/ 3898265 h 4101972"/>
              <a:gd name="connsiteX32" fmla="*/ 1128395 w 2343150"/>
              <a:gd name="connsiteY32" fmla="*/ 3917315 h 4101972"/>
              <a:gd name="connsiteX33" fmla="*/ 1222375 w 2343150"/>
              <a:gd name="connsiteY33" fmla="*/ 3994785 h 4101972"/>
              <a:gd name="connsiteX34" fmla="*/ 1294130 w 2343150"/>
              <a:gd name="connsiteY34" fmla="*/ 3994785 h 4101972"/>
              <a:gd name="connsiteX35" fmla="*/ 1301750 w 2343150"/>
              <a:gd name="connsiteY35" fmla="*/ 4052570 h 4101972"/>
              <a:gd name="connsiteX36" fmla="*/ 1212850 w 2343150"/>
              <a:gd name="connsiteY36" fmla="*/ 4077969 h 4101972"/>
              <a:gd name="connsiteX37" fmla="*/ 1206500 w 2343150"/>
              <a:gd name="connsiteY37" fmla="*/ 4095750 h 4101972"/>
              <a:gd name="connsiteX38" fmla="*/ 1035050 w 2343150"/>
              <a:gd name="connsiteY38" fmla="*/ 4083050 h 4101972"/>
              <a:gd name="connsiteX39" fmla="*/ 889000 w 2343150"/>
              <a:gd name="connsiteY39" fmla="*/ 4064000 h 4101972"/>
              <a:gd name="connsiteX40" fmla="*/ 887730 w 2343150"/>
              <a:gd name="connsiteY40" fmla="*/ 3980180 h 4101972"/>
              <a:gd name="connsiteX41" fmla="*/ 920750 w 2343150"/>
              <a:gd name="connsiteY41" fmla="*/ 3917950 h 4101972"/>
              <a:gd name="connsiteX42" fmla="*/ 1212850 w 2343150"/>
              <a:gd name="connsiteY42" fmla="*/ 3467100 h 4101972"/>
              <a:gd name="connsiteX43" fmla="*/ 1203325 w 2343150"/>
              <a:gd name="connsiteY43" fmla="*/ 3448050 h 4101972"/>
              <a:gd name="connsiteX44" fmla="*/ 1238250 w 2343150"/>
              <a:gd name="connsiteY44" fmla="*/ 3435350 h 4101972"/>
              <a:gd name="connsiteX45" fmla="*/ 1225550 w 2343150"/>
              <a:gd name="connsiteY45" fmla="*/ 2838450 h 4101972"/>
              <a:gd name="connsiteX46" fmla="*/ 1200150 w 2343150"/>
              <a:gd name="connsiteY46" fmla="*/ 2800350 h 4101972"/>
              <a:gd name="connsiteX47" fmla="*/ 1276350 w 2343150"/>
              <a:gd name="connsiteY47" fmla="*/ 2686050 h 4101972"/>
              <a:gd name="connsiteX48" fmla="*/ 1207135 w 2343150"/>
              <a:gd name="connsiteY48" fmla="*/ 2664459 h 4101972"/>
              <a:gd name="connsiteX49" fmla="*/ 1060450 w 2343150"/>
              <a:gd name="connsiteY49" fmla="*/ 2667000 h 4101972"/>
              <a:gd name="connsiteX50" fmla="*/ 908050 w 2343150"/>
              <a:gd name="connsiteY50" fmla="*/ 2635250 h 4101972"/>
              <a:gd name="connsiteX51" fmla="*/ 781050 w 2343150"/>
              <a:gd name="connsiteY51" fmla="*/ 2508250 h 4101972"/>
              <a:gd name="connsiteX52" fmla="*/ 371475 w 2343150"/>
              <a:gd name="connsiteY52" fmla="*/ 2310130 h 4101972"/>
              <a:gd name="connsiteX53" fmla="*/ 241300 w 2343150"/>
              <a:gd name="connsiteY53" fmla="*/ 2165350 h 4101972"/>
              <a:gd name="connsiteX54" fmla="*/ 161290 w 2343150"/>
              <a:gd name="connsiteY54" fmla="*/ 2082800 h 4101972"/>
              <a:gd name="connsiteX55" fmla="*/ 114300 w 2343150"/>
              <a:gd name="connsiteY55" fmla="*/ 1917700 h 4101972"/>
              <a:gd name="connsiteX56" fmla="*/ 91440 w 2343150"/>
              <a:gd name="connsiteY56" fmla="*/ 1881505 h 4101972"/>
              <a:gd name="connsiteX57" fmla="*/ 76200 w 2343150"/>
              <a:gd name="connsiteY57" fmla="*/ 1797050 h 4101972"/>
              <a:gd name="connsiteX58" fmla="*/ 33655 w 2343150"/>
              <a:gd name="connsiteY58" fmla="*/ 1715770 h 4101972"/>
              <a:gd name="connsiteX59" fmla="*/ 36195 w 2343150"/>
              <a:gd name="connsiteY59" fmla="*/ 1565910 h 4101972"/>
              <a:gd name="connsiteX60" fmla="*/ 51435 w 2343150"/>
              <a:gd name="connsiteY60" fmla="*/ 1461770 h 4101972"/>
              <a:gd name="connsiteX61" fmla="*/ 37465 w 2343150"/>
              <a:gd name="connsiteY61" fmla="*/ 1405254 h 4101972"/>
              <a:gd name="connsiteX62" fmla="*/ 0 w 2343150"/>
              <a:gd name="connsiteY62" fmla="*/ 1365250 h 4101972"/>
              <a:gd name="connsiteX63" fmla="*/ 29845 w 2343150"/>
              <a:gd name="connsiteY63" fmla="*/ 1378584 h 4101972"/>
              <a:gd name="connsiteX64" fmla="*/ 52705 w 2343150"/>
              <a:gd name="connsiteY64" fmla="*/ 1336675 h 4101972"/>
              <a:gd name="connsiteX65" fmla="*/ 54610 w 2343150"/>
              <a:gd name="connsiteY65" fmla="*/ 1233804 h 4101972"/>
              <a:gd name="connsiteX66" fmla="*/ 109855 w 2343150"/>
              <a:gd name="connsiteY66" fmla="*/ 1093470 h 4101972"/>
              <a:gd name="connsiteX67" fmla="*/ 285750 w 2343150"/>
              <a:gd name="connsiteY67" fmla="*/ 796290 h 4101972"/>
              <a:gd name="connsiteX68" fmla="*/ 407035 w 2343150"/>
              <a:gd name="connsiteY68" fmla="*/ 563244 h 4101972"/>
              <a:gd name="connsiteX69" fmla="*/ 511175 w 2343150"/>
              <a:gd name="connsiteY69" fmla="*/ 400685 h 4101972"/>
              <a:gd name="connsiteX70" fmla="*/ 788035 w 2343150"/>
              <a:gd name="connsiteY70" fmla="*/ 126365 h 4101972"/>
              <a:gd name="connsiteX71" fmla="*/ 1052830 w 2343150"/>
              <a:gd name="connsiteY71" fmla="*/ 59055 h 4101972"/>
              <a:gd name="connsiteX72" fmla="*/ 1238250 w 2343150"/>
              <a:gd name="connsiteY72" fmla="*/ 0 h 4101972"/>
              <a:gd name="connsiteX73" fmla="*/ 1538605 w 2343150"/>
              <a:gd name="connsiteY73" fmla="*/ 15875 h 4101972"/>
              <a:gd name="connsiteX74" fmla="*/ 1806575 w 2343150"/>
              <a:gd name="connsiteY74" fmla="*/ 56515 h 4101972"/>
              <a:gd name="connsiteX75" fmla="*/ 2051050 w 2343150"/>
              <a:gd name="connsiteY75" fmla="*/ 273050 h 4101972"/>
              <a:gd name="connsiteX76" fmla="*/ 2190750 w 2343150"/>
              <a:gd name="connsiteY76" fmla="*/ 476250 h 4101972"/>
              <a:gd name="connsiteX77" fmla="*/ 2273300 w 2343150"/>
              <a:gd name="connsiteY77" fmla="*/ 876300 h 4101972"/>
              <a:gd name="connsiteX78" fmla="*/ 2247900 w 2343150"/>
              <a:gd name="connsiteY78" fmla="*/ 1282700 h 4101972"/>
              <a:gd name="connsiteX79" fmla="*/ 2216150 w 2343150"/>
              <a:gd name="connsiteY79" fmla="*/ 1530350 h 4101972"/>
              <a:gd name="connsiteX80" fmla="*/ 2197100 w 2343150"/>
              <a:gd name="connsiteY80" fmla="*/ 1670050 h 4101972"/>
              <a:gd name="connsiteX81" fmla="*/ 2190750 w 2343150"/>
              <a:gd name="connsiteY81" fmla="*/ 1771650 h 4101972"/>
              <a:gd name="connsiteX82" fmla="*/ 2133600 w 2343150"/>
              <a:gd name="connsiteY82" fmla="*/ 1860550 h 4101972"/>
              <a:gd name="connsiteX83" fmla="*/ 2122170 w 2343150"/>
              <a:gd name="connsiteY83" fmla="*/ 1964690 h 4101972"/>
              <a:gd name="connsiteX84" fmla="*/ 2089150 w 2343150"/>
              <a:gd name="connsiteY84" fmla="*/ 2012950 h 4101972"/>
              <a:gd name="connsiteX85" fmla="*/ 2006600 w 2343150"/>
              <a:gd name="connsiteY85" fmla="*/ 2178050 h 4101972"/>
              <a:gd name="connsiteX86" fmla="*/ 1987550 w 2343150"/>
              <a:gd name="connsiteY86" fmla="*/ 2216150 h 4101972"/>
              <a:gd name="connsiteX87" fmla="*/ 2051050 w 2343150"/>
              <a:gd name="connsiteY87" fmla="*/ 2216150 h 4101972"/>
              <a:gd name="connsiteX88" fmla="*/ 2032635 w 2343150"/>
              <a:gd name="connsiteY88" fmla="*/ 2129790 h 4101972"/>
              <a:gd name="connsiteX89" fmla="*/ 2095500 w 2343150"/>
              <a:gd name="connsiteY89" fmla="*/ 2012950 h 4101972"/>
              <a:gd name="connsiteX90" fmla="*/ 2193290 w 2343150"/>
              <a:gd name="connsiteY90" fmla="*/ 2005965 h 4101972"/>
              <a:gd name="connsiteX91" fmla="*/ 2303780 w 2343150"/>
              <a:gd name="connsiteY91" fmla="*/ 2056765 h 4101972"/>
              <a:gd name="connsiteX92" fmla="*/ 2343150 w 2343150"/>
              <a:gd name="connsiteY92" fmla="*/ 2114550 h 4101972"/>
              <a:gd name="connsiteX0" fmla="*/ 2343150 w 2343150"/>
              <a:gd name="connsiteY0" fmla="*/ 2114550 h 4101972"/>
              <a:gd name="connsiteX1" fmla="*/ 2320925 w 2343150"/>
              <a:gd name="connsiteY1" fmla="*/ 2171700 h 4101972"/>
              <a:gd name="connsiteX2" fmla="*/ 2301240 w 2343150"/>
              <a:gd name="connsiteY2" fmla="*/ 2218690 h 4101972"/>
              <a:gd name="connsiteX3" fmla="*/ 2311400 w 2343150"/>
              <a:gd name="connsiteY3" fmla="*/ 2273935 h 4101972"/>
              <a:gd name="connsiteX4" fmla="*/ 2280920 w 2343150"/>
              <a:gd name="connsiteY4" fmla="*/ 2294890 h 4101972"/>
              <a:gd name="connsiteX5" fmla="*/ 2255520 w 2343150"/>
              <a:gd name="connsiteY5" fmla="*/ 2343785 h 4101972"/>
              <a:gd name="connsiteX6" fmla="*/ 2190750 w 2343150"/>
              <a:gd name="connsiteY6" fmla="*/ 2355850 h 4101972"/>
              <a:gd name="connsiteX7" fmla="*/ 2157730 w 2343150"/>
              <a:gd name="connsiteY7" fmla="*/ 2353945 h 4101972"/>
              <a:gd name="connsiteX8" fmla="*/ 2103755 w 2343150"/>
              <a:gd name="connsiteY8" fmla="*/ 2402205 h 4101972"/>
              <a:gd name="connsiteX9" fmla="*/ 2076450 w 2343150"/>
              <a:gd name="connsiteY9" fmla="*/ 2486025 h 4101972"/>
              <a:gd name="connsiteX10" fmla="*/ 2044700 w 2343150"/>
              <a:gd name="connsiteY10" fmla="*/ 2559050 h 4101972"/>
              <a:gd name="connsiteX11" fmla="*/ 2007235 w 2343150"/>
              <a:gd name="connsiteY11" fmla="*/ 2616835 h 4101972"/>
              <a:gd name="connsiteX12" fmla="*/ 1844675 w 2343150"/>
              <a:gd name="connsiteY12" fmla="*/ 2692400 h 4101972"/>
              <a:gd name="connsiteX13" fmla="*/ 1766570 w 2343150"/>
              <a:gd name="connsiteY13" fmla="*/ 2811780 h 4101972"/>
              <a:gd name="connsiteX14" fmla="*/ 1745615 w 2343150"/>
              <a:gd name="connsiteY14" fmla="*/ 2945765 h 4101972"/>
              <a:gd name="connsiteX15" fmla="*/ 1725930 w 2343150"/>
              <a:gd name="connsiteY15" fmla="*/ 3023235 h 4101972"/>
              <a:gd name="connsiteX16" fmla="*/ 1833880 w 2343150"/>
              <a:gd name="connsiteY16" fmla="*/ 3223260 h 4101972"/>
              <a:gd name="connsiteX17" fmla="*/ 1921510 w 2343150"/>
              <a:gd name="connsiteY17" fmla="*/ 3765550 h 4101972"/>
              <a:gd name="connsiteX18" fmla="*/ 1822450 w 2343150"/>
              <a:gd name="connsiteY18" fmla="*/ 3792855 h 4101972"/>
              <a:gd name="connsiteX19" fmla="*/ 1898650 w 2343150"/>
              <a:gd name="connsiteY19" fmla="*/ 3892550 h 4101972"/>
              <a:gd name="connsiteX20" fmla="*/ 1960245 w 2343150"/>
              <a:gd name="connsiteY20" fmla="*/ 3911600 h 4101972"/>
              <a:gd name="connsiteX21" fmla="*/ 2026920 w 2343150"/>
              <a:gd name="connsiteY21" fmla="*/ 3923665 h 4101972"/>
              <a:gd name="connsiteX22" fmla="*/ 2038350 w 2343150"/>
              <a:gd name="connsiteY22" fmla="*/ 3978275 h 4101972"/>
              <a:gd name="connsiteX23" fmla="*/ 1866900 w 2343150"/>
              <a:gd name="connsiteY23" fmla="*/ 3989705 h 4101972"/>
              <a:gd name="connsiteX24" fmla="*/ 1654175 w 2343150"/>
              <a:gd name="connsiteY24" fmla="*/ 3993515 h 4101972"/>
              <a:gd name="connsiteX25" fmla="*/ 1651000 w 2343150"/>
              <a:gd name="connsiteY25" fmla="*/ 3930650 h 4101972"/>
              <a:gd name="connsiteX26" fmla="*/ 1689100 w 2343150"/>
              <a:gd name="connsiteY26" fmla="*/ 3822700 h 4101972"/>
              <a:gd name="connsiteX27" fmla="*/ 1644650 w 2343150"/>
              <a:gd name="connsiteY27" fmla="*/ 3378200 h 4101972"/>
              <a:gd name="connsiteX28" fmla="*/ 1515110 w 2343150"/>
              <a:gd name="connsiteY28" fmla="*/ 3171190 h 4101972"/>
              <a:gd name="connsiteX29" fmla="*/ 1475740 w 2343150"/>
              <a:gd name="connsiteY29" fmla="*/ 3427095 h 4101972"/>
              <a:gd name="connsiteX30" fmla="*/ 1238885 w 2343150"/>
              <a:gd name="connsiteY30" fmla="*/ 3848735 h 4101972"/>
              <a:gd name="connsiteX31" fmla="*/ 1186180 w 2343150"/>
              <a:gd name="connsiteY31" fmla="*/ 3898265 h 4101972"/>
              <a:gd name="connsiteX32" fmla="*/ 1128395 w 2343150"/>
              <a:gd name="connsiteY32" fmla="*/ 3917315 h 4101972"/>
              <a:gd name="connsiteX33" fmla="*/ 1222375 w 2343150"/>
              <a:gd name="connsiteY33" fmla="*/ 3994785 h 4101972"/>
              <a:gd name="connsiteX34" fmla="*/ 1294130 w 2343150"/>
              <a:gd name="connsiteY34" fmla="*/ 3994785 h 4101972"/>
              <a:gd name="connsiteX35" fmla="*/ 1301750 w 2343150"/>
              <a:gd name="connsiteY35" fmla="*/ 4052570 h 4101972"/>
              <a:gd name="connsiteX36" fmla="*/ 1212850 w 2343150"/>
              <a:gd name="connsiteY36" fmla="*/ 4077969 h 4101972"/>
              <a:gd name="connsiteX37" fmla="*/ 1206500 w 2343150"/>
              <a:gd name="connsiteY37" fmla="*/ 4095750 h 4101972"/>
              <a:gd name="connsiteX38" fmla="*/ 1035050 w 2343150"/>
              <a:gd name="connsiteY38" fmla="*/ 4083050 h 4101972"/>
              <a:gd name="connsiteX39" fmla="*/ 889000 w 2343150"/>
              <a:gd name="connsiteY39" fmla="*/ 4064000 h 4101972"/>
              <a:gd name="connsiteX40" fmla="*/ 887730 w 2343150"/>
              <a:gd name="connsiteY40" fmla="*/ 3980180 h 4101972"/>
              <a:gd name="connsiteX41" fmla="*/ 920750 w 2343150"/>
              <a:gd name="connsiteY41" fmla="*/ 3917950 h 4101972"/>
              <a:gd name="connsiteX42" fmla="*/ 1212850 w 2343150"/>
              <a:gd name="connsiteY42" fmla="*/ 3467100 h 4101972"/>
              <a:gd name="connsiteX43" fmla="*/ 1203325 w 2343150"/>
              <a:gd name="connsiteY43" fmla="*/ 3448050 h 4101972"/>
              <a:gd name="connsiteX44" fmla="*/ 1238250 w 2343150"/>
              <a:gd name="connsiteY44" fmla="*/ 3435350 h 4101972"/>
              <a:gd name="connsiteX45" fmla="*/ 1225550 w 2343150"/>
              <a:gd name="connsiteY45" fmla="*/ 2838450 h 4101972"/>
              <a:gd name="connsiteX46" fmla="*/ 1200150 w 2343150"/>
              <a:gd name="connsiteY46" fmla="*/ 2800350 h 4101972"/>
              <a:gd name="connsiteX47" fmla="*/ 1276350 w 2343150"/>
              <a:gd name="connsiteY47" fmla="*/ 2686050 h 4101972"/>
              <a:gd name="connsiteX48" fmla="*/ 1207135 w 2343150"/>
              <a:gd name="connsiteY48" fmla="*/ 2664459 h 4101972"/>
              <a:gd name="connsiteX49" fmla="*/ 1060450 w 2343150"/>
              <a:gd name="connsiteY49" fmla="*/ 2667000 h 4101972"/>
              <a:gd name="connsiteX50" fmla="*/ 908050 w 2343150"/>
              <a:gd name="connsiteY50" fmla="*/ 2635250 h 4101972"/>
              <a:gd name="connsiteX51" fmla="*/ 781050 w 2343150"/>
              <a:gd name="connsiteY51" fmla="*/ 2508250 h 4101972"/>
              <a:gd name="connsiteX52" fmla="*/ 371475 w 2343150"/>
              <a:gd name="connsiteY52" fmla="*/ 2310130 h 4101972"/>
              <a:gd name="connsiteX53" fmla="*/ 241300 w 2343150"/>
              <a:gd name="connsiteY53" fmla="*/ 2165350 h 4101972"/>
              <a:gd name="connsiteX54" fmla="*/ 161290 w 2343150"/>
              <a:gd name="connsiteY54" fmla="*/ 2082800 h 4101972"/>
              <a:gd name="connsiteX55" fmla="*/ 114300 w 2343150"/>
              <a:gd name="connsiteY55" fmla="*/ 1917700 h 4101972"/>
              <a:gd name="connsiteX56" fmla="*/ 91440 w 2343150"/>
              <a:gd name="connsiteY56" fmla="*/ 1881505 h 4101972"/>
              <a:gd name="connsiteX57" fmla="*/ 76200 w 2343150"/>
              <a:gd name="connsiteY57" fmla="*/ 1797050 h 4101972"/>
              <a:gd name="connsiteX58" fmla="*/ 33655 w 2343150"/>
              <a:gd name="connsiteY58" fmla="*/ 1715770 h 4101972"/>
              <a:gd name="connsiteX59" fmla="*/ 36195 w 2343150"/>
              <a:gd name="connsiteY59" fmla="*/ 1565910 h 4101972"/>
              <a:gd name="connsiteX60" fmla="*/ 51435 w 2343150"/>
              <a:gd name="connsiteY60" fmla="*/ 1461770 h 4101972"/>
              <a:gd name="connsiteX61" fmla="*/ 37465 w 2343150"/>
              <a:gd name="connsiteY61" fmla="*/ 1405254 h 4101972"/>
              <a:gd name="connsiteX62" fmla="*/ 0 w 2343150"/>
              <a:gd name="connsiteY62" fmla="*/ 1365250 h 4101972"/>
              <a:gd name="connsiteX63" fmla="*/ 29845 w 2343150"/>
              <a:gd name="connsiteY63" fmla="*/ 1378584 h 4101972"/>
              <a:gd name="connsiteX64" fmla="*/ 52705 w 2343150"/>
              <a:gd name="connsiteY64" fmla="*/ 1336675 h 4101972"/>
              <a:gd name="connsiteX65" fmla="*/ 54610 w 2343150"/>
              <a:gd name="connsiteY65" fmla="*/ 1233804 h 4101972"/>
              <a:gd name="connsiteX66" fmla="*/ 109855 w 2343150"/>
              <a:gd name="connsiteY66" fmla="*/ 1093470 h 4101972"/>
              <a:gd name="connsiteX67" fmla="*/ 285750 w 2343150"/>
              <a:gd name="connsiteY67" fmla="*/ 796290 h 4101972"/>
              <a:gd name="connsiteX68" fmla="*/ 407035 w 2343150"/>
              <a:gd name="connsiteY68" fmla="*/ 563244 h 4101972"/>
              <a:gd name="connsiteX69" fmla="*/ 511175 w 2343150"/>
              <a:gd name="connsiteY69" fmla="*/ 400685 h 4101972"/>
              <a:gd name="connsiteX70" fmla="*/ 788035 w 2343150"/>
              <a:gd name="connsiteY70" fmla="*/ 126365 h 4101972"/>
              <a:gd name="connsiteX71" fmla="*/ 1052830 w 2343150"/>
              <a:gd name="connsiteY71" fmla="*/ 59055 h 4101972"/>
              <a:gd name="connsiteX72" fmla="*/ 1238250 w 2343150"/>
              <a:gd name="connsiteY72" fmla="*/ 0 h 4101972"/>
              <a:gd name="connsiteX73" fmla="*/ 1538605 w 2343150"/>
              <a:gd name="connsiteY73" fmla="*/ 15875 h 4101972"/>
              <a:gd name="connsiteX74" fmla="*/ 1806575 w 2343150"/>
              <a:gd name="connsiteY74" fmla="*/ 56515 h 4101972"/>
              <a:gd name="connsiteX75" fmla="*/ 2030095 w 2343150"/>
              <a:gd name="connsiteY75" fmla="*/ 274955 h 4101972"/>
              <a:gd name="connsiteX76" fmla="*/ 2190750 w 2343150"/>
              <a:gd name="connsiteY76" fmla="*/ 476250 h 4101972"/>
              <a:gd name="connsiteX77" fmla="*/ 2273300 w 2343150"/>
              <a:gd name="connsiteY77" fmla="*/ 876300 h 4101972"/>
              <a:gd name="connsiteX78" fmla="*/ 2247900 w 2343150"/>
              <a:gd name="connsiteY78" fmla="*/ 1282700 h 4101972"/>
              <a:gd name="connsiteX79" fmla="*/ 2216150 w 2343150"/>
              <a:gd name="connsiteY79" fmla="*/ 1530350 h 4101972"/>
              <a:gd name="connsiteX80" fmla="*/ 2197100 w 2343150"/>
              <a:gd name="connsiteY80" fmla="*/ 1670050 h 4101972"/>
              <a:gd name="connsiteX81" fmla="*/ 2190750 w 2343150"/>
              <a:gd name="connsiteY81" fmla="*/ 1771650 h 4101972"/>
              <a:gd name="connsiteX82" fmla="*/ 2133600 w 2343150"/>
              <a:gd name="connsiteY82" fmla="*/ 1860550 h 4101972"/>
              <a:gd name="connsiteX83" fmla="*/ 2122170 w 2343150"/>
              <a:gd name="connsiteY83" fmla="*/ 1964690 h 4101972"/>
              <a:gd name="connsiteX84" fmla="*/ 2089150 w 2343150"/>
              <a:gd name="connsiteY84" fmla="*/ 2012950 h 4101972"/>
              <a:gd name="connsiteX85" fmla="*/ 2006600 w 2343150"/>
              <a:gd name="connsiteY85" fmla="*/ 2178050 h 4101972"/>
              <a:gd name="connsiteX86" fmla="*/ 1987550 w 2343150"/>
              <a:gd name="connsiteY86" fmla="*/ 2216150 h 4101972"/>
              <a:gd name="connsiteX87" fmla="*/ 2051050 w 2343150"/>
              <a:gd name="connsiteY87" fmla="*/ 2216150 h 4101972"/>
              <a:gd name="connsiteX88" fmla="*/ 2032635 w 2343150"/>
              <a:gd name="connsiteY88" fmla="*/ 2129790 h 4101972"/>
              <a:gd name="connsiteX89" fmla="*/ 2095500 w 2343150"/>
              <a:gd name="connsiteY89" fmla="*/ 2012950 h 4101972"/>
              <a:gd name="connsiteX90" fmla="*/ 2193290 w 2343150"/>
              <a:gd name="connsiteY90" fmla="*/ 2005965 h 4101972"/>
              <a:gd name="connsiteX91" fmla="*/ 2303780 w 2343150"/>
              <a:gd name="connsiteY91" fmla="*/ 2056765 h 4101972"/>
              <a:gd name="connsiteX92" fmla="*/ 2343150 w 2343150"/>
              <a:gd name="connsiteY92" fmla="*/ 2114550 h 4101972"/>
              <a:gd name="connsiteX0" fmla="*/ 2343150 w 2343150"/>
              <a:gd name="connsiteY0" fmla="*/ 2114550 h 4101972"/>
              <a:gd name="connsiteX1" fmla="*/ 2320925 w 2343150"/>
              <a:gd name="connsiteY1" fmla="*/ 2171700 h 4101972"/>
              <a:gd name="connsiteX2" fmla="*/ 2301240 w 2343150"/>
              <a:gd name="connsiteY2" fmla="*/ 2218690 h 4101972"/>
              <a:gd name="connsiteX3" fmla="*/ 2311400 w 2343150"/>
              <a:gd name="connsiteY3" fmla="*/ 2273935 h 4101972"/>
              <a:gd name="connsiteX4" fmla="*/ 2280920 w 2343150"/>
              <a:gd name="connsiteY4" fmla="*/ 2294890 h 4101972"/>
              <a:gd name="connsiteX5" fmla="*/ 2255520 w 2343150"/>
              <a:gd name="connsiteY5" fmla="*/ 2343785 h 4101972"/>
              <a:gd name="connsiteX6" fmla="*/ 2190750 w 2343150"/>
              <a:gd name="connsiteY6" fmla="*/ 2355850 h 4101972"/>
              <a:gd name="connsiteX7" fmla="*/ 2157730 w 2343150"/>
              <a:gd name="connsiteY7" fmla="*/ 2353945 h 4101972"/>
              <a:gd name="connsiteX8" fmla="*/ 2103755 w 2343150"/>
              <a:gd name="connsiteY8" fmla="*/ 2402205 h 4101972"/>
              <a:gd name="connsiteX9" fmla="*/ 2076450 w 2343150"/>
              <a:gd name="connsiteY9" fmla="*/ 2486025 h 4101972"/>
              <a:gd name="connsiteX10" fmla="*/ 2044700 w 2343150"/>
              <a:gd name="connsiteY10" fmla="*/ 2559050 h 4101972"/>
              <a:gd name="connsiteX11" fmla="*/ 2007235 w 2343150"/>
              <a:gd name="connsiteY11" fmla="*/ 2616835 h 4101972"/>
              <a:gd name="connsiteX12" fmla="*/ 1844675 w 2343150"/>
              <a:gd name="connsiteY12" fmla="*/ 2692400 h 4101972"/>
              <a:gd name="connsiteX13" fmla="*/ 1766570 w 2343150"/>
              <a:gd name="connsiteY13" fmla="*/ 2811780 h 4101972"/>
              <a:gd name="connsiteX14" fmla="*/ 1745615 w 2343150"/>
              <a:gd name="connsiteY14" fmla="*/ 2945765 h 4101972"/>
              <a:gd name="connsiteX15" fmla="*/ 1725930 w 2343150"/>
              <a:gd name="connsiteY15" fmla="*/ 3023235 h 4101972"/>
              <a:gd name="connsiteX16" fmla="*/ 1833880 w 2343150"/>
              <a:gd name="connsiteY16" fmla="*/ 3223260 h 4101972"/>
              <a:gd name="connsiteX17" fmla="*/ 1921510 w 2343150"/>
              <a:gd name="connsiteY17" fmla="*/ 3765550 h 4101972"/>
              <a:gd name="connsiteX18" fmla="*/ 1822450 w 2343150"/>
              <a:gd name="connsiteY18" fmla="*/ 3792855 h 4101972"/>
              <a:gd name="connsiteX19" fmla="*/ 1898650 w 2343150"/>
              <a:gd name="connsiteY19" fmla="*/ 3892550 h 4101972"/>
              <a:gd name="connsiteX20" fmla="*/ 1960245 w 2343150"/>
              <a:gd name="connsiteY20" fmla="*/ 3911600 h 4101972"/>
              <a:gd name="connsiteX21" fmla="*/ 2026920 w 2343150"/>
              <a:gd name="connsiteY21" fmla="*/ 3923665 h 4101972"/>
              <a:gd name="connsiteX22" fmla="*/ 2038350 w 2343150"/>
              <a:gd name="connsiteY22" fmla="*/ 3978275 h 4101972"/>
              <a:gd name="connsiteX23" fmla="*/ 1866900 w 2343150"/>
              <a:gd name="connsiteY23" fmla="*/ 3989705 h 4101972"/>
              <a:gd name="connsiteX24" fmla="*/ 1654175 w 2343150"/>
              <a:gd name="connsiteY24" fmla="*/ 3993515 h 4101972"/>
              <a:gd name="connsiteX25" fmla="*/ 1651000 w 2343150"/>
              <a:gd name="connsiteY25" fmla="*/ 3930650 h 4101972"/>
              <a:gd name="connsiteX26" fmla="*/ 1689100 w 2343150"/>
              <a:gd name="connsiteY26" fmla="*/ 3822700 h 4101972"/>
              <a:gd name="connsiteX27" fmla="*/ 1644650 w 2343150"/>
              <a:gd name="connsiteY27" fmla="*/ 3378200 h 4101972"/>
              <a:gd name="connsiteX28" fmla="*/ 1515110 w 2343150"/>
              <a:gd name="connsiteY28" fmla="*/ 3171190 h 4101972"/>
              <a:gd name="connsiteX29" fmla="*/ 1475740 w 2343150"/>
              <a:gd name="connsiteY29" fmla="*/ 3427095 h 4101972"/>
              <a:gd name="connsiteX30" fmla="*/ 1238885 w 2343150"/>
              <a:gd name="connsiteY30" fmla="*/ 3848735 h 4101972"/>
              <a:gd name="connsiteX31" fmla="*/ 1186180 w 2343150"/>
              <a:gd name="connsiteY31" fmla="*/ 3898265 h 4101972"/>
              <a:gd name="connsiteX32" fmla="*/ 1128395 w 2343150"/>
              <a:gd name="connsiteY32" fmla="*/ 3917315 h 4101972"/>
              <a:gd name="connsiteX33" fmla="*/ 1222375 w 2343150"/>
              <a:gd name="connsiteY33" fmla="*/ 3994785 h 4101972"/>
              <a:gd name="connsiteX34" fmla="*/ 1294130 w 2343150"/>
              <a:gd name="connsiteY34" fmla="*/ 3994785 h 4101972"/>
              <a:gd name="connsiteX35" fmla="*/ 1301750 w 2343150"/>
              <a:gd name="connsiteY35" fmla="*/ 4052570 h 4101972"/>
              <a:gd name="connsiteX36" fmla="*/ 1212850 w 2343150"/>
              <a:gd name="connsiteY36" fmla="*/ 4077969 h 4101972"/>
              <a:gd name="connsiteX37" fmla="*/ 1206500 w 2343150"/>
              <a:gd name="connsiteY37" fmla="*/ 4095750 h 4101972"/>
              <a:gd name="connsiteX38" fmla="*/ 1035050 w 2343150"/>
              <a:gd name="connsiteY38" fmla="*/ 4083050 h 4101972"/>
              <a:gd name="connsiteX39" fmla="*/ 889000 w 2343150"/>
              <a:gd name="connsiteY39" fmla="*/ 4064000 h 4101972"/>
              <a:gd name="connsiteX40" fmla="*/ 887730 w 2343150"/>
              <a:gd name="connsiteY40" fmla="*/ 3980180 h 4101972"/>
              <a:gd name="connsiteX41" fmla="*/ 920750 w 2343150"/>
              <a:gd name="connsiteY41" fmla="*/ 3917950 h 4101972"/>
              <a:gd name="connsiteX42" fmla="*/ 1212850 w 2343150"/>
              <a:gd name="connsiteY42" fmla="*/ 3467100 h 4101972"/>
              <a:gd name="connsiteX43" fmla="*/ 1203325 w 2343150"/>
              <a:gd name="connsiteY43" fmla="*/ 3448050 h 4101972"/>
              <a:gd name="connsiteX44" fmla="*/ 1238250 w 2343150"/>
              <a:gd name="connsiteY44" fmla="*/ 3435350 h 4101972"/>
              <a:gd name="connsiteX45" fmla="*/ 1225550 w 2343150"/>
              <a:gd name="connsiteY45" fmla="*/ 2838450 h 4101972"/>
              <a:gd name="connsiteX46" fmla="*/ 1200150 w 2343150"/>
              <a:gd name="connsiteY46" fmla="*/ 2800350 h 4101972"/>
              <a:gd name="connsiteX47" fmla="*/ 1276350 w 2343150"/>
              <a:gd name="connsiteY47" fmla="*/ 2686050 h 4101972"/>
              <a:gd name="connsiteX48" fmla="*/ 1207135 w 2343150"/>
              <a:gd name="connsiteY48" fmla="*/ 2664459 h 4101972"/>
              <a:gd name="connsiteX49" fmla="*/ 1060450 w 2343150"/>
              <a:gd name="connsiteY49" fmla="*/ 2667000 h 4101972"/>
              <a:gd name="connsiteX50" fmla="*/ 908050 w 2343150"/>
              <a:gd name="connsiteY50" fmla="*/ 2635250 h 4101972"/>
              <a:gd name="connsiteX51" fmla="*/ 781050 w 2343150"/>
              <a:gd name="connsiteY51" fmla="*/ 2508250 h 4101972"/>
              <a:gd name="connsiteX52" fmla="*/ 371475 w 2343150"/>
              <a:gd name="connsiteY52" fmla="*/ 2310130 h 4101972"/>
              <a:gd name="connsiteX53" fmla="*/ 241300 w 2343150"/>
              <a:gd name="connsiteY53" fmla="*/ 2165350 h 4101972"/>
              <a:gd name="connsiteX54" fmla="*/ 161290 w 2343150"/>
              <a:gd name="connsiteY54" fmla="*/ 2082800 h 4101972"/>
              <a:gd name="connsiteX55" fmla="*/ 114300 w 2343150"/>
              <a:gd name="connsiteY55" fmla="*/ 1917700 h 4101972"/>
              <a:gd name="connsiteX56" fmla="*/ 91440 w 2343150"/>
              <a:gd name="connsiteY56" fmla="*/ 1881505 h 4101972"/>
              <a:gd name="connsiteX57" fmla="*/ 76200 w 2343150"/>
              <a:gd name="connsiteY57" fmla="*/ 1797050 h 4101972"/>
              <a:gd name="connsiteX58" fmla="*/ 33655 w 2343150"/>
              <a:gd name="connsiteY58" fmla="*/ 1715770 h 4101972"/>
              <a:gd name="connsiteX59" fmla="*/ 36195 w 2343150"/>
              <a:gd name="connsiteY59" fmla="*/ 1565910 h 4101972"/>
              <a:gd name="connsiteX60" fmla="*/ 51435 w 2343150"/>
              <a:gd name="connsiteY60" fmla="*/ 1461770 h 4101972"/>
              <a:gd name="connsiteX61" fmla="*/ 37465 w 2343150"/>
              <a:gd name="connsiteY61" fmla="*/ 1405254 h 4101972"/>
              <a:gd name="connsiteX62" fmla="*/ 0 w 2343150"/>
              <a:gd name="connsiteY62" fmla="*/ 1365250 h 4101972"/>
              <a:gd name="connsiteX63" fmla="*/ 29845 w 2343150"/>
              <a:gd name="connsiteY63" fmla="*/ 1378584 h 4101972"/>
              <a:gd name="connsiteX64" fmla="*/ 52705 w 2343150"/>
              <a:gd name="connsiteY64" fmla="*/ 1336675 h 4101972"/>
              <a:gd name="connsiteX65" fmla="*/ 54610 w 2343150"/>
              <a:gd name="connsiteY65" fmla="*/ 1233804 h 4101972"/>
              <a:gd name="connsiteX66" fmla="*/ 109855 w 2343150"/>
              <a:gd name="connsiteY66" fmla="*/ 1093470 h 4101972"/>
              <a:gd name="connsiteX67" fmla="*/ 285750 w 2343150"/>
              <a:gd name="connsiteY67" fmla="*/ 796290 h 4101972"/>
              <a:gd name="connsiteX68" fmla="*/ 407035 w 2343150"/>
              <a:gd name="connsiteY68" fmla="*/ 563244 h 4101972"/>
              <a:gd name="connsiteX69" fmla="*/ 511175 w 2343150"/>
              <a:gd name="connsiteY69" fmla="*/ 400685 h 4101972"/>
              <a:gd name="connsiteX70" fmla="*/ 788035 w 2343150"/>
              <a:gd name="connsiteY70" fmla="*/ 126365 h 4101972"/>
              <a:gd name="connsiteX71" fmla="*/ 1052830 w 2343150"/>
              <a:gd name="connsiteY71" fmla="*/ 59055 h 4101972"/>
              <a:gd name="connsiteX72" fmla="*/ 1238250 w 2343150"/>
              <a:gd name="connsiteY72" fmla="*/ 0 h 4101972"/>
              <a:gd name="connsiteX73" fmla="*/ 1538605 w 2343150"/>
              <a:gd name="connsiteY73" fmla="*/ 15875 h 4101972"/>
              <a:gd name="connsiteX74" fmla="*/ 1806575 w 2343150"/>
              <a:gd name="connsiteY74" fmla="*/ 56515 h 4101972"/>
              <a:gd name="connsiteX75" fmla="*/ 2030095 w 2343150"/>
              <a:gd name="connsiteY75" fmla="*/ 274955 h 4101972"/>
              <a:gd name="connsiteX76" fmla="*/ 2164080 w 2343150"/>
              <a:gd name="connsiteY76" fmla="*/ 483870 h 4101972"/>
              <a:gd name="connsiteX77" fmla="*/ 2273300 w 2343150"/>
              <a:gd name="connsiteY77" fmla="*/ 876300 h 4101972"/>
              <a:gd name="connsiteX78" fmla="*/ 2247900 w 2343150"/>
              <a:gd name="connsiteY78" fmla="*/ 1282700 h 4101972"/>
              <a:gd name="connsiteX79" fmla="*/ 2216150 w 2343150"/>
              <a:gd name="connsiteY79" fmla="*/ 1530350 h 4101972"/>
              <a:gd name="connsiteX80" fmla="*/ 2197100 w 2343150"/>
              <a:gd name="connsiteY80" fmla="*/ 1670050 h 4101972"/>
              <a:gd name="connsiteX81" fmla="*/ 2190750 w 2343150"/>
              <a:gd name="connsiteY81" fmla="*/ 1771650 h 4101972"/>
              <a:gd name="connsiteX82" fmla="*/ 2133600 w 2343150"/>
              <a:gd name="connsiteY82" fmla="*/ 1860550 h 4101972"/>
              <a:gd name="connsiteX83" fmla="*/ 2122170 w 2343150"/>
              <a:gd name="connsiteY83" fmla="*/ 1964690 h 4101972"/>
              <a:gd name="connsiteX84" fmla="*/ 2089150 w 2343150"/>
              <a:gd name="connsiteY84" fmla="*/ 2012950 h 4101972"/>
              <a:gd name="connsiteX85" fmla="*/ 2006600 w 2343150"/>
              <a:gd name="connsiteY85" fmla="*/ 2178050 h 4101972"/>
              <a:gd name="connsiteX86" fmla="*/ 1987550 w 2343150"/>
              <a:gd name="connsiteY86" fmla="*/ 2216150 h 4101972"/>
              <a:gd name="connsiteX87" fmla="*/ 2051050 w 2343150"/>
              <a:gd name="connsiteY87" fmla="*/ 2216150 h 4101972"/>
              <a:gd name="connsiteX88" fmla="*/ 2032635 w 2343150"/>
              <a:gd name="connsiteY88" fmla="*/ 2129790 h 4101972"/>
              <a:gd name="connsiteX89" fmla="*/ 2095500 w 2343150"/>
              <a:gd name="connsiteY89" fmla="*/ 2012950 h 4101972"/>
              <a:gd name="connsiteX90" fmla="*/ 2193290 w 2343150"/>
              <a:gd name="connsiteY90" fmla="*/ 2005965 h 4101972"/>
              <a:gd name="connsiteX91" fmla="*/ 2303780 w 2343150"/>
              <a:gd name="connsiteY91" fmla="*/ 2056765 h 4101972"/>
              <a:gd name="connsiteX92" fmla="*/ 2343150 w 2343150"/>
              <a:gd name="connsiteY92" fmla="*/ 2114550 h 4101972"/>
              <a:gd name="connsiteX0" fmla="*/ 2343150 w 2343150"/>
              <a:gd name="connsiteY0" fmla="*/ 2114550 h 4101972"/>
              <a:gd name="connsiteX1" fmla="*/ 2320925 w 2343150"/>
              <a:gd name="connsiteY1" fmla="*/ 2171700 h 4101972"/>
              <a:gd name="connsiteX2" fmla="*/ 2301240 w 2343150"/>
              <a:gd name="connsiteY2" fmla="*/ 2218690 h 4101972"/>
              <a:gd name="connsiteX3" fmla="*/ 2311400 w 2343150"/>
              <a:gd name="connsiteY3" fmla="*/ 2273935 h 4101972"/>
              <a:gd name="connsiteX4" fmla="*/ 2280920 w 2343150"/>
              <a:gd name="connsiteY4" fmla="*/ 2294890 h 4101972"/>
              <a:gd name="connsiteX5" fmla="*/ 2255520 w 2343150"/>
              <a:gd name="connsiteY5" fmla="*/ 2343785 h 4101972"/>
              <a:gd name="connsiteX6" fmla="*/ 2190750 w 2343150"/>
              <a:gd name="connsiteY6" fmla="*/ 2355850 h 4101972"/>
              <a:gd name="connsiteX7" fmla="*/ 2157730 w 2343150"/>
              <a:gd name="connsiteY7" fmla="*/ 2353945 h 4101972"/>
              <a:gd name="connsiteX8" fmla="*/ 2103755 w 2343150"/>
              <a:gd name="connsiteY8" fmla="*/ 2402205 h 4101972"/>
              <a:gd name="connsiteX9" fmla="*/ 2076450 w 2343150"/>
              <a:gd name="connsiteY9" fmla="*/ 2486025 h 4101972"/>
              <a:gd name="connsiteX10" fmla="*/ 2044700 w 2343150"/>
              <a:gd name="connsiteY10" fmla="*/ 2559050 h 4101972"/>
              <a:gd name="connsiteX11" fmla="*/ 2007235 w 2343150"/>
              <a:gd name="connsiteY11" fmla="*/ 2616835 h 4101972"/>
              <a:gd name="connsiteX12" fmla="*/ 1844675 w 2343150"/>
              <a:gd name="connsiteY12" fmla="*/ 2692400 h 4101972"/>
              <a:gd name="connsiteX13" fmla="*/ 1766570 w 2343150"/>
              <a:gd name="connsiteY13" fmla="*/ 2811780 h 4101972"/>
              <a:gd name="connsiteX14" fmla="*/ 1745615 w 2343150"/>
              <a:gd name="connsiteY14" fmla="*/ 2945765 h 4101972"/>
              <a:gd name="connsiteX15" fmla="*/ 1725930 w 2343150"/>
              <a:gd name="connsiteY15" fmla="*/ 3023235 h 4101972"/>
              <a:gd name="connsiteX16" fmla="*/ 1833880 w 2343150"/>
              <a:gd name="connsiteY16" fmla="*/ 3223260 h 4101972"/>
              <a:gd name="connsiteX17" fmla="*/ 1921510 w 2343150"/>
              <a:gd name="connsiteY17" fmla="*/ 3765550 h 4101972"/>
              <a:gd name="connsiteX18" fmla="*/ 1822450 w 2343150"/>
              <a:gd name="connsiteY18" fmla="*/ 3792855 h 4101972"/>
              <a:gd name="connsiteX19" fmla="*/ 1898650 w 2343150"/>
              <a:gd name="connsiteY19" fmla="*/ 3892550 h 4101972"/>
              <a:gd name="connsiteX20" fmla="*/ 1960245 w 2343150"/>
              <a:gd name="connsiteY20" fmla="*/ 3911600 h 4101972"/>
              <a:gd name="connsiteX21" fmla="*/ 2026920 w 2343150"/>
              <a:gd name="connsiteY21" fmla="*/ 3923665 h 4101972"/>
              <a:gd name="connsiteX22" fmla="*/ 2038350 w 2343150"/>
              <a:gd name="connsiteY22" fmla="*/ 3978275 h 4101972"/>
              <a:gd name="connsiteX23" fmla="*/ 1866900 w 2343150"/>
              <a:gd name="connsiteY23" fmla="*/ 3989705 h 4101972"/>
              <a:gd name="connsiteX24" fmla="*/ 1654175 w 2343150"/>
              <a:gd name="connsiteY24" fmla="*/ 3993515 h 4101972"/>
              <a:gd name="connsiteX25" fmla="*/ 1651000 w 2343150"/>
              <a:gd name="connsiteY25" fmla="*/ 3930650 h 4101972"/>
              <a:gd name="connsiteX26" fmla="*/ 1689100 w 2343150"/>
              <a:gd name="connsiteY26" fmla="*/ 3822700 h 4101972"/>
              <a:gd name="connsiteX27" fmla="*/ 1644650 w 2343150"/>
              <a:gd name="connsiteY27" fmla="*/ 3378200 h 4101972"/>
              <a:gd name="connsiteX28" fmla="*/ 1515110 w 2343150"/>
              <a:gd name="connsiteY28" fmla="*/ 3171190 h 4101972"/>
              <a:gd name="connsiteX29" fmla="*/ 1475740 w 2343150"/>
              <a:gd name="connsiteY29" fmla="*/ 3427095 h 4101972"/>
              <a:gd name="connsiteX30" fmla="*/ 1238885 w 2343150"/>
              <a:gd name="connsiteY30" fmla="*/ 3848735 h 4101972"/>
              <a:gd name="connsiteX31" fmla="*/ 1186180 w 2343150"/>
              <a:gd name="connsiteY31" fmla="*/ 3898265 h 4101972"/>
              <a:gd name="connsiteX32" fmla="*/ 1128395 w 2343150"/>
              <a:gd name="connsiteY32" fmla="*/ 3917315 h 4101972"/>
              <a:gd name="connsiteX33" fmla="*/ 1222375 w 2343150"/>
              <a:gd name="connsiteY33" fmla="*/ 3994785 h 4101972"/>
              <a:gd name="connsiteX34" fmla="*/ 1294130 w 2343150"/>
              <a:gd name="connsiteY34" fmla="*/ 3994785 h 4101972"/>
              <a:gd name="connsiteX35" fmla="*/ 1301750 w 2343150"/>
              <a:gd name="connsiteY35" fmla="*/ 4052570 h 4101972"/>
              <a:gd name="connsiteX36" fmla="*/ 1212850 w 2343150"/>
              <a:gd name="connsiteY36" fmla="*/ 4077969 h 4101972"/>
              <a:gd name="connsiteX37" fmla="*/ 1206500 w 2343150"/>
              <a:gd name="connsiteY37" fmla="*/ 4095750 h 4101972"/>
              <a:gd name="connsiteX38" fmla="*/ 1035050 w 2343150"/>
              <a:gd name="connsiteY38" fmla="*/ 4083050 h 4101972"/>
              <a:gd name="connsiteX39" fmla="*/ 889000 w 2343150"/>
              <a:gd name="connsiteY39" fmla="*/ 4064000 h 4101972"/>
              <a:gd name="connsiteX40" fmla="*/ 887730 w 2343150"/>
              <a:gd name="connsiteY40" fmla="*/ 3980180 h 4101972"/>
              <a:gd name="connsiteX41" fmla="*/ 920750 w 2343150"/>
              <a:gd name="connsiteY41" fmla="*/ 3917950 h 4101972"/>
              <a:gd name="connsiteX42" fmla="*/ 1212850 w 2343150"/>
              <a:gd name="connsiteY42" fmla="*/ 3467100 h 4101972"/>
              <a:gd name="connsiteX43" fmla="*/ 1203325 w 2343150"/>
              <a:gd name="connsiteY43" fmla="*/ 3448050 h 4101972"/>
              <a:gd name="connsiteX44" fmla="*/ 1238250 w 2343150"/>
              <a:gd name="connsiteY44" fmla="*/ 3435350 h 4101972"/>
              <a:gd name="connsiteX45" fmla="*/ 1225550 w 2343150"/>
              <a:gd name="connsiteY45" fmla="*/ 2838450 h 4101972"/>
              <a:gd name="connsiteX46" fmla="*/ 1200150 w 2343150"/>
              <a:gd name="connsiteY46" fmla="*/ 2800350 h 4101972"/>
              <a:gd name="connsiteX47" fmla="*/ 1276350 w 2343150"/>
              <a:gd name="connsiteY47" fmla="*/ 2686050 h 4101972"/>
              <a:gd name="connsiteX48" fmla="*/ 1207135 w 2343150"/>
              <a:gd name="connsiteY48" fmla="*/ 2664459 h 4101972"/>
              <a:gd name="connsiteX49" fmla="*/ 1060450 w 2343150"/>
              <a:gd name="connsiteY49" fmla="*/ 2667000 h 4101972"/>
              <a:gd name="connsiteX50" fmla="*/ 908050 w 2343150"/>
              <a:gd name="connsiteY50" fmla="*/ 2635250 h 4101972"/>
              <a:gd name="connsiteX51" fmla="*/ 781050 w 2343150"/>
              <a:gd name="connsiteY51" fmla="*/ 2508250 h 4101972"/>
              <a:gd name="connsiteX52" fmla="*/ 371475 w 2343150"/>
              <a:gd name="connsiteY52" fmla="*/ 2310130 h 4101972"/>
              <a:gd name="connsiteX53" fmla="*/ 241300 w 2343150"/>
              <a:gd name="connsiteY53" fmla="*/ 2165350 h 4101972"/>
              <a:gd name="connsiteX54" fmla="*/ 161290 w 2343150"/>
              <a:gd name="connsiteY54" fmla="*/ 2082800 h 4101972"/>
              <a:gd name="connsiteX55" fmla="*/ 114300 w 2343150"/>
              <a:gd name="connsiteY55" fmla="*/ 1917700 h 4101972"/>
              <a:gd name="connsiteX56" fmla="*/ 91440 w 2343150"/>
              <a:gd name="connsiteY56" fmla="*/ 1881505 h 4101972"/>
              <a:gd name="connsiteX57" fmla="*/ 76200 w 2343150"/>
              <a:gd name="connsiteY57" fmla="*/ 1797050 h 4101972"/>
              <a:gd name="connsiteX58" fmla="*/ 33655 w 2343150"/>
              <a:gd name="connsiteY58" fmla="*/ 1715770 h 4101972"/>
              <a:gd name="connsiteX59" fmla="*/ 36195 w 2343150"/>
              <a:gd name="connsiteY59" fmla="*/ 1565910 h 4101972"/>
              <a:gd name="connsiteX60" fmla="*/ 51435 w 2343150"/>
              <a:gd name="connsiteY60" fmla="*/ 1461770 h 4101972"/>
              <a:gd name="connsiteX61" fmla="*/ 37465 w 2343150"/>
              <a:gd name="connsiteY61" fmla="*/ 1405254 h 4101972"/>
              <a:gd name="connsiteX62" fmla="*/ 0 w 2343150"/>
              <a:gd name="connsiteY62" fmla="*/ 1365250 h 4101972"/>
              <a:gd name="connsiteX63" fmla="*/ 29845 w 2343150"/>
              <a:gd name="connsiteY63" fmla="*/ 1378584 h 4101972"/>
              <a:gd name="connsiteX64" fmla="*/ 52705 w 2343150"/>
              <a:gd name="connsiteY64" fmla="*/ 1336675 h 4101972"/>
              <a:gd name="connsiteX65" fmla="*/ 54610 w 2343150"/>
              <a:gd name="connsiteY65" fmla="*/ 1233804 h 4101972"/>
              <a:gd name="connsiteX66" fmla="*/ 109855 w 2343150"/>
              <a:gd name="connsiteY66" fmla="*/ 1093470 h 4101972"/>
              <a:gd name="connsiteX67" fmla="*/ 285750 w 2343150"/>
              <a:gd name="connsiteY67" fmla="*/ 796290 h 4101972"/>
              <a:gd name="connsiteX68" fmla="*/ 407035 w 2343150"/>
              <a:gd name="connsiteY68" fmla="*/ 563244 h 4101972"/>
              <a:gd name="connsiteX69" fmla="*/ 511175 w 2343150"/>
              <a:gd name="connsiteY69" fmla="*/ 400685 h 4101972"/>
              <a:gd name="connsiteX70" fmla="*/ 788035 w 2343150"/>
              <a:gd name="connsiteY70" fmla="*/ 126365 h 4101972"/>
              <a:gd name="connsiteX71" fmla="*/ 1052830 w 2343150"/>
              <a:gd name="connsiteY71" fmla="*/ 59055 h 4101972"/>
              <a:gd name="connsiteX72" fmla="*/ 1238250 w 2343150"/>
              <a:gd name="connsiteY72" fmla="*/ 0 h 4101972"/>
              <a:gd name="connsiteX73" fmla="*/ 1538605 w 2343150"/>
              <a:gd name="connsiteY73" fmla="*/ 15875 h 4101972"/>
              <a:gd name="connsiteX74" fmla="*/ 1806575 w 2343150"/>
              <a:gd name="connsiteY74" fmla="*/ 56515 h 4101972"/>
              <a:gd name="connsiteX75" fmla="*/ 2030095 w 2343150"/>
              <a:gd name="connsiteY75" fmla="*/ 274955 h 4101972"/>
              <a:gd name="connsiteX76" fmla="*/ 2164080 w 2343150"/>
              <a:gd name="connsiteY76" fmla="*/ 483870 h 4101972"/>
              <a:gd name="connsiteX77" fmla="*/ 2267585 w 2343150"/>
              <a:gd name="connsiteY77" fmla="*/ 876300 h 4101972"/>
              <a:gd name="connsiteX78" fmla="*/ 2247900 w 2343150"/>
              <a:gd name="connsiteY78" fmla="*/ 1282700 h 4101972"/>
              <a:gd name="connsiteX79" fmla="*/ 2216150 w 2343150"/>
              <a:gd name="connsiteY79" fmla="*/ 1530350 h 4101972"/>
              <a:gd name="connsiteX80" fmla="*/ 2197100 w 2343150"/>
              <a:gd name="connsiteY80" fmla="*/ 1670050 h 4101972"/>
              <a:gd name="connsiteX81" fmla="*/ 2190750 w 2343150"/>
              <a:gd name="connsiteY81" fmla="*/ 1771650 h 4101972"/>
              <a:gd name="connsiteX82" fmla="*/ 2133600 w 2343150"/>
              <a:gd name="connsiteY82" fmla="*/ 1860550 h 4101972"/>
              <a:gd name="connsiteX83" fmla="*/ 2122170 w 2343150"/>
              <a:gd name="connsiteY83" fmla="*/ 1964690 h 4101972"/>
              <a:gd name="connsiteX84" fmla="*/ 2089150 w 2343150"/>
              <a:gd name="connsiteY84" fmla="*/ 2012950 h 4101972"/>
              <a:gd name="connsiteX85" fmla="*/ 2006600 w 2343150"/>
              <a:gd name="connsiteY85" fmla="*/ 2178050 h 4101972"/>
              <a:gd name="connsiteX86" fmla="*/ 1987550 w 2343150"/>
              <a:gd name="connsiteY86" fmla="*/ 2216150 h 4101972"/>
              <a:gd name="connsiteX87" fmla="*/ 2051050 w 2343150"/>
              <a:gd name="connsiteY87" fmla="*/ 2216150 h 4101972"/>
              <a:gd name="connsiteX88" fmla="*/ 2032635 w 2343150"/>
              <a:gd name="connsiteY88" fmla="*/ 2129790 h 4101972"/>
              <a:gd name="connsiteX89" fmla="*/ 2095500 w 2343150"/>
              <a:gd name="connsiteY89" fmla="*/ 2012950 h 4101972"/>
              <a:gd name="connsiteX90" fmla="*/ 2193290 w 2343150"/>
              <a:gd name="connsiteY90" fmla="*/ 2005965 h 4101972"/>
              <a:gd name="connsiteX91" fmla="*/ 2303780 w 2343150"/>
              <a:gd name="connsiteY91" fmla="*/ 2056765 h 4101972"/>
              <a:gd name="connsiteX92" fmla="*/ 2343150 w 2343150"/>
              <a:gd name="connsiteY92" fmla="*/ 2114550 h 4101972"/>
              <a:gd name="connsiteX0" fmla="*/ 2343150 w 2343150"/>
              <a:gd name="connsiteY0" fmla="*/ 2114550 h 4101972"/>
              <a:gd name="connsiteX1" fmla="*/ 2320925 w 2343150"/>
              <a:gd name="connsiteY1" fmla="*/ 2171700 h 4101972"/>
              <a:gd name="connsiteX2" fmla="*/ 2301240 w 2343150"/>
              <a:gd name="connsiteY2" fmla="*/ 2218690 h 4101972"/>
              <a:gd name="connsiteX3" fmla="*/ 2311400 w 2343150"/>
              <a:gd name="connsiteY3" fmla="*/ 2273935 h 4101972"/>
              <a:gd name="connsiteX4" fmla="*/ 2280920 w 2343150"/>
              <a:gd name="connsiteY4" fmla="*/ 2294890 h 4101972"/>
              <a:gd name="connsiteX5" fmla="*/ 2255520 w 2343150"/>
              <a:gd name="connsiteY5" fmla="*/ 2343785 h 4101972"/>
              <a:gd name="connsiteX6" fmla="*/ 2190750 w 2343150"/>
              <a:gd name="connsiteY6" fmla="*/ 2355850 h 4101972"/>
              <a:gd name="connsiteX7" fmla="*/ 2157730 w 2343150"/>
              <a:gd name="connsiteY7" fmla="*/ 2353945 h 4101972"/>
              <a:gd name="connsiteX8" fmla="*/ 2103755 w 2343150"/>
              <a:gd name="connsiteY8" fmla="*/ 2402205 h 4101972"/>
              <a:gd name="connsiteX9" fmla="*/ 2076450 w 2343150"/>
              <a:gd name="connsiteY9" fmla="*/ 2486025 h 4101972"/>
              <a:gd name="connsiteX10" fmla="*/ 2044700 w 2343150"/>
              <a:gd name="connsiteY10" fmla="*/ 2559050 h 4101972"/>
              <a:gd name="connsiteX11" fmla="*/ 2007235 w 2343150"/>
              <a:gd name="connsiteY11" fmla="*/ 2616835 h 4101972"/>
              <a:gd name="connsiteX12" fmla="*/ 1844675 w 2343150"/>
              <a:gd name="connsiteY12" fmla="*/ 2692400 h 4101972"/>
              <a:gd name="connsiteX13" fmla="*/ 1766570 w 2343150"/>
              <a:gd name="connsiteY13" fmla="*/ 2811780 h 4101972"/>
              <a:gd name="connsiteX14" fmla="*/ 1745615 w 2343150"/>
              <a:gd name="connsiteY14" fmla="*/ 2945765 h 4101972"/>
              <a:gd name="connsiteX15" fmla="*/ 1725930 w 2343150"/>
              <a:gd name="connsiteY15" fmla="*/ 3023235 h 4101972"/>
              <a:gd name="connsiteX16" fmla="*/ 1833880 w 2343150"/>
              <a:gd name="connsiteY16" fmla="*/ 3223260 h 4101972"/>
              <a:gd name="connsiteX17" fmla="*/ 1921510 w 2343150"/>
              <a:gd name="connsiteY17" fmla="*/ 3765550 h 4101972"/>
              <a:gd name="connsiteX18" fmla="*/ 1822450 w 2343150"/>
              <a:gd name="connsiteY18" fmla="*/ 3792855 h 4101972"/>
              <a:gd name="connsiteX19" fmla="*/ 1898650 w 2343150"/>
              <a:gd name="connsiteY19" fmla="*/ 3892550 h 4101972"/>
              <a:gd name="connsiteX20" fmla="*/ 1960245 w 2343150"/>
              <a:gd name="connsiteY20" fmla="*/ 3911600 h 4101972"/>
              <a:gd name="connsiteX21" fmla="*/ 2026920 w 2343150"/>
              <a:gd name="connsiteY21" fmla="*/ 3923665 h 4101972"/>
              <a:gd name="connsiteX22" fmla="*/ 2038350 w 2343150"/>
              <a:gd name="connsiteY22" fmla="*/ 3978275 h 4101972"/>
              <a:gd name="connsiteX23" fmla="*/ 1866900 w 2343150"/>
              <a:gd name="connsiteY23" fmla="*/ 3989705 h 4101972"/>
              <a:gd name="connsiteX24" fmla="*/ 1654175 w 2343150"/>
              <a:gd name="connsiteY24" fmla="*/ 3993515 h 4101972"/>
              <a:gd name="connsiteX25" fmla="*/ 1651000 w 2343150"/>
              <a:gd name="connsiteY25" fmla="*/ 3930650 h 4101972"/>
              <a:gd name="connsiteX26" fmla="*/ 1689100 w 2343150"/>
              <a:gd name="connsiteY26" fmla="*/ 3822700 h 4101972"/>
              <a:gd name="connsiteX27" fmla="*/ 1644650 w 2343150"/>
              <a:gd name="connsiteY27" fmla="*/ 3378200 h 4101972"/>
              <a:gd name="connsiteX28" fmla="*/ 1515110 w 2343150"/>
              <a:gd name="connsiteY28" fmla="*/ 3171190 h 4101972"/>
              <a:gd name="connsiteX29" fmla="*/ 1475740 w 2343150"/>
              <a:gd name="connsiteY29" fmla="*/ 3427095 h 4101972"/>
              <a:gd name="connsiteX30" fmla="*/ 1238885 w 2343150"/>
              <a:gd name="connsiteY30" fmla="*/ 3848735 h 4101972"/>
              <a:gd name="connsiteX31" fmla="*/ 1186180 w 2343150"/>
              <a:gd name="connsiteY31" fmla="*/ 3898265 h 4101972"/>
              <a:gd name="connsiteX32" fmla="*/ 1128395 w 2343150"/>
              <a:gd name="connsiteY32" fmla="*/ 3917315 h 4101972"/>
              <a:gd name="connsiteX33" fmla="*/ 1222375 w 2343150"/>
              <a:gd name="connsiteY33" fmla="*/ 3994785 h 4101972"/>
              <a:gd name="connsiteX34" fmla="*/ 1294130 w 2343150"/>
              <a:gd name="connsiteY34" fmla="*/ 3994785 h 4101972"/>
              <a:gd name="connsiteX35" fmla="*/ 1301750 w 2343150"/>
              <a:gd name="connsiteY35" fmla="*/ 4052570 h 4101972"/>
              <a:gd name="connsiteX36" fmla="*/ 1212850 w 2343150"/>
              <a:gd name="connsiteY36" fmla="*/ 4077969 h 4101972"/>
              <a:gd name="connsiteX37" fmla="*/ 1206500 w 2343150"/>
              <a:gd name="connsiteY37" fmla="*/ 4095750 h 4101972"/>
              <a:gd name="connsiteX38" fmla="*/ 1035050 w 2343150"/>
              <a:gd name="connsiteY38" fmla="*/ 4083050 h 4101972"/>
              <a:gd name="connsiteX39" fmla="*/ 889000 w 2343150"/>
              <a:gd name="connsiteY39" fmla="*/ 4064000 h 4101972"/>
              <a:gd name="connsiteX40" fmla="*/ 887730 w 2343150"/>
              <a:gd name="connsiteY40" fmla="*/ 3980180 h 4101972"/>
              <a:gd name="connsiteX41" fmla="*/ 920750 w 2343150"/>
              <a:gd name="connsiteY41" fmla="*/ 3917950 h 4101972"/>
              <a:gd name="connsiteX42" fmla="*/ 1212850 w 2343150"/>
              <a:gd name="connsiteY42" fmla="*/ 3467100 h 4101972"/>
              <a:gd name="connsiteX43" fmla="*/ 1203325 w 2343150"/>
              <a:gd name="connsiteY43" fmla="*/ 3448050 h 4101972"/>
              <a:gd name="connsiteX44" fmla="*/ 1238250 w 2343150"/>
              <a:gd name="connsiteY44" fmla="*/ 3435350 h 4101972"/>
              <a:gd name="connsiteX45" fmla="*/ 1225550 w 2343150"/>
              <a:gd name="connsiteY45" fmla="*/ 2838450 h 4101972"/>
              <a:gd name="connsiteX46" fmla="*/ 1200150 w 2343150"/>
              <a:gd name="connsiteY46" fmla="*/ 2800350 h 4101972"/>
              <a:gd name="connsiteX47" fmla="*/ 1276350 w 2343150"/>
              <a:gd name="connsiteY47" fmla="*/ 2686050 h 4101972"/>
              <a:gd name="connsiteX48" fmla="*/ 1207135 w 2343150"/>
              <a:gd name="connsiteY48" fmla="*/ 2664459 h 4101972"/>
              <a:gd name="connsiteX49" fmla="*/ 1060450 w 2343150"/>
              <a:gd name="connsiteY49" fmla="*/ 2667000 h 4101972"/>
              <a:gd name="connsiteX50" fmla="*/ 908050 w 2343150"/>
              <a:gd name="connsiteY50" fmla="*/ 2635250 h 4101972"/>
              <a:gd name="connsiteX51" fmla="*/ 781050 w 2343150"/>
              <a:gd name="connsiteY51" fmla="*/ 2508250 h 4101972"/>
              <a:gd name="connsiteX52" fmla="*/ 371475 w 2343150"/>
              <a:gd name="connsiteY52" fmla="*/ 2310130 h 4101972"/>
              <a:gd name="connsiteX53" fmla="*/ 241300 w 2343150"/>
              <a:gd name="connsiteY53" fmla="*/ 2165350 h 4101972"/>
              <a:gd name="connsiteX54" fmla="*/ 161290 w 2343150"/>
              <a:gd name="connsiteY54" fmla="*/ 2082800 h 4101972"/>
              <a:gd name="connsiteX55" fmla="*/ 114300 w 2343150"/>
              <a:gd name="connsiteY55" fmla="*/ 1917700 h 4101972"/>
              <a:gd name="connsiteX56" fmla="*/ 91440 w 2343150"/>
              <a:gd name="connsiteY56" fmla="*/ 1881505 h 4101972"/>
              <a:gd name="connsiteX57" fmla="*/ 76200 w 2343150"/>
              <a:gd name="connsiteY57" fmla="*/ 1797050 h 4101972"/>
              <a:gd name="connsiteX58" fmla="*/ 33655 w 2343150"/>
              <a:gd name="connsiteY58" fmla="*/ 1715770 h 4101972"/>
              <a:gd name="connsiteX59" fmla="*/ 36195 w 2343150"/>
              <a:gd name="connsiteY59" fmla="*/ 1565910 h 4101972"/>
              <a:gd name="connsiteX60" fmla="*/ 51435 w 2343150"/>
              <a:gd name="connsiteY60" fmla="*/ 1461770 h 4101972"/>
              <a:gd name="connsiteX61" fmla="*/ 37465 w 2343150"/>
              <a:gd name="connsiteY61" fmla="*/ 1405254 h 4101972"/>
              <a:gd name="connsiteX62" fmla="*/ 0 w 2343150"/>
              <a:gd name="connsiteY62" fmla="*/ 1365250 h 4101972"/>
              <a:gd name="connsiteX63" fmla="*/ 29845 w 2343150"/>
              <a:gd name="connsiteY63" fmla="*/ 1378584 h 4101972"/>
              <a:gd name="connsiteX64" fmla="*/ 52705 w 2343150"/>
              <a:gd name="connsiteY64" fmla="*/ 1336675 h 4101972"/>
              <a:gd name="connsiteX65" fmla="*/ 54610 w 2343150"/>
              <a:gd name="connsiteY65" fmla="*/ 1233804 h 4101972"/>
              <a:gd name="connsiteX66" fmla="*/ 109855 w 2343150"/>
              <a:gd name="connsiteY66" fmla="*/ 1093470 h 4101972"/>
              <a:gd name="connsiteX67" fmla="*/ 285750 w 2343150"/>
              <a:gd name="connsiteY67" fmla="*/ 796290 h 4101972"/>
              <a:gd name="connsiteX68" fmla="*/ 407035 w 2343150"/>
              <a:gd name="connsiteY68" fmla="*/ 563244 h 4101972"/>
              <a:gd name="connsiteX69" fmla="*/ 511175 w 2343150"/>
              <a:gd name="connsiteY69" fmla="*/ 400685 h 4101972"/>
              <a:gd name="connsiteX70" fmla="*/ 788035 w 2343150"/>
              <a:gd name="connsiteY70" fmla="*/ 126365 h 4101972"/>
              <a:gd name="connsiteX71" fmla="*/ 1052830 w 2343150"/>
              <a:gd name="connsiteY71" fmla="*/ 59055 h 4101972"/>
              <a:gd name="connsiteX72" fmla="*/ 1238250 w 2343150"/>
              <a:gd name="connsiteY72" fmla="*/ 0 h 4101972"/>
              <a:gd name="connsiteX73" fmla="*/ 1538605 w 2343150"/>
              <a:gd name="connsiteY73" fmla="*/ 15875 h 4101972"/>
              <a:gd name="connsiteX74" fmla="*/ 1806575 w 2343150"/>
              <a:gd name="connsiteY74" fmla="*/ 56515 h 4101972"/>
              <a:gd name="connsiteX75" fmla="*/ 2030095 w 2343150"/>
              <a:gd name="connsiteY75" fmla="*/ 274955 h 4101972"/>
              <a:gd name="connsiteX76" fmla="*/ 2164080 w 2343150"/>
              <a:gd name="connsiteY76" fmla="*/ 483870 h 4101972"/>
              <a:gd name="connsiteX77" fmla="*/ 2267585 w 2343150"/>
              <a:gd name="connsiteY77" fmla="*/ 876300 h 4101972"/>
              <a:gd name="connsiteX78" fmla="*/ 2247900 w 2343150"/>
              <a:gd name="connsiteY78" fmla="*/ 1282700 h 4101972"/>
              <a:gd name="connsiteX79" fmla="*/ 2216150 w 2343150"/>
              <a:gd name="connsiteY79" fmla="*/ 1530350 h 4101972"/>
              <a:gd name="connsiteX80" fmla="*/ 2197100 w 2343150"/>
              <a:gd name="connsiteY80" fmla="*/ 1670050 h 4101972"/>
              <a:gd name="connsiteX81" fmla="*/ 2190750 w 2343150"/>
              <a:gd name="connsiteY81" fmla="*/ 1771650 h 4101972"/>
              <a:gd name="connsiteX82" fmla="*/ 2133600 w 2343150"/>
              <a:gd name="connsiteY82" fmla="*/ 1860550 h 4101972"/>
              <a:gd name="connsiteX83" fmla="*/ 2122170 w 2343150"/>
              <a:gd name="connsiteY83" fmla="*/ 1964690 h 4101972"/>
              <a:gd name="connsiteX84" fmla="*/ 2089150 w 2343150"/>
              <a:gd name="connsiteY84" fmla="*/ 2012950 h 4101972"/>
              <a:gd name="connsiteX85" fmla="*/ 2006600 w 2343150"/>
              <a:gd name="connsiteY85" fmla="*/ 2178050 h 4101972"/>
              <a:gd name="connsiteX86" fmla="*/ 1987550 w 2343150"/>
              <a:gd name="connsiteY86" fmla="*/ 2216150 h 4101972"/>
              <a:gd name="connsiteX87" fmla="*/ 2051050 w 2343150"/>
              <a:gd name="connsiteY87" fmla="*/ 2216150 h 4101972"/>
              <a:gd name="connsiteX88" fmla="*/ 2032635 w 2343150"/>
              <a:gd name="connsiteY88" fmla="*/ 2129790 h 4101972"/>
              <a:gd name="connsiteX89" fmla="*/ 2097405 w 2343150"/>
              <a:gd name="connsiteY89" fmla="*/ 2022475 h 4101972"/>
              <a:gd name="connsiteX90" fmla="*/ 2193290 w 2343150"/>
              <a:gd name="connsiteY90" fmla="*/ 2005965 h 4101972"/>
              <a:gd name="connsiteX91" fmla="*/ 2303780 w 2343150"/>
              <a:gd name="connsiteY91" fmla="*/ 2056765 h 4101972"/>
              <a:gd name="connsiteX92" fmla="*/ 2343150 w 2343150"/>
              <a:gd name="connsiteY92" fmla="*/ 2114550 h 4101972"/>
              <a:gd name="connsiteX0" fmla="*/ 2343150 w 2343150"/>
              <a:gd name="connsiteY0" fmla="*/ 2114550 h 4101972"/>
              <a:gd name="connsiteX1" fmla="*/ 2320925 w 2343150"/>
              <a:gd name="connsiteY1" fmla="*/ 2171700 h 4101972"/>
              <a:gd name="connsiteX2" fmla="*/ 2301240 w 2343150"/>
              <a:gd name="connsiteY2" fmla="*/ 2218690 h 4101972"/>
              <a:gd name="connsiteX3" fmla="*/ 2311400 w 2343150"/>
              <a:gd name="connsiteY3" fmla="*/ 2273935 h 4101972"/>
              <a:gd name="connsiteX4" fmla="*/ 2280920 w 2343150"/>
              <a:gd name="connsiteY4" fmla="*/ 2294890 h 4101972"/>
              <a:gd name="connsiteX5" fmla="*/ 2255520 w 2343150"/>
              <a:gd name="connsiteY5" fmla="*/ 2343785 h 4101972"/>
              <a:gd name="connsiteX6" fmla="*/ 2190750 w 2343150"/>
              <a:gd name="connsiteY6" fmla="*/ 2355850 h 4101972"/>
              <a:gd name="connsiteX7" fmla="*/ 2157730 w 2343150"/>
              <a:gd name="connsiteY7" fmla="*/ 2353945 h 4101972"/>
              <a:gd name="connsiteX8" fmla="*/ 2103755 w 2343150"/>
              <a:gd name="connsiteY8" fmla="*/ 2402205 h 4101972"/>
              <a:gd name="connsiteX9" fmla="*/ 2076450 w 2343150"/>
              <a:gd name="connsiteY9" fmla="*/ 2486025 h 4101972"/>
              <a:gd name="connsiteX10" fmla="*/ 2044700 w 2343150"/>
              <a:gd name="connsiteY10" fmla="*/ 2559050 h 4101972"/>
              <a:gd name="connsiteX11" fmla="*/ 2007235 w 2343150"/>
              <a:gd name="connsiteY11" fmla="*/ 2616835 h 4101972"/>
              <a:gd name="connsiteX12" fmla="*/ 1844675 w 2343150"/>
              <a:gd name="connsiteY12" fmla="*/ 2692400 h 4101972"/>
              <a:gd name="connsiteX13" fmla="*/ 1766570 w 2343150"/>
              <a:gd name="connsiteY13" fmla="*/ 2811780 h 4101972"/>
              <a:gd name="connsiteX14" fmla="*/ 1745615 w 2343150"/>
              <a:gd name="connsiteY14" fmla="*/ 2945765 h 4101972"/>
              <a:gd name="connsiteX15" fmla="*/ 1725930 w 2343150"/>
              <a:gd name="connsiteY15" fmla="*/ 3023235 h 4101972"/>
              <a:gd name="connsiteX16" fmla="*/ 1833880 w 2343150"/>
              <a:gd name="connsiteY16" fmla="*/ 3223260 h 4101972"/>
              <a:gd name="connsiteX17" fmla="*/ 1921510 w 2343150"/>
              <a:gd name="connsiteY17" fmla="*/ 3765550 h 4101972"/>
              <a:gd name="connsiteX18" fmla="*/ 1822450 w 2343150"/>
              <a:gd name="connsiteY18" fmla="*/ 3792855 h 4101972"/>
              <a:gd name="connsiteX19" fmla="*/ 1898650 w 2343150"/>
              <a:gd name="connsiteY19" fmla="*/ 3892550 h 4101972"/>
              <a:gd name="connsiteX20" fmla="*/ 1960245 w 2343150"/>
              <a:gd name="connsiteY20" fmla="*/ 3911600 h 4101972"/>
              <a:gd name="connsiteX21" fmla="*/ 2026920 w 2343150"/>
              <a:gd name="connsiteY21" fmla="*/ 3923665 h 4101972"/>
              <a:gd name="connsiteX22" fmla="*/ 2038350 w 2343150"/>
              <a:gd name="connsiteY22" fmla="*/ 3978275 h 4101972"/>
              <a:gd name="connsiteX23" fmla="*/ 1866900 w 2343150"/>
              <a:gd name="connsiteY23" fmla="*/ 3989705 h 4101972"/>
              <a:gd name="connsiteX24" fmla="*/ 1654175 w 2343150"/>
              <a:gd name="connsiteY24" fmla="*/ 3993515 h 4101972"/>
              <a:gd name="connsiteX25" fmla="*/ 1651000 w 2343150"/>
              <a:gd name="connsiteY25" fmla="*/ 3930650 h 4101972"/>
              <a:gd name="connsiteX26" fmla="*/ 1689100 w 2343150"/>
              <a:gd name="connsiteY26" fmla="*/ 3822700 h 4101972"/>
              <a:gd name="connsiteX27" fmla="*/ 1644650 w 2343150"/>
              <a:gd name="connsiteY27" fmla="*/ 3378200 h 4101972"/>
              <a:gd name="connsiteX28" fmla="*/ 1515110 w 2343150"/>
              <a:gd name="connsiteY28" fmla="*/ 3171190 h 4101972"/>
              <a:gd name="connsiteX29" fmla="*/ 1475740 w 2343150"/>
              <a:gd name="connsiteY29" fmla="*/ 3427095 h 4101972"/>
              <a:gd name="connsiteX30" fmla="*/ 1238885 w 2343150"/>
              <a:gd name="connsiteY30" fmla="*/ 3848735 h 4101972"/>
              <a:gd name="connsiteX31" fmla="*/ 1186180 w 2343150"/>
              <a:gd name="connsiteY31" fmla="*/ 3898265 h 4101972"/>
              <a:gd name="connsiteX32" fmla="*/ 1128395 w 2343150"/>
              <a:gd name="connsiteY32" fmla="*/ 3917315 h 4101972"/>
              <a:gd name="connsiteX33" fmla="*/ 1222375 w 2343150"/>
              <a:gd name="connsiteY33" fmla="*/ 3994785 h 4101972"/>
              <a:gd name="connsiteX34" fmla="*/ 1294130 w 2343150"/>
              <a:gd name="connsiteY34" fmla="*/ 3994785 h 4101972"/>
              <a:gd name="connsiteX35" fmla="*/ 1301750 w 2343150"/>
              <a:gd name="connsiteY35" fmla="*/ 4052570 h 4101972"/>
              <a:gd name="connsiteX36" fmla="*/ 1212850 w 2343150"/>
              <a:gd name="connsiteY36" fmla="*/ 4077969 h 4101972"/>
              <a:gd name="connsiteX37" fmla="*/ 1206500 w 2343150"/>
              <a:gd name="connsiteY37" fmla="*/ 4095750 h 4101972"/>
              <a:gd name="connsiteX38" fmla="*/ 1035050 w 2343150"/>
              <a:gd name="connsiteY38" fmla="*/ 4083050 h 4101972"/>
              <a:gd name="connsiteX39" fmla="*/ 889000 w 2343150"/>
              <a:gd name="connsiteY39" fmla="*/ 4064000 h 4101972"/>
              <a:gd name="connsiteX40" fmla="*/ 887730 w 2343150"/>
              <a:gd name="connsiteY40" fmla="*/ 3980180 h 4101972"/>
              <a:gd name="connsiteX41" fmla="*/ 920750 w 2343150"/>
              <a:gd name="connsiteY41" fmla="*/ 3917950 h 4101972"/>
              <a:gd name="connsiteX42" fmla="*/ 1212850 w 2343150"/>
              <a:gd name="connsiteY42" fmla="*/ 3467100 h 4101972"/>
              <a:gd name="connsiteX43" fmla="*/ 1203325 w 2343150"/>
              <a:gd name="connsiteY43" fmla="*/ 3448050 h 4101972"/>
              <a:gd name="connsiteX44" fmla="*/ 1238250 w 2343150"/>
              <a:gd name="connsiteY44" fmla="*/ 3435350 h 4101972"/>
              <a:gd name="connsiteX45" fmla="*/ 1225550 w 2343150"/>
              <a:gd name="connsiteY45" fmla="*/ 2838450 h 4101972"/>
              <a:gd name="connsiteX46" fmla="*/ 1200150 w 2343150"/>
              <a:gd name="connsiteY46" fmla="*/ 2800350 h 4101972"/>
              <a:gd name="connsiteX47" fmla="*/ 1276350 w 2343150"/>
              <a:gd name="connsiteY47" fmla="*/ 2686050 h 4101972"/>
              <a:gd name="connsiteX48" fmla="*/ 1207135 w 2343150"/>
              <a:gd name="connsiteY48" fmla="*/ 2664459 h 4101972"/>
              <a:gd name="connsiteX49" fmla="*/ 1060450 w 2343150"/>
              <a:gd name="connsiteY49" fmla="*/ 2667000 h 4101972"/>
              <a:gd name="connsiteX50" fmla="*/ 908050 w 2343150"/>
              <a:gd name="connsiteY50" fmla="*/ 2635250 h 4101972"/>
              <a:gd name="connsiteX51" fmla="*/ 781050 w 2343150"/>
              <a:gd name="connsiteY51" fmla="*/ 2508250 h 4101972"/>
              <a:gd name="connsiteX52" fmla="*/ 371475 w 2343150"/>
              <a:gd name="connsiteY52" fmla="*/ 2310130 h 4101972"/>
              <a:gd name="connsiteX53" fmla="*/ 241300 w 2343150"/>
              <a:gd name="connsiteY53" fmla="*/ 2165350 h 4101972"/>
              <a:gd name="connsiteX54" fmla="*/ 161290 w 2343150"/>
              <a:gd name="connsiteY54" fmla="*/ 2082800 h 4101972"/>
              <a:gd name="connsiteX55" fmla="*/ 114300 w 2343150"/>
              <a:gd name="connsiteY55" fmla="*/ 1917700 h 4101972"/>
              <a:gd name="connsiteX56" fmla="*/ 91440 w 2343150"/>
              <a:gd name="connsiteY56" fmla="*/ 1881505 h 4101972"/>
              <a:gd name="connsiteX57" fmla="*/ 76200 w 2343150"/>
              <a:gd name="connsiteY57" fmla="*/ 1797050 h 4101972"/>
              <a:gd name="connsiteX58" fmla="*/ 33655 w 2343150"/>
              <a:gd name="connsiteY58" fmla="*/ 1715770 h 4101972"/>
              <a:gd name="connsiteX59" fmla="*/ 36195 w 2343150"/>
              <a:gd name="connsiteY59" fmla="*/ 1565910 h 4101972"/>
              <a:gd name="connsiteX60" fmla="*/ 51435 w 2343150"/>
              <a:gd name="connsiteY60" fmla="*/ 1461770 h 4101972"/>
              <a:gd name="connsiteX61" fmla="*/ 37465 w 2343150"/>
              <a:gd name="connsiteY61" fmla="*/ 1405254 h 4101972"/>
              <a:gd name="connsiteX62" fmla="*/ 0 w 2343150"/>
              <a:gd name="connsiteY62" fmla="*/ 1365250 h 4101972"/>
              <a:gd name="connsiteX63" fmla="*/ 29845 w 2343150"/>
              <a:gd name="connsiteY63" fmla="*/ 1378584 h 4101972"/>
              <a:gd name="connsiteX64" fmla="*/ 52705 w 2343150"/>
              <a:gd name="connsiteY64" fmla="*/ 1336675 h 4101972"/>
              <a:gd name="connsiteX65" fmla="*/ 54610 w 2343150"/>
              <a:gd name="connsiteY65" fmla="*/ 1233804 h 4101972"/>
              <a:gd name="connsiteX66" fmla="*/ 109855 w 2343150"/>
              <a:gd name="connsiteY66" fmla="*/ 1093470 h 4101972"/>
              <a:gd name="connsiteX67" fmla="*/ 285750 w 2343150"/>
              <a:gd name="connsiteY67" fmla="*/ 796290 h 4101972"/>
              <a:gd name="connsiteX68" fmla="*/ 407035 w 2343150"/>
              <a:gd name="connsiteY68" fmla="*/ 563244 h 4101972"/>
              <a:gd name="connsiteX69" fmla="*/ 511175 w 2343150"/>
              <a:gd name="connsiteY69" fmla="*/ 400685 h 4101972"/>
              <a:gd name="connsiteX70" fmla="*/ 788035 w 2343150"/>
              <a:gd name="connsiteY70" fmla="*/ 126365 h 4101972"/>
              <a:gd name="connsiteX71" fmla="*/ 1052830 w 2343150"/>
              <a:gd name="connsiteY71" fmla="*/ 59055 h 4101972"/>
              <a:gd name="connsiteX72" fmla="*/ 1238250 w 2343150"/>
              <a:gd name="connsiteY72" fmla="*/ 0 h 4101972"/>
              <a:gd name="connsiteX73" fmla="*/ 1538605 w 2343150"/>
              <a:gd name="connsiteY73" fmla="*/ 15875 h 4101972"/>
              <a:gd name="connsiteX74" fmla="*/ 1806575 w 2343150"/>
              <a:gd name="connsiteY74" fmla="*/ 56515 h 4101972"/>
              <a:gd name="connsiteX75" fmla="*/ 2030095 w 2343150"/>
              <a:gd name="connsiteY75" fmla="*/ 274955 h 4101972"/>
              <a:gd name="connsiteX76" fmla="*/ 2164080 w 2343150"/>
              <a:gd name="connsiteY76" fmla="*/ 483870 h 4101972"/>
              <a:gd name="connsiteX77" fmla="*/ 2267585 w 2343150"/>
              <a:gd name="connsiteY77" fmla="*/ 876300 h 4101972"/>
              <a:gd name="connsiteX78" fmla="*/ 2247900 w 2343150"/>
              <a:gd name="connsiteY78" fmla="*/ 1282700 h 4101972"/>
              <a:gd name="connsiteX79" fmla="*/ 2216150 w 2343150"/>
              <a:gd name="connsiteY79" fmla="*/ 1530350 h 4101972"/>
              <a:gd name="connsiteX80" fmla="*/ 2197100 w 2343150"/>
              <a:gd name="connsiteY80" fmla="*/ 1670050 h 4101972"/>
              <a:gd name="connsiteX81" fmla="*/ 2190750 w 2343150"/>
              <a:gd name="connsiteY81" fmla="*/ 1771650 h 4101972"/>
              <a:gd name="connsiteX82" fmla="*/ 2133600 w 2343150"/>
              <a:gd name="connsiteY82" fmla="*/ 1860550 h 4101972"/>
              <a:gd name="connsiteX83" fmla="*/ 2122170 w 2343150"/>
              <a:gd name="connsiteY83" fmla="*/ 1964690 h 4101972"/>
              <a:gd name="connsiteX84" fmla="*/ 2089150 w 2343150"/>
              <a:gd name="connsiteY84" fmla="*/ 2012950 h 4101972"/>
              <a:gd name="connsiteX85" fmla="*/ 2006600 w 2343150"/>
              <a:gd name="connsiteY85" fmla="*/ 2178050 h 4101972"/>
              <a:gd name="connsiteX86" fmla="*/ 1987550 w 2343150"/>
              <a:gd name="connsiteY86" fmla="*/ 2216150 h 4101972"/>
              <a:gd name="connsiteX87" fmla="*/ 2051050 w 2343150"/>
              <a:gd name="connsiteY87" fmla="*/ 2216150 h 4101972"/>
              <a:gd name="connsiteX88" fmla="*/ 2032635 w 2343150"/>
              <a:gd name="connsiteY88" fmla="*/ 2129790 h 4101972"/>
              <a:gd name="connsiteX89" fmla="*/ 2097405 w 2343150"/>
              <a:gd name="connsiteY89" fmla="*/ 2022475 h 4101972"/>
              <a:gd name="connsiteX90" fmla="*/ 2185670 w 2343150"/>
              <a:gd name="connsiteY90" fmla="*/ 2011680 h 4101972"/>
              <a:gd name="connsiteX91" fmla="*/ 2303780 w 2343150"/>
              <a:gd name="connsiteY91" fmla="*/ 2056765 h 4101972"/>
              <a:gd name="connsiteX92" fmla="*/ 2343150 w 2343150"/>
              <a:gd name="connsiteY92" fmla="*/ 2114550 h 4101972"/>
              <a:gd name="connsiteX0" fmla="*/ 2343150 w 2343150"/>
              <a:gd name="connsiteY0" fmla="*/ 2114550 h 4101972"/>
              <a:gd name="connsiteX1" fmla="*/ 2320925 w 2343150"/>
              <a:gd name="connsiteY1" fmla="*/ 2171700 h 4101972"/>
              <a:gd name="connsiteX2" fmla="*/ 2301240 w 2343150"/>
              <a:gd name="connsiteY2" fmla="*/ 2218690 h 4101972"/>
              <a:gd name="connsiteX3" fmla="*/ 2311400 w 2343150"/>
              <a:gd name="connsiteY3" fmla="*/ 2273935 h 4101972"/>
              <a:gd name="connsiteX4" fmla="*/ 2280920 w 2343150"/>
              <a:gd name="connsiteY4" fmla="*/ 2294890 h 4101972"/>
              <a:gd name="connsiteX5" fmla="*/ 2255520 w 2343150"/>
              <a:gd name="connsiteY5" fmla="*/ 2343785 h 4101972"/>
              <a:gd name="connsiteX6" fmla="*/ 2190750 w 2343150"/>
              <a:gd name="connsiteY6" fmla="*/ 2355850 h 4101972"/>
              <a:gd name="connsiteX7" fmla="*/ 2157730 w 2343150"/>
              <a:gd name="connsiteY7" fmla="*/ 2353945 h 4101972"/>
              <a:gd name="connsiteX8" fmla="*/ 2103755 w 2343150"/>
              <a:gd name="connsiteY8" fmla="*/ 2402205 h 4101972"/>
              <a:gd name="connsiteX9" fmla="*/ 2076450 w 2343150"/>
              <a:gd name="connsiteY9" fmla="*/ 2486025 h 4101972"/>
              <a:gd name="connsiteX10" fmla="*/ 2044700 w 2343150"/>
              <a:gd name="connsiteY10" fmla="*/ 2559050 h 4101972"/>
              <a:gd name="connsiteX11" fmla="*/ 2007235 w 2343150"/>
              <a:gd name="connsiteY11" fmla="*/ 2616835 h 4101972"/>
              <a:gd name="connsiteX12" fmla="*/ 1844675 w 2343150"/>
              <a:gd name="connsiteY12" fmla="*/ 2692400 h 4101972"/>
              <a:gd name="connsiteX13" fmla="*/ 1766570 w 2343150"/>
              <a:gd name="connsiteY13" fmla="*/ 2811780 h 4101972"/>
              <a:gd name="connsiteX14" fmla="*/ 1745615 w 2343150"/>
              <a:gd name="connsiteY14" fmla="*/ 2945765 h 4101972"/>
              <a:gd name="connsiteX15" fmla="*/ 1725930 w 2343150"/>
              <a:gd name="connsiteY15" fmla="*/ 3023235 h 4101972"/>
              <a:gd name="connsiteX16" fmla="*/ 1833880 w 2343150"/>
              <a:gd name="connsiteY16" fmla="*/ 3223260 h 4101972"/>
              <a:gd name="connsiteX17" fmla="*/ 1921510 w 2343150"/>
              <a:gd name="connsiteY17" fmla="*/ 3765550 h 4101972"/>
              <a:gd name="connsiteX18" fmla="*/ 1822450 w 2343150"/>
              <a:gd name="connsiteY18" fmla="*/ 3792855 h 4101972"/>
              <a:gd name="connsiteX19" fmla="*/ 1898650 w 2343150"/>
              <a:gd name="connsiteY19" fmla="*/ 3892550 h 4101972"/>
              <a:gd name="connsiteX20" fmla="*/ 1960245 w 2343150"/>
              <a:gd name="connsiteY20" fmla="*/ 3911600 h 4101972"/>
              <a:gd name="connsiteX21" fmla="*/ 2026920 w 2343150"/>
              <a:gd name="connsiteY21" fmla="*/ 3923665 h 4101972"/>
              <a:gd name="connsiteX22" fmla="*/ 2038350 w 2343150"/>
              <a:gd name="connsiteY22" fmla="*/ 3978275 h 4101972"/>
              <a:gd name="connsiteX23" fmla="*/ 1866900 w 2343150"/>
              <a:gd name="connsiteY23" fmla="*/ 3989705 h 4101972"/>
              <a:gd name="connsiteX24" fmla="*/ 1654175 w 2343150"/>
              <a:gd name="connsiteY24" fmla="*/ 3993515 h 4101972"/>
              <a:gd name="connsiteX25" fmla="*/ 1651000 w 2343150"/>
              <a:gd name="connsiteY25" fmla="*/ 3930650 h 4101972"/>
              <a:gd name="connsiteX26" fmla="*/ 1689100 w 2343150"/>
              <a:gd name="connsiteY26" fmla="*/ 3822700 h 4101972"/>
              <a:gd name="connsiteX27" fmla="*/ 1644650 w 2343150"/>
              <a:gd name="connsiteY27" fmla="*/ 3378200 h 4101972"/>
              <a:gd name="connsiteX28" fmla="*/ 1515110 w 2343150"/>
              <a:gd name="connsiteY28" fmla="*/ 3171190 h 4101972"/>
              <a:gd name="connsiteX29" fmla="*/ 1475740 w 2343150"/>
              <a:gd name="connsiteY29" fmla="*/ 3427095 h 4101972"/>
              <a:gd name="connsiteX30" fmla="*/ 1238885 w 2343150"/>
              <a:gd name="connsiteY30" fmla="*/ 3848735 h 4101972"/>
              <a:gd name="connsiteX31" fmla="*/ 1186180 w 2343150"/>
              <a:gd name="connsiteY31" fmla="*/ 3898265 h 4101972"/>
              <a:gd name="connsiteX32" fmla="*/ 1128395 w 2343150"/>
              <a:gd name="connsiteY32" fmla="*/ 3917315 h 4101972"/>
              <a:gd name="connsiteX33" fmla="*/ 1222375 w 2343150"/>
              <a:gd name="connsiteY33" fmla="*/ 3994785 h 4101972"/>
              <a:gd name="connsiteX34" fmla="*/ 1294130 w 2343150"/>
              <a:gd name="connsiteY34" fmla="*/ 3994785 h 4101972"/>
              <a:gd name="connsiteX35" fmla="*/ 1301750 w 2343150"/>
              <a:gd name="connsiteY35" fmla="*/ 4052570 h 4101972"/>
              <a:gd name="connsiteX36" fmla="*/ 1212850 w 2343150"/>
              <a:gd name="connsiteY36" fmla="*/ 4077969 h 4101972"/>
              <a:gd name="connsiteX37" fmla="*/ 1206500 w 2343150"/>
              <a:gd name="connsiteY37" fmla="*/ 4095750 h 4101972"/>
              <a:gd name="connsiteX38" fmla="*/ 1035050 w 2343150"/>
              <a:gd name="connsiteY38" fmla="*/ 4083050 h 4101972"/>
              <a:gd name="connsiteX39" fmla="*/ 889000 w 2343150"/>
              <a:gd name="connsiteY39" fmla="*/ 4064000 h 4101972"/>
              <a:gd name="connsiteX40" fmla="*/ 887730 w 2343150"/>
              <a:gd name="connsiteY40" fmla="*/ 3980180 h 4101972"/>
              <a:gd name="connsiteX41" fmla="*/ 920750 w 2343150"/>
              <a:gd name="connsiteY41" fmla="*/ 3917950 h 4101972"/>
              <a:gd name="connsiteX42" fmla="*/ 1212850 w 2343150"/>
              <a:gd name="connsiteY42" fmla="*/ 3467100 h 4101972"/>
              <a:gd name="connsiteX43" fmla="*/ 1203325 w 2343150"/>
              <a:gd name="connsiteY43" fmla="*/ 3448050 h 4101972"/>
              <a:gd name="connsiteX44" fmla="*/ 1238250 w 2343150"/>
              <a:gd name="connsiteY44" fmla="*/ 3435350 h 4101972"/>
              <a:gd name="connsiteX45" fmla="*/ 1225550 w 2343150"/>
              <a:gd name="connsiteY45" fmla="*/ 2838450 h 4101972"/>
              <a:gd name="connsiteX46" fmla="*/ 1200150 w 2343150"/>
              <a:gd name="connsiteY46" fmla="*/ 2800350 h 4101972"/>
              <a:gd name="connsiteX47" fmla="*/ 1276350 w 2343150"/>
              <a:gd name="connsiteY47" fmla="*/ 2686050 h 4101972"/>
              <a:gd name="connsiteX48" fmla="*/ 1207135 w 2343150"/>
              <a:gd name="connsiteY48" fmla="*/ 2664459 h 4101972"/>
              <a:gd name="connsiteX49" fmla="*/ 1060450 w 2343150"/>
              <a:gd name="connsiteY49" fmla="*/ 2667000 h 4101972"/>
              <a:gd name="connsiteX50" fmla="*/ 908050 w 2343150"/>
              <a:gd name="connsiteY50" fmla="*/ 2635250 h 4101972"/>
              <a:gd name="connsiteX51" fmla="*/ 781050 w 2343150"/>
              <a:gd name="connsiteY51" fmla="*/ 2508250 h 4101972"/>
              <a:gd name="connsiteX52" fmla="*/ 371475 w 2343150"/>
              <a:gd name="connsiteY52" fmla="*/ 2310130 h 4101972"/>
              <a:gd name="connsiteX53" fmla="*/ 241300 w 2343150"/>
              <a:gd name="connsiteY53" fmla="*/ 2165350 h 4101972"/>
              <a:gd name="connsiteX54" fmla="*/ 161290 w 2343150"/>
              <a:gd name="connsiteY54" fmla="*/ 2082800 h 4101972"/>
              <a:gd name="connsiteX55" fmla="*/ 114300 w 2343150"/>
              <a:gd name="connsiteY55" fmla="*/ 1917700 h 4101972"/>
              <a:gd name="connsiteX56" fmla="*/ 91440 w 2343150"/>
              <a:gd name="connsiteY56" fmla="*/ 1881505 h 4101972"/>
              <a:gd name="connsiteX57" fmla="*/ 76200 w 2343150"/>
              <a:gd name="connsiteY57" fmla="*/ 1797050 h 4101972"/>
              <a:gd name="connsiteX58" fmla="*/ 33655 w 2343150"/>
              <a:gd name="connsiteY58" fmla="*/ 1715770 h 4101972"/>
              <a:gd name="connsiteX59" fmla="*/ 36195 w 2343150"/>
              <a:gd name="connsiteY59" fmla="*/ 1565910 h 4101972"/>
              <a:gd name="connsiteX60" fmla="*/ 51435 w 2343150"/>
              <a:gd name="connsiteY60" fmla="*/ 1461770 h 4101972"/>
              <a:gd name="connsiteX61" fmla="*/ 37465 w 2343150"/>
              <a:gd name="connsiteY61" fmla="*/ 1405254 h 4101972"/>
              <a:gd name="connsiteX62" fmla="*/ 0 w 2343150"/>
              <a:gd name="connsiteY62" fmla="*/ 1365250 h 4101972"/>
              <a:gd name="connsiteX63" fmla="*/ 29845 w 2343150"/>
              <a:gd name="connsiteY63" fmla="*/ 1378584 h 4101972"/>
              <a:gd name="connsiteX64" fmla="*/ 52705 w 2343150"/>
              <a:gd name="connsiteY64" fmla="*/ 1336675 h 4101972"/>
              <a:gd name="connsiteX65" fmla="*/ 54610 w 2343150"/>
              <a:gd name="connsiteY65" fmla="*/ 1233804 h 4101972"/>
              <a:gd name="connsiteX66" fmla="*/ 109855 w 2343150"/>
              <a:gd name="connsiteY66" fmla="*/ 1093470 h 4101972"/>
              <a:gd name="connsiteX67" fmla="*/ 285750 w 2343150"/>
              <a:gd name="connsiteY67" fmla="*/ 796290 h 4101972"/>
              <a:gd name="connsiteX68" fmla="*/ 407035 w 2343150"/>
              <a:gd name="connsiteY68" fmla="*/ 563244 h 4101972"/>
              <a:gd name="connsiteX69" fmla="*/ 511175 w 2343150"/>
              <a:gd name="connsiteY69" fmla="*/ 400685 h 4101972"/>
              <a:gd name="connsiteX70" fmla="*/ 788035 w 2343150"/>
              <a:gd name="connsiteY70" fmla="*/ 126365 h 4101972"/>
              <a:gd name="connsiteX71" fmla="*/ 1052830 w 2343150"/>
              <a:gd name="connsiteY71" fmla="*/ 59055 h 4101972"/>
              <a:gd name="connsiteX72" fmla="*/ 1238250 w 2343150"/>
              <a:gd name="connsiteY72" fmla="*/ 0 h 4101972"/>
              <a:gd name="connsiteX73" fmla="*/ 1538605 w 2343150"/>
              <a:gd name="connsiteY73" fmla="*/ 15875 h 4101972"/>
              <a:gd name="connsiteX74" fmla="*/ 1806575 w 2343150"/>
              <a:gd name="connsiteY74" fmla="*/ 56515 h 4101972"/>
              <a:gd name="connsiteX75" fmla="*/ 2030095 w 2343150"/>
              <a:gd name="connsiteY75" fmla="*/ 274955 h 4101972"/>
              <a:gd name="connsiteX76" fmla="*/ 2164080 w 2343150"/>
              <a:gd name="connsiteY76" fmla="*/ 483870 h 4101972"/>
              <a:gd name="connsiteX77" fmla="*/ 2267585 w 2343150"/>
              <a:gd name="connsiteY77" fmla="*/ 876300 h 4101972"/>
              <a:gd name="connsiteX78" fmla="*/ 2247900 w 2343150"/>
              <a:gd name="connsiteY78" fmla="*/ 1282700 h 4101972"/>
              <a:gd name="connsiteX79" fmla="*/ 2216150 w 2343150"/>
              <a:gd name="connsiteY79" fmla="*/ 1530350 h 4101972"/>
              <a:gd name="connsiteX80" fmla="*/ 2197100 w 2343150"/>
              <a:gd name="connsiteY80" fmla="*/ 1670050 h 4101972"/>
              <a:gd name="connsiteX81" fmla="*/ 2190750 w 2343150"/>
              <a:gd name="connsiteY81" fmla="*/ 1771650 h 4101972"/>
              <a:gd name="connsiteX82" fmla="*/ 2133600 w 2343150"/>
              <a:gd name="connsiteY82" fmla="*/ 1860550 h 4101972"/>
              <a:gd name="connsiteX83" fmla="*/ 2122170 w 2343150"/>
              <a:gd name="connsiteY83" fmla="*/ 1964690 h 4101972"/>
              <a:gd name="connsiteX84" fmla="*/ 2089150 w 2343150"/>
              <a:gd name="connsiteY84" fmla="*/ 2012950 h 4101972"/>
              <a:gd name="connsiteX85" fmla="*/ 2006600 w 2343150"/>
              <a:gd name="connsiteY85" fmla="*/ 2178050 h 4101972"/>
              <a:gd name="connsiteX86" fmla="*/ 1987550 w 2343150"/>
              <a:gd name="connsiteY86" fmla="*/ 2216150 h 4101972"/>
              <a:gd name="connsiteX87" fmla="*/ 2051050 w 2343150"/>
              <a:gd name="connsiteY87" fmla="*/ 2216150 h 4101972"/>
              <a:gd name="connsiteX88" fmla="*/ 2032635 w 2343150"/>
              <a:gd name="connsiteY88" fmla="*/ 2129790 h 4101972"/>
              <a:gd name="connsiteX89" fmla="*/ 2097405 w 2343150"/>
              <a:gd name="connsiteY89" fmla="*/ 2022475 h 4101972"/>
              <a:gd name="connsiteX90" fmla="*/ 2185670 w 2343150"/>
              <a:gd name="connsiteY90" fmla="*/ 2011680 h 4101972"/>
              <a:gd name="connsiteX91" fmla="*/ 2286635 w 2343150"/>
              <a:gd name="connsiteY91" fmla="*/ 2060575 h 4101972"/>
              <a:gd name="connsiteX92" fmla="*/ 2343150 w 2343150"/>
              <a:gd name="connsiteY92" fmla="*/ 2114550 h 4101972"/>
              <a:gd name="connsiteX0" fmla="*/ 2343150 w 2343150"/>
              <a:gd name="connsiteY0" fmla="*/ 2114550 h 4101972"/>
              <a:gd name="connsiteX1" fmla="*/ 2320925 w 2343150"/>
              <a:gd name="connsiteY1" fmla="*/ 2171700 h 4101972"/>
              <a:gd name="connsiteX2" fmla="*/ 2301240 w 2343150"/>
              <a:gd name="connsiteY2" fmla="*/ 2218690 h 4101972"/>
              <a:gd name="connsiteX3" fmla="*/ 2311400 w 2343150"/>
              <a:gd name="connsiteY3" fmla="*/ 2273935 h 4101972"/>
              <a:gd name="connsiteX4" fmla="*/ 2280920 w 2343150"/>
              <a:gd name="connsiteY4" fmla="*/ 2294890 h 4101972"/>
              <a:gd name="connsiteX5" fmla="*/ 2255520 w 2343150"/>
              <a:gd name="connsiteY5" fmla="*/ 2343785 h 4101972"/>
              <a:gd name="connsiteX6" fmla="*/ 2190750 w 2343150"/>
              <a:gd name="connsiteY6" fmla="*/ 2355850 h 4101972"/>
              <a:gd name="connsiteX7" fmla="*/ 2157730 w 2343150"/>
              <a:gd name="connsiteY7" fmla="*/ 2353945 h 4101972"/>
              <a:gd name="connsiteX8" fmla="*/ 2103755 w 2343150"/>
              <a:gd name="connsiteY8" fmla="*/ 2402205 h 4101972"/>
              <a:gd name="connsiteX9" fmla="*/ 2076450 w 2343150"/>
              <a:gd name="connsiteY9" fmla="*/ 2486025 h 4101972"/>
              <a:gd name="connsiteX10" fmla="*/ 2044700 w 2343150"/>
              <a:gd name="connsiteY10" fmla="*/ 2559050 h 4101972"/>
              <a:gd name="connsiteX11" fmla="*/ 2007235 w 2343150"/>
              <a:gd name="connsiteY11" fmla="*/ 2616835 h 4101972"/>
              <a:gd name="connsiteX12" fmla="*/ 1844675 w 2343150"/>
              <a:gd name="connsiteY12" fmla="*/ 2692400 h 4101972"/>
              <a:gd name="connsiteX13" fmla="*/ 1766570 w 2343150"/>
              <a:gd name="connsiteY13" fmla="*/ 2811780 h 4101972"/>
              <a:gd name="connsiteX14" fmla="*/ 1745615 w 2343150"/>
              <a:gd name="connsiteY14" fmla="*/ 2945765 h 4101972"/>
              <a:gd name="connsiteX15" fmla="*/ 1725930 w 2343150"/>
              <a:gd name="connsiteY15" fmla="*/ 3023235 h 4101972"/>
              <a:gd name="connsiteX16" fmla="*/ 1833880 w 2343150"/>
              <a:gd name="connsiteY16" fmla="*/ 3223260 h 4101972"/>
              <a:gd name="connsiteX17" fmla="*/ 1921510 w 2343150"/>
              <a:gd name="connsiteY17" fmla="*/ 3765550 h 4101972"/>
              <a:gd name="connsiteX18" fmla="*/ 1822450 w 2343150"/>
              <a:gd name="connsiteY18" fmla="*/ 3792855 h 4101972"/>
              <a:gd name="connsiteX19" fmla="*/ 1898650 w 2343150"/>
              <a:gd name="connsiteY19" fmla="*/ 3892550 h 4101972"/>
              <a:gd name="connsiteX20" fmla="*/ 1960245 w 2343150"/>
              <a:gd name="connsiteY20" fmla="*/ 3911600 h 4101972"/>
              <a:gd name="connsiteX21" fmla="*/ 2026920 w 2343150"/>
              <a:gd name="connsiteY21" fmla="*/ 3923665 h 4101972"/>
              <a:gd name="connsiteX22" fmla="*/ 2038350 w 2343150"/>
              <a:gd name="connsiteY22" fmla="*/ 3978275 h 4101972"/>
              <a:gd name="connsiteX23" fmla="*/ 1866900 w 2343150"/>
              <a:gd name="connsiteY23" fmla="*/ 3989705 h 4101972"/>
              <a:gd name="connsiteX24" fmla="*/ 1654175 w 2343150"/>
              <a:gd name="connsiteY24" fmla="*/ 3993515 h 4101972"/>
              <a:gd name="connsiteX25" fmla="*/ 1651000 w 2343150"/>
              <a:gd name="connsiteY25" fmla="*/ 3930650 h 4101972"/>
              <a:gd name="connsiteX26" fmla="*/ 1689100 w 2343150"/>
              <a:gd name="connsiteY26" fmla="*/ 3822700 h 4101972"/>
              <a:gd name="connsiteX27" fmla="*/ 1644650 w 2343150"/>
              <a:gd name="connsiteY27" fmla="*/ 3378200 h 4101972"/>
              <a:gd name="connsiteX28" fmla="*/ 1515110 w 2343150"/>
              <a:gd name="connsiteY28" fmla="*/ 3171190 h 4101972"/>
              <a:gd name="connsiteX29" fmla="*/ 1475740 w 2343150"/>
              <a:gd name="connsiteY29" fmla="*/ 3427095 h 4101972"/>
              <a:gd name="connsiteX30" fmla="*/ 1238885 w 2343150"/>
              <a:gd name="connsiteY30" fmla="*/ 3848735 h 4101972"/>
              <a:gd name="connsiteX31" fmla="*/ 1186180 w 2343150"/>
              <a:gd name="connsiteY31" fmla="*/ 3898265 h 4101972"/>
              <a:gd name="connsiteX32" fmla="*/ 1128395 w 2343150"/>
              <a:gd name="connsiteY32" fmla="*/ 3917315 h 4101972"/>
              <a:gd name="connsiteX33" fmla="*/ 1222375 w 2343150"/>
              <a:gd name="connsiteY33" fmla="*/ 3994785 h 4101972"/>
              <a:gd name="connsiteX34" fmla="*/ 1294130 w 2343150"/>
              <a:gd name="connsiteY34" fmla="*/ 3994785 h 4101972"/>
              <a:gd name="connsiteX35" fmla="*/ 1301750 w 2343150"/>
              <a:gd name="connsiteY35" fmla="*/ 4052570 h 4101972"/>
              <a:gd name="connsiteX36" fmla="*/ 1212850 w 2343150"/>
              <a:gd name="connsiteY36" fmla="*/ 4077969 h 4101972"/>
              <a:gd name="connsiteX37" fmla="*/ 1206500 w 2343150"/>
              <a:gd name="connsiteY37" fmla="*/ 4095750 h 4101972"/>
              <a:gd name="connsiteX38" fmla="*/ 1035050 w 2343150"/>
              <a:gd name="connsiteY38" fmla="*/ 4083050 h 4101972"/>
              <a:gd name="connsiteX39" fmla="*/ 889000 w 2343150"/>
              <a:gd name="connsiteY39" fmla="*/ 4064000 h 4101972"/>
              <a:gd name="connsiteX40" fmla="*/ 887730 w 2343150"/>
              <a:gd name="connsiteY40" fmla="*/ 3980180 h 4101972"/>
              <a:gd name="connsiteX41" fmla="*/ 920750 w 2343150"/>
              <a:gd name="connsiteY41" fmla="*/ 3917950 h 4101972"/>
              <a:gd name="connsiteX42" fmla="*/ 1212850 w 2343150"/>
              <a:gd name="connsiteY42" fmla="*/ 3467100 h 4101972"/>
              <a:gd name="connsiteX43" fmla="*/ 1203325 w 2343150"/>
              <a:gd name="connsiteY43" fmla="*/ 3448050 h 4101972"/>
              <a:gd name="connsiteX44" fmla="*/ 1238250 w 2343150"/>
              <a:gd name="connsiteY44" fmla="*/ 3435350 h 4101972"/>
              <a:gd name="connsiteX45" fmla="*/ 1225550 w 2343150"/>
              <a:gd name="connsiteY45" fmla="*/ 2838450 h 4101972"/>
              <a:gd name="connsiteX46" fmla="*/ 1200150 w 2343150"/>
              <a:gd name="connsiteY46" fmla="*/ 2800350 h 4101972"/>
              <a:gd name="connsiteX47" fmla="*/ 1276350 w 2343150"/>
              <a:gd name="connsiteY47" fmla="*/ 2686050 h 4101972"/>
              <a:gd name="connsiteX48" fmla="*/ 1207135 w 2343150"/>
              <a:gd name="connsiteY48" fmla="*/ 2664459 h 4101972"/>
              <a:gd name="connsiteX49" fmla="*/ 1060450 w 2343150"/>
              <a:gd name="connsiteY49" fmla="*/ 2667000 h 4101972"/>
              <a:gd name="connsiteX50" fmla="*/ 908050 w 2343150"/>
              <a:gd name="connsiteY50" fmla="*/ 2635250 h 4101972"/>
              <a:gd name="connsiteX51" fmla="*/ 781050 w 2343150"/>
              <a:gd name="connsiteY51" fmla="*/ 2508250 h 4101972"/>
              <a:gd name="connsiteX52" fmla="*/ 371475 w 2343150"/>
              <a:gd name="connsiteY52" fmla="*/ 2310130 h 4101972"/>
              <a:gd name="connsiteX53" fmla="*/ 241300 w 2343150"/>
              <a:gd name="connsiteY53" fmla="*/ 2165350 h 4101972"/>
              <a:gd name="connsiteX54" fmla="*/ 161290 w 2343150"/>
              <a:gd name="connsiteY54" fmla="*/ 2082800 h 4101972"/>
              <a:gd name="connsiteX55" fmla="*/ 114300 w 2343150"/>
              <a:gd name="connsiteY55" fmla="*/ 1917700 h 4101972"/>
              <a:gd name="connsiteX56" fmla="*/ 91440 w 2343150"/>
              <a:gd name="connsiteY56" fmla="*/ 1881505 h 4101972"/>
              <a:gd name="connsiteX57" fmla="*/ 76200 w 2343150"/>
              <a:gd name="connsiteY57" fmla="*/ 1797050 h 4101972"/>
              <a:gd name="connsiteX58" fmla="*/ 33655 w 2343150"/>
              <a:gd name="connsiteY58" fmla="*/ 1715770 h 4101972"/>
              <a:gd name="connsiteX59" fmla="*/ 36195 w 2343150"/>
              <a:gd name="connsiteY59" fmla="*/ 1565910 h 4101972"/>
              <a:gd name="connsiteX60" fmla="*/ 51435 w 2343150"/>
              <a:gd name="connsiteY60" fmla="*/ 1461770 h 4101972"/>
              <a:gd name="connsiteX61" fmla="*/ 37465 w 2343150"/>
              <a:gd name="connsiteY61" fmla="*/ 1405254 h 4101972"/>
              <a:gd name="connsiteX62" fmla="*/ 0 w 2343150"/>
              <a:gd name="connsiteY62" fmla="*/ 1365250 h 4101972"/>
              <a:gd name="connsiteX63" fmla="*/ 29845 w 2343150"/>
              <a:gd name="connsiteY63" fmla="*/ 1378584 h 4101972"/>
              <a:gd name="connsiteX64" fmla="*/ 52705 w 2343150"/>
              <a:gd name="connsiteY64" fmla="*/ 1336675 h 4101972"/>
              <a:gd name="connsiteX65" fmla="*/ 54610 w 2343150"/>
              <a:gd name="connsiteY65" fmla="*/ 1233804 h 4101972"/>
              <a:gd name="connsiteX66" fmla="*/ 109855 w 2343150"/>
              <a:gd name="connsiteY66" fmla="*/ 1093470 h 4101972"/>
              <a:gd name="connsiteX67" fmla="*/ 285750 w 2343150"/>
              <a:gd name="connsiteY67" fmla="*/ 796290 h 4101972"/>
              <a:gd name="connsiteX68" fmla="*/ 407035 w 2343150"/>
              <a:gd name="connsiteY68" fmla="*/ 563244 h 4101972"/>
              <a:gd name="connsiteX69" fmla="*/ 511175 w 2343150"/>
              <a:gd name="connsiteY69" fmla="*/ 400685 h 4101972"/>
              <a:gd name="connsiteX70" fmla="*/ 788035 w 2343150"/>
              <a:gd name="connsiteY70" fmla="*/ 126365 h 4101972"/>
              <a:gd name="connsiteX71" fmla="*/ 1052830 w 2343150"/>
              <a:gd name="connsiteY71" fmla="*/ 59055 h 4101972"/>
              <a:gd name="connsiteX72" fmla="*/ 1238250 w 2343150"/>
              <a:gd name="connsiteY72" fmla="*/ 0 h 4101972"/>
              <a:gd name="connsiteX73" fmla="*/ 1538605 w 2343150"/>
              <a:gd name="connsiteY73" fmla="*/ 15875 h 4101972"/>
              <a:gd name="connsiteX74" fmla="*/ 1806575 w 2343150"/>
              <a:gd name="connsiteY74" fmla="*/ 56515 h 4101972"/>
              <a:gd name="connsiteX75" fmla="*/ 2030095 w 2343150"/>
              <a:gd name="connsiteY75" fmla="*/ 274955 h 4101972"/>
              <a:gd name="connsiteX76" fmla="*/ 2164080 w 2343150"/>
              <a:gd name="connsiteY76" fmla="*/ 483870 h 4101972"/>
              <a:gd name="connsiteX77" fmla="*/ 2267585 w 2343150"/>
              <a:gd name="connsiteY77" fmla="*/ 876300 h 4101972"/>
              <a:gd name="connsiteX78" fmla="*/ 2247900 w 2343150"/>
              <a:gd name="connsiteY78" fmla="*/ 1282700 h 4101972"/>
              <a:gd name="connsiteX79" fmla="*/ 2216150 w 2343150"/>
              <a:gd name="connsiteY79" fmla="*/ 1530350 h 4101972"/>
              <a:gd name="connsiteX80" fmla="*/ 2197100 w 2343150"/>
              <a:gd name="connsiteY80" fmla="*/ 1670050 h 4101972"/>
              <a:gd name="connsiteX81" fmla="*/ 2190750 w 2343150"/>
              <a:gd name="connsiteY81" fmla="*/ 1771650 h 4101972"/>
              <a:gd name="connsiteX82" fmla="*/ 2133600 w 2343150"/>
              <a:gd name="connsiteY82" fmla="*/ 1860550 h 4101972"/>
              <a:gd name="connsiteX83" fmla="*/ 2122170 w 2343150"/>
              <a:gd name="connsiteY83" fmla="*/ 1964690 h 4101972"/>
              <a:gd name="connsiteX84" fmla="*/ 2089150 w 2343150"/>
              <a:gd name="connsiteY84" fmla="*/ 2012950 h 4101972"/>
              <a:gd name="connsiteX85" fmla="*/ 2006600 w 2343150"/>
              <a:gd name="connsiteY85" fmla="*/ 2178050 h 4101972"/>
              <a:gd name="connsiteX86" fmla="*/ 1987550 w 2343150"/>
              <a:gd name="connsiteY86" fmla="*/ 2216150 h 4101972"/>
              <a:gd name="connsiteX87" fmla="*/ 2051050 w 2343150"/>
              <a:gd name="connsiteY87" fmla="*/ 2216150 h 4101972"/>
              <a:gd name="connsiteX88" fmla="*/ 2032635 w 2343150"/>
              <a:gd name="connsiteY88" fmla="*/ 2129790 h 4101972"/>
              <a:gd name="connsiteX89" fmla="*/ 2097405 w 2343150"/>
              <a:gd name="connsiteY89" fmla="*/ 2022475 h 4101972"/>
              <a:gd name="connsiteX90" fmla="*/ 2185670 w 2343150"/>
              <a:gd name="connsiteY90" fmla="*/ 2011680 h 4101972"/>
              <a:gd name="connsiteX91" fmla="*/ 2286635 w 2343150"/>
              <a:gd name="connsiteY91" fmla="*/ 2060575 h 4101972"/>
              <a:gd name="connsiteX92" fmla="*/ 2343150 w 2343150"/>
              <a:gd name="connsiteY92" fmla="*/ 2114550 h 4101972"/>
              <a:gd name="connsiteX0" fmla="*/ 2343150 w 2343150"/>
              <a:gd name="connsiteY0" fmla="*/ 2114550 h 4101972"/>
              <a:gd name="connsiteX1" fmla="*/ 2320925 w 2343150"/>
              <a:gd name="connsiteY1" fmla="*/ 2171700 h 4101972"/>
              <a:gd name="connsiteX2" fmla="*/ 2301240 w 2343150"/>
              <a:gd name="connsiteY2" fmla="*/ 2218690 h 4101972"/>
              <a:gd name="connsiteX3" fmla="*/ 2311400 w 2343150"/>
              <a:gd name="connsiteY3" fmla="*/ 2273935 h 4101972"/>
              <a:gd name="connsiteX4" fmla="*/ 2280920 w 2343150"/>
              <a:gd name="connsiteY4" fmla="*/ 2294890 h 4101972"/>
              <a:gd name="connsiteX5" fmla="*/ 2255520 w 2343150"/>
              <a:gd name="connsiteY5" fmla="*/ 2343785 h 4101972"/>
              <a:gd name="connsiteX6" fmla="*/ 2190750 w 2343150"/>
              <a:gd name="connsiteY6" fmla="*/ 2355850 h 4101972"/>
              <a:gd name="connsiteX7" fmla="*/ 2157730 w 2343150"/>
              <a:gd name="connsiteY7" fmla="*/ 2353945 h 4101972"/>
              <a:gd name="connsiteX8" fmla="*/ 2103755 w 2343150"/>
              <a:gd name="connsiteY8" fmla="*/ 2402205 h 4101972"/>
              <a:gd name="connsiteX9" fmla="*/ 2076450 w 2343150"/>
              <a:gd name="connsiteY9" fmla="*/ 2486025 h 4101972"/>
              <a:gd name="connsiteX10" fmla="*/ 2044700 w 2343150"/>
              <a:gd name="connsiteY10" fmla="*/ 2559050 h 4101972"/>
              <a:gd name="connsiteX11" fmla="*/ 2007235 w 2343150"/>
              <a:gd name="connsiteY11" fmla="*/ 2616835 h 4101972"/>
              <a:gd name="connsiteX12" fmla="*/ 1844675 w 2343150"/>
              <a:gd name="connsiteY12" fmla="*/ 2692400 h 4101972"/>
              <a:gd name="connsiteX13" fmla="*/ 1766570 w 2343150"/>
              <a:gd name="connsiteY13" fmla="*/ 2811780 h 4101972"/>
              <a:gd name="connsiteX14" fmla="*/ 1745615 w 2343150"/>
              <a:gd name="connsiteY14" fmla="*/ 2945765 h 4101972"/>
              <a:gd name="connsiteX15" fmla="*/ 1725930 w 2343150"/>
              <a:gd name="connsiteY15" fmla="*/ 3023235 h 4101972"/>
              <a:gd name="connsiteX16" fmla="*/ 1833880 w 2343150"/>
              <a:gd name="connsiteY16" fmla="*/ 3223260 h 4101972"/>
              <a:gd name="connsiteX17" fmla="*/ 1921510 w 2343150"/>
              <a:gd name="connsiteY17" fmla="*/ 3765550 h 4101972"/>
              <a:gd name="connsiteX18" fmla="*/ 1822450 w 2343150"/>
              <a:gd name="connsiteY18" fmla="*/ 3792855 h 4101972"/>
              <a:gd name="connsiteX19" fmla="*/ 1898650 w 2343150"/>
              <a:gd name="connsiteY19" fmla="*/ 3892550 h 4101972"/>
              <a:gd name="connsiteX20" fmla="*/ 1960245 w 2343150"/>
              <a:gd name="connsiteY20" fmla="*/ 3911600 h 4101972"/>
              <a:gd name="connsiteX21" fmla="*/ 2026920 w 2343150"/>
              <a:gd name="connsiteY21" fmla="*/ 3923665 h 4101972"/>
              <a:gd name="connsiteX22" fmla="*/ 2038350 w 2343150"/>
              <a:gd name="connsiteY22" fmla="*/ 3978275 h 4101972"/>
              <a:gd name="connsiteX23" fmla="*/ 1866900 w 2343150"/>
              <a:gd name="connsiteY23" fmla="*/ 3989705 h 4101972"/>
              <a:gd name="connsiteX24" fmla="*/ 1654175 w 2343150"/>
              <a:gd name="connsiteY24" fmla="*/ 3993515 h 4101972"/>
              <a:gd name="connsiteX25" fmla="*/ 1651000 w 2343150"/>
              <a:gd name="connsiteY25" fmla="*/ 3930650 h 4101972"/>
              <a:gd name="connsiteX26" fmla="*/ 1689100 w 2343150"/>
              <a:gd name="connsiteY26" fmla="*/ 3822700 h 4101972"/>
              <a:gd name="connsiteX27" fmla="*/ 1644650 w 2343150"/>
              <a:gd name="connsiteY27" fmla="*/ 3378200 h 4101972"/>
              <a:gd name="connsiteX28" fmla="*/ 1515110 w 2343150"/>
              <a:gd name="connsiteY28" fmla="*/ 3171190 h 4101972"/>
              <a:gd name="connsiteX29" fmla="*/ 1475740 w 2343150"/>
              <a:gd name="connsiteY29" fmla="*/ 3427095 h 4101972"/>
              <a:gd name="connsiteX30" fmla="*/ 1238885 w 2343150"/>
              <a:gd name="connsiteY30" fmla="*/ 3848735 h 4101972"/>
              <a:gd name="connsiteX31" fmla="*/ 1186180 w 2343150"/>
              <a:gd name="connsiteY31" fmla="*/ 3898265 h 4101972"/>
              <a:gd name="connsiteX32" fmla="*/ 1128395 w 2343150"/>
              <a:gd name="connsiteY32" fmla="*/ 3917315 h 4101972"/>
              <a:gd name="connsiteX33" fmla="*/ 1222375 w 2343150"/>
              <a:gd name="connsiteY33" fmla="*/ 3994785 h 4101972"/>
              <a:gd name="connsiteX34" fmla="*/ 1294130 w 2343150"/>
              <a:gd name="connsiteY34" fmla="*/ 3994785 h 4101972"/>
              <a:gd name="connsiteX35" fmla="*/ 1301750 w 2343150"/>
              <a:gd name="connsiteY35" fmla="*/ 4052570 h 4101972"/>
              <a:gd name="connsiteX36" fmla="*/ 1212850 w 2343150"/>
              <a:gd name="connsiteY36" fmla="*/ 4077969 h 4101972"/>
              <a:gd name="connsiteX37" fmla="*/ 1206500 w 2343150"/>
              <a:gd name="connsiteY37" fmla="*/ 4095750 h 4101972"/>
              <a:gd name="connsiteX38" fmla="*/ 1035050 w 2343150"/>
              <a:gd name="connsiteY38" fmla="*/ 4083050 h 4101972"/>
              <a:gd name="connsiteX39" fmla="*/ 889000 w 2343150"/>
              <a:gd name="connsiteY39" fmla="*/ 4064000 h 4101972"/>
              <a:gd name="connsiteX40" fmla="*/ 887730 w 2343150"/>
              <a:gd name="connsiteY40" fmla="*/ 3980180 h 4101972"/>
              <a:gd name="connsiteX41" fmla="*/ 920750 w 2343150"/>
              <a:gd name="connsiteY41" fmla="*/ 3917950 h 4101972"/>
              <a:gd name="connsiteX42" fmla="*/ 1212850 w 2343150"/>
              <a:gd name="connsiteY42" fmla="*/ 3467100 h 4101972"/>
              <a:gd name="connsiteX43" fmla="*/ 1203325 w 2343150"/>
              <a:gd name="connsiteY43" fmla="*/ 3448050 h 4101972"/>
              <a:gd name="connsiteX44" fmla="*/ 1238250 w 2343150"/>
              <a:gd name="connsiteY44" fmla="*/ 3435350 h 4101972"/>
              <a:gd name="connsiteX45" fmla="*/ 1225550 w 2343150"/>
              <a:gd name="connsiteY45" fmla="*/ 2838450 h 4101972"/>
              <a:gd name="connsiteX46" fmla="*/ 1200150 w 2343150"/>
              <a:gd name="connsiteY46" fmla="*/ 2800350 h 4101972"/>
              <a:gd name="connsiteX47" fmla="*/ 1276350 w 2343150"/>
              <a:gd name="connsiteY47" fmla="*/ 2686050 h 4101972"/>
              <a:gd name="connsiteX48" fmla="*/ 1207135 w 2343150"/>
              <a:gd name="connsiteY48" fmla="*/ 2664459 h 4101972"/>
              <a:gd name="connsiteX49" fmla="*/ 1060450 w 2343150"/>
              <a:gd name="connsiteY49" fmla="*/ 2667000 h 4101972"/>
              <a:gd name="connsiteX50" fmla="*/ 908050 w 2343150"/>
              <a:gd name="connsiteY50" fmla="*/ 2635250 h 4101972"/>
              <a:gd name="connsiteX51" fmla="*/ 781050 w 2343150"/>
              <a:gd name="connsiteY51" fmla="*/ 2508250 h 4101972"/>
              <a:gd name="connsiteX52" fmla="*/ 371475 w 2343150"/>
              <a:gd name="connsiteY52" fmla="*/ 2310130 h 4101972"/>
              <a:gd name="connsiteX53" fmla="*/ 241300 w 2343150"/>
              <a:gd name="connsiteY53" fmla="*/ 2165350 h 4101972"/>
              <a:gd name="connsiteX54" fmla="*/ 161290 w 2343150"/>
              <a:gd name="connsiteY54" fmla="*/ 2082800 h 4101972"/>
              <a:gd name="connsiteX55" fmla="*/ 114300 w 2343150"/>
              <a:gd name="connsiteY55" fmla="*/ 1917700 h 4101972"/>
              <a:gd name="connsiteX56" fmla="*/ 91440 w 2343150"/>
              <a:gd name="connsiteY56" fmla="*/ 1881505 h 4101972"/>
              <a:gd name="connsiteX57" fmla="*/ 76200 w 2343150"/>
              <a:gd name="connsiteY57" fmla="*/ 1797050 h 4101972"/>
              <a:gd name="connsiteX58" fmla="*/ 33655 w 2343150"/>
              <a:gd name="connsiteY58" fmla="*/ 1715770 h 4101972"/>
              <a:gd name="connsiteX59" fmla="*/ 36195 w 2343150"/>
              <a:gd name="connsiteY59" fmla="*/ 1565910 h 4101972"/>
              <a:gd name="connsiteX60" fmla="*/ 51435 w 2343150"/>
              <a:gd name="connsiteY60" fmla="*/ 1461770 h 4101972"/>
              <a:gd name="connsiteX61" fmla="*/ 37465 w 2343150"/>
              <a:gd name="connsiteY61" fmla="*/ 1405254 h 4101972"/>
              <a:gd name="connsiteX62" fmla="*/ 0 w 2343150"/>
              <a:gd name="connsiteY62" fmla="*/ 1365250 h 4101972"/>
              <a:gd name="connsiteX63" fmla="*/ 29845 w 2343150"/>
              <a:gd name="connsiteY63" fmla="*/ 1378584 h 4101972"/>
              <a:gd name="connsiteX64" fmla="*/ 52705 w 2343150"/>
              <a:gd name="connsiteY64" fmla="*/ 1336675 h 4101972"/>
              <a:gd name="connsiteX65" fmla="*/ 54610 w 2343150"/>
              <a:gd name="connsiteY65" fmla="*/ 1233804 h 4101972"/>
              <a:gd name="connsiteX66" fmla="*/ 109855 w 2343150"/>
              <a:gd name="connsiteY66" fmla="*/ 1093470 h 4101972"/>
              <a:gd name="connsiteX67" fmla="*/ 285750 w 2343150"/>
              <a:gd name="connsiteY67" fmla="*/ 796290 h 4101972"/>
              <a:gd name="connsiteX68" fmla="*/ 407035 w 2343150"/>
              <a:gd name="connsiteY68" fmla="*/ 563244 h 4101972"/>
              <a:gd name="connsiteX69" fmla="*/ 511175 w 2343150"/>
              <a:gd name="connsiteY69" fmla="*/ 400685 h 4101972"/>
              <a:gd name="connsiteX70" fmla="*/ 788035 w 2343150"/>
              <a:gd name="connsiteY70" fmla="*/ 126365 h 4101972"/>
              <a:gd name="connsiteX71" fmla="*/ 1052830 w 2343150"/>
              <a:gd name="connsiteY71" fmla="*/ 59055 h 4101972"/>
              <a:gd name="connsiteX72" fmla="*/ 1238250 w 2343150"/>
              <a:gd name="connsiteY72" fmla="*/ 0 h 4101972"/>
              <a:gd name="connsiteX73" fmla="*/ 1538605 w 2343150"/>
              <a:gd name="connsiteY73" fmla="*/ 15875 h 4101972"/>
              <a:gd name="connsiteX74" fmla="*/ 1806575 w 2343150"/>
              <a:gd name="connsiteY74" fmla="*/ 56515 h 4101972"/>
              <a:gd name="connsiteX75" fmla="*/ 2030095 w 2343150"/>
              <a:gd name="connsiteY75" fmla="*/ 274955 h 4101972"/>
              <a:gd name="connsiteX76" fmla="*/ 2164080 w 2343150"/>
              <a:gd name="connsiteY76" fmla="*/ 483870 h 4101972"/>
              <a:gd name="connsiteX77" fmla="*/ 2267585 w 2343150"/>
              <a:gd name="connsiteY77" fmla="*/ 876300 h 4101972"/>
              <a:gd name="connsiteX78" fmla="*/ 2247900 w 2343150"/>
              <a:gd name="connsiteY78" fmla="*/ 1282700 h 4101972"/>
              <a:gd name="connsiteX79" fmla="*/ 2216150 w 2343150"/>
              <a:gd name="connsiteY79" fmla="*/ 1530350 h 4101972"/>
              <a:gd name="connsiteX80" fmla="*/ 2197100 w 2343150"/>
              <a:gd name="connsiteY80" fmla="*/ 1670050 h 4101972"/>
              <a:gd name="connsiteX81" fmla="*/ 2190750 w 2343150"/>
              <a:gd name="connsiteY81" fmla="*/ 1771650 h 4101972"/>
              <a:gd name="connsiteX82" fmla="*/ 2133600 w 2343150"/>
              <a:gd name="connsiteY82" fmla="*/ 1860550 h 4101972"/>
              <a:gd name="connsiteX83" fmla="*/ 2122170 w 2343150"/>
              <a:gd name="connsiteY83" fmla="*/ 1964690 h 4101972"/>
              <a:gd name="connsiteX84" fmla="*/ 2089150 w 2343150"/>
              <a:gd name="connsiteY84" fmla="*/ 2012950 h 4101972"/>
              <a:gd name="connsiteX85" fmla="*/ 2006600 w 2343150"/>
              <a:gd name="connsiteY85" fmla="*/ 2178050 h 4101972"/>
              <a:gd name="connsiteX86" fmla="*/ 1987550 w 2343150"/>
              <a:gd name="connsiteY86" fmla="*/ 2216150 h 4101972"/>
              <a:gd name="connsiteX87" fmla="*/ 2051050 w 2343150"/>
              <a:gd name="connsiteY87" fmla="*/ 2216150 h 4101972"/>
              <a:gd name="connsiteX88" fmla="*/ 2032635 w 2343150"/>
              <a:gd name="connsiteY88" fmla="*/ 2129790 h 4101972"/>
              <a:gd name="connsiteX89" fmla="*/ 2097405 w 2343150"/>
              <a:gd name="connsiteY89" fmla="*/ 2022475 h 4101972"/>
              <a:gd name="connsiteX90" fmla="*/ 2185670 w 2343150"/>
              <a:gd name="connsiteY90" fmla="*/ 2011680 h 4101972"/>
              <a:gd name="connsiteX91" fmla="*/ 2286635 w 2343150"/>
              <a:gd name="connsiteY91" fmla="*/ 2060575 h 4101972"/>
              <a:gd name="connsiteX92" fmla="*/ 2343150 w 2343150"/>
              <a:gd name="connsiteY92" fmla="*/ 2114550 h 4101972"/>
              <a:gd name="connsiteX0" fmla="*/ 2343150 w 2343150"/>
              <a:gd name="connsiteY0" fmla="*/ 2114550 h 4101972"/>
              <a:gd name="connsiteX1" fmla="*/ 2320925 w 2343150"/>
              <a:gd name="connsiteY1" fmla="*/ 2171700 h 4101972"/>
              <a:gd name="connsiteX2" fmla="*/ 2301240 w 2343150"/>
              <a:gd name="connsiteY2" fmla="*/ 2218690 h 4101972"/>
              <a:gd name="connsiteX3" fmla="*/ 2311400 w 2343150"/>
              <a:gd name="connsiteY3" fmla="*/ 2273935 h 4101972"/>
              <a:gd name="connsiteX4" fmla="*/ 2280920 w 2343150"/>
              <a:gd name="connsiteY4" fmla="*/ 2294890 h 4101972"/>
              <a:gd name="connsiteX5" fmla="*/ 2255520 w 2343150"/>
              <a:gd name="connsiteY5" fmla="*/ 2343785 h 4101972"/>
              <a:gd name="connsiteX6" fmla="*/ 2235835 w 2343150"/>
              <a:gd name="connsiteY6" fmla="*/ 2357754 h 4101972"/>
              <a:gd name="connsiteX7" fmla="*/ 2190750 w 2343150"/>
              <a:gd name="connsiteY7" fmla="*/ 2355850 h 4101972"/>
              <a:gd name="connsiteX8" fmla="*/ 2157730 w 2343150"/>
              <a:gd name="connsiteY8" fmla="*/ 2353945 h 4101972"/>
              <a:gd name="connsiteX9" fmla="*/ 2103755 w 2343150"/>
              <a:gd name="connsiteY9" fmla="*/ 2402205 h 4101972"/>
              <a:gd name="connsiteX10" fmla="*/ 2076450 w 2343150"/>
              <a:gd name="connsiteY10" fmla="*/ 2486025 h 4101972"/>
              <a:gd name="connsiteX11" fmla="*/ 2044700 w 2343150"/>
              <a:gd name="connsiteY11" fmla="*/ 2559050 h 4101972"/>
              <a:gd name="connsiteX12" fmla="*/ 2007235 w 2343150"/>
              <a:gd name="connsiteY12" fmla="*/ 2616835 h 4101972"/>
              <a:gd name="connsiteX13" fmla="*/ 1844675 w 2343150"/>
              <a:gd name="connsiteY13" fmla="*/ 2692400 h 4101972"/>
              <a:gd name="connsiteX14" fmla="*/ 1766570 w 2343150"/>
              <a:gd name="connsiteY14" fmla="*/ 2811780 h 4101972"/>
              <a:gd name="connsiteX15" fmla="*/ 1745615 w 2343150"/>
              <a:gd name="connsiteY15" fmla="*/ 2945765 h 4101972"/>
              <a:gd name="connsiteX16" fmla="*/ 1725930 w 2343150"/>
              <a:gd name="connsiteY16" fmla="*/ 3023235 h 4101972"/>
              <a:gd name="connsiteX17" fmla="*/ 1833880 w 2343150"/>
              <a:gd name="connsiteY17" fmla="*/ 3223260 h 4101972"/>
              <a:gd name="connsiteX18" fmla="*/ 1921510 w 2343150"/>
              <a:gd name="connsiteY18" fmla="*/ 3765550 h 4101972"/>
              <a:gd name="connsiteX19" fmla="*/ 1822450 w 2343150"/>
              <a:gd name="connsiteY19" fmla="*/ 3792855 h 4101972"/>
              <a:gd name="connsiteX20" fmla="*/ 1898650 w 2343150"/>
              <a:gd name="connsiteY20" fmla="*/ 3892550 h 4101972"/>
              <a:gd name="connsiteX21" fmla="*/ 1960245 w 2343150"/>
              <a:gd name="connsiteY21" fmla="*/ 3911600 h 4101972"/>
              <a:gd name="connsiteX22" fmla="*/ 2026920 w 2343150"/>
              <a:gd name="connsiteY22" fmla="*/ 3923665 h 4101972"/>
              <a:gd name="connsiteX23" fmla="*/ 2038350 w 2343150"/>
              <a:gd name="connsiteY23" fmla="*/ 3978275 h 4101972"/>
              <a:gd name="connsiteX24" fmla="*/ 1866900 w 2343150"/>
              <a:gd name="connsiteY24" fmla="*/ 3989705 h 4101972"/>
              <a:gd name="connsiteX25" fmla="*/ 1654175 w 2343150"/>
              <a:gd name="connsiteY25" fmla="*/ 3993515 h 4101972"/>
              <a:gd name="connsiteX26" fmla="*/ 1651000 w 2343150"/>
              <a:gd name="connsiteY26" fmla="*/ 3930650 h 4101972"/>
              <a:gd name="connsiteX27" fmla="*/ 1689100 w 2343150"/>
              <a:gd name="connsiteY27" fmla="*/ 3822700 h 4101972"/>
              <a:gd name="connsiteX28" fmla="*/ 1644650 w 2343150"/>
              <a:gd name="connsiteY28" fmla="*/ 3378200 h 4101972"/>
              <a:gd name="connsiteX29" fmla="*/ 1515110 w 2343150"/>
              <a:gd name="connsiteY29" fmla="*/ 3171190 h 4101972"/>
              <a:gd name="connsiteX30" fmla="*/ 1475740 w 2343150"/>
              <a:gd name="connsiteY30" fmla="*/ 3427095 h 4101972"/>
              <a:gd name="connsiteX31" fmla="*/ 1238885 w 2343150"/>
              <a:gd name="connsiteY31" fmla="*/ 3848735 h 4101972"/>
              <a:gd name="connsiteX32" fmla="*/ 1186180 w 2343150"/>
              <a:gd name="connsiteY32" fmla="*/ 3898265 h 4101972"/>
              <a:gd name="connsiteX33" fmla="*/ 1128395 w 2343150"/>
              <a:gd name="connsiteY33" fmla="*/ 3917315 h 4101972"/>
              <a:gd name="connsiteX34" fmla="*/ 1222375 w 2343150"/>
              <a:gd name="connsiteY34" fmla="*/ 3994785 h 4101972"/>
              <a:gd name="connsiteX35" fmla="*/ 1294130 w 2343150"/>
              <a:gd name="connsiteY35" fmla="*/ 3994785 h 4101972"/>
              <a:gd name="connsiteX36" fmla="*/ 1301750 w 2343150"/>
              <a:gd name="connsiteY36" fmla="*/ 4052570 h 4101972"/>
              <a:gd name="connsiteX37" fmla="*/ 1212850 w 2343150"/>
              <a:gd name="connsiteY37" fmla="*/ 4077969 h 4101972"/>
              <a:gd name="connsiteX38" fmla="*/ 1206500 w 2343150"/>
              <a:gd name="connsiteY38" fmla="*/ 4095750 h 4101972"/>
              <a:gd name="connsiteX39" fmla="*/ 1035050 w 2343150"/>
              <a:gd name="connsiteY39" fmla="*/ 4083050 h 4101972"/>
              <a:gd name="connsiteX40" fmla="*/ 889000 w 2343150"/>
              <a:gd name="connsiteY40" fmla="*/ 4064000 h 4101972"/>
              <a:gd name="connsiteX41" fmla="*/ 887730 w 2343150"/>
              <a:gd name="connsiteY41" fmla="*/ 3980180 h 4101972"/>
              <a:gd name="connsiteX42" fmla="*/ 920750 w 2343150"/>
              <a:gd name="connsiteY42" fmla="*/ 3917950 h 4101972"/>
              <a:gd name="connsiteX43" fmla="*/ 1212850 w 2343150"/>
              <a:gd name="connsiteY43" fmla="*/ 3467100 h 4101972"/>
              <a:gd name="connsiteX44" fmla="*/ 1203325 w 2343150"/>
              <a:gd name="connsiteY44" fmla="*/ 3448050 h 4101972"/>
              <a:gd name="connsiteX45" fmla="*/ 1238250 w 2343150"/>
              <a:gd name="connsiteY45" fmla="*/ 3435350 h 4101972"/>
              <a:gd name="connsiteX46" fmla="*/ 1225550 w 2343150"/>
              <a:gd name="connsiteY46" fmla="*/ 2838450 h 4101972"/>
              <a:gd name="connsiteX47" fmla="*/ 1200150 w 2343150"/>
              <a:gd name="connsiteY47" fmla="*/ 2800350 h 4101972"/>
              <a:gd name="connsiteX48" fmla="*/ 1276350 w 2343150"/>
              <a:gd name="connsiteY48" fmla="*/ 2686050 h 4101972"/>
              <a:gd name="connsiteX49" fmla="*/ 1207135 w 2343150"/>
              <a:gd name="connsiteY49" fmla="*/ 2664459 h 4101972"/>
              <a:gd name="connsiteX50" fmla="*/ 1060450 w 2343150"/>
              <a:gd name="connsiteY50" fmla="*/ 2667000 h 4101972"/>
              <a:gd name="connsiteX51" fmla="*/ 908050 w 2343150"/>
              <a:gd name="connsiteY51" fmla="*/ 2635250 h 4101972"/>
              <a:gd name="connsiteX52" fmla="*/ 781050 w 2343150"/>
              <a:gd name="connsiteY52" fmla="*/ 2508250 h 4101972"/>
              <a:gd name="connsiteX53" fmla="*/ 371475 w 2343150"/>
              <a:gd name="connsiteY53" fmla="*/ 2310130 h 4101972"/>
              <a:gd name="connsiteX54" fmla="*/ 241300 w 2343150"/>
              <a:gd name="connsiteY54" fmla="*/ 2165350 h 4101972"/>
              <a:gd name="connsiteX55" fmla="*/ 161290 w 2343150"/>
              <a:gd name="connsiteY55" fmla="*/ 2082800 h 4101972"/>
              <a:gd name="connsiteX56" fmla="*/ 114300 w 2343150"/>
              <a:gd name="connsiteY56" fmla="*/ 1917700 h 4101972"/>
              <a:gd name="connsiteX57" fmla="*/ 91440 w 2343150"/>
              <a:gd name="connsiteY57" fmla="*/ 1881505 h 4101972"/>
              <a:gd name="connsiteX58" fmla="*/ 76200 w 2343150"/>
              <a:gd name="connsiteY58" fmla="*/ 1797050 h 4101972"/>
              <a:gd name="connsiteX59" fmla="*/ 33655 w 2343150"/>
              <a:gd name="connsiteY59" fmla="*/ 1715770 h 4101972"/>
              <a:gd name="connsiteX60" fmla="*/ 36195 w 2343150"/>
              <a:gd name="connsiteY60" fmla="*/ 1565910 h 4101972"/>
              <a:gd name="connsiteX61" fmla="*/ 51435 w 2343150"/>
              <a:gd name="connsiteY61" fmla="*/ 1461770 h 4101972"/>
              <a:gd name="connsiteX62" fmla="*/ 37465 w 2343150"/>
              <a:gd name="connsiteY62" fmla="*/ 1405254 h 4101972"/>
              <a:gd name="connsiteX63" fmla="*/ 0 w 2343150"/>
              <a:gd name="connsiteY63" fmla="*/ 1365250 h 4101972"/>
              <a:gd name="connsiteX64" fmla="*/ 29845 w 2343150"/>
              <a:gd name="connsiteY64" fmla="*/ 1378584 h 4101972"/>
              <a:gd name="connsiteX65" fmla="*/ 52705 w 2343150"/>
              <a:gd name="connsiteY65" fmla="*/ 1336675 h 4101972"/>
              <a:gd name="connsiteX66" fmla="*/ 54610 w 2343150"/>
              <a:gd name="connsiteY66" fmla="*/ 1233804 h 4101972"/>
              <a:gd name="connsiteX67" fmla="*/ 109855 w 2343150"/>
              <a:gd name="connsiteY67" fmla="*/ 1093470 h 4101972"/>
              <a:gd name="connsiteX68" fmla="*/ 285750 w 2343150"/>
              <a:gd name="connsiteY68" fmla="*/ 796290 h 4101972"/>
              <a:gd name="connsiteX69" fmla="*/ 407035 w 2343150"/>
              <a:gd name="connsiteY69" fmla="*/ 563244 h 4101972"/>
              <a:gd name="connsiteX70" fmla="*/ 511175 w 2343150"/>
              <a:gd name="connsiteY70" fmla="*/ 400685 h 4101972"/>
              <a:gd name="connsiteX71" fmla="*/ 788035 w 2343150"/>
              <a:gd name="connsiteY71" fmla="*/ 126365 h 4101972"/>
              <a:gd name="connsiteX72" fmla="*/ 1052830 w 2343150"/>
              <a:gd name="connsiteY72" fmla="*/ 59055 h 4101972"/>
              <a:gd name="connsiteX73" fmla="*/ 1238250 w 2343150"/>
              <a:gd name="connsiteY73" fmla="*/ 0 h 4101972"/>
              <a:gd name="connsiteX74" fmla="*/ 1538605 w 2343150"/>
              <a:gd name="connsiteY74" fmla="*/ 15875 h 4101972"/>
              <a:gd name="connsiteX75" fmla="*/ 1806575 w 2343150"/>
              <a:gd name="connsiteY75" fmla="*/ 56515 h 4101972"/>
              <a:gd name="connsiteX76" fmla="*/ 2030095 w 2343150"/>
              <a:gd name="connsiteY76" fmla="*/ 274955 h 4101972"/>
              <a:gd name="connsiteX77" fmla="*/ 2164080 w 2343150"/>
              <a:gd name="connsiteY77" fmla="*/ 483870 h 4101972"/>
              <a:gd name="connsiteX78" fmla="*/ 2267585 w 2343150"/>
              <a:gd name="connsiteY78" fmla="*/ 876300 h 4101972"/>
              <a:gd name="connsiteX79" fmla="*/ 2247900 w 2343150"/>
              <a:gd name="connsiteY79" fmla="*/ 1282700 h 4101972"/>
              <a:gd name="connsiteX80" fmla="*/ 2216150 w 2343150"/>
              <a:gd name="connsiteY80" fmla="*/ 1530350 h 4101972"/>
              <a:gd name="connsiteX81" fmla="*/ 2197100 w 2343150"/>
              <a:gd name="connsiteY81" fmla="*/ 1670050 h 4101972"/>
              <a:gd name="connsiteX82" fmla="*/ 2190750 w 2343150"/>
              <a:gd name="connsiteY82" fmla="*/ 1771650 h 4101972"/>
              <a:gd name="connsiteX83" fmla="*/ 2133600 w 2343150"/>
              <a:gd name="connsiteY83" fmla="*/ 1860550 h 4101972"/>
              <a:gd name="connsiteX84" fmla="*/ 2122170 w 2343150"/>
              <a:gd name="connsiteY84" fmla="*/ 1964690 h 4101972"/>
              <a:gd name="connsiteX85" fmla="*/ 2089150 w 2343150"/>
              <a:gd name="connsiteY85" fmla="*/ 2012950 h 4101972"/>
              <a:gd name="connsiteX86" fmla="*/ 2006600 w 2343150"/>
              <a:gd name="connsiteY86" fmla="*/ 2178050 h 4101972"/>
              <a:gd name="connsiteX87" fmla="*/ 1987550 w 2343150"/>
              <a:gd name="connsiteY87" fmla="*/ 2216150 h 4101972"/>
              <a:gd name="connsiteX88" fmla="*/ 2051050 w 2343150"/>
              <a:gd name="connsiteY88" fmla="*/ 2216150 h 4101972"/>
              <a:gd name="connsiteX89" fmla="*/ 2032635 w 2343150"/>
              <a:gd name="connsiteY89" fmla="*/ 2129790 h 4101972"/>
              <a:gd name="connsiteX90" fmla="*/ 2097405 w 2343150"/>
              <a:gd name="connsiteY90" fmla="*/ 2022475 h 4101972"/>
              <a:gd name="connsiteX91" fmla="*/ 2185670 w 2343150"/>
              <a:gd name="connsiteY91" fmla="*/ 2011680 h 4101972"/>
              <a:gd name="connsiteX92" fmla="*/ 2286635 w 2343150"/>
              <a:gd name="connsiteY92" fmla="*/ 2060575 h 4101972"/>
              <a:gd name="connsiteX93" fmla="*/ 2343150 w 2343150"/>
              <a:gd name="connsiteY93" fmla="*/ 2114550 h 4101972"/>
              <a:gd name="connsiteX0" fmla="*/ 2343150 w 2343150"/>
              <a:gd name="connsiteY0" fmla="*/ 2114550 h 4101972"/>
              <a:gd name="connsiteX1" fmla="*/ 2320925 w 2343150"/>
              <a:gd name="connsiteY1" fmla="*/ 2171700 h 4101972"/>
              <a:gd name="connsiteX2" fmla="*/ 2301240 w 2343150"/>
              <a:gd name="connsiteY2" fmla="*/ 2218690 h 4101972"/>
              <a:gd name="connsiteX3" fmla="*/ 2311400 w 2343150"/>
              <a:gd name="connsiteY3" fmla="*/ 2273935 h 4101972"/>
              <a:gd name="connsiteX4" fmla="*/ 2280920 w 2343150"/>
              <a:gd name="connsiteY4" fmla="*/ 2294890 h 4101972"/>
              <a:gd name="connsiteX5" fmla="*/ 2255520 w 2343150"/>
              <a:gd name="connsiteY5" fmla="*/ 2343785 h 4101972"/>
              <a:gd name="connsiteX6" fmla="*/ 2235835 w 2343150"/>
              <a:gd name="connsiteY6" fmla="*/ 2357754 h 4101972"/>
              <a:gd name="connsiteX7" fmla="*/ 2190750 w 2343150"/>
              <a:gd name="connsiteY7" fmla="*/ 2355850 h 4101972"/>
              <a:gd name="connsiteX8" fmla="*/ 2157730 w 2343150"/>
              <a:gd name="connsiteY8" fmla="*/ 2353945 h 4101972"/>
              <a:gd name="connsiteX9" fmla="*/ 2103755 w 2343150"/>
              <a:gd name="connsiteY9" fmla="*/ 2402205 h 4101972"/>
              <a:gd name="connsiteX10" fmla="*/ 2076450 w 2343150"/>
              <a:gd name="connsiteY10" fmla="*/ 2486025 h 4101972"/>
              <a:gd name="connsiteX11" fmla="*/ 2044700 w 2343150"/>
              <a:gd name="connsiteY11" fmla="*/ 2559050 h 4101972"/>
              <a:gd name="connsiteX12" fmla="*/ 2007235 w 2343150"/>
              <a:gd name="connsiteY12" fmla="*/ 2616835 h 4101972"/>
              <a:gd name="connsiteX13" fmla="*/ 1844675 w 2343150"/>
              <a:gd name="connsiteY13" fmla="*/ 2692400 h 4101972"/>
              <a:gd name="connsiteX14" fmla="*/ 1766570 w 2343150"/>
              <a:gd name="connsiteY14" fmla="*/ 2811780 h 4101972"/>
              <a:gd name="connsiteX15" fmla="*/ 1745615 w 2343150"/>
              <a:gd name="connsiteY15" fmla="*/ 2945765 h 4101972"/>
              <a:gd name="connsiteX16" fmla="*/ 1725930 w 2343150"/>
              <a:gd name="connsiteY16" fmla="*/ 3023235 h 4101972"/>
              <a:gd name="connsiteX17" fmla="*/ 1833880 w 2343150"/>
              <a:gd name="connsiteY17" fmla="*/ 3223260 h 4101972"/>
              <a:gd name="connsiteX18" fmla="*/ 1921510 w 2343150"/>
              <a:gd name="connsiteY18" fmla="*/ 3765550 h 4101972"/>
              <a:gd name="connsiteX19" fmla="*/ 1822450 w 2343150"/>
              <a:gd name="connsiteY19" fmla="*/ 3792855 h 4101972"/>
              <a:gd name="connsiteX20" fmla="*/ 1898650 w 2343150"/>
              <a:gd name="connsiteY20" fmla="*/ 3892550 h 4101972"/>
              <a:gd name="connsiteX21" fmla="*/ 1960245 w 2343150"/>
              <a:gd name="connsiteY21" fmla="*/ 3911600 h 4101972"/>
              <a:gd name="connsiteX22" fmla="*/ 2023110 w 2343150"/>
              <a:gd name="connsiteY22" fmla="*/ 3929380 h 4101972"/>
              <a:gd name="connsiteX23" fmla="*/ 2038350 w 2343150"/>
              <a:gd name="connsiteY23" fmla="*/ 3978275 h 4101972"/>
              <a:gd name="connsiteX24" fmla="*/ 1866900 w 2343150"/>
              <a:gd name="connsiteY24" fmla="*/ 3989705 h 4101972"/>
              <a:gd name="connsiteX25" fmla="*/ 1654175 w 2343150"/>
              <a:gd name="connsiteY25" fmla="*/ 3993515 h 4101972"/>
              <a:gd name="connsiteX26" fmla="*/ 1651000 w 2343150"/>
              <a:gd name="connsiteY26" fmla="*/ 3930650 h 4101972"/>
              <a:gd name="connsiteX27" fmla="*/ 1689100 w 2343150"/>
              <a:gd name="connsiteY27" fmla="*/ 3822700 h 4101972"/>
              <a:gd name="connsiteX28" fmla="*/ 1644650 w 2343150"/>
              <a:gd name="connsiteY28" fmla="*/ 3378200 h 4101972"/>
              <a:gd name="connsiteX29" fmla="*/ 1515110 w 2343150"/>
              <a:gd name="connsiteY29" fmla="*/ 3171190 h 4101972"/>
              <a:gd name="connsiteX30" fmla="*/ 1475740 w 2343150"/>
              <a:gd name="connsiteY30" fmla="*/ 3427095 h 4101972"/>
              <a:gd name="connsiteX31" fmla="*/ 1238885 w 2343150"/>
              <a:gd name="connsiteY31" fmla="*/ 3848735 h 4101972"/>
              <a:gd name="connsiteX32" fmla="*/ 1186180 w 2343150"/>
              <a:gd name="connsiteY32" fmla="*/ 3898265 h 4101972"/>
              <a:gd name="connsiteX33" fmla="*/ 1128395 w 2343150"/>
              <a:gd name="connsiteY33" fmla="*/ 3917315 h 4101972"/>
              <a:gd name="connsiteX34" fmla="*/ 1222375 w 2343150"/>
              <a:gd name="connsiteY34" fmla="*/ 3994785 h 4101972"/>
              <a:gd name="connsiteX35" fmla="*/ 1294130 w 2343150"/>
              <a:gd name="connsiteY35" fmla="*/ 3994785 h 4101972"/>
              <a:gd name="connsiteX36" fmla="*/ 1301750 w 2343150"/>
              <a:gd name="connsiteY36" fmla="*/ 4052570 h 4101972"/>
              <a:gd name="connsiteX37" fmla="*/ 1212850 w 2343150"/>
              <a:gd name="connsiteY37" fmla="*/ 4077969 h 4101972"/>
              <a:gd name="connsiteX38" fmla="*/ 1206500 w 2343150"/>
              <a:gd name="connsiteY38" fmla="*/ 4095750 h 4101972"/>
              <a:gd name="connsiteX39" fmla="*/ 1035050 w 2343150"/>
              <a:gd name="connsiteY39" fmla="*/ 4083050 h 4101972"/>
              <a:gd name="connsiteX40" fmla="*/ 889000 w 2343150"/>
              <a:gd name="connsiteY40" fmla="*/ 4064000 h 4101972"/>
              <a:gd name="connsiteX41" fmla="*/ 887730 w 2343150"/>
              <a:gd name="connsiteY41" fmla="*/ 3980180 h 4101972"/>
              <a:gd name="connsiteX42" fmla="*/ 920750 w 2343150"/>
              <a:gd name="connsiteY42" fmla="*/ 3917950 h 4101972"/>
              <a:gd name="connsiteX43" fmla="*/ 1212850 w 2343150"/>
              <a:gd name="connsiteY43" fmla="*/ 3467100 h 4101972"/>
              <a:gd name="connsiteX44" fmla="*/ 1203325 w 2343150"/>
              <a:gd name="connsiteY44" fmla="*/ 3448050 h 4101972"/>
              <a:gd name="connsiteX45" fmla="*/ 1238250 w 2343150"/>
              <a:gd name="connsiteY45" fmla="*/ 3435350 h 4101972"/>
              <a:gd name="connsiteX46" fmla="*/ 1225550 w 2343150"/>
              <a:gd name="connsiteY46" fmla="*/ 2838450 h 4101972"/>
              <a:gd name="connsiteX47" fmla="*/ 1200150 w 2343150"/>
              <a:gd name="connsiteY47" fmla="*/ 2800350 h 4101972"/>
              <a:gd name="connsiteX48" fmla="*/ 1276350 w 2343150"/>
              <a:gd name="connsiteY48" fmla="*/ 2686050 h 4101972"/>
              <a:gd name="connsiteX49" fmla="*/ 1207135 w 2343150"/>
              <a:gd name="connsiteY49" fmla="*/ 2664459 h 4101972"/>
              <a:gd name="connsiteX50" fmla="*/ 1060450 w 2343150"/>
              <a:gd name="connsiteY50" fmla="*/ 2667000 h 4101972"/>
              <a:gd name="connsiteX51" fmla="*/ 908050 w 2343150"/>
              <a:gd name="connsiteY51" fmla="*/ 2635250 h 4101972"/>
              <a:gd name="connsiteX52" fmla="*/ 781050 w 2343150"/>
              <a:gd name="connsiteY52" fmla="*/ 2508250 h 4101972"/>
              <a:gd name="connsiteX53" fmla="*/ 371475 w 2343150"/>
              <a:gd name="connsiteY53" fmla="*/ 2310130 h 4101972"/>
              <a:gd name="connsiteX54" fmla="*/ 241300 w 2343150"/>
              <a:gd name="connsiteY54" fmla="*/ 2165350 h 4101972"/>
              <a:gd name="connsiteX55" fmla="*/ 161290 w 2343150"/>
              <a:gd name="connsiteY55" fmla="*/ 2082800 h 4101972"/>
              <a:gd name="connsiteX56" fmla="*/ 114300 w 2343150"/>
              <a:gd name="connsiteY56" fmla="*/ 1917700 h 4101972"/>
              <a:gd name="connsiteX57" fmla="*/ 91440 w 2343150"/>
              <a:gd name="connsiteY57" fmla="*/ 1881505 h 4101972"/>
              <a:gd name="connsiteX58" fmla="*/ 76200 w 2343150"/>
              <a:gd name="connsiteY58" fmla="*/ 1797050 h 4101972"/>
              <a:gd name="connsiteX59" fmla="*/ 33655 w 2343150"/>
              <a:gd name="connsiteY59" fmla="*/ 1715770 h 4101972"/>
              <a:gd name="connsiteX60" fmla="*/ 36195 w 2343150"/>
              <a:gd name="connsiteY60" fmla="*/ 1565910 h 4101972"/>
              <a:gd name="connsiteX61" fmla="*/ 51435 w 2343150"/>
              <a:gd name="connsiteY61" fmla="*/ 1461770 h 4101972"/>
              <a:gd name="connsiteX62" fmla="*/ 37465 w 2343150"/>
              <a:gd name="connsiteY62" fmla="*/ 1405254 h 4101972"/>
              <a:gd name="connsiteX63" fmla="*/ 0 w 2343150"/>
              <a:gd name="connsiteY63" fmla="*/ 1365250 h 4101972"/>
              <a:gd name="connsiteX64" fmla="*/ 29845 w 2343150"/>
              <a:gd name="connsiteY64" fmla="*/ 1378584 h 4101972"/>
              <a:gd name="connsiteX65" fmla="*/ 52705 w 2343150"/>
              <a:gd name="connsiteY65" fmla="*/ 1336675 h 4101972"/>
              <a:gd name="connsiteX66" fmla="*/ 54610 w 2343150"/>
              <a:gd name="connsiteY66" fmla="*/ 1233804 h 4101972"/>
              <a:gd name="connsiteX67" fmla="*/ 109855 w 2343150"/>
              <a:gd name="connsiteY67" fmla="*/ 1093470 h 4101972"/>
              <a:gd name="connsiteX68" fmla="*/ 285750 w 2343150"/>
              <a:gd name="connsiteY68" fmla="*/ 796290 h 4101972"/>
              <a:gd name="connsiteX69" fmla="*/ 407035 w 2343150"/>
              <a:gd name="connsiteY69" fmla="*/ 563244 h 4101972"/>
              <a:gd name="connsiteX70" fmla="*/ 511175 w 2343150"/>
              <a:gd name="connsiteY70" fmla="*/ 400685 h 4101972"/>
              <a:gd name="connsiteX71" fmla="*/ 788035 w 2343150"/>
              <a:gd name="connsiteY71" fmla="*/ 126365 h 4101972"/>
              <a:gd name="connsiteX72" fmla="*/ 1052830 w 2343150"/>
              <a:gd name="connsiteY72" fmla="*/ 59055 h 4101972"/>
              <a:gd name="connsiteX73" fmla="*/ 1238250 w 2343150"/>
              <a:gd name="connsiteY73" fmla="*/ 0 h 4101972"/>
              <a:gd name="connsiteX74" fmla="*/ 1538605 w 2343150"/>
              <a:gd name="connsiteY74" fmla="*/ 15875 h 4101972"/>
              <a:gd name="connsiteX75" fmla="*/ 1806575 w 2343150"/>
              <a:gd name="connsiteY75" fmla="*/ 56515 h 4101972"/>
              <a:gd name="connsiteX76" fmla="*/ 2030095 w 2343150"/>
              <a:gd name="connsiteY76" fmla="*/ 274955 h 4101972"/>
              <a:gd name="connsiteX77" fmla="*/ 2164080 w 2343150"/>
              <a:gd name="connsiteY77" fmla="*/ 483870 h 4101972"/>
              <a:gd name="connsiteX78" fmla="*/ 2267585 w 2343150"/>
              <a:gd name="connsiteY78" fmla="*/ 876300 h 4101972"/>
              <a:gd name="connsiteX79" fmla="*/ 2247900 w 2343150"/>
              <a:gd name="connsiteY79" fmla="*/ 1282700 h 4101972"/>
              <a:gd name="connsiteX80" fmla="*/ 2216150 w 2343150"/>
              <a:gd name="connsiteY80" fmla="*/ 1530350 h 4101972"/>
              <a:gd name="connsiteX81" fmla="*/ 2197100 w 2343150"/>
              <a:gd name="connsiteY81" fmla="*/ 1670050 h 4101972"/>
              <a:gd name="connsiteX82" fmla="*/ 2190750 w 2343150"/>
              <a:gd name="connsiteY82" fmla="*/ 1771650 h 4101972"/>
              <a:gd name="connsiteX83" fmla="*/ 2133600 w 2343150"/>
              <a:gd name="connsiteY83" fmla="*/ 1860550 h 4101972"/>
              <a:gd name="connsiteX84" fmla="*/ 2122170 w 2343150"/>
              <a:gd name="connsiteY84" fmla="*/ 1964690 h 4101972"/>
              <a:gd name="connsiteX85" fmla="*/ 2089150 w 2343150"/>
              <a:gd name="connsiteY85" fmla="*/ 2012950 h 4101972"/>
              <a:gd name="connsiteX86" fmla="*/ 2006600 w 2343150"/>
              <a:gd name="connsiteY86" fmla="*/ 2178050 h 4101972"/>
              <a:gd name="connsiteX87" fmla="*/ 1987550 w 2343150"/>
              <a:gd name="connsiteY87" fmla="*/ 2216150 h 4101972"/>
              <a:gd name="connsiteX88" fmla="*/ 2051050 w 2343150"/>
              <a:gd name="connsiteY88" fmla="*/ 2216150 h 4101972"/>
              <a:gd name="connsiteX89" fmla="*/ 2032635 w 2343150"/>
              <a:gd name="connsiteY89" fmla="*/ 2129790 h 4101972"/>
              <a:gd name="connsiteX90" fmla="*/ 2097405 w 2343150"/>
              <a:gd name="connsiteY90" fmla="*/ 2022475 h 4101972"/>
              <a:gd name="connsiteX91" fmla="*/ 2185670 w 2343150"/>
              <a:gd name="connsiteY91" fmla="*/ 2011680 h 4101972"/>
              <a:gd name="connsiteX92" fmla="*/ 2286635 w 2343150"/>
              <a:gd name="connsiteY92" fmla="*/ 2060575 h 4101972"/>
              <a:gd name="connsiteX93" fmla="*/ 2343150 w 2343150"/>
              <a:gd name="connsiteY93" fmla="*/ 2114550 h 4101972"/>
              <a:gd name="connsiteX0" fmla="*/ 2343150 w 2343150"/>
              <a:gd name="connsiteY0" fmla="*/ 2114550 h 4101972"/>
              <a:gd name="connsiteX1" fmla="*/ 2320925 w 2343150"/>
              <a:gd name="connsiteY1" fmla="*/ 2171700 h 4101972"/>
              <a:gd name="connsiteX2" fmla="*/ 2301240 w 2343150"/>
              <a:gd name="connsiteY2" fmla="*/ 2218690 h 4101972"/>
              <a:gd name="connsiteX3" fmla="*/ 2311400 w 2343150"/>
              <a:gd name="connsiteY3" fmla="*/ 2273935 h 4101972"/>
              <a:gd name="connsiteX4" fmla="*/ 2280920 w 2343150"/>
              <a:gd name="connsiteY4" fmla="*/ 2294890 h 4101972"/>
              <a:gd name="connsiteX5" fmla="*/ 2255520 w 2343150"/>
              <a:gd name="connsiteY5" fmla="*/ 2343785 h 4101972"/>
              <a:gd name="connsiteX6" fmla="*/ 2235835 w 2343150"/>
              <a:gd name="connsiteY6" fmla="*/ 2357754 h 4101972"/>
              <a:gd name="connsiteX7" fmla="*/ 2190750 w 2343150"/>
              <a:gd name="connsiteY7" fmla="*/ 2355850 h 4101972"/>
              <a:gd name="connsiteX8" fmla="*/ 2157730 w 2343150"/>
              <a:gd name="connsiteY8" fmla="*/ 2353945 h 4101972"/>
              <a:gd name="connsiteX9" fmla="*/ 2103755 w 2343150"/>
              <a:gd name="connsiteY9" fmla="*/ 2402205 h 4101972"/>
              <a:gd name="connsiteX10" fmla="*/ 2076450 w 2343150"/>
              <a:gd name="connsiteY10" fmla="*/ 2486025 h 4101972"/>
              <a:gd name="connsiteX11" fmla="*/ 2044700 w 2343150"/>
              <a:gd name="connsiteY11" fmla="*/ 2559050 h 4101972"/>
              <a:gd name="connsiteX12" fmla="*/ 2007235 w 2343150"/>
              <a:gd name="connsiteY12" fmla="*/ 2616835 h 4101972"/>
              <a:gd name="connsiteX13" fmla="*/ 1844675 w 2343150"/>
              <a:gd name="connsiteY13" fmla="*/ 2692400 h 4101972"/>
              <a:gd name="connsiteX14" fmla="*/ 1766570 w 2343150"/>
              <a:gd name="connsiteY14" fmla="*/ 2811780 h 4101972"/>
              <a:gd name="connsiteX15" fmla="*/ 1745615 w 2343150"/>
              <a:gd name="connsiteY15" fmla="*/ 2945765 h 4101972"/>
              <a:gd name="connsiteX16" fmla="*/ 1725930 w 2343150"/>
              <a:gd name="connsiteY16" fmla="*/ 3023235 h 4101972"/>
              <a:gd name="connsiteX17" fmla="*/ 1833880 w 2343150"/>
              <a:gd name="connsiteY17" fmla="*/ 3223260 h 4101972"/>
              <a:gd name="connsiteX18" fmla="*/ 1921510 w 2343150"/>
              <a:gd name="connsiteY18" fmla="*/ 3765550 h 4101972"/>
              <a:gd name="connsiteX19" fmla="*/ 1822450 w 2343150"/>
              <a:gd name="connsiteY19" fmla="*/ 3792855 h 4101972"/>
              <a:gd name="connsiteX20" fmla="*/ 1898650 w 2343150"/>
              <a:gd name="connsiteY20" fmla="*/ 3892550 h 4101972"/>
              <a:gd name="connsiteX21" fmla="*/ 1958340 w 2343150"/>
              <a:gd name="connsiteY21" fmla="*/ 3919220 h 4101972"/>
              <a:gd name="connsiteX22" fmla="*/ 2023110 w 2343150"/>
              <a:gd name="connsiteY22" fmla="*/ 3929380 h 4101972"/>
              <a:gd name="connsiteX23" fmla="*/ 2038350 w 2343150"/>
              <a:gd name="connsiteY23" fmla="*/ 3978275 h 4101972"/>
              <a:gd name="connsiteX24" fmla="*/ 1866900 w 2343150"/>
              <a:gd name="connsiteY24" fmla="*/ 3989705 h 4101972"/>
              <a:gd name="connsiteX25" fmla="*/ 1654175 w 2343150"/>
              <a:gd name="connsiteY25" fmla="*/ 3993515 h 4101972"/>
              <a:gd name="connsiteX26" fmla="*/ 1651000 w 2343150"/>
              <a:gd name="connsiteY26" fmla="*/ 3930650 h 4101972"/>
              <a:gd name="connsiteX27" fmla="*/ 1689100 w 2343150"/>
              <a:gd name="connsiteY27" fmla="*/ 3822700 h 4101972"/>
              <a:gd name="connsiteX28" fmla="*/ 1644650 w 2343150"/>
              <a:gd name="connsiteY28" fmla="*/ 3378200 h 4101972"/>
              <a:gd name="connsiteX29" fmla="*/ 1515110 w 2343150"/>
              <a:gd name="connsiteY29" fmla="*/ 3171190 h 4101972"/>
              <a:gd name="connsiteX30" fmla="*/ 1475740 w 2343150"/>
              <a:gd name="connsiteY30" fmla="*/ 3427095 h 4101972"/>
              <a:gd name="connsiteX31" fmla="*/ 1238885 w 2343150"/>
              <a:gd name="connsiteY31" fmla="*/ 3848735 h 4101972"/>
              <a:gd name="connsiteX32" fmla="*/ 1186180 w 2343150"/>
              <a:gd name="connsiteY32" fmla="*/ 3898265 h 4101972"/>
              <a:gd name="connsiteX33" fmla="*/ 1128395 w 2343150"/>
              <a:gd name="connsiteY33" fmla="*/ 3917315 h 4101972"/>
              <a:gd name="connsiteX34" fmla="*/ 1222375 w 2343150"/>
              <a:gd name="connsiteY34" fmla="*/ 3994785 h 4101972"/>
              <a:gd name="connsiteX35" fmla="*/ 1294130 w 2343150"/>
              <a:gd name="connsiteY35" fmla="*/ 3994785 h 4101972"/>
              <a:gd name="connsiteX36" fmla="*/ 1301750 w 2343150"/>
              <a:gd name="connsiteY36" fmla="*/ 4052570 h 4101972"/>
              <a:gd name="connsiteX37" fmla="*/ 1212850 w 2343150"/>
              <a:gd name="connsiteY37" fmla="*/ 4077969 h 4101972"/>
              <a:gd name="connsiteX38" fmla="*/ 1206500 w 2343150"/>
              <a:gd name="connsiteY38" fmla="*/ 4095750 h 4101972"/>
              <a:gd name="connsiteX39" fmla="*/ 1035050 w 2343150"/>
              <a:gd name="connsiteY39" fmla="*/ 4083050 h 4101972"/>
              <a:gd name="connsiteX40" fmla="*/ 889000 w 2343150"/>
              <a:gd name="connsiteY40" fmla="*/ 4064000 h 4101972"/>
              <a:gd name="connsiteX41" fmla="*/ 887730 w 2343150"/>
              <a:gd name="connsiteY41" fmla="*/ 3980180 h 4101972"/>
              <a:gd name="connsiteX42" fmla="*/ 920750 w 2343150"/>
              <a:gd name="connsiteY42" fmla="*/ 3917950 h 4101972"/>
              <a:gd name="connsiteX43" fmla="*/ 1212850 w 2343150"/>
              <a:gd name="connsiteY43" fmla="*/ 3467100 h 4101972"/>
              <a:gd name="connsiteX44" fmla="*/ 1203325 w 2343150"/>
              <a:gd name="connsiteY44" fmla="*/ 3448050 h 4101972"/>
              <a:gd name="connsiteX45" fmla="*/ 1238250 w 2343150"/>
              <a:gd name="connsiteY45" fmla="*/ 3435350 h 4101972"/>
              <a:gd name="connsiteX46" fmla="*/ 1225550 w 2343150"/>
              <a:gd name="connsiteY46" fmla="*/ 2838450 h 4101972"/>
              <a:gd name="connsiteX47" fmla="*/ 1200150 w 2343150"/>
              <a:gd name="connsiteY47" fmla="*/ 2800350 h 4101972"/>
              <a:gd name="connsiteX48" fmla="*/ 1276350 w 2343150"/>
              <a:gd name="connsiteY48" fmla="*/ 2686050 h 4101972"/>
              <a:gd name="connsiteX49" fmla="*/ 1207135 w 2343150"/>
              <a:gd name="connsiteY49" fmla="*/ 2664459 h 4101972"/>
              <a:gd name="connsiteX50" fmla="*/ 1060450 w 2343150"/>
              <a:gd name="connsiteY50" fmla="*/ 2667000 h 4101972"/>
              <a:gd name="connsiteX51" fmla="*/ 908050 w 2343150"/>
              <a:gd name="connsiteY51" fmla="*/ 2635250 h 4101972"/>
              <a:gd name="connsiteX52" fmla="*/ 781050 w 2343150"/>
              <a:gd name="connsiteY52" fmla="*/ 2508250 h 4101972"/>
              <a:gd name="connsiteX53" fmla="*/ 371475 w 2343150"/>
              <a:gd name="connsiteY53" fmla="*/ 2310130 h 4101972"/>
              <a:gd name="connsiteX54" fmla="*/ 241300 w 2343150"/>
              <a:gd name="connsiteY54" fmla="*/ 2165350 h 4101972"/>
              <a:gd name="connsiteX55" fmla="*/ 161290 w 2343150"/>
              <a:gd name="connsiteY55" fmla="*/ 2082800 h 4101972"/>
              <a:gd name="connsiteX56" fmla="*/ 114300 w 2343150"/>
              <a:gd name="connsiteY56" fmla="*/ 1917700 h 4101972"/>
              <a:gd name="connsiteX57" fmla="*/ 91440 w 2343150"/>
              <a:gd name="connsiteY57" fmla="*/ 1881505 h 4101972"/>
              <a:gd name="connsiteX58" fmla="*/ 76200 w 2343150"/>
              <a:gd name="connsiteY58" fmla="*/ 1797050 h 4101972"/>
              <a:gd name="connsiteX59" fmla="*/ 33655 w 2343150"/>
              <a:gd name="connsiteY59" fmla="*/ 1715770 h 4101972"/>
              <a:gd name="connsiteX60" fmla="*/ 36195 w 2343150"/>
              <a:gd name="connsiteY60" fmla="*/ 1565910 h 4101972"/>
              <a:gd name="connsiteX61" fmla="*/ 51435 w 2343150"/>
              <a:gd name="connsiteY61" fmla="*/ 1461770 h 4101972"/>
              <a:gd name="connsiteX62" fmla="*/ 37465 w 2343150"/>
              <a:gd name="connsiteY62" fmla="*/ 1405254 h 4101972"/>
              <a:gd name="connsiteX63" fmla="*/ 0 w 2343150"/>
              <a:gd name="connsiteY63" fmla="*/ 1365250 h 4101972"/>
              <a:gd name="connsiteX64" fmla="*/ 29845 w 2343150"/>
              <a:gd name="connsiteY64" fmla="*/ 1378584 h 4101972"/>
              <a:gd name="connsiteX65" fmla="*/ 52705 w 2343150"/>
              <a:gd name="connsiteY65" fmla="*/ 1336675 h 4101972"/>
              <a:gd name="connsiteX66" fmla="*/ 54610 w 2343150"/>
              <a:gd name="connsiteY66" fmla="*/ 1233804 h 4101972"/>
              <a:gd name="connsiteX67" fmla="*/ 109855 w 2343150"/>
              <a:gd name="connsiteY67" fmla="*/ 1093470 h 4101972"/>
              <a:gd name="connsiteX68" fmla="*/ 285750 w 2343150"/>
              <a:gd name="connsiteY68" fmla="*/ 796290 h 4101972"/>
              <a:gd name="connsiteX69" fmla="*/ 407035 w 2343150"/>
              <a:gd name="connsiteY69" fmla="*/ 563244 h 4101972"/>
              <a:gd name="connsiteX70" fmla="*/ 511175 w 2343150"/>
              <a:gd name="connsiteY70" fmla="*/ 400685 h 4101972"/>
              <a:gd name="connsiteX71" fmla="*/ 788035 w 2343150"/>
              <a:gd name="connsiteY71" fmla="*/ 126365 h 4101972"/>
              <a:gd name="connsiteX72" fmla="*/ 1052830 w 2343150"/>
              <a:gd name="connsiteY72" fmla="*/ 59055 h 4101972"/>
              <a:gd name="connsiteX73" fmla="*/ 1238250 w 2343150"/>
              <a:gd name="connsiteY73" fmla="*/ 0 h 4101972"/>
              <a:gd name="connsiteX74" fmla="*/ 1538605 w 2343150"/>
              <a:gd name="connsiteY74" fmla="*/ 15875 h 4101972"/>
              <a:gd name="connsiteX75" fmla="*/ 1806575 w 2343150"/>
              <a:gd name="connsiteY75" fmla="*/ 56515 h 4101972"/>
              <a:gd name="connsiteX76" fmla="*/ 2030095 w 2343150"/>
              <a:gd name="connsiteY76" fmla="*/ 274955 h 4101972"/>
              <a:gd name="connsiteX77" fmla="*/ 2164080 w 2343150"/>
              <a:gd name="connsiteY77" fmla="*/ 483870 h 4101972"/>
              <a:gd name="connsiteX78" fmla="*/ 2267585 w 2343150"/>
              <a:gd name="connsiteY78" fmla="*/ 876300 h 4101972"/>
              <a:gd name="connsiteX79" fmla="*/ 2247900 w 2343150"/>
              <a:gd name="connsiteY79" fmla="*/ 1282700 h 4101972"/>
              <a:gd name="connsiteX80" fmla="*/ 2216150 w 2343150"/>
              <a:gd name="connsiteY80" fmla="*/ 1530350 h 4101972"/>
              <a:gd name="connsiteX81" fmla="*/ 2197100 w 2343150"/>
              <a:gd name="connsiteY81" fmla="*/ 1670050 h 4101972"/>
              <a:gd name="connsiteX82" fmla="*/ 2190750 w 2343150"/>
              <a:gd name="connsiteY82" fmla="*/ 1771650 h 4101972"/>
              <a:gd name="connsiteX83" fmla="*/ 2133600 w 2343150"/>
              <a:gd name="connsiteY83" fmla="*/ 1860550 h 4101972"/>
              <a:gd name="connsiteX84" fmla="*/ 2122170 w 2343150"/>
              <a:gd name="connsiteY84" fmla="*/ 1964690 h 4101972"/>
              <a:gd name="connsiteX85" fmla="*/ 2089150 w 2343150"/>
              <a:gd name="connsiteY85" fmla="*/ 2012950 h 4101972"/>
              <a:gd name="connsiteX86" fmla="*/ 2006600 w 2343150"/>
              <a:gd name="connsiteY86" fmla="*/ 2178050 h 4101972"/>
              <a:gd name="connsiteX87" fmla="*/ 1987550 w 2343150"/>
              <a:gd name="connsiteY87" fmla="*/ 2216150 h 4101972"/>
              <a:gd name="connsiteX88" fmla="*/ 2051050 w 2343150"/>
              <a:gd name="connsiteY88" fmla="*/ 2216150 h 4101972"/>
              <a:gd name="connsiteX89" fmla="*/ 2032635 w 2343150"/>
              <a:gd name="connsiteY89" fmla="*/ 2129790 h 4101972"/>
              <a:gd name="connsiteX90" fmla="*/ 2097405 w 2343150"/>
              <a:gd name="connsiteY90" fmla="*/ 2022475 h 4101972"/>
              <a:gd name="connsiteX91" fmla="*/ 2185670 w 2343150"/>
              <a:gd name="connsiteY91" fmla="*/ 2011680 h 4101972"/>
              <a:gd name="connsiteX92" fmla="*/ 2286635 w 2343150"/>
              <a:gd name="connsiteY92" fmla="*/ 2060575 h 4101972"/>
              <a:gd name="connsiteX93" fmla="*/ 2343150 w 2343150"/>
              <a:gd name="connsiteY93" fmla="*/ 2114550 h 4101972"/>
              <a:gd name="connsiteX0" fmla="*/ 2343150 w 2343150"/>
              <a:gd name="connsiteY0" fmla="*/ 2114550 h 4101972"/>
              <a:gd name="connsiteX1" fmla="*/ 2320925 w 2343150"/>
              <a:gd name="connsiteY1" fmla="*/ 2171700 h 4101972"/>
              <a:gd name="connsiteX2" fmla="*/ 2301240 w 2343150"/>
              <a:gd name="connsiteY2" fmla="*/ 2218690 h 4101972"/>
              <a:gd name="connsiteX3" fmla="*/ 2311400 w 2343150"/>
              <a:gd name="connsiteY3" fmla="*/ 2273935 h 4101972"/>
              <a:gd name="connsiteX4" fmla="*/ 2280920 w 2343150"/>
              <a:gd name="connsiteY4" fmla="*/ 2294890 h 4101972"/>
              <a:gd name="connsiteX5" fmla="*/ 2255520 w 2343150"/>
              <a:gd name="connsiteY5" fmla="*/ 2343785 h 4101972"/>
              <a:gd name="connsiteX6" fmla="*/ 2235835 w 2343150"/>
              <a:gd name="connsiteY6" fmla="*/ 2357754 h 4101972"/>
              <a:gd name="connsiteX7" fmla="*/ 2190750 w 2343150"/>
              <a:gd name="connsiteY7" fmla="*/ 2355850 h 4101972"/>
              <a:gd name="connsiteX8" fmla="*/ 2157730 w 2343150"/>
              <a:gd name="connsiteY8" fmla="*/ 2353945 h 4101972"/>
              <a:gd name="connsiteX9" fmla="*/ 2103755 w 2343150"/>
              <a:gd name="connsiteY9" fmla="*/ 2402205 h 4101972"/>
              <a:gd name="connsiteX10" fmla="*/ 2076450 w 2343150"/>
              <a:gd name="connsiteY10" fmla="*/ 2486025 h 4101972"/>
              <a:gd name="connsiteX11" fmla="*/ 2044700 w 2343150"/>
              <a:gd name="connsiteY11" fmla="*/ 2559050 h 4101972"/>
              <a:gd name="connsiteX12" fmla="*/ 2007235 w 2343150"/>
              <a:gd name="connsiteY12" fmla="*/ 2616835 h 4101972"/>
              <a:gd name="connsiteX13" fmla="*/ 1844675 w 2343150"/>
              <a:gd name="connsiteY13" fmla="*/ 2692400 h 4101972"/>
              <a:gd name="connsiteX14" fmla="*/ 1766570 w 2343150"/>
              <a:gd name="connsiteY14" fmla="*/ 2811780 h 4101972"/>
              <a:gd name="connsiteX15" fmla="*/ 1745615 w 2343150"/>
              <a:gd name="connsiteY15" fmla="*/ 2945765 h 4101972"/>
              <a:gd name="connsiteX16" fmla="*/ 1725930 w 2343150"/>
              <a:gd name="connsiteY16" fmla="*/ 3023235 h 4101972"/>
              <a:gd name="connsiteX17" fmla="*/ 1833880 w 2343150"/>
              <a:gd name="connsiteY17" fmla="*/ 3223260 h 4101972"/>
              <a:gd name="connsiteX18" fmla="*/ 1921510 w 2343150"/>
              <a:gd name="connsiteY18" fmla="*/ 3765550 h 4101972"/>
              <a:gd name="connsiteX19" fmla="*/ 1822450 w 2343150"/>
              <a:gd name="connsiteY19" fmla="*/ 3792855 h 4101972"/>
              <a:gd name="connsiteX20" fmla="*/ 1898650 w 2343150"/>
              <a:gd name="connsiteY20" fmla="*/ 3892550 h 4101972"/>
              <a:gd name="connsiteX21" fmla="*/ 1958340 w 2343150"/>
              <a:gd name="connsiteY21" fmla="*/ 3919220 h 4101972"/>
              <a:gd name="connsiteX22" fmla="*/ 2023110 w 2343150"/>
              <a:gd name="connsiteY22" fmla="*/ 3929380 h 4101972"/>
              <a:gd name="connsiteX23" fmla="*/ 2038350 w 2343150"/>
              <a:gd name="connsiteY23" fmla="*/ 3978275 h 4101972"/>
              <a:gd name="connsiteX24" fmla="*/ 1866900 w 2343150"/>
              <a:gd name="connsiteY24" fmla="*/ 3989705 h 4101972"/>
              <a:gd name="connsiteX25" fmla="*/ 1654175 w 2343150"/>
              <a:gd name="connsiteY25" fmla="*/ 3993515 h 4101972"/>
              <a:gd name="connsiteX26" fmla="*/ 1651000 w 2343150"/>
              <a:gd name="connsiteY26" fmla="*/ 3930650 h 4101972"/>
              <a:gd name="connsiteX27" fmla="*/ 1689100 w 2343150"/>
              <a:gd name="connsiteY27" fmla="*/ 3822700 h 4101972"/>
              <a:gd name="connsiteX28" fmla="*/ 1644650 w 2343150"/>
              <a:gd name="connsiteY28" fmla="*/ 3378200 h 4101972"/>
              <a:gd name="connsiteX29" fmla="*/ 1515110 w 2343150"/>
              <a:gd name="connsiteY29" fmla="*/ 3171190 h 4101972"/>
              <a:gd name="connsiteX30" fmla="*/ 1475740 w 2343150"/>
              <a:gd name="connsiteY30" fmla="*/ 3427095 h 4101972"/>
              <a:gd name="connsiteX31" fmla="*/ 1238885 w 2343150"/>
              <a:gd name="connsiteY31" fmla="*/ 3848735 h 4101972"/>
              <a:gd name="connsiteX32" fmla="*/ 1186180 w 2343150"/>
              <a:gd name="connsiteY32" fmla="*/ 3898265 h 4101972"/>
              <a:gd name="connsiteX33" fmla="*/ 1128395 w 2343150"/>
              <a:gd name="connsiteY33" fmla="*/ 3917315 h 4101972"/>
              <a:gd name="connsiteX34" fmla="*/ 1222375 w 2343150"/>
              <a:gd name="connsiteY34" fmla="*/ 3994785 h 4101972"/>
              <a:gd name="connsiteX35" fmla="*/ 1294130 w 2343150"/>
              <a:gd name="connsiteY35" fmla="*/ 3994785 h 4101972"/>
              <a:gd name="connsiteX36" fmla="*/ 1301750 w 2343150"/>
              <a:gd name="connsiteY36" fmla="*/ 4052570 h 4101972"/>
              <a:gd name="connsiteX37" fmla="*/ 1212850 w 2343150"/>
              <a:gd name="connsiteY37" fmla="*/ 4077969 h 4101972"/>
              <a:gd name="connsiteX38" fmla="*/ 1206500 w 2343150"/>
              <a:gd name="connsiteY38" fmla="*/ 4095750 h 4101972"/>
              <a:gd name="connsiteX39" fmla="*/ 1035050 w 2343150"/>
              <a:gd name="connsiteY39" fmla="*/ 4083050 h 4101972"/>
              <a:gd name="connsiteX40" fmla="*/ 889000 w 2343150"/>
              <a:gd name="connsiteY40" fmla="*/ 4064000 h 4101972"/>
              <a:gd name="connsiteX41" fmla="*/ 887730 w 2343150"/>
              <a:gd name="connsiteY41" fmla="*/ 3980180 h 4101972"/>
              <a:gd name="connsiteX42" fmla="*/ 920750 w 2343150"/>
              <a:gd name="connsiteY42" fmla="*/ 3917950 h 4101972"/>
              <a:gd name="connsiteX43" fmla="*/ 1212850 w 2343150"/>
              <a:gd name="connsiteY43" fmla="*/ 3467100 h 4101972"/>
              <a:gd name="connsiteX44" fmla="*/ 1203325 w 2343150"/>
              <a:gd name="connsiteY44" fmla="*/ 3448050 h 4101972"/>
              <a:gd name="connsiteX45" fmla="*/ 1238250 w 2343150"/>
              <a:gd name="connsiteY45" fmla="*/ 3435350 h 4101972"/>
              <a:gd name="connsiteX46" fmla="*/ 1225550 w 2343150"/>
              <a:gd name="connsiteY46" fmla="*/ 2838450 h 4101972"/>
              <a:gd name="connsiteX47" fmla="*/ 1200150 w 2343150"/>
              <a:gd name="connsiteY47" fmla="*/ 2800350 h 4101972"/>
              <a:gd name="connsiteX48" fmla="*/ 1276350 w 2343150"/>
              <a:gd name="connsiteY48" fmla="*/ 2686050 h 4101972"/>
              <a:gd name="connsiteX49" fmla="*/ 1207135 w 2343150"/>
              <a:gd name="connsiteY49" fmla="*/ 2664459 h 4101972"/>
              <a:gd name="connsiteX50" fmla="*/ 1060450 w 2343150"/>
              <a:gd name="connsiteY50" fmla="*/ 2667000 h 4101972"/>
              <a:gd name="connsiteX51" fmla="*/ 908050 w 2343150"/>
              <a:gd name="connsiteY51" fmla="*/ 2635250 h 4101972"/>
              <a:gd name="connsiteX52" fmla="*/ 781050 w 2343150"/>
              <a:gd name="connsiteY52" fmla="*/ 2508250 h 4101972"/>
              <a:gd name="connsiteX53" fmla="*/ 371475 w 2343150"/>
              <a:gd name="connsiteY53" fmla="*/ 2310130 h 4101972"/>
              <a:gd name="connsiteX54" fmla="*/ 241300 w 2343150"/>
              <a:gd name="connsiteY54" fmla="*/ 2165350 h 4101972"/>
              <a:gd name="connsiteX55" fmla="*/ 161290 w 2343150"/>
              <a:gd name="connsiteY55" fmla="*/ 2082800 h 4101972"/>
              <a:gd name="connsiteX56" fmla="*/ 114300 w 2343150"/>
              <a:gd name="connsiteY56" fmla="*/ 1917700 h 4101972"/>
              <a:gd name="connsiteX57" fmla="*/ 91440 w 2343150"/>
              <a:gd name="connsiteY57" fmla="*/ 1881505 h 4101972"/>
              <a:gd name="connsiteX58" fmla="*/ 76200 w 2343150"/>
              <a:gd name="connsiteY58" fmla="*/ 1797050 h 4101972"/>
              <a:gd name="connsiteX59" fmla="*/ 33655 w 2343150"/>
              <a:gd name="connsiteY59" fmla="*/ 1715770 h 4101972"/>
              <a:gd name="connsiteX60" fmla="*/ 36195 w 2343150"/>
              <a:gd name="connsiteY60" fmla="*/ 1565910 h 4101972"/>
              <a:gd name="connsiteX61" fmla="*/ 51435 w 2343150"/>
              <a:gd name="connsiteY61" fmla="*/ 1461770 h 4101972"/>
              <a:gd name="connsiteX62" fmla="*/ 37465 w 2343150"/>
              <a:gd name="connsiteY62" fmla="*/ 1405254 h 4101972"/>
              <a:gd name="connsiteX63" fmla="*/ 0 w 2343150"/>
              <a:gd name="connsiteY63" fmla="*/ 1365250 h 4101972"/>
              <a:gd name="connsiteX64" fmla="*/ 29845 w 2343150"/>
              <a:gd name="connsiteY64" fmla="*/ 1378584 h 4101972"/>
              <a:gd name="connsiteX65" fmla="*/ 52705 w 2343150"/>
              <a:gd name="connsiteY65" fmla="*/ 1336675 h 4101972"/>
              <a:gd name="connsiteX66" fmla="*/ 54610 w 2343150"/>
              <a:gd name="connsiteY66" fmla="*/ 1233804 h 4101972"/>
              <a:gd name="connsiteX67" fmla="*/ 109855 w 2343150"/>
              <a:gd name="connsiteY67" fmla="*/ 1093470 h 4101972"/>
              <a:gd name="connsiteX68" fmla="*/ 285750 w 2343150"/>
              <a:gd name="connsiteY68" fmla="*/ 796290 h 4101972"/>
              <a:gd name="connsiteX69" fmla="*/ 407035 w 2343150"/>
              <a:gd name="connsiteY69" fmla="*/ 563244 h 4101972"/>
              <a:gd name="connsiteX70" fmla="*/ 511175 w 2343150"/>
              <a:gd name="connsiteY70" fmla="*/ 400685 h 4101972"/>
              <a:gd name="connsiteX71" fmla="*/ 788035 w 2343150"/>
              <a:gd name="connsiteY71" fmla="*/ 126365 h 4101972"/>
              <a:gd name="connsiteX72" fmla="*/ 1052830 w 2343150"/>
              <a:gd name="connsiteY72" fmla="*/ 59055 h 4101972"/>
              <a:gd name="connsiteX73" fmla="*/ 1238250 w 2343150"/>
              <a:gd name="connsiteY73" fmla="*/ 0 h 4101972"/>
              <a:gd name="connsiteX74" fmla="*/ 1538605 w 2343150"/>
              <a:gd name="connsiteY74" fmla="*/ 15875 h 4101972"/>
              <a:gd name="connsiteX75" fmla="*/ 1806575 w 2343150"/>
              <a:gd name="connsiteY75" fmla="*/ 56515 h 4101972"/>
              <a:gd name="connsiteX76" fmla="*/ 2030095 w 2343150"/>
              <a:gd name="connsiteY76" fmla="*/ 274955 h 4101972"/>
              <a:gd name="connsiteX77" fmla="*/ 2164080 w 2343150"/>
              <a:gd name="connsiteY77" fmla="*/ 483870 h 4101972"/>
              <a:gd name="connsiteX78" fmla="*/ 2267585 w 2343150"/>
              <a:gd name="connsiteY78" fmla="*/ 876300 h 4101972"/>
              <a:gd name="connsiteX79" fmla="*/ 2247900 w 2343150"/>
              <a:gd name="connsiteY79" fmla="*/ 1282700 h 4101972"/>
              <a:gd name="connsiteX80" fmla="*/ 2216150 w 2343150"/>
              <a:gd name="connsiteY80" fmla="*/ 1530350 h 4101972"/>
              <a:gd name="connsiteX81" fmla="*/ 2197100 w 2343150"/>
              <a:gd name="connsiteY81" fmla="*/ 1670050 h 4101972"/>
              <a:gd name="connsiteX82" fmla="*/ 2190750 w 2343150"/>
              <a:gd name="connsiteY82" fmla="*/ 1771650 h 4101972"/>
              <a:gd name="connsiteX83" fmla="*/ 2133600 w 2343150"/>
              <a:gd name="connsiteY83" fmla="*/ 1860550 h 4101972"/>
              <a:gd name="connsiteX84" fmla="*/ 2122170 w 2343150"/>
              <a:gd name="connsiteY84" fmla="*/ 1964690 h 4101972"/>
              <a:gd name="connsiteX85" fmla="*/ 2089150 w 2343150"/>
              <a:gd name="connsiteY85" fmla="*/ 2012950 h 4101972"/>
              <a:gd name="connsiteX86" fmla="*/ 2006600 w 2343150"/>
              <a:gd name="connsiteY86" fmla="*/ 2178050 h 4101972"/>
              <a:gd name="connsiteX87" fmla="*/ 1987550 w 2343150"/>
              <a:gd name="connsiteY87" fmla="*/ 2216150 h 4101972"/>
              <a:gd name="connsiteX88" fmla="*/ 2051050 w 2343150"/>
              <a:gd name="connsiteY88" fmla="*/ 2216150 h 4101972"/>
              <a:gd name="connsiteX89" fmla="*/ 2032635 w 2343150"/>
              <a:gd name="connsiteY89" fmla="*/ 2129790 h 4101972"/>
              <a:gd name="connsiteX90" fmla="*/ 2097405 w 2343150"/>
              <a:gd name="connsiteY90" fmla="*/ 2022475 h 4101972"/>
              <a:gd name="connsiteX91" fmla="*/ 2185670 w 2343150"/>
              <a:gd name="connsiteY91" fmla="*/ 2011680 h 4101972"/>
              <a:gd name="connsiteX92" fmla="*/ 2286635 w 2343150"/>
              <a:gd name="connsiteY92" fmla="*/ 2060575 h 4101972"/>
              <a:gd name="connsiteX93" fmla="*/ 2343150 w 2343150"/>
              <a:gd name="connsiteY93" fmla="*/ 2114550 h 4101972"/>
              <a:gd name="connsiteX0" fmla="*/ 2343150 w 2343150"/>
              <a:gd name="connsiteY0" fmla="*/ 2114550 h 4101972"/>
              <a:gd name="connsiteX1" fmla="*/ 2320925 w 2343150"/>
              <a:gd name="connsiteY1" fmla="*/ 2171700 h 4101972"/>
              <a:gd name="connsiteX2" fmla="*/ 2301240 w 2343150"/>
              <a:gd name="connsiteY2" fmla="*/ 2218690 h 4101972"/>
              <a:gd name="connsiteX3" fmla="*/ 2311400 w 2343150"/>
              <a:gd name="connsiteY3" fmla="*/ 2273935 h 4101972"/>
              <a:gd name="connsiteX4" fmla="*/ 2280920 w 2343150"/>
              <a:gd name="connsiteY4" fmla="*/ 2294890 h 4101972"/>
              <a:gd name="connsiteX5" fmla="*/ 2255520 w 2343150"/>
              <a:gd name="connsiteY5" fmla="*/ 2343785 h 4101972"/>
              <a:gd name="connsiteX6" fmla="*/ 2235835 w 2343150"/>
              <a:gd name="connsiteY6" fmla="*/ 2357754 h 4101972"/>
              <a:gd name="connsiteX7" fmla="*/ 2190750 w 2343150"/>
              <a:gd name="connsiteY7" fmla="*/ 2355850 h 4101972"/>
              <a:gd name="connsiteX8" fmla="*/ 2157730 w 2343150"/>
              <a:gd name="connsiteY8" fmla="*/ 2353945 h 4101972"/>
              <a:gd name="connsiteX9" fmla="*/ 2103755 w 2343150"/>
              <a:gd name="connsiteY9" fmla="*/ 2402205 h 4101972"/>
              <a:gd name="connsiteX10" fmla="*/ 2076450 w 2343150"/>
              <a:gd name="connsiteY10" fmla="*/ 2486025 h 4101972"/>
              <a:gd name="connsiteX11" fmla="*/ 2044700 w 2343150"/>
              <a:gd name="connsiteY11" fmla="*/ 2559050 h 4101972"/>
              <a:gd name="connsiteX12" fmla="*/ 2007235 w 2343150"/>
              <a:gd name="connsiteY12" fmla="*/ 2616835 h 4101972"/>
              <a:gd name="connsiteX13" fmla="*/ 1844675 w 2343150"/>
              <a:gd name="connsiteY13" fmla="*/ 2692400 h 4101972"/>
              <a:gd name="connsiteX14" fmla="*/ 1766570 w 2343150"/>
              <a:gd name="connsiteY14" fmla="*/ 2811780 h 4101972"/>
              <a:gd name="connsiteX15" fmla="*/ 1745615 w 2343150"/>
              <a:gd name="connsiteY15" fmla="*/ 2945765 h 4101972"/>
              <a:gd name="connsiteX16" fmla="*/ 1725930 w 2343150"/>
              <a:gd name="connsiteY16" fmla="*/ 3023235 h 4101972"/>
              <a:gd name="connsiteX17" fmla="*/ 1833880 w 2343150"/>
              <a:gd name="connsiteY17" fmla="*/ 3223260 h 4101972"/>
              <a:gd name="connsiteX18" fmla="*/ 1921510 w 2343150"/>
              <a:gd name="connsiteY18" fmla="*/ 3765550 h 4101972"/>
              <a:gd name="connsiteX19" fmla="*/ 1822450 w 2343150"/>
              <a:gd name="connsiteY19" fmla="*/ 3792855 h 4101972"/>
              <a:gd name="connsiteX20" fmla="*/ 1898650 w 2343150"/>
              <a:gd name="connsiteY20" fmla="*/ 3892550 h 4101972"/>
              <a:gd name="connsiteX21" fmla="*/ 1969770 w 2343150"/>
              <a:gd name="connsiteY21" fmla="*/ 3913505 h 4101972"/>
              <a:gd name="connsiteX22" fmla="*/ 2023110 w 2343150"/>
              <a:gd name="connsiteY22" fmla="*/ 3929380 h 4101972"/>
              <a:gd name="connsiteX23" fmla="*/ 2038350 w 2343150"/>
              <a:gd name="connsiteY23" fmla="*/ 3978275 h 4101972"/>
              <a:gd name="connsiteX24" fmla="*/ 1866900 w 2343150"/>
              <a:gd name="connsiteY24" fmla="*/ 3989705 h 4101972"/>
              <a:gd name="connsiteX25" fmla="*/ 1654175 w 2343150"/>
              <a:gd name="connsiteY25" fmla="*/ 3993515 h 4101972"/>
              <a:gd name="connsiteX26" fmla="*/ 1651000 w 2343150"/>
              <a:gd name="connsiteY26" fmla="*/ 3930650 h 4101972"/>
              <a:gd name="connsiteX27" fmla="*/ 1689100 w 2343150"/>
              <a:gd name="connsiteY27" fmla="*/ 3822700 h 4101972"/>
              <a:gd name="connsiteX28" fmla="*/ 1644650 w 2343150"/>
              <a:gd name="connsiteY28" fmla="*/ 3378200 h 4101972"/>
              <a:gd name="connsiteX29" fmla="*/ 1515110 w 2343150"/>
              <a:gd name="connsiteY29" fmla="*/ 3171190 h 4101972"/>
              <a:gd name="connsiteX30" fmla="*/ 1475740 w 2343150"/>
              <a:gd name="connsiteY30" fmla="*/ 3427095 h 4101972"/>
              <a:gd name="connsiteX31" fmla="*/ 1238885 w 2343150"/>
              <a:gd name="connsiteY31" fmla="*/ 3848735 h 4101972"/>
              <a:gd name="connsiteX32" fmla="*/ 1186180 w 2343150"/>
              <a:gd name="connsiteY32" fmla="*/ 3898265 h 4101972"/>
              <a:gd name="connsiteX33" fmla="*/ 1128395 w 2343150"/>
              <a:gd name="connsiteY33" fmla="*/ 3917315 h 4101972"/>
              <a:gd name="connsiteX34" fmla="*/ 1222375 w 2343150"/>
              <a:gd name="connsiteY34" fmla="*/ 3994785 h 4101972"/>
              <a:gd name="connsiteX35" fmla="*/ 1294130 w 2343150"/>
              <a:gd name="connsiteY35" fmla="*/ 3994785 h 4101972"/>
              <a:gd name="connsiteX36" fmla="*/ 1301750 w 2343150"/>
              <a:gd name="connsiteY36" fmla="*/ 4052570 h 4101972"/>
              <a:gd name="connsiteX37" fmla="*/ 1212850 w 2343150"/>
              <a:gd name="connsiteY37" fmla="*/ 4077969 h 4101972"/>
              <a:gd name="connsiteX38" fmla="*/ 1206500 w 2343150"/>
              <a:gd name="connsiteY38" fmla="*/ 4095750 h 4101972"/>
              <a:gd name="connsiteX39" fmla="*/ 1035050 w 2343150"/>
              <a:gd name="connsiteY39" fmla="*/ 4083050 h 4101972"/>
              <a:gd name="connsiteX40" fmla="*/ 889000 w 2343150"/>
              <a:gd name="connsiteY40" fmla="*/ 4064000 h 4101972"/>
              <a:gd name="connsiteX41" fmla="*/ 887730 w 2343150"/>
              <a:gd name="connsiteY41" fmla="*/ 3980180 h 4101972"/>
              <a:gd name="connsiteX42" fmla="*/ 920750 w 2343150"/>
              <a:gd name="connsiteY42" fmla="*/ 3917950 h 4101972"/>
              <a:gd name="connsiteX43" fmla="*/ 1212850 w 2343150"/>
              <a:gd name="connsiteY43" fmla="*/ 3467100 h 4101972"/>
              <a:gd name="connsiteX44" fmla="*/ 1203325 w 2343150"/>
              <a:gd name="connsiteY44" fmla="*/ 3448050 h 4101972"/>
              <a:gd name="connsiteX45" fmla="*/ 1238250 w 2343150"/>
              <a:gd name="connsiteY45" fmla="*/ 3435350 h 4101972"/>
              <a:gd name="connsiteX46" fmla="*/ 1225550 w 2343150"/>
              <a:gd name="connsiteY46" fmla="*/ 2838450 h 4101972"/>
              <a:gd name="connsiteX47" fmla="*/ 1200150 w 2343150"/>
              <a:gd name="connsiteY47" fmla="*/ 2800350 h 4101972"/>
              <a:gd name="connsiteX48" fmla="*/ 1276350 w 2343150"/>
              <a:gd name="connsiteY48" fmla="*/ 2686050 h 4101972"/>
              <a:gd name="connsiteX49" fmla="*/ 1207135 w 2343150"/>
              <a:gd name="connsiteY49" fmla="*/ 2664459 h 4101972"/>
              <a:gd name="connsiteX50" fmla="*/ 1060450 w 2343150"/>
              <a:gd name="connsiteY50" fmla="*/ 2667000 h 4101972"/>
              <a:gd name="connsiteX51" fmla="*/ 908050 w 2343150"/>
              <a:gd name="connsiteY51" fmla="*/ 2635250 h 4101972"/>
              <a:gd name="connsiteX52" fmla="*/ 781050 w 2343150"/>
              <a:gd name="connsiteY52" fmla="*/ 2508250 h 4101972"/>
              <a:gd name="connsiteX53" fmla="*/ 371475 w 2343150"/>
              <a:gd name="connsiteY53" fmla="*/ 2310130 h 4101972"/>
              <a:gd name="connsiteX54" fmla="*/ 241300 w 2343150"/>
              <a:gd name="connsiteY54" fmla="*/ 2165350 h 4101972"/>
              <a:gd name="connsiteX55" fmla="*/ 161290 w 2343150"/>
              <a:gd name="connsiteY55" fmla="*/ 2082800 h 4101972"/>
              <a:gd name="connsiteX56" fmla="*/ 114300 w 2343150"/>
              <a:gd name="connsiteY56" fmla="*/ 1917700 h 4101972"/>
              <a:gd name="connsiteX57" fmla="*/ 91440 w 2343150"/>
              <a:gd name="connsiteY57" fmla="*/ 1881505 h 4101972"/>
              <a:gd name="connsiteX58" fmla="*/ 76200 w 2343150"/>
              <a:gd name="connsiteY58" fmla="*/ 1797050 h 4101972"/>
              <a:gd name="connsiteX59" fmla="*/ 33655 w 2343150"/>
              <a:gd name="connsiteY59" fmla="*/ 1715770 h 4101972"/>
              <a:gd name="connsiteX60" fmla="*/ 36195 w 2343150"/>
              <a:gd name="connsiteY60" fmla="*/ 1565910 h 4101972"/>
              <a:gd name="connsiteX61" fmla="*/ 51435 w 2343150"/>
              <a:gd name="connsiteY61" fmla="*/ 1461770 h 4101972"/>
              <a:gd name="connsiteX62" fmla="*/ 37465 w 2343150"/>
              <a:gd name="connsiteY62" fmla="*/ 1405254 h 4101972"/>
              <a:gd name="connsiteX63" fmla="*/ 0 w 2343150"/>
              <a:gd name="connsiteY63" fmla="*/ 1365250 h 4101972"/>
              <a:gd name="connsiteX64" fmla="*/ 29845 w 2343150"/>
              <a:gd name="connsiteY64" fmla="*/ 1378584 h 4101972"/>
              <a:gd name="connsiteX65" fmla="*/ 52705 w 2343150"/>
              <a:gd name="connsiteY65" fmla="*/ 1336675 h 4101972"/>
              <a:gd name="connsiteX66" fmla="*/ 54610 w 2343150"/>
              <a:gd name="connsiteY66" fmla="*/ 1233804 h 4101972"/>
              <a:gd name="connsiteX67" fmla="*/ 109855 w 2343150"/>
              <a:gd name="connsiteY67" fmla="*/ 1093470 h 4101972"/>
              <a:gd name="connsiteX68" fmla="*/ 285750 w 2343150"/>
              <a:gd name="connsiteY68" fmla="*/ 796290 h 4101972"/>
              <a:gd name="connsiteX69" fmla="*/ 407035 w 2343150"/>
              <a:gd name="connsiteY69" fmla="*/ 563244 h 4101972"/>
              <a:gd name="connsiteX70" fmla="*/ 511175 w 2343150"/>
              <a:gd name="connsiteY70" fmla="*/ 400685 h 4101972"/>
              <a:gd name="connsiteX71" fmla="*/ 788035 w 2343150"/>
              <a:gd name="connsiteY71" fmla="*/ 126365 h 4101972"/>
              <a:gd name="connsiteX72" fmla="*/ 1052830 w 2343150"/>
              <a:gd name="connsiteY72" fmla="*/ 59055 h 4101972"/>
              <a:gd name="connsiteX73" fmla="*/ 1238250 w 2343150"/>
              <a:gd name="connsiteY73" fmla="*/ 0 h 4101972"/>
              <a:gd name="connsiteX74" fmla="*/ 1538605 w 2343150"/>
              <a:gd name="connsiteY74" fmla="*/ 15875 h 4101972"/>
              <a:gd name="connsiteX75" fmla="*/ 1806575 w 2343150"/>
              <a:gd name="connsiteY75" fmla="*/ 56515 h 4101972"/>
              <a:gd name="connsiteX76" fmla="*/ 2030095 w 2343150"/>
              <a:gd name="connsiteY76" fmla="*/ 274955 h 4101972"/>
              <a:gd name="connsiteX77" fmla="*/ 2164080 w 2343150"/>
              <a:gd name="connsiteY77" fmla="*/ 483870 h 4101972"/>
              <a:gd name="connsiteX78" fmla="*/ 2267585 w 2343150"/>
              <a:gd name="connsiteY78" fmla="*/ 876300 h 4101972"/>
              <a:gd name="connsiteX79" fmla="*/ 2247900 w 2343150"/>
              <a:gd name="connsiteY79" fmla="*/ 1282700 h 4101972"/>
              <a:gd name="connsiteX80" fmla="*/ 2216150 w 2343150"/>
              <a:gd name="connsiteY80" fmla="*/ 1530350 h 4101972"/>
              <a:gd name="connsiteX81" fmla="*/ 2197100 w 2343150"/>
              <a:gd name="connsiteY81" fmla="*/ 1670050 h 4101972"/>
              <a:gd name="connsiteX82" fmla="*/ 2190750 w 2343150"/>
              <a:gd name="connsiteY82" fmla="*/ 1771650 h 4101972"/>
              <a:gd name="connsiteX83" fmla="*/ 2133600 w 2343150"/>
              <a:gd name="connsiteY83" fmla="*/ 1860550 h 4101972"/>
              <a:gd name="connsiteX84" fmla="*/ 2122170 w 2343150"/>
              <a:gd name="connsiteY84" fmla="*/ 1964690 h 4101972"/>
              <a:gd name="connsiteX85" fmla="*/ 2089150 w 2343150"/>
              <a:gd name="connsiteY85" fmla="*/ 2012950 h 4101972"/>
              <a:gd name="connsiteX86" fmla="*/ 2006600 w 2343150"/>
              <a:gd name="connsiteY86" fmla="*/ 2178050 h 4101972"/>
              <a:gd name="connsiteX87" fmla="*/ 1987550 w 2343150"/>
              <a:gd name="connsiteY87" fmla="*/ 2216150 h 4101972"/>
              <a:gd name="connsiteX88" fmla="*/ 2051050 w 2343150"/>
              <a:gd name="connsiteY88" fmla="*/ 2216150 h 4101972"/>
              <a:gd name="connsiteX89" fmla="*/ 2032635 w 2343150"/>
              <a:gd name="connsiteY89" fmla="*/ 2129790 h 4101972"/>
              <a:gd name="connsiteX90" fmla="*/ 2097405 w 2343150"/>
              <a:gd name="connsiteY90" fmla="*/ 2022475 h 4101972"/>
              <a:gd name="connsiteX91" fmla="*/ 2185670 w 2343150"/>
              <a:gd name="connsiteY91" fmla="*/ 2011680 h 4101972"/>
              <a:gd name="connsiteX92" fmla="*/ 2286635 w 2343150"/>
              <a:gd name="connsiteY92" fmla="*/ 2060575 h 4101972"/>
              <a:gd name="connsiteX93" fmla="*/ 2343150 w 2343150"/>
              <a:gd name="connsiteY93" fmla="*/ 2114550 h 4101972"/>
              <a:gd name="connsiteX0" fmla="*/ 2343150 w 2343150"/>
              <a:gd name="connsiteY0" fmla="*/ 2114550 h 4101972"/>
              <a:gd name="connsiteX1" fmla="*/ 2320925 w 2343150"/>
              <a:gd name="connsiteY1" fmla="*/ 2171700 h 4101972"/>
              <a:gd name="connsiteX2" fmla="*/ 2301240 w 2343150"/>
              <a:gd name="connsiteY2" fmla="*/ 2218690 h 4101972"/>
              <a:gd name="connsiteX3" fmla="*/ 2311400 w 2343150"/>
              <a:gd name="connsiteY3" fmla="*/ 2273935 h 4101972"/>
              <a:gd name="connsiteX4" fmla="*/ 2280920 w 2343150"/>
              <a:gd name="connsiteY4" fmla="*/ 2294890 h 4101972"/>
              <a:gd name="connsiteX5" fmla="*/ 2255520 w 2343150"/>
              <a:gd name="connsiteY5" fmla="*/ 2343785 h 4101972"/>
              <a:gd name="connsiteX6" fmla="*/ 2235835 w 2343150"/>
              <a:gd name="connsiteY6" fmla="*/ 2357754 h 4101972"/>
              <a:gd name="connsiteX7" fmla="*/ 2190750 w 2343150"/>
              <a:gd name="connsiteY7" fmla="*/ 2355850 h 4101972"/>
              <a:gd name="connsiteX8" fmla="*/ 2157730 w 2343150"/>
              <a:gd name="connsiteY8" fmla="*/ 2353945 h 4101972"/>
              <a:gd name="connsiteX9" fmla="*/ 2103755 w 2343150"/>
              <a:gd name="connsiteY9" fmla="*/ 2402205 h 4101972"/>
              <a:gd name="connsiteX10" fmla="*/ 2076450 w 2343150"/>
              <a:gd name="connsiteY10" fmla="*/ 2486025 h 4101972"/>
              <a:gd name="connsiteX11" fmla="*/ 2044700 w 2343150"/>
              <a:gd name="connsiteY11" fmla="*/ 2559050 h 4101972"/>
              <a:gd name="connsiteX12" fmla="*/ 2007235 w 2343150"/>
              <a:gd name="connsiteY12" fmla="*/ 2616835 h 4101972"/>
              <a:gd name="connsiteX13" fmla="*/ 1844675 w 2343150"/>
              <a:gd name="connsiteY13" fmla="*/ 2692400 h 4101972"/>
              <a:gd name="connsiteX14" fmla="*/ 1766570 w 2343150"/>
              <a:gd name="connsiteY14" fmla="*/ 2811780 h 4101972"/>
              <a:gd name="connsiteX15" fmla="*/ 1745615 w 2343150"/>
              <a:gd name="connsiteY15" fmla="*/ 2945765 h 4101972"/>
              <a:gd name="connsiteX16" fmla="*/ 1725930 w 2343150"/>
              <a:gd name="connsiteY16" fmla="*/ 3023235 h 4101972"/>
              <a:gd name="connsiteX17" fmla="*/ 1833880 w 2343150"/>
              <a:gd name="connsiteY17" fmla="*/ 3223260 h 4101972"/>
              <a:gd name="connsiteX18" fmla="*/ 1921510 w 2343150"/>
              <a:gd name="connsiteY18" fmla="*/ 3765550 h 4101972"/>
              <a:gd name="connsiteX19" fmla="*/ 1822450 w 2343150"/>
              <a:gd name="connsiteY19" fmla="*/ 3792855 h 4101972"/>
              <a:gd name="connsiteX20" fmla="*/ 1898650 w 2343150"/>
              <a:gd name="connsiteY20" fmla="*/ 3892550 h 4101972"/>
              <a:gd name="connsiteX21" fmla="*/ 1969770 w 2343150"/>
              <a:gd name="connsiteY21" fmla="*/ 3913505 h 4101972"/>
              <a:gd name="connsiteX22" fmla="*/ 2023110 w 2343150"/>
              <a:gd name="connsiteY22" fmla="*/ 3929380 h 4101972"/>
              <a:gd name="connsiteX23" fmla="*/ 2038350 w 2343150"/>
              <a:gd name="connsiteY23" fmla="*/ 3978275 h 4101972"/>
              <a:gd name="connsiteX24" fmla="*/ 1866900 w 2343150"/>
              <a:gd name="connsiteY24" fmla="*/ 3989705 h 4101972"/>
              <a:gd name="connsiteX25" fmla="*/ 1654175 w 2343150"/>
              <a:gd name="connsiteY25" fmla="*/ 3993515 h 4101972"/>
              <a:gd name="connsiteX26" fmla="*/ 1651000 w 2343150"/>
              <a:gd name="connsiteY26" fmla="*/ 3930650 h 4101972"/>
              <a:gd name="connsiteX27" fmla="*/ 1689100 w 2343150"/>
              <a:gd name="connsiteY27" fmla="*/ 3822700 h 4101972"/>
              <a:gd name="connsiteX28" fmla="*/ 1644650 w 2343150"/>
              <a:gd name="connsiteY28" fmla="*/ 3378200 h 4101972"/>
              <a:gd name="connsiteX29" fmla="*/ 1515110 w 2343150"/>
              <a:gd name="connsiteY29" fmla="*/ 3171190 h 4101972"/>
              <a:gd name="connsiteX30" fmla="*/ 1475740 w 2343150"/>
              <a:gd name="connsiteY30" fmla="*/ 3427095 h 4101972"/>
              <a:gd name="connsiteX31" fmla="*/ 1238885 w 2343150"/>
              <a:gd name="connsiteY31" fmla="*/ 3848735 h 4101972"/>
              <a:gd name="connsiteX32" fmla="*/ 1186180 w 2343150"/>
              <a:gd name="connsiteY32" fmla="*/ 3898265 h 4101972"/>
              <a:gd name="connsiteX33" fmla="*/ 1128395 w 2343150"/>
              <a:gd name="connsiteY33" fmla="*/ 3917315 h 4101972"/>
              <a:gd name="connsiteX34" fmla="*/ 1222375 w 2343150"/>
              <a:gd name="connsiteY34" fmla="*/ 3994785 h 4101972"/>
              <a:gd name="connsiteX35" fmla="*/ 1294130 w 2343150"/>
              <a:gd name="connsiteY35" fmla="*/ 3994785 h 4101972"/>
              <a:gd name="connsiteX36" fmla="*/ 1301750 w 2343150"/>
              <a:gd name="connsiteY36" fmla="*/ 4052570 h 4101972"/>
              <a:gd name="connsiteX37" fmla="*/ 1212850 w 2343150"/>
              <a:gd name="connsiteY37" fmla="*/ 4077969 h 4101972"/>
              <a:gd name="connsiteX38" fmla="*/ 1206500 w 2343150"/>
              <a:gd name="connsiteY38" fmla="*/ 4095750 h 4101972"/>
              <a:gd name="connsiteX39" fmla="*/ 1035050 w 2343150"/>
              <a:gd name="connsiteY39" fmla="*/ 4083050 h 4101972"/>
              <a:gd name="connsiteX40" fmla="*/ 889000 w 2343150"/>
              <a:gd name="connsiteY40" fmla="*/ 4064000 h 4101972"/>
              <a:gd name="connsiteX41" fmla="*/ 887730 w 2343150"/>
              <a:gd name="connsiteY41" fmla="*/ 3980180 h 4101972"/>
              <a:gd name="connsiteX42" fmla="*/ 920750 w 2343150"/>
              <a:gd name="connsiteY42" fmla="*/ 3917950 h 4101972"/>
              <a:gd name="connsiteX43" fmla="*/ 1212850 w 2343150"/>
              <a:gd name="connsiteY43" fmla="*/ 3467100 h 4101972"/>
              <a:gd name="connsiteX44" fmla="*/ 1203325 w 2343150"/>
              <a:gd name="connsiteY44" fmla="*/ 3448050 h 4101972"/>
              <a:gd name="connsiteX45" fmla="*/ 1238250 w 2343150"/>
              <a:gd name="connsiteY45" fmla="*/ 3435350 h 4101972"/>
              <a:gd name="connsiteX46" fmla="*/ 1225550 w 2343150"/>
              <a:gd name="connsiteY46" fmla="*/ 2838450 h 4101972"/>
              <a:gd name="connsiteX47" fmla="*/ 1200150 w 2343150"/>
              <a:gd name="connsiteY47" fmla="*/ 2800350 h 4101972"/>
              <a:gd name="connsiteX48" fmla="*/ 1276350 w 2343150"/>
              <a:gd name="connsiteY48" fmla="*/ 2686050 h 4101972"/>
              <a:gd name="connsiteX49" fmla="*/ 1207135 w 2343150"/>
              <a:gd name="connsiteY49" fmla="*/ 2664459 h 4101972"/>
              <a:gd name="connsiteX50" fmla="*/ 1060450 w 2343150"/>
              <a:gd name="connsiteY50" fmla="*/ 2667000 h 4101972"/>
              <a:gd name="connsiteX51" fmla="*/ 908050 w 2343150"/>
              <a:gd name="connsiteY51" fmla="*/ 2635250 h 4101972"/>
              <a:gd name="connsiteX52" fmla="*/ 786765 w 2343150"/>
              <a:gd name="connsiteY52" fmla="*/ 2498725 h 4101972"/>
              <a:gd name="connsiteX53" fmla="*/ 371475 w 2343150"/>
              <a:gd name="connsiteY53" fmla="*/ 2310130 h 4101972"/>
              <a:gd name="connsiteX54" fmla="*/ 241300 w 2343150"/>
              <a:gd name="connsiteY54" fmla="*/ 2165350 h 4101972"/>
              <a:gd name="connsiteX55" fmla="*/ 161290 w 2343150"/>
              <a:gd name="connsiteY55" fmla="*/ 2082800 h 4101972"/>
              <a:gd name="connsiteX56" fmla="*/ 114300 w 2343150"/>
              <a:gd name="connsiteY56" fmla="*/ 1917700 h 4101972"/>
              <a:gd name="connsiteX57" fmla="*/ 91440 w 2343150"/>
              <a:gd name="connsiteY57" fmla="*/ 1881505 h 4101972"/>
              <a:gd name="connsiteX58" fmla="*/ 76200 w 2343150"/>
              <a:gd name="connsiteY58" fmla="*/ 1797050 h 4101972"/>
              <a:gd name="connsiteX59" fmla="*/ 33655 w 2343150"/>
              <a:gd name="connsiteY59" fmla="*/ 1715770 h 4101972"/>
              <a:gd name="connsiteX60" fmla="*/ 36195 w 2343150"/>
              <a:gd name="connsiteY60" fmla="*/ 1565910 h 4101972"/>
              <a:gd name="connsiteX61" fmla="*/ 51435 w 2343150"/>
              <a:gd name="connsiteY61" fmla="*/ 1461770 h 4101972"/>
              <a:gd name="connsiteX62" fmla="*/ 37465 w 2343150"/>
              <a:gd name="connsiteY62" fmla="*/ 1405254 h 4101972"/>
              <a:gd name="connsiteX63" fmla="*/ 0 w 2343150"/>
              <a:gd name="connsiteY63" fmla="*/ 1365250 h 4101972"/>
              <a:gd name="connsiteX64" fmla="*/ 29845 w 2343150"/>
              <a:gd name="connsiteY64" fmla="*/ 1378584 h 4101972"/>
              <a:gd name="connsiteX65" fmla="*/ 52705 w 2343150"/>
              <a:gd name="connsiteY65" fmla="*/ 1336675 h 4101972"/>
              <a:gd name="connsiteX66" fmla="*/ 54610 w 2343150"/>
              <a:gd name="connsiteY66" fmla="*/ 1233804 h 4101972"/>
              <a:gd name="connsiteX67" fmla="*/ 109855 w 2343150"/>
              <a:gd name="connsiteY67" fmla="*/ 1093470 h 4101972"/>
              <a:gd name="connsiteX68" fmla="*/ 285750 w 2343150"/>
              <a:gd name="connsiteY68" fmla="*/ 796290 h 4101972"/>
              <a:gd name="connsiteX69" fmla="*/ 407035 w 2343150"/>
              <a:gd name="connsiteY69" fmla="*/ 563244 h 4101972"/>
              <a:gd name="connsiteX70" fmla="*/ 511175 w 2343150"/>
              <a:gd name="connsiteY70" fmla="*/ 400685 h 4101972"/>
              <a:gd name="connsiteX71" fmla="*/ 788035 w 2343150"/>
              <a:gd name="connsiteY71" fmla="*/ 126365 h 4101972"/>
              <a:gd name="connsiteX72" fmla="*/ 1052830 w 2343150"/>
              <a:gd name="connsiteY72" fmla="*/ 59055 h 4101972"/>
              <a:gd name="connsiteX73" fmla="*/ 1238250 w 2343150"/>
              <a:gd name="connsiteY73" fmla="*/ 0 h 4101972"/>
              <a:gd name="connsiteX74" fmla="*/ 1538605 w 2343150"/>
              <a:gd name="connsiteY74" fmla="*/ 15875 h 4101972"/>
              <a:gd name="connsiteX75" fmla="*/ 1806575 w 2343150"/>
              <a:gd name="connsiteY75" fmla="*/ 56515 h 4101972"/>
              <a:gd name="connsiteX76" fmla="*/ 2030095 w 2343150"/>
              <a:gd name="connsiteY76" fmla="*/ 274955 h 4101972"/>
              <a:gd name="connsiteX77" fmla="*/ 2164080 w 2343150"/>
              <a:gd name="connsiteY77" fmla="*/ 483870 h 4101972"/>
              <a:gd name="connsiteX78" fmla="*/ 2267585 w 2343150"/>
              <a:gd name="connsiteY78" fmla="*/ 876300 h 4101972"/>
              <a:gd name="connsiteX79" fmla="*/ 2247900 w 2343150"/>
              <a:gd name="connsiteY79" fmla="*/ 1282700 h 4101972"/>
              <a:gd name="connsiteX80" fmla="*/ 2216150 w 2343150"/>
              <a:gd name="connsiteY80" fmla="*/ 1530350 h 4101972"/>
              <a:gd name="connsiteX81" fmla="*/ 2197100 w 2343150"/>
              <a:gd name="connsiteY81" fmla="*/ 1670050 h 4101972"/>
              <a:gd name="connsiteX82" fmla="*/ 2190750 w 2343150"/>
              <a:gd name="connsiteY82" fmla="*/ 1771650 h 4101972"/>
              <a:gd name="connsiteX83" fmla="*/ 2133600 w 2343150"/>
              <a:gd name="connsiteY83" fmla="*/ 1860550 h 4101972"/>
              <a:gd name="connsiteX84" fmla="*/ 2122170 w 2343150"/>
              <a:gd name="connsiteY84" fmla="*/ 1964690 h 4101972"/>
              <a:gd name="connsiteX85" fmla="*/ 2089150 w 2343150"/>
              <a:gd name="connsiteY85" fmla="*/ 2012950 h 4101972"/>
              <a:gd name="connsiteX86" fmla="*/ 2006600 w 2343150"/>
              <a:gd name="connsiteY86" fmla="*/ 2178050 h 4101972"/>
              <a:gd name="connsiteX87" fmla="*/ 1987550 w 2343150"/>
              <a:gd name="connsiteY87" fmla="*/ 2216150 h 4101972"/>
              <a:gd name="connsiteX88" fmla="*/ 2051050 w 2343150"/>
              <a:gd name="connsiteY88" fmla="*/ 2216150 h 4101972"/>
              <a:gd name="connsiteX89" fmla="*/ 2032635 w 2343150"/>
              <a:gd name="connsiteY89" fmla="*/ 2129790 h 4101972"/>
              <a:gd name="connsiteX90" fmla="*/ 2097405 w 2343150"/>
              <a:gd name="connsiteY90" fmla="*/ 2022475 h 4101972"/>
              <a:gd name="connsiteX91" fmla="*/ 2185670 w 2343150"/>
              <a:gd name="connsiteY91" fmla="*/ 2011680 h 4101972"/>
              <a:gd name="connsiteX92" fmla="*/ 2286635 w 2343150"/>
              <a:gd name="connsiteY92" fmla="*/ 2060575 h 4101972"/>
              <a:gd name="connsiteX93" fmla="*/ 2343150 w 2343150"/>
              <a:gd name="connsiteY93" fmla="*/ 2114550 h 4101972"/>
              <a:gd name="connsiteX0" fmla="*/ 2343150 w 2343150"/>
              <a:gd name="connsiteY0" fmla="*/ 2114550 h 4101972"/>
              <a:gd name="connsiteX1" fmla="*/ 2320925 w 2343150"/>
              <a:gd name="connsiteY1" fmla="*/ 2171700 h 4101972"/>
              <a:gd name="connsiteX2" fmla="*/ 2301240 w 2343150"/>
              <a:gd name="connsiteY2" fmla="*/ 2218690 h 4101972"/>
              <a:gd name="connsiteX3" fmla="*/ 2311400 w 2343150"/>
              <a:gd name="connsiteY3" fmla="*/ 2273935 h 4101972"/>
              <a:gd name="connsiteX4" fmla="*/ 2280920 w 2343150"/>
              <a:gd name="connsiteY4" fmla="*/ 2294890 h 4101972"/>
              <a:gd name="connsiteX5" fmla="*/ 2255520 w 2343150"/>
              <a:gd name="connsiteY5" fmla="*/ 2343785 h 4101972"/>
              <a:gd name="connsiteX6" fmla="*/ 2235835 w 2343150"/>
              <a:gd name="connsiteY6" fmla="*/ 2357754 h 4101972"/>
              <a:gd name="connsiteX7" fmla="*/ 2190750 w 2343150"/>
              <a:gd name="connsiteY7" fmla="*/ 2355850 h 4101972"/>
              <a:gd name="connsiteX8" fmla="*/ 2157730 w 2343150"/>
              <a:gd name="connsiteY8" fmla="*/ 2353945 h 4101972"/>
              <a:gd name="connsiteX9" fmla="*/ 2103755 w 2343150"/>
              <a:gd name="connsiteY9" fmla="*/ 2402205 h 4101972"/>
              <a:gd name="connsiteX10" fmla="*/ 2076450 w 2343150"/>
              <a:gd name="connsiteY10" fmla="*/ 2486025 h 4101972"/>
              <a:gd name="connsiteX11" fmla="*/ 2044700 w 2343150"/>
              <a:gd name="connsiteY11" fmla="*/ 2559050 h 4101972"/>
              <a:gd name="connsiteX12" fmla="*/ 2007235 w 2343150"/>
              <a:gd name="connsiteY12" fmla="*/ 2616835 h 4101972"/>
              <a:gd name="connsiteX13" fmla="*/ 1844675 w 2343150"/>
              <a:gd name="connsiteY13" fmla="*/ 2692400 h 4101972"/>
              <a:gd name="connsiteX14" fmla="*/ 1766570 w 2343150"/>
              <a:gd name="connsiteY14" fmla="*/ 2811780 h 4101972"/>
              <a:gd name="connsiteX15" fmla="*/ 1745615 w 2343150"/>
              <a:gd name="connsiteY15" fmla="*/ 2945765 h 4101972"/>
              <a:gd name="connsiteX16" fmla="*/ 1725930 w 2343150"/>
              <a:gd name="connsiteY16" fmla="*/ 3023235 h 4101972"/>
              <a:gd name="connsiteX17" fmla="*/ 1833880 w 2343150"/>
              <a:gd name="connsiteY17" fmla="*/ 3223260 h 4101972"/>
              <a:gd name="connsiteX18" fmla="*/ 1921510 w 2343150"/>
              <a:gd name="connsiteY18" fmla="*/ 3765550 h 4101972"/>
              <a:gd name="connsiteX19" fmla="*/ 1822450 w 2343150"/>
              <a:gd name="connsiteY19" fmla="*/ 3792855 h 4101972"/>
              <a:gd name="connsiteX20" fmla="*/ 1898650 w 2343150"/>
              <a:gd name="connsiteY20" fmla="*/ 3892550 h 4101972"/>
              <a:gd name="connsiteX21" fmla="*/ 1969770 w 2343150"/>
              <a:gd name="connsiteY21" fmla="*/ 3913505 h 4101972"/>
              <a:gd name="connsiteX22" fmla="*/ 2023110 w 2343150"/>
              <a:gd name="connsiteY22" fmla="*/ 3929380 h 4101972"/>
              <a:gd name="connsiteX23" fmla="*/ 2038350 w 2343150"/>
              <a:gd name="connsiteY23" fmla="*/ 3978275 h 4101972"/>
              <a:gd name="connsiteX24" fmla="*/ 1866900 w 2343150"/>
              <a:gd name="connsiteY24" fmla="*/ 3989705 h 4101972"/>
              <a:gd name="connsiteX25" fmla="*/ 1654175 w 2343150"/>
              <a:gd name="connsiteY25" fmla="*/ 3993515 h 4101972"/>
              <a:gd name="connsiteX26" fmla="*/ 1651000 w 2343150"/>
              <a:gd name="connsiteY26" fmla="*/ 3930650 h 4101972"/>
              <a:gd name="connsiteX27" fmla="*/ 1689100 w 2343150"/>
              <a:gd name="connsiteY27" fmla="*/ 3822700 h 4101972"/>
              <a:gd name="connsiteX28" fmla="*/ 1644650 w 2343150"/>
              <a:gd name="connsiteY28" fmla="*/ 3378200 h 4101972"/>
              <a:gd name="connsiteX29" fmla="*/ 1515110 w 2343150"/>
              <a:gd name="connsiteY29" fmla="*/ 3171190 h 4101972"/>
              <a:gd name="connsiteX30" fmla="*/ 1475740 w 2343150"/>
              <a:gd name="connsiteY30" fmla="*/ 3427095 h 4101972"/>
              <a:gd name="connsiteX31" fmla="*/ 1238885 w 2343150"/>
              <a:gd name="connsiteY31" fmla="*/ 3848735 h 4101972"/>
              <a:gd name="connsiteX32" fmla="*/ 1186180 w 2343150"/>
              <a:gd name="connsiteY32" fmla="*/ 3898265 h 4101972"/>
              <a:gd name="connsiteX33" fmla="*/ 1128395 w 2343150"/>
              <a:gd name="connsiteY33" fmla="*/ 3917315 h 4101972"/>
              <a:gd name="connsiteX34" fmla="*/ 1222375 w 2343150"/>
              <a:gd name="connsiteY34" fmla="*/ 3994785 h 4101972"/>
              <a:gd name="connsiteX35" fmla="*/ 1294130 w 2343150"/>
              <a:gd name="connsiteY35" fmla="*/ 3994785 h 4101972"/>
              <a:gd name="connsiteX36" fmla="*/ 1301750 w 2343150"/>
              <a:gd name="connsiteY36" fmla="*/ 4052570 h 4101972"/>
              <a:gd name="connsiteX37" fmla="*/ 1212850 w 2343150"/>
              <a:gd name="connsiteY37" fmla="*/ 4077969 h 4101972"/>
              <a:gd name="connsiteX38" fmla="*/ 1206500 w 2343150"/>
              <a:gd name="connsiteY38" fmla="*/ 4095750 h 4101972"/>
              <a:gd name="connsiteX39" fmla="*/ 1035050 w 2343150"/>
              <a:gd name="connsiteY39" fmla="*/ 4083050 h 4101972"/>
              <a:gd name="connsiteX40" fmla="*/ 889000 w 2343150"/>
              <a:gd name="connsiteY40" fmla="*/ 4064000 h 4101972"/>
              <a:gd name="connsiteX41" fmla="*/ 887730 w 2343150"/>
              <a:gd name="connsiteY41" fmla="*/ 3980180 h 4101972"/>
              <a:gd name="connsiteX42" fmla="*/ 920750 w 2343150"/>
              <a:gd name="connsiteY42" fmla="*/ 3917950 h 4101972"/>
              <a:gd name="connsiteX43" fmla="*/ 1212850 w 2343150"/>
              <a:gd name="connsiteY43" fmla="*/ 3467100 h 4101972"/>
              <a:gd name="connsiteX44" fmla="*/ 1203325 w 2343150"/>
              <a:gd name="connsiteY44" fmla="*/ 3448050 h 4101972"/>
              <a:gd name="connsiteX45" fmla="*/ 1238250 w 2343150"/>
              <a:gd name="connsiteY45" fmla="*/ 3435350 h 4101972"/>
              <a:gd name="connsiteX46" fmla="*/ 1225550 w 2343150"/>
              <a:gd name="connsiteY46" fmla="*/ 2838450 h 4101972"/>
              <a:gd name="connsiteX47" fmla="*/ 1200150 w 2343150"/>
              <a:gd name="connsiteY47" fmla="*/ 2800350 h 4101972"/>
              <a:gd name="connsiteX48" fmla="*/ 1276350 w 2343150"/>
              <a:gd name="connsiteY48" fmla="*/ 2686050 h 4101972"/>
              <a:gd name="connsiteX49" fmla="*/ 1207135 w 2343150"/>
              <a:gd name="connsiteY49" fmla="*/ 2664459 h 4101972"/>
              <a:gd name="connsiteX50" fmla="*/ 1060450 w 2343150"/>
              <a:gd name="connsiteY50" fmla="*/ 2667000 h 4101972"/>
              <a:gd name="connsiteX51" fmla="*/ 908050 w 2343150"/>
              <a:gd name="connsiteY51" fmla="*/ 2635250 h 4101972"/>
              <a:gd name="connsiteX52" fmla="*/ 786765 w 2343150"/>
              <a:gd name="connsiteY52" fmla="*/ 2498725 h 4101972"/>
              <a:gd name="connsiteX53" fmla="*/ 371475 w 2343150"/>
              <a:gd name="connsiteY53" fmla="*/ 2310130 h 4101972"/>
              <a:gd name="connsiteX54" fmla="*/ 256540 w 2343150"/>
              <a:gd name="connsiteY54" fmla="*/ 2157730 h 4101972"/>
              <a:gd name="connsiteX55" fmla="*/ 161290 w 2343150"/>
              <a:gd name="connsiteY55" fmla="*/ 2082800 h 4101972"/>
              <a:gd name="connsiteX56" fmla="*/ 114300 w 2343150"/>
              <a:gd name="connsiteY56" fmla="*/ 1917700 h 4101972"/>
              <a:gd name="connsiteX57" fmla="*/ 91440 w 2343150"/>
              <a:gd name="connsiteY57" fmla="*/ 1881505 h 4101972"/>
              <a:gd name="connsiteX58" fmla="*/ 76200 w 2343150"/>
              <a:gd name="connsiteY58" fmla="*/ 1797050 h 4101972"/>
              <a:gd name="connsiteX59" fmla="*/ 33655 w 2343150"/>
              <a:gd name="connsiteY59" fmla="*/ 1715770 h 4101972"/>
              <a:gd name="connsiteX60" fmla="*/ 36195 w 2343150"/>
              <a:gd name="connsiteY60" fmla="*/ 1565910 h 4101972"/>
              <a:gd name="connsiteX61" fmla="*/ 51435 w 2343150"/>
              <a:gd name="connsiteY61" fmla="*/ 1461770 h 4101972"/>
              <a:gd name="connsiteX62" fmla="*/ 37465 w 2343150"/>
              <a:gd name="connsiteY62" fmla="*/ 1405254 h 4101972"/>
              <a:gd name="connsiteX63" fmla="*/ 0 w 2343150"/>
              <a:gd name="connsiteY63" fmla="*/ 1365250 h 4101972"/>
              <a:gd name="connsiteX64" fmla="*/ 29845 w 2343150"/>
              <a:gd name="connsiteY64" fmla="*/ 1378584 h 4101972"/>
              <a:gd name="connsiteX65" fmla="*/ 52705 w 2343150"/>
              <a:gd name="connsiteY65" fmla="*/ 1336675 h 4101972"/>
              <a:gd name="connsiteX66" fmla="*/ 54610 w 2343150"/>
              <a:gd name="connsiteY66" fmla="*/ 1233804 h 4101972"/>
              <a:gd name="connsiteX67" fmla="*/ 109855 w 2343150"/>
              <a:gd name="connsiteY67" fmla="*/ 1093470 h 4101972"/>
              <a:gd name="connsiteX68" fmla="*/ 285750 w 2343150"/>
              <a:gd name="connsiteY68" fmla="*/ 796290 h 4101972"/>
              <a:gd name="connsiteX69" fmla="*/ 407035 w 2343150"/>
              <a:gd name="connsiteY69" fmla="*/ 563244 h 4101972"/>
              <a:gd name="connsiteX70" fmla="*/ 511175 w 2343150"/>
              <a:gd name="connsiteY70" fmla="*/ 400685 h 4101972"/>
              <a:gd name="connsiteX71" fmla="*/ 788035 w 2343150"/>
              <a:gd name="connsiteY71" fmla="*/ 126365 h 4101972"/>
              <a:gd name="connsiteX72" fmla="*/ 1052830 w 2343150"/>
              <a:gd name="connsiteY72" fmla="*/ 59055 h 4101972"/>
              <a:gd name="connsiteX73" fmla="*/ 1238250 w 2343150"/>
              <a:gd name="connsiteY73" fmla="*/ 0 h 4101972"/>
              <a:gd name="connsiteX74" fmla="*/ 1538605 w 2343150"/>
              <a:gd name="connsiteY74" fmla="*/ 15875 h 4101972"/>
              <a:gd name="connsiteX75" fmla="*/ 1806575 w 2343150"/>
              <a:gd name="connsiteY75" fmla="*/ 56515 h 4101972"/>
              <a:gd name="connsiteX76" fmla="*/ 2030095 w 2343150"/>
              <a:gd name="connsiteY76" fmla="*/ 274955 h 4101972"/>
              <a:gd name="connsiteX77" fmla="*/ 2164080 w 2343150"/>
              <a:gd name="connsiteY77" fmla="*/ 483870 h 4101972"/>
              <a:gd name="connsiteX78" fmla="*/ 2267585 w 2343150"/>
              <a:gd name="connsiteY78" fmla="*/ 876300 h 4101972"/>
              <a:gd name="connsiteX79" fmla="*/ 2247900 w 2343150"/>
              <a:gd name="connsiteY79" fmla="*/ 1282700 h 4101972"/>
              <a:gd name="connsiteX80" fmla="*/ 2216150 w 2343150"/>
              <a:gd name="connsiteY80" fmla="*/ 1530350 h 4101972"/>
              <a:gd name="connsiteX81" fmla="*/ 2197100 w 2343150"/>
              <a:gd name="connsiteY81" fmla="*/ 1670050 h 4101972"/>
              <a:gd name="connsiteX82" fmla="*/ 2190750 w 2343150"/>
              <a:gd name="connsiteY82" fmla="*/ 1771650 h 4101972"/>
              <a:gd name="connsiteX83" fmla="*/ 2133600 w 2343150"/>
              <a:gd name="connsiteY83" fmla="*/ 1860550 h 4101972"/>
              <a:gd name="connsiteX84" fmla="*/ 2122170 w 2343150"/>
              <a:gd name="connsiteY84" fmla="*/ 1964690 h 4101972"/>
              <a:gd name="connsiteX85" fmla="*/ 2089150 w 2343150"/>
              <a:gd name="connsiteY85" fmla="*/ 2012950 h 4101972"/>
              <a:gd name="connsiteX86" fmla="*/ 2006600 w 2343150"/>
              <a:gd name="connsiteY86" fmla="*/ 2178050 h 4101972"/>
              <a:gd name="connsiteX87" fmla="*/ 1987550 w 2343150"/>
              <a:gd name="connsiteY87" fmla="*/ 2216150 h 4101972"/>
              <a:gd name="connsiteX88" fmla="*/ 2051050 w 2343150"/>
              <a:gd name="connsiteY88" fmla="*/ 2216150 h 4101972"/>
              <a:gd name="connsiteX89" fmla="*/ 2032635 w 2343150"/>
              <a:gd name="connsiteY89" fmla="*/ 2129790 h 4101972"/>
              <a:gd name="connsiteX90" fmla="*/ 2097405 w 2343150"/>
              <a:gd name="connsiteY90" fmla="*/ 2022475 h 4101972"/>
              <a:gd name="connsiteX91" fmla="*/ 2185670 w 2343150"/>
              <a:gd name="connsiteY91" fmla="*/ 2011680 h 4101972"/>
              <a:gd name="connsiteX92" fmla="*/ 2286635 w 2343150"/>
              <a:gd name="connsiteY92" fmla="*/ 2060575 h 4101972"/>
              <a:gd name="connsiteX93" fmla="*/ 2343150 w 2343150"/>
              <a:gd name="connsiteY93" fmla="*/ 2114550 h 4101972"/>
              <a:gd name="connsiteX0" fmla="*/ 2343150 w 2343150"/>
              <a:gd name="connsiteY0" fmla="*/ 2114551 h 4101973"/>
              <a:gd name="connsiteX1" fmla="*/ 2320925 w 2343150"/>
              <a:gd name="connsiteY1" fmla="*/ 2171701 h 4101973"/>
              <a:gd name="connsiteX2" fmla="*/ 2301240 w 2343150"/>
              <a:gd name="connsiteY2" fmla="*/ 2218691 h 4101973"/>
              <a:gd name="connsiteX3" fmla="*/ 2311400 w 2343150"/>
              <a:gd name="connsiteY3" fmla="*/ 2273936 h 4101973"/>
              <a:gd name="connsiteX4" fmla="*/ 2280920 w 2343150"/>
              <a:gd name="connsiteY4" fmla="*/ 2294891 h 4101973"/>
              <a:gd name="connsiteX5" fmla="*/ 2255520 w 2343150"/>
              <a:gd name="connsiteY5" fmla="*/ 2343786 h 4101973"/>
              <a:gd name="connsiteX6" fmla="*/ 2235835 w 2343150"/>
              <a:gd name="connsiteY6" fmla="*/ 2357755 h 4101973"/>
              <a:gd name="connsiteX7" fmla="*/ 2190750 w 2343150"/>
              <a:gd name="connsiteY7" fmla="*/ 2355851 h 4101973"/>
              <a:gd name="connsiteX8" fmla="*/ 2157730 w 2343150"/>
              <a:gd name="connsiteY8" fmla="*/ 2353946 h 4101973"/>
              <a:gd name="connsiteX9" fmla="*/ 2103755 w 2343150"/>
              <a:gd name="connsiteY9" fmla="*/ 2402206 h 4101973"/>
              <a:gd name="connsiteX10" fmla="*/ 2076450 w 2343150"/>
              <a:gd name="connsiteY10" fmla="*/ 2486026 h 4101973"/>
              <a:gd name="connsiteX11" fmla="*/ 2044700 w 2343150"/>
              <a:gd name="connsiteY11" fmla="*/ 2559051 h 4101973"/>
              <a:gd name="connsiteX12" fmla="*/ 2007235 w 2343150"/>
              <a:gd name="connsiteY12" fmla="*/ 2616836 h 4101973"/>
              <a:gd name="connsiteX13" fmla="*/ 1844675 w 2343150"/>
              <a:gd name="connsiteY13" fmla="*/ 2692401 h 4101973"/>
              <a:gd name="connsiteX14" fmla="*/ 1766570 w 2343150"/>
              <a:gd name="connsiteY14" fmla="*/ 2811781 h 4101973"/>
              <a:gd name="connsiteX15" fmla="*/ 1745615 w 2343150"/>
              <a:gd name="connsiteY15" fmla="*/ 2945766 h 4101973"/>
              <a:gd name="connsiteX16" fmla="*/ 1725930 w 2343150"/>
              <a:gd name="connsiteY16" fmla="*/ 3023236 h 4101973"/>
              <a:gd name="connsiteX17" fmla="*/ 1833880 w 2343150"/>
              <a:gd name="connsiteY17" fmla="*/ 3223261 h 4101973"/>
              <a:gd name="connsiteX18" fmla="*/ 1921510 w 2343150"/>
              <a:gd name="connsiteY18" fmla="*/ 3765551 h 4101973"/>
              <a:gd name="connsiteX19" fmla="*/ 1822450 w 2343150"/>
              <a:gd name="connsiteY19" fmla="*/ 3792856 h 4101973"/>
              <a:gd name="connsiteX20" fmla="*/ 1898650 w 2343150"/>
              <a:gd name="connsiteY20" fmla="*/ 3892551 h 4101973"/>
              <a:gd name="connsiteX21" fmla="*/ 1969770 w 2343150"/>
              <a:gd name="connsiteY21" fmla="*/ 3913506 h 4101973"/>
              <a:gd name="connsiteX22" fmla="*/ 2023110 w 2343150"/>
              <a:gd name="connsiteY22" fmla="*/ 3929381 h 4101973"/>
              <a:gd name="connsiteX23" fmla="*/ 2038350 w 2343150"/>
              <a:gd name="connsiteY23" fmla="*/ 3978276 h 4101973"/>
              <a:gd name="connsiteX24" fmla="*/ 1866900 w 2343150"/>
              <a:gd name="connsiteY24" fmla="*/ 3989706 h 4101973"/>
              <a:gd name="connsiteX25" fmla="*/ 1654175 w 2343150"/>
              <a:gd name="connsiteY25" fmla="*/ 3993516 h 4101973"/>
              <a:gd name="connsiteX26" fmla="*/ 1651000 w 2343150"/>
              <a:gd name="connsiteY26" fmla="*/ 3930651 h 4101973"/>
              <a:gd name="connsiteX27" fmla="*/ 1689100 w 2343150"/>
              <a:gd name="connsiteY27" fmla="*/ 3822701 h 4101973"/>
              <a:gd name="connsiteX28" fmla="*/ 1644650 w 2343150"/>
              <a:gd name="connsiteY28" fmla="*/ 3378201 h 4101973"/>
              <a:gd name="connsiteX29" fmla="*/ 1515110 w 2343150"/>
              <a:gd name="connsiteY29" fmla="*/ 3171191 h 4101973"/>
              <a:gd name="connsiteX30" fmla="*/ 1475740 w 2343150"/>
              <a:gd name="connsiteY30" fmla="*/ 3427096 h 4101973"/>
              <a:gd name="connsiteX31" fmla="*/ 1238885 w 2343150"/>
              <a:gd name="connsiteY31" fmla="*/ 3848736 h 4101973"/>
              <a:gd name="connsiteX32" fmla="*/ 1186180 w 2343150"/>
              <a:gd name="connsiteY32" fmla="*/ 3898266 h 4101973"/>
              <a:gd name="connsiteX33" fmla="*/ 1128395 w 2343150"/>
              <a:gd name="connsiteY33" fmla="*/ 3917316 h 4101973"/>
              <a:gd name="connsiteX34" fmla="*/ 1222375 w 2343150"/>
              <a:gd name="connsiteY34" fmla="*/ 3994786 h 4101973"/>
              <a:gd name="connsiteX35" fmla="*/ 1294130 w 2343150"/>
              <a:gd name="connsiteY35" fmla="*/ 3994786 h 4101973"/>
              <a:gd name="connsiteX36" fmla="*/ 1301750 w 2343150"/>
              <a:gd name="connsiteY36" fmla="*/ 4052571 h 4101973"/>
              <a:gd name="connsiteX37" fmla="*/ 1212850 w 2343150"/>
              <a:gd name="connsiteY37" fmla="*/ 4077970 h 4101973"/>
              <a:gd name="connsiteX38" fmla="*/ 1206500 w 2343150"/>
              <a:gd name="connsiteY38" fmla="*/ 4095751 h 4101973"/>
              <a:gd name="connsiteX39" fmla="*/ 1035050 w 2343150"/>
              <a:gd name="connsiteY39" fmla="*/ 4083051 h 4101973"/>
              <a:gd name="connsiteX40" fmla="*/ 889000 w 2343150"/>
              <a:gd name="connsiteY40" fmla="*/ 4064001 h 4101973"/>
              <a:gd name="connsiteX41" fmla="*/ 887730 w 2343150"/>
              <a:gd name="connsiteY41" fmla="*/ 3980181 h 4101973"/>
              <a:gd name="connsiteX42" fmla="*/ 920750 w 2343150"/>
              <a:gd name="connsiteY42" fmla="*/ 3917951 h 4101973"/>
              <a:gd name="connsiteX43" fmla="*/ 1212850 w 2343150"/>
              <a:gd name="connsiteY43" fmla="*/ 3467101 h 4101973"/>
              <a:gd name="connsiteX44" fmla="*/ 1203325 w 2343150"/>
              <a:gd name="connsiteY44" fmla="*/ 3448051 h 4101973"/>
              <a:gd name="connsiteX45" fmla="*/ 1238250 w 2343150"/>
              <a:gd name="connsiteY45" fmla="*/ 3435351 h 4101973"/>
              <a:gd name="connsiteX46" fmla="*/ 1225550 w 2343150"/>
              <a:gd name="connsiteY46" fmla="*/ 2838451 h 4101973"/>
              <a:gd name="connsiteX47" fmla="*/ 1200150 w 2343150"/>
              <a:gd name="connsiteY47" fmla="*/ 2800351 h 4101973"/>
              <a:gd name="connsiteX48" fmla="*/ 1276350 w 2343150"/>
              <a:gd name="connsiteY48" fmla="*/ 2686051 h 4101973"/>
              <a:gd name="connsiteX49" fmla="*/ 1207135 w 2343150"/>
              <a:gd name="connsiteY49" fmla="*/ 2664460 h 4101973"/>
              <a:gd name="connsiteX50" fmla="*/ 1060450 w 2343150"/>
              <a:gd name="connsiteY50" fmla="*/ 2667001 h 4101973"/>
              <a:gd name="connsiteX51" fmla="*/ 908050 w 2343150"/>
              <a:gd name="connsiteY51" fmla="*/ 2635251 h 4101973"/>
              <a:gd name="connsiteX52" fmla="*/ 786765 w 2343150"/>
              <a:gd name="connsiteY52" fmla="*/ 2498726 h 4101973"/>
              <a:gd name="connsiteX53" fmla="*/ 371475 w 2343150"/>
              <a:gd name="connsiteY53" fmla="*/ 2310131 h 4101973"/>
              <a:gd name="connsiteX54" fmla="*/ 256540 w 2343150"/>
              <a:gd name="connsiteY54" fmla="*/ 2157731 h 4101973"/>
              <a:gd name="connsiteX55" fmla="*/ 161290 w 2343150"/>
              <a:gd name="connsiteY55" fmla="*/ 2082801 h 4101973"/>
              <a:gd name="connsiteX56" fmla="*/ 114300 w 2343150"/>
              <a:gd name="connsiteY56" fmla="*/ 1917701 h 4101973"/>
              <a:gd name="connsiteX57" fmla="*/ 91440 w 2343150"/>
              <a:gd name="connsiteY57" fmla="*/ 1881506 h 4101973"/>
              <a:gd name="connsiteX58" fmla="*/ 76200 w 2343150"/>
              <a:gd name="connsiteY58" fmla="*/ 1797051 h 4101973"/>
              <a:gd name="connsiteX59" fmla="*/ 33655 w 2343150"/>
              <a:gd name="connsiteY59" fmla="*/ 1715771 h 4101973"/>
              <a:gd name="connsiteX60" fmla="*/ 36195 w 2343150"/>
              <a:gd name="connsiteY60" fmla="*/ 1565911 h 4101973"/>
              <a:gd name="connsiteX61" fmla="*/ 51435 w 2343150"/>
              <a:gd name="connsiteY61" fmla="*/ 1461771 h 4101973"/>
              <a:gd name="connsiteX62" fmla="*/ 37465 w 2343150"/>
              <a:gd name="connsiteY62" fmla="*/ 1405255 h 4101973"/>
              <a:gd name="connsiteX63" fmla="*/ 0 w 2343150"/>
              <a:gd name="connsiteY63" fmla="*/ 1365251 h 4101973"/>
              <a:gd name="connsiteX64" fmla="*/ 29845 w 2343150"/>
              <a:gd name="connsiteY64" fmla="*/ 1378585 h 4101973"/>
              <a:gd name="connsiteX65" fmla="*/ 52705 w 2343150"/>
              <a:gd name="connsiteY65" fmla="*/ 1336676 h 4101973"/>
              <a:gd name="connsiteX66" fmla="*/ 54610 w 2343150"/>
              <a:gd name="connsiteY66" fmla="*/ 1233805 h 4101973"/>
              <a:gd name="connsiteX67" fmla="*/ 109855 w 2343150"/>
              <a:gd name="connsiteY67" fmla="*/ 1093471 h 4101973"/>
              <a:gd name="connsiteX68" fmla="*/ 285750 w 2343150"/>
              <a:gd name="connsiteY68" fmla="*/ 796291 h 4101973"/>
              <a:gd name="connsiteX69" fmla="*/ 407035 w 2343150"/>
              <a:gd name="connsiteY69" fmla="*/ 563245 h 4101973"/>
              <a:gd name="connsiteX70" fmla="*/ 511175 w 2343150"/>
              <a:gd name="connsiteY70" fmla="*/ 400686 h 4101973"/>
              <a:gd name="connsiteX71" fmla="*/ 788035 w 2343150"/>
              <a:gd name="connsiteY71" fmla="*/ 126366 h 4101973"/>
              <a:gd name="connsiteX72" fmla="*/ 1052830 w 2343150"/>
              <a:gd name="connsiteY72" fmla="*/ 59056 h 4101973"/>
              <a:gd name="connsiteX73" fmla="*/ 1238250 w 2343150"/>
              <a:gd name="connsiteY73" fmla="*/ 1 h 4101973"/>
              <a:gd name="connsiteX74" fmla="*/ 1264285 w 2343150"/>
              <a:gd name="connsiteY74" fmla="*/ 16510 h 4101973"/>
              <a:gd name="connsiteX75" fmla="*/ 1538605 w 2343150"/>
              <a:gd name="connsiteY75" fmla="*/ 15876 h 4101973"/>
              <a:gd name="connsiteX76" fmla="*/ 1806575 w 2343150"/>
              <a:gd name="connsiteY76" fmla="*/ 56516 h 4101973"/>
              <a:gd name="connsiteX77" fmla="*/ 2030095 w 2343150"/>
              <a:gd name="connsiteY77" fmla="*/ 274956 h 4101973"/>
              <a:gd name="connsiteX78" fmla="*/ 2164080 w 2343150"/>
              <a:gd name="connsiteY78" fmla="*/ 483871 h 4101973"/>
              <a:gd name="connsiteX79" fmla="*/ 2267585 w 2343150"/>
              <a:gd name="connsiteY79" fmla="*/ 876301 h 4101973"/>
              <a:gd name="connsiteX80" fmla="*/ 2247900 w 2343150"/>
              <a:gd name="connsiteY80" fmla="*/ 1282701 h 4101973"/>
              <a:gd name="connsiteX81" fmla="*/ 2216150 w 2343150"/>
              <a:gd name="connsiteY81" fmla="*/ 1530351 h 4101973"/>
              <a:gd name="connsiteX82" fmla="*/ 2197100 w 2343150"/>
              <a:gd name="connsiteY82" fmla="*/ 1670051 h 4101973"/>
              <a:gd name="connsiteX83" fmla="*/ 2190750 w 2343150"/>
              <a:gd name="connsiteY83" fmla="*/ 1771651 h 4101973"/>
              <a:gd name="connsiteX84" fmla="*/ 2133600 w 2343150"/>
              <a:gd name="connsiteY84" fmla="*/ 1860551 h 4101973"/>
              <a:gd name="connsiteX85" fmla="*/ 2122170 w 2343150"/>
              <a:gd name="connsiteY85" fmla="*/ 1964691 h 4101973"/>
              <a:gd name="connsiteX86" fmla="*/ 2089150 w 2343150"/>
              <a:gd name="connsiteY86" fmla="*/ 2012951 h 4101973"/>
              <a:gd name="connsiteX87" fmla="*/ 2006600 w 2343150"/>
              <a:gd name="connsiteY87" fmla="*/ 2178051 h 4101973"/>
              <a:gd name="connsiteX88" fmla="*/ 1987550 w 2343150"/>
              <a:gd name="connsiteY88" fmla="*/ 2216151 h 4101973"/>
              <a:gd name="connsiteX89" fmla="*/ 2051050 w 2343150"/>
              <a:gd name="connsiteY89" fmla="*/ 2216151 h 4101973"/>
              <a:gd name="connsiteX90" fmla="*/ 2032635 w 2343150"/>
              <a:gd name="connsiteY90" fmla="*/ 2129791 h 4101973"/>
              <a:gd name="connsiteX91" fmla="*/ 2097405 w 2343150"/>
              <a:gd name="connsiteY91" fmla="*/ 2022476 h 4101973"/>
              <a:gd name="connsiteX92" fmla="*/ 2185670 w 2343150"/>
              <a:gd name="connsiteY92" fmla="*/ 2011681 h 4101973"/>
              <a:gd name="connsiteX93" fmla="*/ 2286635 w 2343150"/>
              <a:gd name="connsiteY93" fmla="*/ 2060576 h 4101973"/>
              <a:gd name="connsiteX94" fmla="*/ 2343150 w 2343150"/>
              <a:gd name="connsiteY94" fmla="*/ 2114551 h 4101973"/>
              <a:gd name="connsiteX0" fmla="*/ 2343150 w 2343150"/>
              <a:gd name="connsiteY0" fmla="*/ 2114551 h 4101973"/>
              <a:gd name="connsiteX1" fmla="*/ 2320925 w 2343150"/>
              <a:gd name="connsiteY1" fmla="*/ 2171701 h 4101973"/>
              <a:gd name="connsiteX2" fmla="*/ 2301240 w 2343150"/>
              <a:gd name="connsiteY2" fmla="*/ 2218691 h 4101973"/>
              <a:gd name="connsiteX3" fmla="*/ 2311400 w 2343150"/>
              <a:gd name="connsiteY3" fmla="*/ 2273936 h 4101973"/>
              <a:gd name="connsiteX4" fmla="*/ 2280920 w 2343150"/>
              <a:gd name="connsiteY4" fmla="*/ 2294891 h 4101973"/>
              <a:gd name="connsiteX5" fmla="*/ 2255520 w 2343150"/>
              <a:gd name="connsiteY5" fmla="*/ 2343786 h 4101973"/>
              <a:gd name="connsiteX6" fmla="*/ 2235835 w 2343150"/>
              <a:gd name="connsiteY6" fmla="*/ 2357755 h 4101973"/>
              <a:gd name="connsiteX7" fmla="*/ 2190750 w 2343150"/>
              <a:gd name="connsiteY7" fmla="*/ 2355851 h 4101973"/>
              <a:gd name="connsiteX8" fmla="*/ 2157730 w 2343150"/>
              <a:gd name="connsiteY8" fmla="*/ 2353946 h 4101973"/>
              <a:gd name="connsiteX9" fmla="*/ 2103755 w 2343150"/>
              <a:gd name="connsiteY9" fmla="*/ 2402206 h 4101973"/>
              <a:gd name="connsiteX10" fmla="*/ 2076450 w 2343150"/>
              <a:gd name="connsiteY10" fmla="*/ 2486026 h 4101973"/>
              <a:gd name="connsiteX11" fmla="*/ 2044700 w 2343150"/>
              <a:gd name="connsiteY11" fmla="*/ 2559051 h 4101973"/>
              <a:gd name="connsiteX12" fmla="*/ 2007235 w 2343150"/>
              <a:gd name="connsiteY12" fmla="*/ 2616836 h 4101973"/>
              <a:gd name="connsiteX13" fmla="*/ 1844675 w 2343150"/>
              <a:gd name="connsiteY13" fmla="*/ 2692401 h 4101973"/>
              <a:gd name="connsiteX14" fmla="*/ 1766570 w 2343150"/>
              <a:gd name="connsiteY14" fmla="*/ 2811781 h 4101973"/>
              <a:gd name="connsiteX15" fmla="*/ 1745615 w 2343150"/>
              <a:gd name="connsiteY15" fmla="*/ 2945766 h 4101973"/>
              <a:gd name="connsiteX16" fmla="*/ 1725930 w 2343150"/>
              <a:gd name="connsiteY16" fmla="*/ 3023236 h 4101973"/>
              <a:gd name="connsiteX17" fmla="*/ 1833880 w 2343150"/>
              <a:gd name="connsiteY17" fmla="*/ 3223261 h 4101973"/>
              <a:gd name="connsiteX18" fmla="*/ 1921510 w 2343150"/>
              <a:gd name="connsiteY18" fmla="*/ 3765551 h 4101973"/>
              <a:gd name="connsiteX19" fmla="*/ 1822450 w 2343150"/>
              <a:gd name="connsiteY19" fmla="*/ 3792856 h 4101973"/>
              <a:gd name="connsiteX20" fmla="*/ 1898650 w 2343150"/>
              <a:gd name="connsiteY20" fmla="*/ 3892551 h 4101973"/>
              <a:gd name="connsiteX21" fmla="*/ 1969770 w 2343150"/>
              <a:gd name="connsiteY21" fmla="*/ 3913506 h 4101973"/>
              <a:gd name="connsiteX22" fmla="*/ 2023110 w 2343150"/>
              <a:gd name="connsiteY22" fmla="*/ 3929381 h 4101973"/>
              <a:gd name="connsiteX23" fmla="*/ 2038350 w 2343150"/>
              <a:gd name="connsiteY23" fmla="*/ 3978276 h 4101973"/>
              <a:gd name="connsiteX24" fmla="*/ 1866900 w 2343150"/>
              <a:gd name="connsiteY24" fmla="*/ 3989706 h 4101973"/>
              <a:gd name="connsiteX25" fmla="*/ 1654175 w 2343150"/>
              <a:gd name="connsiteY25" fmla="*/ 3993516 h 4101973"/>
              <a:gd name="connsiteX26" fmla="*/ 1651000 w 2343150"/>
              <a:gd name="connsiteY26" fmla="*/ 3930651 h 4101973"/>
              <a:gd name="connsiteX27" fmla="*/ 1689100 w 2343150"/>
              <a:gd name="connsiteY27" fmla="*/ 3822701 h 4101973"/>
              <a:gd name="connsiteX28" fmla="*/ 1644650 w 2343150"/>
              <a:gd name="connsiteY28" fmla="*/ 3378201 h 4101973"/>
              <a:gd name="connsiteX29" fmla="*/ 1515110 w 2343150"/>
              <a:gd name="connsiteY29" fmla="*/ 3171191 h 4101973"/>
              <a:gd name="connsiteX30" fmla="*/ 1475740 w 2343150"/>
              <a:gd name="connsiteY30" fmla="*/ 3427096 h 4101973"/>
              <a:gd name="connsiteX31" fmla="*/ 1238885 w 2343150"/>
              <a:gd name="connsiteY31" fmla="*/ 3848736 h 4101973"/>
              <a:gd name="connsiteX32" fmla="*/ 1186180 w 2343150"/>
              <a:gd name="connsiteY32" fmla="*/ 3898266 h 4101973"/>
              <a:gd name="connsiteX33" fmla="*/ 1128395 w 2343150"/>
              <a:gd name="connsiteY33" fmla="*/ 3917316 h 4101973"/>
              <a:gd name="connsiteX34" fmla="*/ 1222375 w 2343150"/>
              <a:gd name="connsiteY34" fmla="*/ 3994786 h 4101973"/>
              <a:gd name="connsiteX35" fmla="*/ 1294130 w 2343150"/>
              <a:gd name="connsiteY35" fmla="*/ 3994786 h 4101973"/>
              <a:gd name="connsiteX36" fmla="*/ 1301750 w 2343150"/>
              <a:gd name="connsiteY36" fmla="*/ 4052571 h 4101973"/>
              <a:gd name="connsiteX37" fmla="*/ 1212850 w 2343150"/>
              <a:gd name="connsiteY37" fmla="*/ 4077970 h 4101973"/>
              <a:gd name="connsiteX38" fmla="*/ 1206500 w 2343150"/>
              <a:gd name="connsiteY38" fmla="*/ 4095751 h 4101973"/>
              <a:gd name="connsiteX39" fmla="*/ 1035050 w 2343150"/>
              <a:gd name="connsiteY39" fmla="*/ 4083051 h 4101973"/>
              <a:gd name="connsiteX40" fmla="*/ 889000 w 2343150"/>
              <a:gd name="connsiteY40" fmla="*/ 4064001 h 4101973"/>
              <a:gd name="connsiteX41" fmla="*/ 887730 w 2343150"/>
              <a:gd name="connsiteY41" fmla="*/ 3980181 h 4101973"/>
              <a:gd name="connsiteX42" fmla="*/ 920750 w 2343150"/>
              <a:gd name="connsiteY42" fmla="*/ 3917951 h 4101973"/>
              <a:gd name="connsiteX43" fmla="*/ 1212850 w 2343150"/>
              <a:gd name="connsiteY43" fmla="*/ 3467101 h 4101973"/>
              <a:gd name="connsiteX44" fmla="*/ 1203325 w 2343150"/>
              <a:gd name="connsiteY44" fmla="*/ 3448051 h 4101973"/>
              <a:gd name="connsiteX45" fmla="*/ 1238250 w 2343150"/>
              <a:gd name="connsiteY45" fmla="*/ 3435351 h 4101973"/>
              <a:gd name="connsiteX46" fmla="*/ 1225550 w 2343150"/>
              <a:gd name="connsiteY46" fmla="*/ 2838451 h 4101973"/>
              <a:gd name="connsiteX47" fmla="*/ 1200150 w 2343150"/>
              <a:gd name="connsiteY47" fmla="*/ 2800351 h 4101973"/>
              <a:gd name="connsiteX48" fmla="*/ 1276350 w 2343150"/>
              <a:gd name="connsiteY48" fmla="*/ 2686051 h 4101973"/>
              <a:gd name="connsiteX49" fmla="*/ 1207135 w 2343150"/>
              <a:gd name="connsiteY49" fmla="*/ 2664460 h 4101973"/>
              <a:gd name="connsiteX50" fmla="*/ 1060450 w 2343150"/>
              <a:gd name="connsiteY50" fmla="*/ 2667001 h 4101973"/>
              <a:gd name="connsiteX51" fmla="*/ 908050 w 2343150"/>
              <a:gd name="connsiteY51" fmla="*/ 2635251 h 4101973"/>
              <a:gd name="connsiteX52" fmla="*/ 786765 w 2343150"/>
              <a:gd name="connsiteY52" fmla="*/ 2498726 h 4101973"/>
              <a:gd name="connsiteX53" fmla="*/ 371475 w 2343150"/>
              <a:gd name="connsiteY53" fmla="*/ 2310131 h 4101973"/>
              <a:gd name="connsiteX54" fmla="*/ 256540 w 2343150"/>
              <a:gd name="connsiteY54" fmla="*/ 2157731 h 4101973"/>
              <a:gd name="connsiteX55" fmla="*/ 161290 w 2343150"/>
              <a:gd name="connsiteY55" fmla="*/ 2082801 h 4101973"/>
              <a:gd name="connsiteX56" fmla="*/ 114300 w 2343150"/>
              <a:gd name="connsiteY56" fmla="*/ 1917701 h 4101973"/>
              <a:gd name="connsiteX57" fmla="*/ 91440 w 2343150"/>
              <a:gd name="connsiteY57" fmla="*/ 1881506 h 4101973"/>
              <a:gd name="connsiteX58" fmla="*/ 76200 w 2343150"/>
              <a:gd name="connsiteY58" fmla="*/ 1797051 h 4101973"/>
              <a:gd name="connsiteX59" fmla="*/ 33655 w 2343150"/>
              <a:gd name="connsiteY59" fmla="*/ 1715771 h 4101973"/>
              <a:gd name="connsiteX60" fmla="*/ 36195 w 2343150"/>
              <a:gd name="connsiteY60" fmla="*/ 1565911 h 4101973"/>
              <a:gd name="connsiteX61" fmla="*/ 51435 w 2343150"/>
              <a:gd name="connsiteY61" fmla="*/ 1461771 h 4101973"/>
              <a:gd name="connsiteX62" fmla="*/ 37465 w 2343150"/>
              <a:gd name="connsiteY62" fmla="*/ 1405255 h 4101973"/>
              <a:gd name="connsiteX63" fmla="*/ 0 w 2343150"/>
              <a:gd name="connsiteY63" fmla="*/ 1365251 h 4101973"/>
              <a:gd name="connsiteX64" fmla="*/ 29845 w 2343150"/>
              <a:gd name="connsiteY64" fmla="*/ 1378585 h 4101973"/>
              <a:gd name="connsiteX65" fmla="*/ 52705 w 2343150"/>
              <a:gd name="connsiteY65" fmla="*/ 1336676 h 4101973"/>
              <a:gd name="connsiteX66" fmla="*/ 54610 w 2343150"/>
              <a:gd name="connsiteY66" fmla="*/ 1233805 h 4101973"/>
              <a:gd name="connsiteX67" fmla="*/ 109855 w 2343150"/>
              <a:gd name="connsiteY67" fmla="*/ 1093471 h 4101973"/>
              <a:gd name="connsiteX68" fmla="*/ 285750 w 2343150"/>
              <a:gd name="connsiteY68" fmla="*/ 796291 h 4101973"/>
              <a:gd name="connsiteX69" fmla="*/ 407035 w 2343150"/>
              <a:gd name="connsiteY69" fmla="*/ 563245 h 4101973"/>
              <a:gd name="connsiteX70" fmla="*/ 511175 w 2343150"/>
              <a:gd name="connsiteY70" fmla="*/ 400686 h 4101973"/>
              <a:gd name="connsiteX71" fmla="*/ 788035 w 2343150"/>
              <a:gd name="connsiteY71" fmla="*/ 126366 h 4101973"/>
              <a:gd name="connsiteX72" fmla="*/ 1052830 w 2343150"/>
              <a:gd name="connsiteY72" fmla="*/ 59056 h 4101973"/>
              <a:gd name="connsiteX73" fmla="*/ 1238250 w 2343150"/>
              <a:gd name="connsiteY73" fmla="*/ 1 h 4101973"/>
              <a:gd name="connsiteX74" fmla="*/ 1264285 w 2343150"/>
              <a:gd name="connsiteY74" fmla="*/ 16510 h 4101973"/>
              <a:gd name="connsiteX75" fmla="*/ 1351915 w 2343150"/>
              <a:gd name="connsiteY75" fmla="*/ 1271 h 4101973"/>
              <a:gd name="connsiteX76" fmla="*/ 1538605 w 2343150"/>
              <a:gd name="connsiteY76" fmla="*/ 15876 h 4101973"/>
              <a:gd name="connsiteX77" fmla="*/ 1806575 w 2343150"/>
              <a:gd name="connsiteY77" fmla="*/ 56516 h 4101973"/>
              <a:gd name="connsiteX78" fmla="*/ 2030095 w 2343150"/>
              <a:gd name="connsiteY78" fmla="*/ 274956 h 4101973"/>
              <a:gd name="connsiteX79" fmla="*/ 2164080 w 2343150"/>
              <a:gd name="connsiteY79" fmla="*/ 483871 h 4101973"/>
              <a:gd name="connsiteX80" fmla="*/ 2267585 w 2343150"/>
              <a:gd name="connsiteY80" fmla="*/ 876301 h 4101973"/>
              <a:gd name="connsiteX81" fmla="*/ 2247900 w 2343150"/>
              <a:gd name="connsiteY81" fmla="*/ 1282701 h 4101973"/>
              <a:gd name="connsiteX82" fmla="*/ 2216150 w 2343150"/>
              <a:gd name="connsiteY82" fmla="*/ 1530351 h 4101973"/>
              <a:gd name="connsiteX83" fmla="*/ 2197100 w 2343150"/>
              <a:gd name="connsiteY83" fmla="*/ 1670051 h 4101973"/>
              <a:gd name="connsiteX84" fmla="*/ 2190750 w 2343150"/>
              <a:gd name="connsiteY84" fmla="*/ 1771651 h 4101973"/>
              <a:gd name="connsiteX85" fmla="*/ 2133600 w 2343150"/>
              <a:gd name="connsiteY85" fmla="*/ 1860551 h 4101973"/>
              <a:gd name="connsiteX86" fmla="*/ 2122170 w 2343150"/>
              <a:gd name="connsiteY86" fmla="*/ 1964691 h 4101973"/>
              <a:gd name="connsiteX87" fmla="*/ 2089150 w 2343150"/>
              <a:gd name="connsiteY87" fmla="*/ 2012951 h 4101973"/>
              <a:gd name="connsiteX88" fmla="*/ 2006600 w 2343150"/>
              <a:gd name="connsiteY88" fmla="*/ 2178051 h 4101973"/>
              <a:gd name="connsiteX89" fmla="*/ 1987550 w 2343150"/>
              <a:gd name="connsiteY89" fmla="*/ 2216151 h 4101973"/>
              <a:gd name="connsiteX90" fmla="*/ 2051050 w 2343150"/>
              <a:gd name="connsiteY90" fmla="*/ 2216151 h 4101973"/>
              <a:gd name="connsiteX91" fmla="*/ 2032635 w 2343150"/>
              <a:gd name="connsiteY91" fmla="*/ 2129791 h 4101973"/>
              <a:gd name="connsiteX92" fmla="*/ 2097405 w 2343150"/>
              <a:gd name="connsiteY92" fmla="*/ 2022476 h 4101973"/>
              <a:gd name="connsiteX93" fmla="*/ 2185670 w 2343150"/>
              <a:gd name="connsiteY93" fmla="*/ 2011681 h 4101973"/>
              <a:gd name="connsiteX94" fmla="*/ 2286635 w 2343150"/>
              <a:gd name="connsiteY94" fmla="*/ 2060576 h 4101973"/>
              <a:gd name="connsiteX95" fmla="*/ 2343150 w 2343150"/>
              <a:gd name="connsiteY95" fmla="*/ 2114551 h 4101973"/>
              <a:gd name="connsiteX0" fmla="*/ 2343150 w 2343150"/>
              <a:gd name="connsiteY0" fmla="*/ 2114551 h 4101973"/>
              <a:gd name="connsiteX1" fmla="*/ 2320925 w 2343150"/>
              <a:gd name="connsiteY1" fmla="*/ 2171701 h 4101973"/>
              <a:gd name="connsiteX2" fmla="*/ 2301240 w 2343150"/>
              <a:gd name="connsiteY2" fmla="*/ 2218691 h 4101973"/>
              <a:gd name="connsiteX3" fmla="*/ 2311400 w 2343150"/>
              <a:gd name="connsiteY3" fmla="*/ 2273936 h 4101973"/>
              <a:gd name="connsiteX4" fmla="*/ 2280920 w 2343150"/>
              <a:gd name="connsiteY4" fmla="*/ 2294891 h 4101973"/>
              <a:gd name="connsiteX5" fmla="*/ 2255520 w 2343150"/>
              <a:gd name="connsiteY5" fmla="*/ 2343786 h 4101973"/>
              <a:gd name="connsiteX6" fmla="*/ 2235835 w 2343150"/>
              <a:gd name="connsiteY6" fmla="*/ 2357755 h 4101973"/>
              <a:gd name="connsiteX7" fmla="*/ 2190750 w 2343150"/>
              <a:gd name="connsiteY7" fmla="*/ 2355851 h 4101973"/>
              <a:gd name="connsiteX8" fmla="*/ 2157730 w 2343150"/>
              <a:gd name="connsiteY8" fmla="*/ 2353946 h 4101973"/>
              <a:gd name="connsiteX9" fmla="*/ 2103755 w 2343150"/>
              <a:gd name="connsiteY9" fmla="*/ 2402206 h 4101973"/>
              <a:gd name="connsiteX10" fmla="*/ 2076450 w 2343150"/>
              <a:gd name="connsiteY10" fmla="*/ 2486026 h 4101973"/>
              <a:gd name="connsiteX11" fmla="*/ 2044700 w 2343150"/>
              <a:gd name="connsiteY11" fmla="*/ 2559051 h 4101973"/>
              <a:gd name="connsiteX12" fmla="*/ 2007235 w 2343150"/>
              <a:gd name="connsiteY12" fmla="*/ 2616836 h 4101973"/>
              <a:gd name="connsiteX13" fmla="*/ 1844675 w 2343150"/>
              <a:gd name="connsiteY13" fmla="*/ 2692401 h 4101973"/>
              <a:gd name="connsiteX14" fmla="*/ 1766570 w 2343150"/>
              <a:gd name="connsiteY14" fmla="*/ 2811781 h 4101973"/>
              <a:gd name="connsiteX15" fmla="*/ 1745615 w 2343150"/>
              <a:gd name="connsiteY15" fmla="*/ 2945766 h 4101973"/>
              <a:gd name="connsiteX16" fmla="*/ 1725930 w 2343150"/>
              <a:gd name="connsiteY16" fmla="*/ 3023236 h 4101973"/>
              <a:gd name="connsiteX17" fmla="*/ 1833880 w 2343150"/>
              <a:gd name="connsiteY17" fmla="*/ 3223261 h 4101973"/>
              <a:gd name="connsiteX18" fmla="*/ 1921510 w 2343150"/>
              <a:gd name="connsiteY18" fmla="*/ 3765551 h 4101973"/>
              <a:gd name="connsiteX19" fmla="*/ 1822450 w 2343150"/>
              <a:gd name="connsiteY19" fmla="*/ 3792856 h 4101973"/>
              <a:gd name="connsiteX20" fmla="*/ 1898650 w 2343150"/>
              <a:gd name="connsiteY20" fmla="*/ 3892551 h 4101973"/>
              <a:gd name="connsiteX21" fmla="*/ 1969770 w 2343150"/>
              <a:gd name="connsiteY21" fmla="*/ 3913506 h 4101973"/>
              <a:gd name="connsiteX22" fmla="*/ 2023110 w 2343150"/>
              <a:gd name="connsiteY22" fmla="*/ 3929381 h 4101973"/>
              <a:gd name="connsiteX23" fmla="*/ 2038350 w 2343150"/>
              <a:gd name="connsiteY23" fmla="*/ 3978276 h 4101973"/>
              <a:gd name="connsiteX24" fmla="*/ 1866900 w 2343150"/>
              <a:gd name="connsiteY24" fmla="*/ 3989706 h 4101973"/>
              <a:gd name="connsiteX25" fmla="*/ 1654175 w 2343150"/>
              <a:gd name="connsiteY25" fmla="*/ 3993516 h 4101973"/>
              <a:gd name="connsiteX26" fmla="*/ 1651000 w 2343150"/>
              <a:gd name="connsiteY26" fmla="*/ 3930651 h 4101973"/>
              <a:gd name="connsiteX27" fmla="*/ 1689100 w 2343150"/>
              <a:gd name="connsiteY27" fmla="*/ 3822701 h 4101973"/>
              <a:gd name="connsiteX28" fmla="*/ 1644650 w 2343150"/>
              <a:gd name="connsiteY28" fmla="*/ 3378201 h 4101973"/>
              <a:gd name="connsiteX29" fmla="*/ 1515110 w 2343150"/>
              <a:gd name="connsiteY29" fmla="*/ 3171191 h 4101973"/>
              <a:gd name="connsiteX30" fmla="*/ 1475740 w 2343150"/>
              <a:gd name="connsiteY30" fmla="*/ 3427096 h 4101973"/>
              <a:gd name="connsiteX31" fmla="*/ 1238885 w 2343150"/>
              <a:gd name="connsiteY31" fmla="*/ 3848736 h 4101973"/>
              <a:gd name="connsiteX32" fmla="*/ 1186180 w 2343150"/>
              <a:gd name="connsiteY32" fmla="*/ 3898266 h 4101973"/>
              <a:gd name="connsiteX33" fmla="*/ 1128395 w 2343150"/>
              <a:gd name="connsiteY33" fmla="*/ 3917316 h 4101973"/>
              <a:gd name="connsiteX34" fmla="*/ 1222375 w 2343150"/>
              <a:gd name="connsiteY34" fmla="*/ 3994786 h 4101973"/>
              <a:gd name="connsiteX35" fmla="*/ 1294130 w 2343150"/>
              <a:gd name="connsiteY35" fmla="*/ 3994786 h 4101973"/>
              <a:gd name="connsiteX36" fmla="*/ 1301750 w 2343150"/>
              <a:gd name="connsiteY36" fmla="*/ 4052571 h 4101973"/>
              <a:gd name="connsiteX37" fmla="*/ 1212850 w 2343150"/>
              <a:gd name="connsiteY37" fmla="*/ 4077970 h 4101973"/>
              <a:gd name="connsiteX38" fmla="*/ 1206500 w 2343150"/>
              <a:gd name="connsiteY38" fmla="*/ 4095751 h 4101973"/>
              <a:gd name="connsiteX39" fmla="*/ 1035050 w 2343150"/>
              <a:gd name="connsiteY39" fmla="*/ 4083051 h 4101973"/>
              <a:gd name="connsiteX40" fmla="*/ 889000 w 2343150"/>
              <a:gd name="connsiteY40" fmla="*/ 4064001 h 4101973"/>
              <a:gd name="connsiteX41" fmla="*/ 887730 w 2343150"/>
              <a:gd name="connsiteY41" fmla="*/ 3980181 h 4101973"/>
              <a:gd name="connsiteX42" fmla="*/ 920750 w 2343150"/>
              <a:gd name="connsiteY42" fmla="*/ 3917951 h 4101973"/>
              <a:gd name="connsiteX43" fmla="*/ 1212850 w 2343150"/>
              <a:gd name="connsiteY43" fmla="*/ 3467101 h 4101973"/>
              <a:gd name="connsiteX44" fmla="*/ 1203325 w 2343150"/>
              <a:gd name="connsiteY44" fmla="*/ 3448051 h 4101973"/>
              <a:gd name="connsiteX45" fmla="*/ 1238250 w 2343150"/>
              <a:gd name="connsiteY45" fmla="*/ 3435351 h 4101973"/>
              <a:gd name="connsiteX46" fmla="*/ 1225550 w 2343150"/>
              <a:gd name="connsiteY46" fmla="*/ 2838451 h 4101973"/>
              <a:gd name="connsiteX47" fmla="*/ 1200150 w 2343150"/>
              <a:gd name="connsiteY47" fmla="*/ 2800351 h 4101973"/>
              <a:gd name="connsiteX48" fmla="*/ 1276350 w 2343150"/>
              <a:gd name="connsiteY48" fmla="*/ 2686051 h 4101973"/>
              <a:gd name="connsiteX49" fmla="*/ 1207135 w 2343150"/>
              <a:gd name="connsiteY49" fmla="*/ 2664460 h 4101973"/>
              <a:gd name="connsiteX50" fmla="*/ 1060450 w 2343150"/>
              <a:gd name="connsiteY50" fmla="*/ 2667001 h 4101973"/>
              <a:gd name="connsiteX51" fmla="*/ 908050 w 2343150"/>
              <a:gd name="connsiteY51" fmla="*/ 2635251 h 4101973"/>
              <a:gd name="connsiteX52" fmla="*/ 786765 w 2343150"/>
              <a:gd name="connsiteY52" fmla="*/ 2498726 h 4101973"/>
              <a:gd name="connsiteX53" fmla="*/ 371475 w 2343150"/>
              <a:gd name="connsiteY53" fmla="*/ 2310131 h 4101973"/>
              <a:gd name="connsiteX54" fmla="*/ 256540 w 2343150"/>
              <a:gd name="connsiteY54" fmla="*/ 2157731 h 4101973"/>
              <a:gd name="connsiteX55" fmla="*/ 161290 w 2343150"/>
              <a:gd name="connsiteY55" fmla="*/ 2082801 h 4101973"/>
              <a:gd name="connsiteX56" fmla="*/ 114300 w 2343150"/>
              <a:gd name="connsiteY56" fmla="*/ 1917701 h 4101973"/>
              <a:gd name="connsiteX57" fmla="*/ 91440 w 2343150"/>
              <a:gd name="connsiteY57" fmla="*/ 1881506 h 4101973"/>
              <a:gd name="connsiteX58" fmla="*/ 76200 w 2343150"/>
              <a:gd name="connsiteY58" fmla="*/ 1797051 h 4101973"/>
              <a:gd name="connsiteX59" fmla="*/ 33655 w 2343150"/>
              <a:gd name="connsiteY59" fmla="*/ 1715771 h 4101973"/>
              <a:gd name="connsiteX60" fmla="*/ 36195 w 2343150"/>
              <a:gd name="connsiteY60" fmla="*/ 1565911 h 4101973"/>
              <a:gd name="connsiteX61" fmla="*/ 51435 w 2343150"/>
              <a:gd name="connsiteY61" fmla="*/ 1461771 h 4101973"/>
              <a:gd name="connsiteX62" fmla="*/ 37465 w 2343150"/>
              <a:gd name="connsiteY62" fmla="*/ 1405255 h 4101973"/>
              <a:gd name="connsiteX63" fmla="*/ 0 w 2343150"/>
              <a:gd name="connsiteY63" fmla="*/ 1365251 h 4101973"/>
              <a:gd name="connsiteX64" fmla="*/ 29845 w 2343150"/>
              <a:gd name="connsiteY64" fmla="*/ 1378585 h 4101973"/>
              <a:gd name="connsiteX65" fmla="*/ 52705 w 2343150"/>
              <a:gd name="connsiteY65" fmla="*/ 1336676 h 4101973"/>
              <a:gd name="connsiteX66" fmla="*/ 54610 w 2343150"/>
              <a:gd name="connsiteY66" fmla="*/ 1233805 h 4101973"/>
              <a:gd name="connsiteX67" fmla="*/ 109855 w 2343150"/>
              <a:gd name="connsiteY67" fmla="*/ 1093471 h 4101973"/>
              <a:gd name="connsiteX68" fmla="*/ 285750 w 2343150"/>
              <a:gd name="connsiteY68" fmla="*/ 796291 h 4101973"/>
              <a:gd name="connsiteX69" fmla="*/ 407035 w 2343150"/>
              <a:gd name="connsiteY69" fmla="*/ 563245 h 4101973"/>
              <a:gd name="connsiteX70" fmla="*/ 511175 w 2343150"/>
              <a:gd name="connsiteY70" fmla="*/ 400686 h 4101973"/>
              <a:gd name="connsiteX71" fmla="*/ 788035 w 2343150"/>
              <a:gd name="connsiteY71" fmla="*/ 126366 h 4101973"/>
              <a:gd name="connsiteX72" fmla="*/ 1052830 w 2343150"/>
              <a:gd name="connsiteY72" fmla="*/ 59056 h 4101973"/>
              <a:gd name="connsiteX73" fmla="*/ 1241425 w 2343150"/>
              <a:gd name="connsiteY73" fmla="*/ 20321 h 4101973"/>
              <a:gd name="connsiteX74" fmla="*/ 1238250 w 2343150"/>
              <a:gd name="connsiteY74" fmla="*/ 1 h 4101973"/>
              <a:gd name="connsiteX75" fmla="*/ 1264285 w 2343150"/>
              <a:gd name="connsiteY75" fmla="*/ 16510 h 4101973"/>
              <a:gd name="connsiteX76" fmla="*/ 1351915 w 2343150"/>
              <a:gd name="connsiteY76" fmla="*/ 1271 h 4101973"/>
              <a:gd name="connsiteX77" fmla="*/ 1538605 w 2343150"/>
              <a:gd name="connsiteY77" fmla="*/ 15876 h 4101973"/>
              <a:gd name="connsiteX78" fmla="*/ 1806575 w 2343150"/>
              <a:gd name="connsiteY78" fmla="*/ 56516 h 4101973"/>
              <a:gd name="connsiteX79" fmla="*/ 2030095 w 2343150"/>
              <a:gd name="connsiteY79" fmla="*/ 274956 h 4101973"/>
              <a:gd name="connsiteX80" fmla="*/ 2164080 w 2343150"/>
              <a:gd name="connsiteY80" fmla="*/ 483871 h 4101973"/>
              <a:gd name="connsiteX81" fmla="*/ 2267585 w 2343150"/>
              <a:gd name="connsiteY81" fmla="*/ 876301 h 4101973"/>
              <a:gd name="connsiteX82" fmla="*/ 2247900 w 2343150"/>
              <a:gd name="connsiteY82" fmla="*/ 1282701 h 4101973"/>
              <a:gd name="connsiteX83" fmla="*/ 2216150 w 2343150"/>
              <a:gd name="connsiteY83" fmla="*/ 1530351 h 4101973"/>
              <a:gd name="connsiteX84" fmla="*/ 2197100 w 2343150"/>
              <a:gd name="connsiteY84" fmla="*/ 1670051 h 4101973"/>
              <a:gd name="connsiteX85" fmla="*/ 2190750 w 2343150"/>
              <a:gd name="connsiteY85" fmla="*/ 1771651 h 4101973"/>
              <a:gd name="connsiteX86" fmla="*/ 2133600 w 2343150"/>
              <a:gd name="connsiteY86" fmla="*/ 1860551 h 4101973"/>
              <a:gd name="connsiteX87" fmla="*/ 2122170 w 2343150"/>
              <a:gd name="connsiteY87" fmla="*/ 1964691 h 4101973"/>
              <a:gd name="connsiteX88" fmla="*/ 2089150 w 2343150"/>
              <a:gd name="connsiteY88" fmla="*/ 2012951 h 4101973"/>
              <a:gd name="connsiteX89" fmla="*/ 2006600 w 2343150"/>
              <a:gd name="connsiteY89" fmla="*/ 2178051 h 4101973"/>
              <a:gd name="connsiteX90" fmla="*/ 1987550 w 2343150"/>
              <a:gd name="connsiteY90" fmla="*/ 2216151 h 4101973"/>
              <a:gd name="connsiteX91" fmla="*/ 2051050 w 2343150"/>
              <a:gd name="connsiteY91" fmla="*/ 2216151 h 4101973"/>
              <a:gd name="connsiteX92" fmla="*/ 2032635 w 2343150"/>
              <a:gd name="connsiteY92" fmla="*/ 2129791 h 4101973"/>
              <a:gd name="connsiteX93" fmla="*/ 2097405 w 2343150"/>
              <a:gd name="connsiteY93" fmla="*/ 2022476 h 4101973"/>
              <a:gd name="connsiteX94" fmla="*/ 2185670 w 2343150"/>
              <a:gd name="connsiteY94" fmla="*/ 2011681 h 4101973"/>
              <a:gd name="connsiteX95" fmla="*/ 2286635 w 2343150"/>
              <a:gd name="connsiteY95" fmla="*/ 2060576 h 4101973"/>
              <a:gd name="connsiteX96" fmla="*/ 2343150 w 2343150"/>
              <a:gd name="connsiteY96" fmla="*/ 2114551 h 4101973"/>
              <a:gd name="connsiteX0" fmla="*/ 2343150 w 2343150"/>
              <a:gd name="connsiteY0" fmla="*/ 2114551 h 4101973"/>
              <a:gd name="connsiteX1" fmla="*/ 2320925 w 2343150"/>
              <a:gd name="connsiteY1" fmla="*/ 2171701 h 4101973"/>
              <a:gd name="connsiteX2" fmla="*/ 2301240 w 2343150"/>
              <a:gd name="connsiteY2" fmla="*/ 2218691 h 4101973"/>
              <a:gd name="connsiteX3" fmla="*/ 2311400 w 2343150"/>
              <a:gd name="connsiteY3" fmla="*/ 2273936 h 4101973"/>
              <a:gd name="connsiteX4" fmla="*/ 2280920 w 2343150"/>
              <a:gd name="connsiteY4" fmla="*/ 2294891 h 4101973"/>
              <a:gd name="connsiteX5" fmla="*/ 2255520 w 2343150"/>
              <a:gd name="connsiteY5" fmla="*/ 2343786 h 4101973"/>
              <a:gd name="connsiteX6" fmla="*/ 2235835 w 2343150"/>
              <a:gd name="connsiteY6" fmla="*/ 2357755 h 4101973"/>
              <a:gd name="connsiteX7" fmla="*/ 2190750 w 2343150"/>
              <a:gd name="connsiteY7" fmla="*/ 2355851 h 4101973"/>
              <a:gd name="connsiteX8" fmla="*/ 2157730 w 2343150"/>
              <a:gd name="connsiteY8" fmla="*/ 2353946 h 4101973"/>
              <a:gd name="connsiteX9" fmla="*/ 2103755 w 2343150"/>
              <a:gd name="connsiteY9" fmla="*/ 2402206 h 4101973"/>
              <a:gd name="connsiteX10" fmla="*/ 2076450 w 2343150"/>
              <a:gd name="connsiteY10" fmla="*/ 2486026 h 4101973"/>
              <a:gd name="connsiteX11" fmla="*/ 2044700 w 2343150"/>
              <a:gd name="connsiteY11" fmla="*/ 2559051 h 4101973"/>
              <a:gd name="connsiteX12" fmla="*/ 2007235 w 2343150"/>
              <a:gd name="connsiteY12" fmla="*/ 2616836 h 4101973"/>
              <a:gd name="connsiteX13" fmla="*/ 1844675 w 2343150"/>
              <a:gd name="connsiteY13" fmla="*/ 2692401 h 4101973"/>
              <a:gd name="connsiteX14" fmla="*/ 1766570 w 2343150"/>
              <a:gd name="connsiteY14" fmla="*/ 2811781 h 4101973"/>
              <a:gd name="connsiteX15" fmla="*/ 1745615 w 2343150"/>
              <a:gd name="connsiteY15" fmla="*/ 2945766 h 4101973"/>
              <a:gd name="connsiteX16" fmla="*/ 1725930 w 2343150"/>
              <a:gd name="connsiteY16" fmla="*/ 3023236 h 4101973"/>
              <a:gd name="connsiteX17" fmla="*/ 1833880 w 2343150"/>
              <a:gd name="connsiteY17" fmla="*/ 3223261 h 4101973"/>
              <a:gd name="connsiteX18" fmla="*/ 1921510 w 2343150"/>
              <a:gd name="connsiteY18" fmla="*/ 3765551 h 4101973"/>
              <a:gd name="connsiteX19" fmla="*/ 1822450 w 2343150"/>
              <a:gd name="connsiteY19" fmla="*/ 3792856 h 4101973"/>
              <a:gd name="connsiteX20" fmla="*/ 1898650 w 2343150"/>
              <a:gd name="connsiteY20" fmla="*/ 3892551 h 4101973"/>
              <a:gd name="connsiteX21" fmla="*/ 1969770 w 2343150"/>
              <a:gd name="connsiteY21" fmla="*/ 3913506 h 4101973"/>
              <a:gd name="connsiteX22" fmla="*/ 2023110 w 2343150"/>
              <a:gd name="connsiteY22" fmla="*/ 3929381 h 4101973"/>
              <a:gd name="connsiteX23" fmla="*/ 2038350 w 2343150"/>
              <a:gd name="connsiteY23" fmla="*/ 3978276 h 4101973"/>
              <a:gd name="connsiteX24" fmla="*/ 1866900 w 2343150"/>
              <a:gd name="connsiteY24" fmla="*/ 3989706 h 4101973"/>
              <a:gd name="connsiteX25" fmla="*/ 1654175 w 2343150"/>
              <a:gd name="connsiteY25" fmla="*/ 3993516 h 4101973"/>
              <a:gd name="connsiteX26" fmla="*/ 1651000 w 2343150"/>
              <a:gd name="connsiteY26" fmla="*/ 3930651 h 4101973"/>
              <a:gd name="connsiteX27" fmla="*/ 1689100 w 2343150"/>
              <a:gd name="connsiteY27" fmla="*/ 3822701 h 4101973"/>
              <a:gd name="connsiteX28" fmla="*/ 1644650 w 2343150"/>
              <a:gd name="connsiteY28" fmla="*/ 3378201 h 4101973"/>
              <a:gd name="connsiteX29" fmla="*/ 1515110 w 2343150"/>
              <a:gd name="connsiteY29" fmla="*/ 3171191 h 4101973"/>
              <a:gd name="connsiteX30" fmla="*/ 1475740 w 2343150"/>
              <a:gd name="connsiteY30" fmla="*/ 3427096 h 4101973"/>
              <a:gd name="connsiteX31" fmla="*/ 1238885 w 2343150"/>
              <a:gd name="connsiteY31" fmla="*/ 3848736 h 4101973"/>
              <a:gd name="connsiteX32" fmla="*/ 1186180 w 2343150"/>
              <a:gd name="connsiteY32" fmla="*/ 3898266 h 4101973"/>
              <a:gd name="connsiteX33" fmla="*/ 1128395 w 2343150"/>
              <a:gd name="connsiteY33" fmla="*/ 3917316 h 4101973"/>
              <a:gd name="connsiteX34" fmla="*/ 1222375 w 2343150"/>
              <a:gd name="connsiteY34" fmla="*/ 3994786 h 4101973"/>
              <a:gd name="connsiteX35" fmla="*/ 1294130 w 2343150"/>
              <a:gd name="connsiteY35" fmla="*/ 3994786 h 4101973"/>
              <a:gd name="connsiteX36" fmla="*/ 1301750 w 2343150"/>
              <a:gd name="connsiteY36" fmla="*/ 4052571 h 4101973"/>
              <a:gd name="connsiteX37" fmla="*/ 1212850 w 2343150"/>
              <a:gd name="connsiteY37" fmla="*/ 4077970 h 4101973"/>
              <a:gd name="connsiteX38" fmla="*/ 1206500 w 2343150"/>
              <a:gd name="connsiteY38" fmla="*/ 4095751 h 4101973"/>
              <a:gd name="connsiteX39" fmla="*/ 1035050 w 2343150"/>
              <a:gd name="connsiteY39" fmla="*/ 4083051 h 4101973"/>
              <a:gd name="connsiteX40" fmla="*/ 889000 w 2343150"/>
              <a:gd name="connsiteY40" fmla="*/ 4064001 h 4101973"/>
              <a:gd name="connsiteX41" fmla="*/ 887730 w 2343150"/>
              <a:gd name="connsiteY41" fmla="*/ 3980181 h 4101973"/>
              <a:gd name="connsiteX42" fmla="*/ 920750 w 2343150"/>
              <a:gd name="connsiteY42" fmla="*/ 3917951 h 4101973"/>
              <a:gd name="connsiteX43" fmla="*/ 1212850 w 2343150"/>
              <a:gd name="connsiteY43" fmla="*/ 3467101 h 4101973"/>
              <a:gd name="connsiteX44" fmla="*/ 1203325 w 2343150"/>
              <a:gd name="connsiteY44" fmla="*/ 3448051 h 4101973"/>
              <a:gd name="connsiteX45" fmla="*/ 1238250 w 2343150"/>
              <a:gd name="connsiteY45" fmla="*/ 3435351 h 4101973"/>
              <a:gd name="connsiteX46" fmla="*/ 1225550 w 2343150"/>
              <a:gd name="connsiteY46" fmla="*/ 2838451 h 4101973"/>
              <a:gd name="connsiteX47" fmla="*/ 1200150 w 2343150"/>
              <a:gd name="connsiteY47" fmla="*/ 2800351 h 4101973"/>
              <a:gd name="connsiteX48" fmla="*/ 1276350 w 2343150"/>
              <a:gd name="connsiteY48" fmla="*/ 2686051 h 4101973"/>
              <a:gd name="connsiteX49" fmla="*/ 1207135 w 2343150"/>
              <a:gd name="connsiteY49" fmla="*/ 2664460 h 4101973"/>
              <a:gd name="connsiteX50" fmla="*/ 1060450 w 2343150"/>
              <a:gd name="connsiteY50" fmla="*/ 2667001 h 4101973"/>
              <a:gd name="connsiteX51" fmla="*/ 908050 w 2343150"/>
              <a:gd name="connsiteY51" fmla="*/ 2635251 h 4101973"/>
              <a:gd name="connsiteX52" fmla="*/ 786765 w 2343150"/>
              <a:gd name="connsiteY52" fmla="*/ 2498726 h 4101973"/>
              <a:gd name="connsiteX53" fmla="*/ 371475 w 2343150"/>
              <a:gd name="connsiteY53" fmla="*/ 2310131 h 4101973"/>
              <a:gd name="connsiteX54" fmla="*/ 256540 w 2343150"/>
              <a:gd name="connsiteY54" fmla="*/ 2157731 h 4101973"/>
              <a:gd name="connsiteX55" fmla="*/ 161290 w 2343150"/>
              <a:gd name="connsiteY55" fmla="*/ 2082801 h 4101973"/>
              <a:gd name="connsiteX56" fmla="*/ 114300 w 2343150"/>
              <a:gd name="connsiteY56" fmla="*/ 1917701 h 4101973"/>
              <a:gd name="connsiteX57" fmla="*/ 91440 w 2343150"/>
              <a:gd name="connsiteY57" fmla="*/ 1881506 h 4101973"/>
              <a:gd name="connsiteX58" fmla="*/ 76200 w 2343150"/>
              <a:gd name="connsiteY58" fmla="*/ 1797051 h 4101973"/>
              <a:gd name="connsiteX59" fmla="*/ 33655 w 2343150"/>
              <a:gd name="connsiteY59" fmla="*/ 1715771 h 4101973"/>
              <a:gd name="connsiteX60" fmla="*/ 36195 w 2343150"/>
              <a:gd name="connsiteY60" fmla="*/ 1565911 h 4101973"/>
              <a:gd name="connsiteX61" fmla="*/ 51435 w 2343150"/>
              <a:gd name="connsiteY61" fmla="*/ 1461771 h 4101973"/>
              <a:gd name="connsiteX62" fmla="*/ 37465 w 2343150"/>
              <a:gd name="connsiteY62" fmla="*/ 1405255 h 4101973"/>
              <a:gd name="connsiteX63" fmla="*/ 0 w 2343150"/>
              <a:gd name="connsiteY63" fmla="*/ 1365251 h 4101973"/>
              <a:gd name="connsiteX64" fmla="*/ 29845 w 2343150"/>
              <a:gd name="connsiteY64" fmla="*/ 1378585 h 4101973"/>
              <a:gd name="connsiteX65" fmla="*/ 52705 w 2343150"/>
              <a:gd name="connsiteY65" fmla="*/ 1336676 h 4101973"/>
              <a:gd name="connsiteX66" fmla="*/ 54610 w 2343150"/>
              <a:gd name="connsiteY66" fmla="*/ 1233805 h 4101973"/>
              <a:gd name="connsiteX67" fmla="*/ 109855 w 2343150"/>
              <a:gd name="connsiteY67" fmla="*/ 1093471 h 4101973"/>
              <a:gd name="connsiteX68" fmla="*/ 285750 w 2343150"/>
              <a:gd name="connsiteY68" fmla="*/ 796291 h 4101973"/>
              <a:gd name="connsiteX69" fmla="*/ 407035 w 2343150"/>
              <a:gd name="connsiteY69" fmla="*/ 563245 h 4101973"/>
              <a:gd name="connsiteX70" fmla="*/ 511175 w 2343150"/>
              <a:gd name="connsiteY70" fmla="*/ 400686 h 4101973"/>
              <a:gd name="connsiteX71" fmla="*/ 788035 w 2343150"/>
              <a:gd name="connsiteY71" fmla="*/ 126366 h 4101973"/>
              <a:gd name="connsiteX72" fmla="*/ 1052830 w 2343150"/>
              <a:gd name="connsiteY72" fmla="*/ 59056 h 4101973"/>
              <a:gd name="connsiteX73" fmla="*/ 1186180 w 2343150"/>
              <a:gd name="connsiteY73" fmla="*/ 26036 h 4101973"/>
              <a:gd name="connsiteX74" fmla="*/ 1241425 w 2343150"/>
              <a:gd name="connsiteY74" fmla="*/ 20321 h 4101973"/>
              <a:gd name="connsiteX75" fmla="*/ 1238250 w 2343150"/>
              <a:gd name="connsiteY75" fmla="*/ 1 h 4101973"/>
              <a:gd name="connsiteX76" fmla="*/ 1264285 w 2343150"/>
              <a:gd name="connsiteY76" fmla="*/ 16510 h 4101973"/>
              <a:gd name="connsiteX77" fmla="*/ 1351915 w 2343150"/>
              <a:gd name="connsiteY77" fmla="*/ 1271 h 4101973"/>
              <a:gd name="connsiteX78" fmla="*/ 1538605 w 2343150"/>
              <a:gd name="connsiteY78" fmla="*/ 15876 h 4101973"/>
              <a:gd name="connsiteX79" fmla="*/ 1806575 w 2343150"/>
              <a:gd name="connsiteY79" fmla="*/ 56516 h 4101973"/>
              <a:gd name="connsiteX80" fmla="*/ 2030095 w 2343150"/>
              <a:gd name="connsiteY80" fmla="*/ 274956 h 4101973"/>
              <a:gd name="connsiteX81" fmla="*/ 2164080 w 2343150"/>
              <a:gd name="connsiteY81" fmla="*/ 483871 h 4101973"/>
              <a:gd name="connsiteX82" fmla="*/ 2267585 w 2343150"/>
              <a:gd name="connsiteY82" fmla="*/ 876301 h 4101973"/>
              <a:gd name="connsiteX83" fmla="*/ 2247900 w 2343150"/>
              <a:gd name="connsiteY83" fmla="*/ 1282701 h 4101973"/>
              <a:gd name="connsiteX84" fmla="*/ 2216150 w 2343150"/>
              <a:gd name="connsiteY84" fmla="*/ 1530351 h 4101973"/>
              <a:gd name="connsiteX85" fmla="*/ 2197100 w 2343150"/>
              <a:gd name="connsiteY85" fmla="*/ 1670051 h 4101973"/>
              <a:gd name="connsiteX86" fmla="*/ 2190750 w 2343150"/>
              <a:gd name="connsiteY86" fmla="*/ 1771651 h 4101973"/>
              <a:gd name="connsiteX87" fmla="*/ 2133600 w 2343150"/>
              <a:gd name="connsiteY87" fmla="*/ 1860551 h 4101973"/>
              <a:gd name="connsiteX88" fmla="*/ 2122170 w 2343150"/>
              <a:gd name="connsiteY88" fmla="*/ 1964691 h 4101973"/>
              <a:gd name="connsiteX89" fmla="*/ 2089150 w 2343150"/>
              <a:gd name="connsiteY89" fmla="*/ 2012951 h 4101973"/>
              <a:gd name="connsiteX90" fmla="*/ 2006600 w 2343150"/>
              <a:gd name="connsiteY90" fmla="*/ 2178051 h 4101973"/>
              <a:gd name="connsiteX91" fmla="*/ 1987550 w 2343150"/>
              <a:gd name="connsiteY91" fmla="*/ 2216151 h 4101973"/>
              <a:gd name="connsiteX92" fmla="*/ 2051050 w 2343150"/>
              <a:gd name="connsiteY92" fmla="*/ 2216151 h 4101973"/>
              <a:gd name="connsiteX93" fmla="*/ 2032635 w 2343150"/>
              <a:gd name="connsiteY93" fmla="*/ 2129791 h 4101973"/>
              <a:gd name="connsiteX94" fmla="*/ 2097405 w 2343150"/>
              <a:gd name="connsiteY94" fmla="*/ 2022476 h 4101973"/>
              <a:gd name="connsiteX95" fmla="*/ 2185670 w 2343150"/>
              <a:gd name="connsiteY95" fmla="*/ 2011681 h 4101973"/>
              <a:gd name="connsiteX96" fmla="*/ 2286635 w 2343150"/>
              <a:gd name="connsiteY96" fmla="*/ 2060576 h 4101973"/>
              <a:gd name="connsiteX97" fmla="*/ 2343150 w 2343150"/>
              <a:gd name="connsiteY97" fmla="*/ 2114551 h 4101973"/>
              <a:gd name="connsiteX0" fmla="*/ 2343150 w 2343150"/>
              <a:gd name="connsiteY0" fmla="*/ 2114551 h 4101973"/>
              <a:gd name="connsiteX1" fmla="*/ 2320925 w 2343150"/>
              <a:gd name="connsiteY1" fmla="*/ 2171701 h 4101973"/>
              <a:gd name="connsiteX2" fmla="*/ 2301240 w 2343150"/>
              <a:gd name="connsiteY2" fmla="*/ 2218691 h 4101973"/>
              <a:gd name="connsiteX3" fmla="*/ 2311400 w 2343150"/>
              <a:gd name="connsiteY3" fmla="*/ 2273936 h 4101973"/>
              <a:gd name="connsiteX4" fmla="*/ 2280920 w 2343150"/>
              <a:gd name="connsiteY4" fmla="*/ 2294891 h 4101973"/>
              <a:gd name="connsiteX5" fmla="*/ 2255520 w 2343150"/>
              <a:gd name="connsiteY5" fmla="*/ 2343786 h 4101973"/>
              <a:gd name="connsiteX6" fmla="*/ 2235835 w 2343150"/>
              <a:gd name="connsiteY6" fmla="*/ 2357755 h 4101973"/>
              <a:gd name="connsiteX7" fmla="*/ 2190750 w 2343150"/>
              <a:gd name="connsiteY7" fmla="*/ 2355851 h 4101973"/>
              <a:gd name="connsiteX8" fmla="*/ 2157730 w 2343150"/>
              <a:gd name="connsiteY8" fmla="*/ 2353946 h 4101973"/>
              <a:gd name="connsiteX9" fmla="*/ 2103755 w 2343150"/>
              <a:gd name="connsiteY9" fmla="*/ 2402206 h 4101973"/>
              <a:gd name="connsiteX10" fmla="*/ 2076450 w 2343150"/>
              <a:gd name="connsiteY10" fmla="*/ 2486026 h 4101973"/>
              <a:gd name="connsiteX11" fmla="*/ 2044700 w 2343150"/>
              <a:gd name="connsiteY11" fmla="*/ 2559051 h 4101973"/>
              <a:gd name="connsiteX12" fmla="*/ 2007235 w 2343150"/>
              <a:gd name="connsiteY12" fmla="*/ 2616836 h 4101973"/>
              <a:gd name="connsiteX13" fmla="*/ 1844675 w 2343150"/>
              <a:gd name="connsiteY13" fmla="*/ 2692401 h 4101973"/>
              <a:gd name="connsiteX14" fmla="*/ 1766570 w 2343150"/>
              <a:gd name="connsiteY14" fmla="*/ 2811781 h 4101973"/>
              <a:gd name="connsiteX15" fmla="*/ 1745615 w 2343150"/>
              <a:gd name="connsiteY15" fmla="*/ 2945766 h 4101973"/>
              <a:gd name="connsiteX16" fmla="*/ 1725930 w 2343150"/>
              <a:gd name="connsiteY16" fmla="*/ 3023236 h 4101973"/>
              <a:gd name="connsiteX17" fmla="*/ 1833880 w 2343150"/>
              <a:gd name="connsiteY17" fmla="*/ 3223261 h 4101973"/>
              <a:gd name="connsiteX18" fmla="*/ 1921510 w 2343150"/>
              <a:gd name="connsiteY18" fmla="*/ 3765551 h 4101973"/>
              <a:gd name="connsiteX19" fmla="*/ 1822450 w 2343150"/>
              <a:gd name="connsiteY19" fmla="*/ 3792856 h 4101973"/>
              <a:gd name="connsiteX20" fmla="*/ 1898650 w 2343150"/>
              <a:gd name="connsiteY20" fmla="*/ 3892551 h 4101973"/>
              <a:gd name="connsiteX21" fmla="*/ 1969770 w 2343150"/>
              <a:gd name="connsiteY21" fmla="*/ 3913506 h 4101973"/>
              <a:gd name="connsiteX22" fmla="*/ 2023110 w 2343150"/>
              <a:gd name="connsiteY22" fmla="*/ 3929381 h 4101973"/>
              <a:gd name="connsiteX23" fmla="*/ 2038350 w 2343150"/>
              <a:gd name="connsiteY23" fmla="*/ 3978276 h 4101973"/>
              <a:gd name="connsiteX24" fmla="*/ 1866900 w 2343150"/>
              <a:gd name="connsiteY24" fmla="*/ 3989706 h 4101973"/>
              <a:gd name="connsiteX25" fmla="*/ 1654175 w 2343150"/>
              <a:gd name="connsiteY25" fmla="*/ 3993516 h 4101973"/>
              <a:gd name="connsiteX26" fmla="*/ 1651000 w 2343150"/>
              <a:gd name="connsiteY26" fmla="*/ 3930651 h 4101973"/>
              <a:gd name="connsiteX27" fmla="*/ 1689100 w 2343150"/>
              <a:gd name="connsiteY27" fmla="*/ 3822701 h 4101973"/>
              <a:gd name="connsiteX28" fmla="*/ 1644650 w 2343150"/>
              <a:gd name="connsiteY28" fmla="*/ 3378201 h 4101973"/>
              <a:gd name="connsiteX29" fmla="*/ 1515110 w 2343150"/>
              <a:gd name="connsiteY29" fmla="*/ 3171191 h 4101973"/>
              <a:gd name="connsiteX30" fmla="*/ 1475740 w 2343150"/>
              <a:gd name="connsiteY30" fmla="*/ 3427096 h 4101973"/>
              <a:gd name="connsiteX31" fmla="*/ 1238885 w 2343150"/>
              <a:gd name="connsiteY31" fmla="*/ 3848736 h 4101973"/>
              <a:gd name="connsiteX32" fmla="*/ 1186180 w 2343150"/>
              <a:gd name="connsiteY32" fmla="*/ 3898266 h 4101973"/>
              <a:gd name="connsiteX33" fmla="*/ 1128395 w 2343150"/>
              <a:gd name="connsiteY33" fmla="*/ 3917316 h 4101973"/>
              <a:gd name="connsiteX34" fmla="*/ 1222375 w 2343150"/>
              <a:gd name="connsiteY34" fmla="*/ 3994786 h 4101973"/>
              <a:gd name="connsiteX35" fmla="*/ 1294130 w 2343150"/>
              <a:gd name="connsiteY35" fmla="*/ 3994786 h 4101973"/>
              <a:gd name="connsiteX36" fmla="*/ 1301750 w 2343150"/>
              <a:gd name="connsiteY36" fmla="*/ 4052571 h 4101973"/>
              <a:gd name="connsiteX37" fmla="*/ 1212850 w 2343150"/>
              <a:gd name="connsiteY37" fmla="*/ 4077970 h 4101973"/>
              <a:gd name="connsiteX38" fmla="*/ 1206500 w 2343150"/>
              <a:gd name="connsiteY38" fmla="*/ 4095751 h 4101973"/>
              <a:gd name="connsiteX39" fmla="*/ 1035050 w 2343150"/>
              <a:gd name="connsiteY39" fmla="*/ 4083051 h 4101973"/>
              <a:gd name="connsiteX40" fmla="*/ 889000 w 2343150"/>
              <a:gd name="connsiteY40" fmla="*/ 4064001 h 4101973"/>
              <a:gd name="connsiteX41" fmla="*/ 887730 w 2343150"/>
              <a:gd name="connsiteY41" fmla="*/ 3980181 h 4101973"/>
              <a:gd name="connsiteX42" fmla="*/ 920750 w 2343150"/>
              <a:gd name="connsiteY42" fmla="*/ 3917951 h 4101973"/>
              <a:gd name="connsiteX43" fmla="*/ 1212850 w 2343150"/>
              <a:gd name="connsiteY43" fmla="*/ 3467101 h 4101973"/>
              <a:gd name="connsiteX44" fmla="*/ 1203325 w 2343150"/>
              <a:gd name="connsiteY44" fmla="*/ 3448051 h 4101973"/>
              <a:gd name="connsiteX45" fmla="*/ 1238250 w 2343150"/>
              <a:gd name="connsiteY45" fmla="*/ 3435351 h 4101973"/>
              <a:gd name="connsiteX46" fmla="*/ 1225550 w 2343150"/>
              <a:gd name="connsiteY46" fmla="*/ 2838451 h 4101973"/>
              <a:gd name="connsiteX47" fmla="*/ 1200150 w 2343150"/>
              <a:gd name="connsiteY47" fmla="*/ 2800351 h 4101973"/>
              <a:gd name="connsiteX48" fmla="*/ 1276350 w 2343150"/>
              <a:gd name="connsiteY48" fmla="*/ 2686051 h 4101973"/>
              <a:gd name="connsiteX49" fmla="*/ 1207135 w 2343150"/>
              <a:gd name="connsiteY49" fmla="*/ 2664460 h 4101973"/>
              <a:gd name="connsiteX50" fmla="*/ 1060450 w 2343150"/>
              <a:gd name="connsiteY50" fmla="*/ 2667001 h 4101973"/>
              <a:gd name="connsiteX51" fmla="*/ 908050 w 2343150"/>
              <a:gd name="connsiteY51" fmla="*/ 2635251 h 4101973"/>
              <a:gd name="connsiteX52" fmla="*/ 786765 w 2343150"/>
              <a:gd name="connsiteY52" fmla="*/ 2498726 h 4101973"/>
              <a:gd name="connsiteX53" fmla="*/ 371475 w 2343150"/>
              <a:gd name="connsiteY53" fmla="*/ 2310131 h 4101973"/>
              <a:gd name="connsiteX54" fmla="*/ 256540 w 2343150"/>
              <a:gd name="connsiteY54" fmla="*/ 2157731 h 4101973"/>
              <a:gd name="connsiteX55" fmla="*/ 161290 w 2343150"/>
              <a:gd name="connsiteY55" fmla="*/ 2082801 h 4101973"/>
              <a:gd name="connsiteX56" fmla="*/ 114300 w 2343150"/>
              <a:gd name="connsiteY56" fmla="*/ 1917701 h 4101973"/>
              <a:gd name="connsiteX57" fmla="*/ 91440 w 2343150"/>
              <a:gd name="connsiteY57" fmla="*/ 1881506 h 4101973"/>
              <a:gd name="connsiteX58" fmla="*/ 76200 w 2343150"/>
              <a:gd name="connsiteY58" fmla="*/ 1797051 h 4101973"/>
              <a:gd name="connsiteX59" fmla="*/ 33655 w 2343150"/>
              <a:gd name="connsiteY59" fmla="*/ 1715771 h 4101973"/>
              <a:gd name="connsiteX60" fmla="*/ 36195 w 2343150"/>
              <a:gd name="connsiteY60" fmla="*/ 1565911 h 4101973"/>
              <a:gd name="connsiteX61" fmla="*/ 51435 w 2343150"/>
              <a:gd name="connsiteY61" fmla="*/ 1461771 h 4101973"/>
              <a:gd name="connsiteX62" fmla="*/ 37465 w 2343150"/>
              <a:gd name="connsiteY62" fmla="*/ 1405255 h 4101973"/>
              <a:gd name="connsiteX63" fmla="*/ 0 w 2343150"/>
              <a:gd name="connsiteY63" fmla="*/ 1365251 h 4101973"/>
              <a:gd name="connsiteX64" fmla="*/ 29845 w 2343150"/>
              <a:gd name="connsiteY64" fmla="*/ 1378585 h 4101973"/>
              <a:gd name="connsiteX65" fmla="*/ 52705 w 2343150"/>
              <a:gd name="connsiteY65" fmla="*/ 1336676 h 4101973"/>
              <a:gd name="connsiteX66" fmla="*/ 54610 w 2343150"/>
              <a:gd name="connsiteY66" fmla="*/ 1233805 h 4101973"/>
              <a:gd name="connsiteX67" fmla="*/ 109855 w 2343150"/>
              <a:gd name="connsiteY67" fmla="*/ 1093471 h 4101973"/>
              <a:gd name="connsiteX68" fmla="*/ 285750 w 2343150"/>
              <a:gd name="connsiteY68" fmla="*/ 796291 h 4101973"/>
              <a:gd name="connsiteX69" fmla="*/ 407035 w 2343150"/>
              <a:gd name="connsiteY69" fmla="*/ 563245 h 4101973"/>
              <a:gd name="connsiteX70" fmla="*/ 511175 w 2343150"/>
              <a:gd name="connsiteY70" fmla="*/ 400686 h 4101973"/>
              <a:gd name="connsiteX71" fmla="*/ 788035 w 2343150"/>
              <a:gd name="connsiteY71" fmla="*/ 126366 h 4101973"/>
              <a:gd name="connsiteX72" fmla="*/ 1052830 w 2343150"/>
              <a:gd name="connsiteY72" fmla="*/ 59056 h 4101973"/>
              <a:gd name="connsiteX73" fmla="*/ 1186180 w 2343150"/>
              <a:gd name="connsiteY73" fmla="*/ 26036 h 4101973"/>
              <a:gd name="connsiteX74" fmla="*/ 1241425 w 2343150"/>
              <a:gd name="connsiteY74" fmla="*/ 20321 h 4101973"/>
              <a:gd name="connsiteX75" fmla="*/ 1238250 w 2343150"/>
              <a:gd name="connsiteY75" fmla="*/ 1 h 4101973"/>
              <a:gd name="connsiteX76" fmla="*/ 1264285 w 2343150"/>
              <a:gd name="connsiteY76" fmla="*/ 16510 h 4101973"/>
              <a:gd name="connsiteX77" fmla="*/ 1351915 w 2343150"/>
              <a:gd name="connsiteY77" fmla="*/ 1271 h 4101973"/>
              <a:gd name="connsiteX78" fmla="*/ 1538605 w 2343150"/>
              <a:gd name="connsiteY78" fmla="*/ 15876 h 4101973"/>
              <a:gd name="connsiteX79" fmla="*/ 1791335 w 2343150"/>
              <a:gd name="connsiteY79" fmla="*/ 62231 h 4101973"/>
              <a:gd name="connsiteX80" fmla="*/ 2030095 w 2343150"/>
              <a:gd name="connsiteY80" fmla="*/ 274956 h 4101973"/>
              <a:gd name="connsiteX81" fmla="*/ 2164080 w 2343150"/>
              <a:gd name="connsiteY81" fmla="*/ 483871 h 4101973"/>
              <a:gd name="connsiteX82" fmla="*/ 2267585 w 2343150"/>
              <a:gd name="connsiteY82" fmla="*/ 876301 h 4101973"/>
              <a:gd name="connsiteX83" fmla="*/ 2247900 w 2343150"/>
              <a:gd name="connsiteY83" fmla="*/ 1282701 h 4101973"/>
              <a:gd name="connsiteX84" fmla="*/ 2216150 w 2343150"/>
              <a:gd name="connsiteY84" fmla="*/ 1530351 h 4101973"/>
              <a:gd name="connsiteX85" fmla="*/ 2197100 w 2343150"/>
              <a:gd name="connsiteY85" fmla="*/ 1670051 h 4101973"/>
              <a:gd name="connsiteX86" fmla="*/ 2190750 w 2343150"/>
              <a:gd name="connsiteY86" fmla="*/ 1771651 h 4101973"/>
              <a:gd name="connsiteX87" fmla="*/ 2133600 w 2343150"/>
              <a:gd name="connsiteY87" fmla="*/ 1860551 h 4101973"/>
              <a:gd name="connsiteX88" fmla="*/ 2122170 w 2343150"/>
              <a:gd name="connsiteY88" fmla="*/ 1964691 h 4101973"/>
              <a:gd name="connsiteX89" fmla="*/ 2089150 w 2343150"/>
              <a:gd name="connsiteY89" fmla="*/ 2012951 h 4101973"/>
              <a:gd name="connsiteX90" fmla="*/ 2006600 w 2343150"/>
              <a:gd name="connsiteY90" fmla="*/ 2178051 h 4101973"/>
              <a:gd name="connsiteX91" fmla="*/ 1987550 w 2343150"/>
              <a:gd name="connsiteY91" fmla="*/ 2216151 h 4101973"/>
              <a:gd name="connsiteX92" fmla="*/ 2051050 w 2343150"/>
              <a:gd name="connsiteY92" fmla="*/ 2216151 h 4101973"/>
              <a:gd name="connsiteX93" fmla="*/ 2032635 w 2343150"/>
              <a:gd name="connsiteY93" fmla="*/ 2129791 h 4101973"/>
              <a:gd name="connsiteX94" fmla="*/ 2097405 w 2343150"/>
              <a:gd name="connsiteY94" fmla="*/ 2022476 h 4101973"/>
              <a:gd name="connsiteX95" fmla="*/ 2185670 w 2343150"/>
              <a:gd name="connsiteY95" fmla="*/ 2011681 h 4101973"/>
              <a:gd name="connsiteX96" fmla="*/ 2286635 w 2343150"/>
              <a:gd name="connsiteY96" fmla="*/ 2060576 h 4101973"/>
              <a:gd name="connsiteX97" fmla="*/ 2343150 w 2343150"/>
              <a:gd name="connsiteY97" fmla="*/ 2114551 h 4101973"/>
              <a:gd name="connsiteX0" fmla="*/ 2343150 w 2343150"/>
              <a:gd name="connsiteY0" fmla="*/ 2114551 h 4101973"/>
              <a:gd name="connsiteX1" fmla="*/ 2320925 w 2343150"/>
              <a:gd name="connsiteY1" fmla="*/ 2171701 h 4101973"/>
              <a:gd name="connsiteX2" fmla="*/ 2301240 w 2343150"/>
              <a:gd name="connsiteY2" fmla="*/ 2218691 h 4101973"/>
              <a:gd name="connsiteX3" fmla="*/ 2311400 w 2343150"/>
              <a:gd name="connsiteY3" fmla="*/ 2273936 h 4101973"/>
              <a:gd name="connsiteX4" fmla="*/ 2280920 w 2343150"/>
              <a:gd name="connsiteY4" fmla="*/ 2294891 h 4101973"/>
              <a:gd name="connsiteX5" fmla="*/ 2255520 w 2343150"/>
              <a:gd name="connsiteY5" fmla="*/ 2343786 h 4101973"/>
              <a:gd name="connsiteX6" fmla="*/ 2235835 w 2343150"/>
              <a:gd name="connsiteY6" fmla="*/ 2357755 h 4101973"/>
              <a:gd name="connsiteX7" fmla="*/ 2190750 w 2343150"/>
              <a:gd name="connsiteY7" fmla="*/ 2355851 h 4101973"/>
              <a:gd name="connsiteX8" fmla="*/ 2157730 w 2343150"/>
              <a:gd name="connsiteY8" fmla="*/ 2353946 h 4101973"/>
              <a:gd name="connsiteX9" fmla="*/ 2103755 w 2343150"/>
              <a:gd name="connsiteY9" fmla="*/ 2402206 h 4101973"/>
              <a:gd name="connsiteX10" fmla="*/ 2076450 w 2343150"/>
              <a:gd name="connsiteY10" fmla="*/ 2486026 h 4101973"/>
              <a:gd name="connsiteX11" fmla="*/ 2044700 w 2343150"/>
              <a:gd name="connsiteY11" fmla="*/ 2559051 h 4101973"/>
              <a:gd name="connsiteX12" fmla="*/ 2007235 w 2343150"/>
              <a:gd name="connsiteY12" fmla="*/ 2616836 h 4101973"/>
              <a:gd name="connsiteX13" fmla="*/ 1844675 w 2343150"/>
              <a:gd name="connsiteY13" fmla="*/ 2692401 h 4101973"/>
              <a:gd name="connsiteX14" fmla="*/ 1766570 w 2343150"/>
              <a:gd name="connsiteY14" fmla="*/ 2811781 h 4101973"/>
              <a:gd name="connsiteX15" fmla="*/ 1745615 w 2343150"/>
              <a:gd name="connsiteY15" fmla="*/ 2945766 h 4101973"/>
              <a:gd name="connsiteX16" fmla="*/ 1725930 w 2343150"/>
              <a:gd name="connsiteY16" fmla="*/ 3023236 h 4101973"/>
              <a:gd name="connsiteX17" fmla="*/ 1833880 w 2343150"/>
              <a:gd name="connsiteY17" fmla="*/ 3223261 h 4101973"/>
              <a:gd name="connsiteX18" fmla="*/ 1921510 w 2343150"/>
              <a:gd name="connsiteY18" fmla="*/ 3765551 h 4101973"/>
              <a:gd name="connsiteX19" fmla="*/ 1822450 w 2343150"/>
              <a:gd name="connsiteY19" fmla="*/ 3792856 h 4101973"/>
              <a:gd name="connsiteX20" fmla="*/ 1898650 w 2343150"/>
              <a:gd name="connsiteY20" fmla="*/ 3892551 h 4101973"/>
              <a:gd name="connsiteX21" fmla="*/ 1969770 w 2343150"/>
              <a:gd name="connsiteY21" fmla="*/ 3913506 h 4101973"/>
              <a:gd name="connsiteX22" fmla="*/ 2023110 w 2343150"/>
              <a:gd name="connsiteY22" fmla="*/ 3929381 h 4101973"/>
              <a:gd name="connsiteX23" fmla="*/ 2038350 w 2343150"/>
              <a:gd name="connsiteY23" fmla="*/ 3978276 h 4101973"/>
              <a:gd name="connsiteX24" fmla="*/ 1866900 w 2343150"/>
              <a:gd name="connsiteY24" fmla="*/ 3989706 h 4101973"/>
              <a:gd name="connsiteX25" fmla="*/ 1654175 w 2343150"/>
              <a:gd name="connsiteY25" fmla="*/ 3993516 h 4101973"/>
              <a:gd name="connsiteX26" fmla="*/ 1651000 w 2343150"/>
              <a:gd name="connsiteY26" fmla="*/ 3930651 h 4101973"/>
              <a:gd name="connsiteX27" fmla="*/ 1689100 w 2343150"/>
              <a:gd name="connsiteY27" fmla="*/ 3822701 h 4101973"/>
              <a:gd name="connsiteX28" fmla="*/ 1644650 w 2343150"/>
              <a:gd name="connsiteY28" fmla="*/ 3378201 h 4101973"/>
              <a:gd name="connsiteX29" fmla="*/ 1515110 w 2343150"/>
              <a:gd name="connsiteY29" fmla="*/ 3171191 h 4101973"/>
              <a:gd name="connsiteX30" fmla="*/ 1475740 w 2343150"/>
              <a:gd name="connsiteY30" fmla="*/ 3427096 h 4101973"/>
              <a:gd name="connsiteX31" fmla="*/ 1238885 w 2343150"/>
              <a:gd name="connsiteY31" fmla="*/ 3848736 h 4101973"/>
              <a:gd name="connsiteX32" fmla="*/ 1186180 w 2343150"/>
              <a:gd name="connsiteY32" fmla="*/ 3898266 h 4101973"/>
              <a:gd name="connsiteX33" fmla="*/ 1128395 w 2343150"/>
              <a:gd name="connsiteY33" fmla="*/ 3917316 h 4101973"/>
              <a:gd name="connsiteX34" fmla="*/ 1222375 w 2343150"/>
              <a:gd name="connsiteY34" fmla="*/ 3994786 h 4101973"/>
              <a:gd name="connsiteX35" fmla="*/ 1294130 w 2343150"/>
              <a:gd name="connsiteY35" fmla="*/ 3994786 h 4101973"/>
              <a:gd name="connsiteX36" fmla="*/ 1301750 w 2343150"/>
              <a:gd name="connsiteY36" fmla="*/ 4052571 h 4101973"/>
              <a:gd name="connsiteX37" fmla="*/ 1212850 w 2343150"/>
              <a:gd name="connsiteY37" fmla="*/ 4077970 h 4101973"/>
              <a:gd name="connsiteX38" fmla="*/ 1206500 w 2343150"/>
              <a:gd name="connsiteY38" fmla="*/ 4095751 h 4101973"/>
              <a:gd name="connsiteX39" fmla="*/ 1035050 w 2343150"/>
              <a:gd name="connsiteY39" fmla="*/ 4083051 h 4101973"/>
              <a:gd name="connsiteX40" fmla="*/ 889000 w 2343150"/>
              <a:gd name="connsiteY40" fmla="*/ 4064001 h 4101973"/>
              <a:gd name="connsiteX41" fmla="*/ 887730 w 2343150"/>
              <a:gd name="connsiteY41" fmla="*/ 3980181 h 4101973"/>
              <a:gd name="connsiteX42" fmla="*/ 920750 w 2343150"/>
              <a:gd name="connsiteY42" fmla="*/ 3917951 h 4101973"/>
              <a:gd name="connsiteX43" fmla="*/ 1212850 w 2343150"/>
              <a:gd name="connsiteY43" fmla="*/ 3467101 h 4101973"/>
              <a:gd name="connsiteX44" fmla="*/ 1203325 w 2343150"/>
              <a:gd name="connsiteY44" fmla="*/ 3448051 h 4101973"/>
              <a:gd name="connsiteX45" fmla="*/ 1238250 w 2343150"/>
              <a:gd name="connsiteY45" fmla="*/ 3435351 h 4101973"/>
              <a:gd name="connsiteX46" fmla="*/ 1225550 w 2343150"/>
              <a:gd name="connsiteY46" fmla="*/ 2838451 h 4101973"/>
              <a:gd name="connsiteX47" fmla="*/ 1200150 w 2343150"/>
              <a:gd name="connsiteY47" fmla="*/ 2800351 h 4101973"/>
              <a:gd name="connsiteX48" fmla="*/ 1276350 w 2343150"/>
              <a:gd name="connsiteY48" fmla="*/ 2686051 h 4101973"/>
              <a:gd name="connsiteX49" fmla="*/ 1207135 w 2343150"/>
              <a:gd name="connsiteY49" fmla="*/ 2664460 h 4101973"/>
              <a:gd name="connsiteX50" fmla="*/ 1060450 w 2343150"/>
              <a:gd name="connsiteY50" fmla="*/ 2667001 h 4101973"/>
              <a:gd name="connsiteX51" fmla="*/ 908050 w 2343150"/>
              <a:gd name="connsiteY51" fmla="*/ 2635251 h 4101973"/>
              <a:gd name="connsiteX52" fmla="*/ 786765 w 2343150"/>
              <a:gd name="connsiteY52" fmla="*/ 2498726 h 4101973"/>
              <a:gd name="connsiteX53" fmla="*/ 371475 w 2343150"/>
              <a:gd name="connsiteY53" fmla="*/ 2310131 h 4101973"/>
              <a:gd name="connsiteX54" fmla="*/ 256540 w 2343150"/>
              <a:gd name="connsiteY54" fmla="*/ 2157731 h 4101973"/>
              <a:gd name="connsiteX55" fmla="*/ 161290 w 2343150"/>
              <a:gd name="connsiteY55" fmla="*/ 2082801 h 4101973"/>
              <a:gd name="connsiteX56" fmla="*/ 114300 w 2343150"/>
              <a:gd name="connsiteY56" fmla="*/ 1917701 h 4101973"/>
              <a:gd name="connsiteX57" fmla="*/ 91440 w 2343150"/>
              <a:gd name="connsiteY57" fmla="*/ 1881506 h 4101973"/>
              <a:gd name="connsiteX58" fmla="*/ 76200 w 2343150"/>
              <a:gd name="connsiteY58" fmla="*/ 1797051 h 4101973"/>
              <a:gd name="connsiteX59" fmla="*/ 33655 w 2343150"/>
              <a:gd name="connsiteY59" fmla="*/ 1715771 h 4101973"/>
              <a:gd name="connsiteX60" fmla="*/ 36195 w 2343150"/>
              <a:gd name="connsiteY60" fmla="*/ 1565911 h 4101973"/>
              <a:gd name="connsiteX61" fmla="*/ 51435 w 2343150"/>
              <a:gd name="connsiteY61" fmla="*/ 1461771 h 4101973"/>
              <a:gd name="connsiteX62" fmla="*/ 37465 w 2343150"/>
              <a:gd name="connsiteY62" fmla="*/ 1405255 h 4101973"/>
              <a:gd name="connsiteX63" fmla="*/ 0 w 2343150"/>
              <a:gd name="connsiteY63" fmla="*/ 1365251 h 4101973"/>
              <a:gd name="connsiteX64" fmla="*/ 29845 w 2343150"/>
              <a:gd name="connsiteY64" fmla="*/ 1378585 h 4101973"/>
              <a:gd name="connsiteX65" fmla="*/ 52705 w 2343150"/>
              <a:gd name="connsiteY65" fmla="*/ 1336676 h 4101973"/>
              <a:gd name="connsiteX66" fmla="*/ 54610 w 2343150"/>
              <a:gd name="connsiteY66" fmla="*/ 1233805 h 4101973"/>
              <a:gd name="connsiteX67" fmla="*/ 109855 w 2343150"/>
              <a:gd name="connsiteY67" fmla="*/ 1093471 h 4101973"/>
              <a:gd name="connsiteX68" fmla="*/ 285750 w 2343150"/>
              <a:gd name="connsiteY68" fmla="*/ 796291 h 4101973"/>
              <a:gd name="connsiteX69" fmla="*/ 407035 w 2343150"/>
              <a:gd name="connsiteY69" fmla="*/ 563245 h 4101973"/>
              <a:gd name="connsiteX70" fmla="*/ 511175 w 2343150"/>
              <a:gd name="connsiteY70" fmla="*/ 400686 h 4101973"/>
              <a:gd name="connsiteX71" fmla="*/ 788035 w 2343150"/>
              <a:gd name="connsiteY71" fmla="*/ 126366 h 4101973"/>
              <a:gd name="connsiteX72" fmla="*/ 1052830 w 2343150"/>
              <a:gd name="connsiteY72" fmla="*/ 59056 h 4101973"/>
              <a:gd name="connsiteX73" fmla="*/ 1186180 w 2343150"/>
              <a:gd name="connsiteY73" fmla="*/ 26036 h 4101973"/>
              <a:gd name="connsiteX74" fmla="*/ 1241425 w 2343150"/>
              <a:gd name="connsiteY74" fmla="*/ 20321 h 4101973"/>
              <a:gd name="connsiteX75" fmla="*/ 1238250 w 2343150"/>
              <a:gd name="connsiteY75" fmla="*/ 1 h 4101973"/>
              <a:gd name="connsiteX76" fmla="*/ 1264285 w 2343150"/>
              <a:gd name="connsiteY76" fmla="*/ 16510 h 4101973"/>
              <a:gd name="connsiteX77" fmla="*/ 1351915 w 2343150"/>
              <a:gd name="connsiteY77" fmla="*/ 1271 h 4101973"/>
              <a:gd name="connsiteX78" fmla="*/ 1538605 w 2343150"/>
              <a:gd name="connsiteY78" fmla="*/ 15876 h 4101973"/>
              <a:gd name="connsiteX79" fmla="*/ 1791335 w 2343150"/>
              <a:gd name="connsiteY79" fmla="*/ 62231 h 4101973"/>
              <a:gd name="connsiteX80" fmla="*/ 2030095 w 2343150"/>
              <a:gd name="connsiteY80" fmla="*/ 274956 h 4101973"/>
              <a:gd name="connsiteX81" fmla="*/ 2164080 w 2343150"/>
              <a:gd name="connsiteY81" fmla="*/ 483871 h 4101973"/>
              <a:gd name="connsiteX82" fmla="*/ 2267585 w 2343150"/>
              <a:gd name="connsiteY82" fmla="*/ 876301 h 4101973"/>
              <a:gd name="connsiteX83" fmla="*/ 2247900 w 2343150"/>
              <a:gd name="connsiteY83" fmla="*/ 1282701 h 4101973"/>
              <a:gd name="connsiteX84" fmla="*/ 2216150 w 2343150"/>
              <a:gd name="connsiteY84" fmla="*/ 1530351 h 4101973"/>
              <a:gd name="connsiteX85" fmla="*/ 2197100 w 2343150"/>
              <a:gd name="connsiteY85" fmla="*/ 1670051 h 4101973"/>
              <a:gd name="connsiteX86" fmla="*/ 2190750 w 2343150"/>
              <a:gd name="connsiteY86" fmla="*/ 1771651 h 4101973"/>
              <a:gd name="connsiteX87" fmla="*/ 2133600 w 2343150"/>
              <a:gd name="connsiteY87" fmla="*/ 1860551 h 4101973"/>
              <a:gd name="connsiteX88" fmla="*/ 2122170 w 2343150"/>
              <a:gd name="connsiteY88" fmla="*/ 1964691 h 4101973"/>
              <a:gd name="connsiteX89" fmla="*/ 2089150 w 2343150"/>
              <a:gd name="connsiteY89" fmla="*/ 2012951 h 4101973"/>
              <a:gd name="connsiteX90" fmla="*/ 2006600 w 2343150"/>
              <a:gd name="connsiteY90" fmla="*/ 2178051 h 4101973"/>
              <a:gd name="connsiteX91" fmla="*/ 1987550 w 2343150"/>
              <a:gd name="connsiteY91" fmla="*/ 2216151 h 4101973"/>
              <a:gd name="connsiteX92" fmla="*/ 2051050 w 2343150"/>
              <a:gd name="connsiteY92" fmla="*/ 2216151 h 4101973"/>
              <a:gd name="connsiteX93" fmla="*/ 2032635 w 2343150"/>
              <a:gd name="connsiteY93" fmla="*/ 2129791 h 4101973"/>
              <a:gd name="connsiteX94" fmla="*/ 2097405 w 2343150"/>
              <a:gd name="connsiteY94" fmla="*/ 2022476 h 4101973"/>
              <a:gd name="connsiteX95" fmla="*/ 2185670 w 2343150"/>
              <a:gd name="connsiteY95" fmla="*/ 2011681 h 4101973"/>
              <a:gd name="connsiteX96" fmla="*/ 2286635 w 2343150"/>
              <a:gd name="connsiteY96" fmla="*/ 2060576 h 4101973"/>
              <a:gd name="connsiteX97" fmla="*/ 2343150 w 2343150"/>
              <a:gd name="connsiteY97" fmla="*/ 2114551 h 410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343150" h="4101973">
                <a:moveTo>
                  <a:pt x="2343150" y="2114551"/>
                </a:moveTo>
                <a:cubicBezTo>
                  <a:pt x="2322407" y="2118361"/>
                  <a:pt x="2328333" y="2152651"/>
                  <a:pt x="2320925" y="2171701"/>
                </a:cubicBezTo>
                <a:lnTo>
                  <a:pt x="2301240" y="2218691"/>
                </a:lnTo>
                <a:lnTo>
                  <a:pt x="2311400" y="2273936"/>
                </a:lnTo>
                <a:lnTo>
                  <a:pt x="2280920" y="2294891"/>
                </a:lnTo>
                <a:lnTo>
                  <a:pt x="2255520" y="2343786"/>
                </a:lnTo>
                <a:cubicBezTo>
                  <a:pt x="2247053" y="2344632"/>
                  <a:pt x="2244302" y="2356909"/>
                  <a:pt x="2235835" y="2357755"/>
                </a:cubicBezTo>
                <a:lnTo>
                  <a:pt x="2190750" y="2355851"/>
                </a:lnTo>
                <a:lnTo>
                  <a:pt x="2157730" y="2353946"/>
                </a:lnTo>
                <a:lnTo>
                  <a:pt x="2103755" y="2402206"/>
                </a:lnTo>
                <a:lnTo>
                  <a:pt x="2076450" y="2486026"/>
                </a:lnTo>
                <a:lnTo>
                  <a:pt x="2044700" y="2559051"/>
                </a:lnTo>
                <a:lnTo>
                  <a:pt x="2007235" y="2616836"/>
                </a:lnTo>
                <a:lnTo>
                  <a:pt x="1844675" y="2692401"/>
                </a:lnTo>
                <a:lnTo>
                  <a:pt x="1766570" y="2811781"/>
                </a:lnTo>
                <a:lnTo>
                  <a:pt x="1745615" y="2945766"/>
                </a:lnTo>
                <a:lnTo>
                  <a:pt x="1725930" y="3023236"/>
                </a:lnTo>
                <a:lnTo>
                  <a:pt x="1833880" y="3223261"/>
                </a:lnTo>
                <a:lnTo>
                  <a:pt x="1921510" y="3765551"/>
                </a:lnTo>
                <a:lnTo>
                  <a:pt x="1822450" y="3792856"/>
                </a:lnTo>
                <a:lnTo>
                  <a:pt x="1898650" y="3892551"/>
                </a:lnTo>
                <a:cubicBezTo>
                  <a:pt x="1918547" y="3901441"/>
                  <a:pt x="1942253" y="3916046"/>
                  <a:pt x="1969770" y="3913506"/>
                </a:cubicBezTo>
                <a:lnTo>
                  <a:pt x="2023110" y="3929381"/>
                </a:lnTo>
                <a:lnTo>
                  <a:pt x="2038350" y="3978276"/>
                </a:lnTo>
                <a:lnTo>
                  <a:pt x="1866900" y="3989706"/>
                </a:lnTo>
                <a:lnTo>
                  <a:pt x="1654175" y="3993516"/>
                </a:lnTo>
                <a:lnTo>
                  <a:pt x="1651000" y="3930651"/>
                </a:lnTo>
                <a:lnTo>
                  <a:pt x="1689100" y="3822701"/>
                </a:lnTo>
                <a:lnTo>
                  <a:pt x="1644650" y="3378201"/>
                </a:lnTo>
                <a:lnTo>
                  <a:pt x="1515110" y="3171191"/>
                </a:lnTo>
                <a:lnTo>
                  <a:pt x="1475740" y="3427096"/>
                </a:lnTo>
                <a:lnTo>
                  <a:pt x="1238885" y="3848736"/>
                </a:lnTo>
                <a:lnTo>
                  <a:pt x="1186180" y="3898266"/>
                </a:lnTo>
                <a:lnTo>
                  <a:pt x="1128395" y="3917316"/>
                </a:lnTo>
                <a:lnTo>
                  <a:pt x="1222375" y="3994786"/>
                </a:lnTo>
                <a:lnTo>
                  <a:pt x="1294130" y="3994786"/>
                </a:lnTo>
                <a:lnTo>
                  <a:pt x="1301750" y="4052571"/>
                </a:lnTo>
                <a:cubicBezTo>
                  <a:pt x="1288203" y="4069293"/>
                  <a:pt x="1228725" y="4070773"/>
                  <a:pt x="1212850" y="4077970"/>
                </a:cubicBezTo>
                <a:cubicBezTo>
                  <a:pt x="1196975" y="4085167"/>
                  <a:pt x="1229346" y="4114643"/>
                  <a:pt x="1206500" y="4095751"/>
                </a:cubicBezTo>
                <a:cubicBezTo>
                  <a:pt x="1184487" y="4077548"/>
                  <a:pt x="1092200" y="4087284"/>
                  <a:pt x="1035050" y="4083051"/>
                </a:cubicBezTo>
                <a:lnTo>
                  <a:pt x="889000" y="4064001"/>
                </a:lnTo>
                <a:cubicBezTo>
                  <a:pt x="888577" y="4036061"/>
                  <a:pt x="888153" y="4008121"/>
                  <a:pt x="887730" y="3980181"/>
                </a:cubicBezTo>
                <a:lnTo>
                  <a:pt x="920750" y="3917951"/>
                </a:lnTo>
                <a:lnTo>
                  <a:pt x="1212850" y="3467101"/>
                </a:lnTo>
                <a:lnTo>
                  <a:pt x="1203325" y="3448051"/>
                </a:lnTo>
                <a:lnTo>
                  <a:pt x="1238250" y="3435351"/>
                </a:lnTo>
                <a:lnTo>
                  <a:pt x="1225550" y="2838451"/>
                </a:lnTo>
                <a:lnTo>
                  <a:pt x="1200150" y="2800351"/>
                </a:lnTo>
                <a:lnTo>
                  <a:pt x="1276350" y="2686051"/>
                </a:lnTo>
                <a:cubicBezTo>
                  <a:pt x="1252643" y="2683934"/>
                  <a:pt x="1230842" y="2666577"/>
                  <a:pt x="1207135" y="2664460"/>
                </a:cubicBezTo>
                <a:lnTo>
                  <a:pt x="1060450" y="2667001"/>
                </a:lnTo>
                <a:lnTo>
                  <a:pt x="908050" y="2635251"/>
                </a:lnTo>
                <a:lnTo>
                  <a:pt x="786765" y="2498726"/>
                </a:lnTo>
                <a:lnTo>
                  <a:pt x="371475" y="2310131"/>
                </a:lnTo>
                <a:lnTo>
                  <a:pt x="256540" y="2157731"/>
                </a:lnTo>
                <a:lnTo>
                  <a:pt x="161290" y="2082801"/>
                </a:lnTo>
                <a:lnTo>
                  <a:pt x="114300" y="1917701"/>
                </a:lnTo>
                <a:lnTo>
                  <a:pt x="91440" y="1881506"/>
                </a:lnTo>
                <a:lnTo>
                  <a:pt x="76200" y="1797051"/>
                </a:lnTo>
                <a:lnTo>
                  <a:pt x="33655" y="1715771"/>
                </a:lnTo>
                <a:cubicBezTo>
                  <a:pt x="34502" y="1665818"/>
                  <a:pt x="35348" y="1615864"/>
                  <a:pt x="36195" y="1565911"/>
                </a:cubicBezTo>
                <a:lnTo>
                  <a:pt x="51435" y="1461771"/>
                </a:lnTo>
                <a:cubicBezTo>
                  <a:pt x="42333" y="1439122"/>
                  <a:pt x="46567" y="1427904"/>
                  <a:pt x="37465" y="1405255"/>
                </a:cubicBezTo>
                <a:lnTo>
                  <a:pt x="0" y="1365251"/>
                </a:lnTo>
                <a:cubicBezTo>
                  <a:pt x="6138" y="1358266"/>
                  <a:pt x="23707" y="1385570"/>
                  <a:pt x="29845" y="1378585"/>
                </a:cubicBezTo>
                <a:lnTo>
                  <a:pt x="52705" y="1336676"/>
                </a:lnTo>
                <a:cubicBezTo>
                  <a:pt x="57785" y="1304926"/>
                  <a:pt x="49530" y="1265555"/>
                  <a:pt x="54610" y="1233805"/>
                </a:cubicBezTo>
                <a:lnTo>
                  <a:pt x="109855" y="1093471"/>
                </a:lnTo>
                <a:lnTo>
                  <a:pt x="285750" y="796291"/>
                </a:lnTo>
                <a:cubicBezTo>
                  <a:pt x="329988" y="720514"/>
                  <a:pt x="362797" y="639022"/>
                  <a:pt x="407035" y="563245"/>
                </a:cubicBezTo>
                <a:lnTo>
                  <a:pt x="511175" y="400686"/>
                </a:lnTo>
                <a:lnTo>
                  <a:pt x="788035" y="126366"/>
                </a:lnTo>
                <a:lnTo>
                  <a:pt x="1052830" y="59056"/>
                </a:lnTo>
                <a:cubicBezTo>
                  <a:pt x="1122363" y="42017"/>
                  <a:pt x="1154748" y="32492"/>
                  <a:pt x="1186180" y="26036"/>
                </a:cubicBezTo>
                <a:cubicBezTo>
                  <a:pt x="1217613" y="19580"/>
                  <a:pt x="1235922" y="24343"/>
                  <a:pt x="1241425" y="20321"/>
                </a:cubicBezTo>
                <a:lnTo>
                  <a:pt x="1238250" y="1"/>
                </a:lnTo>
                <a:cubicBezTo>
                  <a:pt x="1245023" y="-211"/>
                  <a:pt x="1257512" y="16722"/>
                  <a:pt x="1264285" y="16510"/>
                </a:cubicBezTo>
                <a:cubicBezTo>
                  <a:pt x="1281007" y="18944"/>
                  <a:pt x="1306195" y="1377"/>
                  <a:pt x="1351915" y="1271"/>
                </a:cubicBezTo>
                <a:cubicBezTo>
                  <a:pt x="1397635" y="1165"/>
                  <a:pt x="1465368" y="5716"/>
                  <a:pt x="1538605" y="15876"/>
                </a:cubicBezTo>
                <a:cubicBezTo>
                  <a:pt x="1611842" y="26036"/>
                  <a:pt x="1701377" y="51859"/>
                  <a:pt x="1791335" y="62231"/>
                </a:cubicBezTo>
                <a:cubicBezTo>
                  <a:pt x="1884257" y="123614"/>
                  <a:pt x="1950508" y="204048"/>
                  <a:pt x="2030095" y="274956"/>
                </a:cubicBezTo>
                <a:lnTo>
                  <a:pt x="2164080" y="483871"/>
                </a:lnTo>
                <a:lnTo>
                  <a:pt x="2267585" y="876301"/>
                </a:lnTo>
                <a:lnTo>
                  <a:pt x="2247900" y="1282701"/>
                </a:lnTo>
                <a:lnTo>
                  <a:pt x="2216150" y="1530351"/>
                </a:lnTo>
                <a:lnTo>
                  <a:pt x="2197100" y="1670051"/>
                </a:lnTo>
                <a:lnTo>
                  <a:pt x="2190750" y="1771651"/>
                </a:lnTo>
                <a:lnTo>
                  <a:pt x="2133600" y="1860551"/>
                </a:lnTo>
                <a:lnTo>
                  <a:pt x="2122170" y="1964691"/>
                </a:lnTo>
                <a:lnTo>
                  <a:pt x="2089150" y="2012951"/>
                </a:lnTo>
                <a:lnTo>
                  <a:pt x="2006600" y="2178051"/>
                </a:lnTo>
                <a:lnTo>
                  <a:pt x="1987550" y="2216151"/>
                </a:lnTo>
                <a:lnTo>
                  <a:pt x="2051050" y="2216151"/>
                </a:lnTo>
                <a:lnTo>
                  <a:pt x="2032635" y="2129791"/>
                </a:lnTo>
                <a:lnTo>
                  <a:pt x="2097405" y="2022476"/>
                </a:lnTo>
                <a:lnTo>
                  <a:pt x="2185670" y="2011681"/>
                </a:lnTo>
                <a:lnTo>
                  <a:pt x="2286635" y="2060576"/>
                </a:lnTo>
                <a:cubicBezTo>
                  <a:pt x="2305473" y="2078568"/>
                  <a:pt x="2326217" y="2119419"/>
                  <a:pt x="2343150" y="2114551"/>
                </a:cubicBezTo>
                <a:close/>
              </a:path>
            </a:pathLst>
          </a:cu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8742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0" presetClass="path" presetSubtype="0" accel="50000" decel="50000" fill="hold" grpId="0" nodeType="withEffect">
                                  <p:stCondLst>
                                    <p:cond delay="0"/>
                                  </p:stCondLst>
                                  <p:childTnLst>
                                    <p:animMotion origin="layout" path="M -0.00417 1.56337E-6 L 0.57917 0.43177 " pathEditMode="relative" rAng="0" ptsTypes="AA">
                                      <p:cBhvr>
                                        <p:cTn id="8" dur="2000" spd="-100000" fill="hold"/>
                                        <p:tgtEl>
                                          <p:spTgt spid="4"/>
                                        </p:tgtEl>
                                        <p:attrNameLst>
                                          <p:attrName>ppt_x</p:attrName>
                                          <p:attrName>ppt_y</p:attrName>
                                        </p:attrNameLst>
                                      </p:cBhvr>
                                      <p:rCtr x="29167" y="21577"/>
                                    </p:animMotion>
                                  </p:childTnLst>
                                </p:cTn>
                              </p:par>
                              <p:par>
                                <p:cTn id="9" presetID="39" presetClass="entr" presetSubtype="0" accel="100000" fill="hold" grpId="0" nodeType="withEffect">
                                  <p:stCondLst>
                                    <p:cond delay="150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12"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13"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
                                          </p:val>
                                        </p:tav>
                                        <p:tav tm="100000">
                                          <p:val>
                                            <p:strVal val="#ppt_y"/>
                                          </p:val>
                                        </p:tav>
                                      </p:tavLst>
                                    </p:anim>
                                  </p:childTnLst>
                                </p:cTn>
                              </p:par>
                              <p:par>
                                <p:cTn id="15" presetID="42" presetClass="entr" presetSubtype="0" fill="hold" grpId="0" nodeType="withEffect">
                                  <p:stCondLst>
                                    <p:cond delay="1750"/>
                                  </p:stCondLst>
                                  <p:iterate type="lt">
                                    <p:tmPct val="0"/>
                                  </p:iterate>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22" presetClass="entr" presetSubtype="8" fill="hold" grpId="0" nodeType="withEffect">
                                  <p:stCondLst>
                                    <p:cond delay="250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xit" presetSubtype="0" fill="hold" grpId="2" nodeType="withEffect">
                                  <p:stCondLst>
                                    <p:cond delay="0"/>
                                  </p:stCondLst>
                                  <p:childTnLst>
                                    <p:set>
                                      <p:cBhvr>
                                        <p:cTn id="28" dur="1" fill="hold">
                                          <p:stCondLst>
                                            <p:cond delay="0"/>
                                          </p:stCondLst>
                                        </p:cTn>
                                        <p:tgtEl>
                                          <p:spTgt spid="4"/>
                                        </p:tgtEl>
                                        <p:attrNameLst>
                                          <p:attrName>style.visibility</p:attrName>
                                        </p:attrNameLst>
                                      </p:cBhvr>
                                      <p:to>
                                        <p:strVal val="hidden"/>
                                      </p:to>
                                    </p:set>
                                  </p:childTnLst>
                                </p:cTn>
                              </p:par>
                              <p:par>
                                <p:cTn id="29" presetID="0" presetClass="exit" presetSubtype="0" fill="hold" grpId="0" nodeType="withEffect">
                                  <p:stCondLst>
                                    <p:cond delay="0"/>
                                  </p:stCondLst>
                                  <p:childTnLst>
                                    <p:set>
                                      <p:cBhvr>
                                        <p:cTn id="30" dur="1" fill="hold">
                                          <p:stCondLst>
                                            <p:cond delay="999"/>
                                          </p:stCondLst>
                                        </p:cTn>
                                        <p:tgtEl>
                                          <p:spTgt spid="10"/>
                                        </p:tgtEl>
                                        <p:attrNameLst>
                                          <p:attrName>style.visibility</p:attrName>
                                        </p:attrNameLst>
                                      </p:cBhvr>
                                      <p:to>
                                        <p:strVal val="hidden"/>
                                      </p:to>
                                    </p:set>
                                    <p:animEffect transition="out" filter="dissolve">
                                      <p:cBhvr>
                                        <p:cTn id="31" dur="1000">
                                          <p:stCondLst>
                                            <p:cond delay="0"/>
                                          </p:stCondLst>
                                        </p:cTn>
                                        <p:tgtEl>
                                          <p:spTgt spid="10"/>
                                        </p:tgtEl>
                                      </p:cBhvr>
                                    </p:animEffect>
                                    <p:anim to="" calcmode="lin" valueType="num">
                                      <p:cBhvr>
                                        <p:cTn id="32" dur="100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33" dur="1000" fill="hold">
                                          <p:stCondLst>
                                            <p:cond delay="0"/>
                                          </p:stCondLst>
                                        </p:cTn>
                                        <p:tgtEl>
                                          <p:spTgt spid="10"/>
                                        </p:tgtEl>
                                        <p:attrNameLst>
                                          <p:attrName>ppt_h</p:attrName>
                                        </p:attrNameLst>
                                      </p:cBhvr>
                                      <p:tavLst>
                                        <p:tav tm="0">
                                          <p:val>
                                            <p:strVal val="#ppt_h"/>
                                          </p:val>
                                        </p:tav>
                                        <p:tav tm="100000">
                                          <p:val>
                                            <p:strVal val="#ppt_h*4"/>
                                          </p:val>
                                        </p:tav>
                                      </p:tavLst>
                                    </p:anim>
                                  </p:childTnLst>
                                </p:cTn>
                              </p:par>
                              <p:par>
                                <p:cTn id="34" presetID="0" presetClass="path" presetSubtype="0" accel="50000" decel="50000" fill="hold" grpId="2" nodeType="withEffect">
                                  <p:stCondLst>
                                    <p:cond delay="0"/>
                                  </p:stCondLst>
                                  <p:childTnLst>
                                    <p:animMotion origin="layout" path="M -3.33333E-6 1.70213E-6 L 0.17917 0.0666 " pathEditMode="relative" rAng="0" ptsTypes="AA">
                                      <p:cBhvr>
                                        <p:cTn id="35" dur="1000" fill="hold"/>
                                        <p:tgtEl>
                                          <p:spTgt spid="10"/>
                                        </p:tgtEl>
                                        <p:attrNameLst>
                                          <p:attrName>ppt_x</p:attrName>
                                          <p:attrName>ppt_y</p:attrName>
                                        </p:attrNameLst>
                                      </p:cBhvr>
                                      <p:rCtr x="8958" y="3330"/>
                                    </p:animMotion>
                                  </p:childTnLst>
                                </p:cTn>
                              </p:par>
                              <p:par>
                                <p:cTn id="36" presetID="9" presetClass="exit" presetSubtype="0" fill="hold" grpId="1" nodeType="withEffect">
                                  <p:stCondLst>
                                    <p:cond delay="0"/>
                                  </p:stCondLst>
                                  <p:childTnLst>
                                    <p:animEffect transition="out" filter="dissolve">
                                      <p:cBhvr>
                                        <p:cTn id="37" dur="1500"/>
                                        <p:tgtEl>
                                          <p:spTgt spid="7"/>
                                        </p:tgtEl>
                                      </p:cBhvr>
                                    </p:animEffect>
                                    <p:set>
                                      <p:cBhvr>
                                        <p:cTn id="38" dur="1" fill="hold">
                                          <p:stCondLst>
                                            <p:cond delay="1499"/>
                                          </p:stCondLst>
                                        </p:cTn>
                                        <p:tgtEl>
                                          <p:spTgt spid="7"/>
                                        </p:tgtEl>
                                        <p:attrNameLst>
                                          <p:attrName>style.visibility</p:attrName>
                                        </p:attrNameLst>
                                      </p:cBhvr>
                                      <p:to>
                                        <p:strVal val="hidden"/>
                                      </p:to>
                                    </p:set>
                                  </p:childTnLst>
                                </p:cTn>
                              </p:par>
                              <p:par>
                                <p:cTn id="39" presetID="0" presetClass="path" presetSubtype="0" accel="50000" decel="50000" fill="hold" grpId="2" nodeType="withEffect">
                                  <p:stCondLst>
                                    <p:cond delay="500"/>
                                  </p:stCondLst>
                                  <p:childTnLst>
                                    <p:animMotion origin="layout" path="M 3.33333E-6 3.13599E-6 L 3.33333E-6 0.23034 " pathEditMode="relative" rAng="0" ptsTypes="AA">
                                      <p:cBhvr>
                                        <p:cTn id="40" dur="1500" fill="hold"/>
                                        <p:tgtEl>
                                          <p:spTgt spid="7"/>
                                        </p:tgtEl>
                                        <p:attrNameLst>
                                          <p:attrName>ppt_x</p:attrName>
                                          <p:attrName>ppt_y</p:attrName>
                                        </p:attrNameLst>
                                      </p:cBhvr>
                                      <p:rCtr x="0" y="11517"/>
                                    </p:animMotion>
                                  </p:childTnLst>
                                </p:cTn>
                              </p:par>
                              <p:par>
                                <p:cTn id="41" presetID="31" presetClass="exit" presetSubtype="0" fill="hold" grpId="1" nodeType="withEffect">
                                  <p:stCondLst>
                                    <p:cond delay="1250"/>
                                  </p:stCondLst>
                                  <p:iterate type="lt">
                                    <p:tmPct val="5000"/>
                                  </p:iterate>
                                  <p:childTnLst>
                                    <p:anim calcmode="lin" valueType="num">
                                      <p:cBhvr>
                                        <p:cTn id="42" dur="1000"/>
                                        <p:tgtEl>
                                          <p:spTgt spid="9"/>
                                        </p:tgtEl>
                                        <p:attrNameLst>
                                          <p:attrName>ppt_w</p:attrName>
                                        </p:attrNameLst>
                                      </p:cBhvr>
                                      <p:tavLst>
                                        <p:tav tm="0">
                                          <p:val>
                                            <p:strVal val="ppt_w"/>
                                          </p:val>
                                        </p:tav>
                                        <p:tav tm="100000">
                                          <p:val>
                                            <p:fltVal val="0"/>
                                          </p:val>
                                        </p:tav>
                                      </p:tavLst>
                                    </p:anim>
                                    <p:anim calcmode="lin" valueType="num">
                                      <p:cBhvr>
                                        <p:cTn id="43" dur="1000"/>
                                        <p:tgtEl>
                                          <p:spTgt spid="9"/>
                                        </p:tgtEl>
                                        <p:attrNameLst>
                                          <p:attrName>ppt_h</p:attrName>
                                        </p:attrNameLst>
                                      </p:cBhvr>
                                      <p:tavLst>
                                        <p:tav tm="0">
                                          <p:val>
                                            <p:strVal val="ppt_h"/>
                                          </p:val>
                                        </p:tav>
                                        <p:tav tm="100000">
                                          <p:val>
                                            <p:fltVal val="0"/>
                                          </p:val>
                                        </p:tav>
                                      </p:tavLst>
                                    </p:anim>
                                    <p:anim calcmode="lin" valueType="num">
                                      <p:cBhvr>
                                        <p:cTn id="44" dur="1000"/>
                                        <p:tgtEl>
                                          <p:spTgt spid="9"/>
                                        </p:tgtEl>
                                        <p:attrNameLst>
                                          <p:attrName>style.rotation</p:attrName>
                                        </p:attrNameLst>
                                      </p:cBhvr>
                                      <p:tavLst>
                                        <p:tav tm="0">
                                          <p:val>
                                            <p:fltVal val="0"/>
                                          </p:val>
                                        </p:tav>
                                        <p:tav tm="100000">
                                          <p:val>
                                            <p:fltVal val="90"/>
                                          </p:val>
                                        </p:tav>
                                      </p:tavLst>
                                    </p:anim>
                                    <p:animEffect transition="out" filter="fade">
                                      <p:cBhvr>
                                        <p:cTn id="45" dur="1000"/>
                                        <p:tgtEl>
                                          <p:spTgt spid="9"/>
                                        </p:tgtEl>
                                      </p:cBhvr>
                                    </p:animEffect>
                                    <p:set>
                                      <p:cBhvr>
                                        <p:cTn id="46" dur="1" fill="hold">
                                          <p:stCondLst>
                                            <p:cond delay="999"/>
                                          </p:stCondLst>
                                        </p:cTn>
                                        <p:tgtEl>
                                          <p:spTgt spid="9"/>
                                        </p:tgtEl>
                                        <p:attrNameLst>
                                          <p:attrName>style.visibility</p:attrName>
                                        </p:attrNameLst>
                                      </p:cBhvr>
                                      <p:to>
                                        <p:strVal val="hidden"/>
                                      </p:to>
                                    </p:set>
                                  </p:childTnLst>
                                </p:cTn>
                              </p:par>
                              <p:par>
                                <p:cTn id="47" presetID="1" presetClass="entr" presetSubtype="0" fill="hold" grpId="0" nodeType="withEffect">
                                  <p:stCondLst>
                                    <p:cond delay="2250"/>
                                  </p:stCondLst>
                                  <p:childTnLst>
                                    <p:set>
                                      <p:cBhvr>
                                        <p:cTn id="48" dur="1" fill="hold">
                                          <p:stCondLst>
                                            <p:cond delay="0"/>
                                          </p:stCondLst>
                                        </p:cTn>
                                        <p:tgtEl>
                                          <p:spTgt spid="14"/>
                                        </p:tgtEl>
                                        <p:attrNameLst>
                                          <p:attrName>style.visibility</p:attrName>
                                        </p:attrNameLst>
                                      </p:cBhvr>
                                      <p:to>
                                        <p:strVal val="visible"/>
                                      </p:to>
                                    </p:set>
                                  </p:childTnLst>
                                </p:cTn>
                              </p:par>
                              <p:par>
                                <p:cTn id="49" presetID="6" presetClass="emph" presetSubtype="0" fill="hold" grpId="3" nodeType="withEffect">
                                  <p:stCondLst>
                                    <p:cond delay="2000"/>
                                  </p:stCondLst>
                                  <p:childTnLst>
                                    <p:animScale>
                                      <p:cBhvr>
                                        <p:cTn id="50" dur="1500" fill="hold"/>
                                        <p:tgtEl>
                                          <p:spTgt spid="11"/>
                                        </p:tgtEl>
                                      </p:cBhvr>
                                      <p:by x="20000" y="20000"/>
                                    </p:animScale>
                                  </p:childTnLst>
                                </p:cTn>
                              </p:par>
                              <p:par>
                                <p:cTn id="51" presetID="0" presetClass="path" presetSubtype="0" accel="50000" decel="50000" fill="hold" grpId="2" nodeType="withEffect">
                                  <p:stCondLst>
                                    <p:cond delay="2000"/>
                                  </p:stCondLst>
                                  <p:childTnLst>
                                    <p:animMotion origin="layout" path="M 0 0 L -0.475 -0.34412 " pathEditMode="relative" ptsTypes="AA">
                                      <p:cBhvr>
                                        <p:cTn id="52" dur="1500" fill="hold"/>
                                        <p:tgtEl>
                                          <p:spTgt spid="11"/>
                                        </p:tgtEl>
                                        <p:attrNameLst>
                                          <p:attrName>ppt_x</p:attrName>
                                          <p:attrName>ppt_y</p:attrName>
                                        </p:attrNameLst>
                                      </p:cBhvr>
                                    </p:animMotion>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1500" fill="hold"/>
                                        <p:tgtEl>
                                          <p:spTgt spid="13"/>
                                        </p:tgtEl>
                                        <p:attrNameLst>
                                          <p:attrName>ppt_x</p:attrName>
                                        </p:attrNameLst>
                                      </p:cBhvr>
                                      <p:tavLst>
                                        <p:tav tm="0">
                                          <p:val>
                                            <p:strVal val="#ppt_x"/>
                                          </p:val>
                                        </p:tav>
                                        <p:tav tm="100000">
                                          <p:val>
                                            <p:strVal val="#ppt_x"/>
                                          </p:val>
                                        </p:tav>
                                      </p:tavLst>
                                    </p:anim>
                                    <p:anim calcmode="lin" valueType="num">
                                      <p:cBhvr additive="base">
                                        <p:cTn id="58"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4" grpId="0"/>
      <p:bldP spid="4" grpId="1"/>
      <p:bldP spid="4" grpId="2"/>
      <p:bldP spid="9" grpId="0"/>
      <p:bldP spid="9" grpId="1"/>
      <p:bldP spid="10" grpId="0"/>
      <p:bldP spid="10" grpId="1"/>
      <p:bldP spid="10" grpId="2"/>
      <p:bldP spid="11" grpId="0"/>
      <p:bldP spid="11" grpId="2"/>
      <p:bldP spid="11" grpId="3"/>
      <p:bldP spid="14"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473" r="10195"/>
          <a:stretch/>
        </p:blipFill>
        <p:spPr>
          <a:xfrm>
            <a:off x="0" y="0"/>
            <a:ext cx="9144000" cy="6858000"/>
          </a:xfrm>
        </p:spPr>
      </p:pic>
    </p:spTree>
    <p:extLst>
      <p:ext uri="{BB962C8B-B14F-4D97-AF65-F5344CB8AC3E}">
        <p14:creationId xmlns:p14="http://schemas.microsoft.com/office/powerpoint/2010/main" val="29205495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l="4439" r="6782"/>
          <a:stretch/>
        </p:blipFill>
        <p:spPr>
          <a:xfrm>
            <a:off x="-1" y="0"/>
            <a:ext cx="9144001" cy="6858000"/>
          </a:xfrm>
        </p:spPr>
      </p:pic>
    </p:spTree>
    <p:extLst>
      <p:ext uri="{BB962C8B-B14F-4D97-AF65-F5344CB8AC3E}">
        <p14:creationId xmlns:p14="http://schemas.microsoft.com/office/powerpoint/2010/main" val="1751002721"/>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2397" t="7408" r="7356" b="9259"/>
          <a:stretch/>
        </p:blipFill>
        <p:spPr>
          <a:xfrm>
            <a:off x="0" y="0"/>
            <a:ext cx="9144000" cy="6858000"/>
          </a:xfrm>
          <a:prstGeom prst="rect">
            <a:avLst/>
          </a:prstGeom>
        </p:spPr>
      </p:pic>
      <p:sp>
        <p:nvSpPr>
          <p:cNvPr id="5" name="Title 1"/>
          <p:cNvSpPr txBox="1">
            <a:spLocks/>
          </p:cNvSpPr>
          <p:nvPr/>
        </p:nvSpPr>
        <p:spPr>
          <a:xfrm>
            <a:off x="304800" y="1059260"/>
            <a:ext cx="53340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6350" cmpd="sng">
                  <a:solidFill>
                    <a:srgbClr val="FFFF00"/>
                  </a:solidFill>
                  <a:prstDash val="solid"/>
                </a:ln>
                <a:solidFill>
                  <a:srgbClr val="FF0000"/>
                </a:solidFill>
                <a:effectLst>
                  <a:outerShdw blurRad="63500" dir="3600000" algn="tl" rotWithShape="0">
                    <a:srgbClr val="000000">
                      <a:alpha val="70000"/>
                    </a:srgbClr>
                  </a:outerShdw>
                </a:effectLst>
              </a:rPr>
              <a:t>Whoever comes to Me</a:t>
            </a:r>
          </a:p>
        </p:txBody>
      </p:sp>
      <p:sp>
        <p:nvSpPr>
          <p:cNvPr id="6" name="Title 1"/>
          <p:cNvSpPr txBox="1">
            <a:spLocks/>
          </p:cNvSpPr>
          <p:nvPr/>
        </p:nvSpPr>
        <p:spPr>
          <a:xfrm>
            <a:off x="6324600" y="1088136"/>
            <a:ext cx="1600200" cy="10818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6350" cmpd="sng">
                  <a:solidFill>
                    <a:srgbClr val="FFFF00"/>
                  </a:solidFill>
                  <a:prstDash val="solid"/>
                </a:ln>
                <a:solidFill>
                  <a:srgbClr val="FF0000"/>
                </a:solidFill>
                <a:effectLst>
                  <a:outerShdw blurRad="63500" dir="3600000" algn="tl" rotWithShape="0">
                    <a:srgbClr val="000000">
                      <a:alpha val="70000"/>
                    </a:srgbClr>
                  </a:outerShdw>
                </a:effectLst>
              </a:rPr>
              <a:t>hears</a:t>
            </a:r>
          </a:p>
        </p:txBody>
      </p:sp>
      <p:sp>
        <p:nvSpPr>
          <p:cNvPr id="2" name="Title 1"/>
          <p:cNvSpPr>
            <a:spLocks noGrp="1"/>
          </p:cNvSpPr>
          <p:nvPr>
            <p:ph type="title"/>
          </p:nvPr>
        </p:nvSpPr>
        <p:spPr>
          <a:xfrm>
            <a:off x="228600" y="152400"/>
            <a:ext cx="8610600" cy="6583362"/>
          </a:xfrm>
        </p:spPr>
        <p:txBody>
          <a:bodyPr>
            <a:noAutofit/>
            <a:scene3d>
              <a:camera prst="orthographicFront"/>
              <a:lightRig rig="flat" dir="t"/>
            </a:scene3d>
            <a:sp3d extrusionH="57150" prstMaterial="metal">
              <a:bevelT w="38100" h="38100"/>
            </a:sp3d>
          </a:bodyPr>
          <a:lstStyle/>
          <a:p>
            <a:r>
              <a:rPr lang="en-US" sz="4000" b="1" dirty="0">
                <a:ln w="11430">
                  <a:solidFill>
                    <a:schemeClr val="bg1"/>
                  </a:solidFill>
                </a:ln>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glow rad="101600">
                    <a:schemeClr val="tx1"/>
                  </a:glow>
                  <a:outerShdw blurRad="50800" dist="39000" dir="5460000" algn="tl">
                    <a:srgbClr val="000000">
                      <a:alpha val="38000"/>
                    </a:srgbClr>
                  </a:outerShdw>
                </a:effectLst>
              </a:rPr>
              <a:t>"But why do you call Me 'Lord, Lord,' and do not do the things which I say? Whoever comes to Me, and hears My sayings and does them, I will show you whom he is like: He is like a man building a house, who dug deep and laid the foundation on the rock. And when the flood arose, the stream beat vehemently against that house, and could not shake it, for it was founded on the rock." </a:t>
            </a:r>
            <a:r>
              <a:rPr lang="en-US" sz="3200" b="1" i="1" dirty="0">
                <a:ln w="11430">
                  <a:solidFill>
                    <a:schemeClr val="bg1"/>
                  </a:solidFill>
                </a:ln>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glow rad="101600">
                    <a:schemeClr val="tx1"/>
                  </a:glow>
                  <a:outerShdw blurRad="50800" dist="39000" dir="5460000" algn="tl">
                    <a:srgbClr val="000000">
                      <a:alpha val="38000"/>
                    </a:srgbClr>
                  </a:outerShdw>
                </a:effectLst>
              </a:rPr>
              <a:t>— Luke 6:46-48 </a:t>
            </a:r>
          </a:p>
        </p:txBody>
      </p:sp>
      <p:sp>
        <p:nvSpPr>
          <p:cNvPr id="7" name="Title 1"/>
          <p:cNvSpPr txBox="1">
            <a:spLocks/>
          </p:cNvSpPr>
          <p:nvPr/>
        </p:nvSpPr>
        <p:spPr>
          <a:xfrm>
            <a:off x="2743200" y="1691640"/>
            <a:ext cx="2747058"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6350" cmpd="sng">
                  <a:noFill/>
                  <a:prstDash val="solid"/>
                </a:ln>
                <a:solidFill>
                  <a:schemeClr val="bg1"/>
                </a:solidFill>
                <a:effectLst>
                  <a:outerShdw blurRad="63500" dir="3600000" algn="tl" rotWithShape="0">
                    <a:srgbClr val="000000">
                      <a:alpha val="70000"/>
                    </a:srgbClr>
                  </a:outerShdw>
                </a:effectLst>
              </a:rPr>
              <a:t>does them</a:t>
            </a:r>
          </a:p>
        </p:txBody>
      </p:sp>
      <p:sp>
        <p:nvSpPr>
          <p:cNvPr id="8" name="Title 1"/>
          <p:cNvSpPr txBox="1">
            <a:spLocks/>
          </p:cNvSpPr>
          <p:nvPr/>
        </p:nvSpPr>
        <p:spPr>
          <a:xfrm>
            <a:off x="6172200" y="5410200"/>
            <a:ext cx="2590800" cy="914400"/>
          </a:xfrm>
          <a:prstGeom prst="rect">
            <a:avLst/>
          </a:prstGeom>
        </p:spPr>
        <p:txBody>
          <a:bodyPr vert="horz" lIns="91440" tIns="45720" rIns="91440" bIns="45720" rtlCol="0" anchor="ctr">
            <a:noAutofit/>
            <a:scene3d>
              <a:camera prst="orthographicFront"/>
              <a:lightRig rig="flat" dir="t"/>
            </a:scene3d>
            <a:sp3d extrusionH="57150" prstMaterial="metal">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b="1" dirty="0">
                <a:ln w="6350" cmpd="sng">
                  <a:noFill/>
                  <a:prstDash val="solid"/>
                </a:ln>
                <a:solidFill>
                  <a:schemeClr val="bg1"/>
                </a:solidFill>
                <a:effectLst>
                  <a:outerShdw blurRad="63500" dir="3600000" algn="tl" rotWithShape="0">
                    <a:srgbClr val="000000">
                      <a:alpha val="70000"/>
                    </a:srgbClr>
                  </a:outerShdw>
                </a:effectLst>
              </a:rPr>
              <a:t> </a:t>
            </a:r>
            <a:r>
              <a:rPr lang="en-US" sz="4300" b="1" dirty="0">
                <a:ln w="6350" cmpd="sng">
                  <a:noFill/>
                  <a:prstDash val="solid"/>
                </a:ln>
                <a:solidFill>
                  <a:schemeClr val="bg1"/>
                </a:solidFill>
                <a:effectLst>
                  <a:outerShdw blurRad="63500" dir="3600000" algn="tl" rotWithShape="0">
                    <a:srgbClr val="000000">
                      <a:alpha val="70000"/>
                    </a:srgbClr>
                  </a:outerShdw>
                </a:effectLst>
              </a:rPr>
              <a:t> </a:t>
            </a:r>
            <a:r>
              <a:rPr lang="en-US" sz="4000" b="1" dirty="0">
                <a:ln w="11430">
                  <a:solidFill>
                    <a:schemeClr val="bg1"/>
                  </a:solidFill>
                </a:ln>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glow rad="76200">
                    <a:schemeClr val="tx1"/>
                  </a:glow>
                  <a:outerShdw blurRad="50800" dist="39000" dir="5460000" algn="tl">
                    <a:srgbClr val="000000">
                      <a:alpha val="38000"/>
                    </a:srgbClr>
                  </a:outerShdw>
                </a:effectLst>
              </a:rPr>
              <a:t>founded</a:t>
            </a:r>
          </a:p>
        </p:txBody>
      </p:sp>
      <p:sp>
        <p:nvSpPr>
          <p:cNvPr id="9" name="Rectangle 2">
            <a:extLst>
              <a:ext uri="{FF2B5EF4-FFF2-40B4-BE49-F238E27FC236}">
                <a16:creationId xmlns:a16="http://schemas.microsoft.com/office/drawing/2014/main" id="{CCD79E23-A409-4AF2-8BD7-A20E30760F08}"/>
              </a:ext>
            </a:extLst>
          </p:cNvPr>
          <p:cNvSpPr txBox="1">
            <a:spLocks noChangeArrowheads="1"/>
          </p:cNvSpPr>
          <p:nvPr/>
        </p:nvSpPr>
        <p:spPr bwMode="auto">
          <a:xfrm>
            <a:off x="333631" y="1225062"/>
            <a:ext cx="5281358" cy="782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Whoever comes to Me</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30A7E872-17BE-48DC-8253-8219DF1D6CEF}"/>
              </a:ext>
            </a:extLst>
          </p:cNvPr>
          <p:cNvSpPr txBox="1">
            <a:spLocks noChangeArrowheads="1"/>
          </p:cNvSpPr>
          <p:nvPr/>
        </p:nvSpPr>
        <p:spPr bwMode="auto">
          <a:xfrm>
            <a:off x="6296025" y="1237420"/>
            <a:ext cx="1612299" cy="753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hears</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12">
            <a:extLst>
              <a:ext uri="{FF2B5EF4-FFF2-40B4-BE49-F238E27FC236}">
                <a16:creationId xmlns:a16="http://schemas.microsoft.com/office/drawing/2014/main" id="{C587459D-2906-4EEF-834E-E47B96C7A677}"/>
              </a:ext>
            </a:extLst>
          </p:cNvPr>
          <p:cNvSpPr>
            <a:spLocks noChangeArrowheads="1"/>
          </p:cNvSpPr>
          <p:nvPr/>
        </p:nvSpPr>
        <p:spPr bwMode="auto">
          <a:xfrm>
            <a:off x="6586193" y="4052848"/>
            <a:ext cx="208769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FFFCC"/>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CC9900"/>
                </a:solidFill>
                <a:effectLst>
                  <a:glow rad="127000">
                    <a:srgbClr val="000000"/>
                  </a:glow>
                </a:effectLst>
                <a:uLnTx/>
                <a:uFillTx/>
                <a:latin typeface="Calibri" panose="020F0502020204030204" pitchFamily="34" charset="0"/>
                <a:ea typeface="+mn-ea"/>
                <a:cs typeface="+mn-cs"/>
              </a:rPr>
              <a:t>Rock</a:t>
            </a:r>
            <a:endParaRPr kumimoji="0" lang="en-US" altLang="en-US" sz="4400" b="1" i="1" u="none" strike="noStrike" kern="1200" cap="none" spc="0" normalizeH="0" baseline="0" noProof="0" dirty="0">
              <a:ln>
                <a:noFill/>
              </a:ln>
              <a:solidFill>
                <a:srgbClr val="CC9900"/>
              </a:solidFill>
              <a:effectLst>
                <a:glow rad="127000">
                  <a:srgbClr val="000000"/>
                </a:glow>
              </a:effectLst>
              <a:uLnTx/>
              <a:uFillTx/>
              <a:latin typeface="Calibri" panose="020F0502020204030204" pitchFamily="34" charset="0"/>
              <a:ea typeface="+mn-ea"/>
              <a:cs typeface="+mn-cs"/>
            </a:endParaRPr>
          </a:p>
        </p:txBody>
      </p:sp>
      <p:sp>
        <p:nvSpPr>
          <p:cNvPr id="12" name="Rectangle 12">
            <a:extLst>
              <a:ext uri="{FF2B5EF4-FFF2-40B4-BE49-F238E27FC236}">
                <a16:creationId xmlns:a16="http://schemas.microsoft.com/office/drawing/2014/main" id="{7EC90DB2-C2E0-4F0C-AE89-1A30E4EB5292}"/>
              </a:ext>
            </a:extLst>
          </p:cNvPr>
          <p:cNvSpPr>
            <a:spLocks noChangeArrowheads="1"/>
          </p:cNvSpPr>
          <p:nvPr/>
        </p:nvSpPr>
        <p:spPr bwMode="auto">
          <a:xfrm>
            <a:off x="6730573" y="5761333"/>
            <a:ext cx="1775753"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unrise" dir="t"/>
            </a:scene3d>
            <a:sp3d extrusionH="57150" contourW="12700">
              <a:bevelT w="38100" h="38100"/>
              <a:contourClr>
                <a:srgbClr val="FFFFCC"/>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CC6600"/>
                </a:solidFill>
                <a:effectLst>
                  <a:glow rad="127000">
                    <a:srgbClr val="000000"/>
                  </a:glow>
                </a:effectLst>
                <a:uLnTx/>
                <a:uFillTx/>
                <a:latin typeface="Calibri" panose="020F0502020204030204" pitchFamily="34" charset="0"/>
                <a:ea typeface="+mn-ea"/>
                <a:cs typeface="+mn-cs"/>
              </a:rPr>
              <a:t>Sand</a:t>
            </a:r>
            <a:endParaRPr kumimoji="0" lang="en-US" altLang="en-US" sz="4400" b="1" i="1" u="none" strike="noStrike" kern="1200" cap="none" spc="0" normalizeH="0" baseline="0" noProof="0" dirty="0">
              <a:ln>
                <a:noFill/>
              </a:ln>
              <a:solidFill>
                <a:srgbClr val="CC6600"/>
              </a:solidFill>
              <a:effectLst>
                <a:glow rad="127000">
                  <a:srgbClr val="000000"/>
                </a:glow>
              </a:effectLst>
              <a:uLnTx/>
              <a:uFillTx/>
              <a:latin typeface="Calibri" panose="020F0502020204030204" pitchFamily="34" charset="0"/>
              <a:ea typeface="+mn-ea"/>
              <a:cs typeface="+mn-cs"/>
            </a:endParaRPr>
          </a:p>
        </p:txBody>
      </p:sp>
      <p:sp>
        <p:nvSpPr>
          <p:cNvPr id="13" name="Title 1" hidden="1">
            <a:extLst>
              <a:ext uri="{FF2B5EF4-FFF2-40B4-BE49-F238E27FC236}">
                <a16:creationId xmlns:a16="http://schemas.microsoft.com/office/drawing/2014/main" id="{A8BF907C-1ADC-4C4D-B27E-FD552F36357F}"/>
              </a:ext>
            </a:extLst>
          </p:cNvPr>
          <p:cNvSpPr txBox="1">
            <a:spLocks/>
          </p:cNvSpPr>
          <p:nvPr/>
        </p:nvSpPr>
        <p:spPr>
          <a:xfrm>
            <a:off x="3886200" y="4876800"/>
            <a:ext cx="2747058" cy="1066800"/>
          </a:xfrm>
          <a:prstGeom prst="rect">
            <a:avLst/>
          </a:prstGeom>
        </p:spPr>
        <p:txBody>
          <a:bodyPr vert="horz" lIns="91440" tIns="45720" rIns="91440" bIns="45720" rtlCol="0" anchor="ctr">
            <a:noAutofit/>
            <a:scene3d>
              <a:camera prst="orthographicFront"/>
              <a:lightRig rig="flat" dir="t"/>
            </a:scene3d>
            <a:sp3d prstMaterial="metal"/>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noFill/>
                  <a:prstDash val="solid"/>
                </a:ln>
                <a:solidFill>
                  <a:schemeClr val="bg1"/>
                </a:solidFill>
                <a:effectLst>
                  <a:outerShdw blurRad="63500" dir="3600000" algn="tl" rotWithShape="0">
                    <a:srgbClr val="000000">
                      <a:alpha val="70000"/>
                    </a:srgbClr>
                  </a:outerShdw>
                </a:effectLst>
              </a:rPr>
              <a:t> </a:t>
            </a:r>
            <a:r>
              <a:rPr lang="en-US" sz="5100" b="1" dirty="0">
                <a:ln w="6350" cmpd="sng">
                  <a:noFill/>
                  <a:prstDash val="solid"/>
                </a:ln>
                <a:solidFill>
                  <a:schemeClr val="bg1"/>
                </a:solidFill>
                <a:effectLst>
                  <a:outerShdw blurRad="63500" dir="3600000" algn="tl" rotWithShape="0">
                    <a:srgbClr val="000000">
                      <a:alpha val="70000"/>
                    </a:srgbClr>
                  </a:outerShdw>
                </a:effectLst>
              </a:rPr>
              <a:t> </a:t>
            </a:r>
            <a:r>
              <a:rPr lang="en-US" b="1" dirty="0">
                <a:ln w="11430">
                  <a:noFill/>
                </a:ln>
                <a:solidFill>
                  <a:srgbClr val="FF0000"/>
                </a:solidFill>
                <a:effectLst>
                  <a:outerShdw blurRad="50800" dist="39000" dir="5460000" algn="tl">
                    <a:srgbClr val="000000">
                      <a:alpha val="38000"/>
                    </a:srgbClr>
                  </a:outerShdw>
                </a:effectLst>
              </a:rPr>
              <a:t>founded</a:t>
            </a:r>
          </a:p>
        </p:txBody>
      </p:sp>
    </p:spTree>
    <p:extLst>
      <p:ext uri="{BB962C8B-B14F-4D97-AF65-F5344CB8AC3E}">
        <p14:creationId xmlns:p14="http://schemas.microsoft.com/office/powerpoint/2010/main" val="29005290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8" presetClass="emph" presetSubtype="0" fill="hold" grpId="3" nodeType="withEffect">
                                  <p:stCondLst>
                                    <p:cond delay="0"/>
                                  </p:stCondLst>
                                  <p:childTnLst>
                                    <p:animRot by="21600000">
                                      <p:cBhvr>
                                        <p:cTn id="10" dur="1000" fill="hold"/>
                                        <p:tgtEl>
                                          <p:spTgt spid="2"/>
                                        </p:tgtEl>
                                        <p:attrNameLst>
                                          <p:attrName>r</p:attrName>
                                        </p:attrNameLst>
                                      </p:cBhvr>
                                    </p:animRot>
                                  </p:childTnLst>
                                </p:cTn>
                              </p:par>
                            </p:childTnLst>
                          </p:cTn>
                        </p:par>
                        <p:par>
                          <p:cTn id="11" fill="hold">
                            <p:stCondLst>
                              <p:cond delay="1000"/>
                            </p:stCondLst>
                            <p:childTnLst>
                              <p:par>
                                <p:cTn id="12" presetID="26" presetClass="emph" presetSubtype="0" fill="hold" grpId="1" nodeType="after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par>
                                <p:cTn id="30" presetID="18" presetClass="emph" presetSubtype="0" fill="hold" grpId="1" nodeType="withEffect">
                                  <p:stCondLst>
                                    <p:cond delay="0"/>
                                  </p:stCondLst>
                                  <p:childTnLst>
                                    <p:set>
                                      <p:cBhvr override="childStyle">
                                        <p:cTn id="31" dur="500" fill="hold"/>
                                        <p:tgtEl>
                                          <p:spTgt spid="6"/>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250"/>
                                        <p:tgtEl>
                                          <p:spTgt spid="8"/>
                                        </p:tgtEl>
                                      </p:cBhvr>
                                    </p:animEffect>
                                  </p:childTnLst>
                                </p:cTn>
                              </p:par>
                              <p:par>
                                <p:cTn id="45" presetID="6" presetClass="emph" presetSubtype="0" fill="hold" grpId="1" nodeType="withEffect">
                                  <p:stCondLst>
                                    <p:cond delay="0"/>
                                  </p:stCondLst>
                                  <p:childTnLst>
                                    <p:animScale>
                                      <p:cBhvr>
                                        <p:cTn id="46" dur="2000" fill="hold"/>
                                        <p:tgtEl>
                                          <p:spTgt spid="8"/>
                                        </p:tgtEl>
                                      </p:cBhvr>
                                      <p:by x="109000" y="109000"/>
                                    </p:animScale>
                                  </p:childTnLst>
                                </p:cTn>
                              </p:par>
                              <p:par>
                                <p:cTn id="47" presetID="0" presetClass="path" presetSubtype="0" accel="50000" decel="50000" fill="hold" grpId="2" nodeType="withEffect">
                                  <p:stCondLst>
                                    <p:cond delay="0"/>
                                  </p:stCondLst>
                                  <p:childTnLst>
                                    <p:animMotion origin="layout" path="M 3.33333E-6 4.44444E-6 L -0.2382 -0.06019 " pathEditMode="relative" rAng="0" ptsTypes="AA">
                                      <p:cBhvr>
                                        <p:cTn id="48" dur="2000" fill="hold"/>
                                        <p:tgtEl>
                                          <p:spTgt spid="8"/>
                                        </p:tgtEl>
                                        <p:attrNameLst>
                                          <p:attrName>ppt_x</p:attrName>
                                          <p:attrName>ppt_y</p:attrName>
                                        </p:attrNameLst>
                                      </p:cBhvr>
                                      <p:rCtr x="-11910" y="-3009"/>
                                    </p:animMotion>
                                  </p:childTnLst>
                                </p:cTn>
                              </p:par>
                              <p:par>
                                <p:cTn id="49" presetID="10" presetClass="exit" presetSubtype="0" fill="hold" grpId="2" nodeType="withEffect">
                                  <p:stCondLst>
                                    <p:cond delay="0"/>
                                  </p:stCondLst>
                                  <p:childTnLst>
                                    <p:animEffect transition="out" filter="fade">
                                      <p:cBhvr>
                                        <p:cTn id="50" dur="1750"/>
                                        <p:tgtEl>
                                          <p:spTgt spid="2"/>
                                        </p:tgtEl>
                                      </p:cBhvr>
                                    </p:animEffect>
                                    <p:set>
                                      <p:cBhvr>
                                        <p:cTn id="51" dur="1" fill="hold">
                                          <p:stCondLst>
                                            <p:cond delay="1749"/>
                                          </p:stCondLst>
                                        </p:cTn>
                                        <p:tgtEl>
                                          <p:spTgt spid="2"/>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5"/>
                                        </p:tgtEl>
                                      </p:cBhvr>
                                    </p:animEffect>
                                    <p:set>
                                      <p:cBhvr>
                                        <p:cTn id="57" dur="1" fill="hold">
                                          <p:stCondLst>
                                            <p:cond delay="499"/>
                                          </p:stCondLst>
                                        </p:cTn>
                                        <p:tgtEl>
                                          <p:spTgt spid="5"/>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6"/>
                                        </p:tgtEl>
                                      </p:cBhvr>
                                    </p:animEffect>
                                    <p:set>
                                      <p:cBhvr>
                                        <p:cTn id="60" dur="1" fill="hold">
                                          <p:stCondLst>
                                            <p:cond delay="499"/>
                                          </p:stCondLst>
                                        </p:cTn>
                                        <p:tgtEl>
                                          <p:spTgt spid="6"/>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par>
                                <p:cTn id="67" presetID="39" presetClass="entr" presetSubtype="0" accel="100000" fill="hold" grpId="0" nodeType="withEffect">
                                  <p:stCondLst>
                                    <p:cond delay="1000"/>
                                  </p:stCondLst>
                                  <p:childTnLst>
                                    <p:set>
                                      <p:cBhvr>
                                        <p:cTn id="68" dur="1" fill="hold">
                                          <p:stCondLst>
                                            <p:cond delay="0"/>
                                          </p:stCondLst>
                                        </p:cTn>
                                        <p:tgtEl>
                                          <p:spTgt spid="11"/>
                                        </p:tgtEl>
                                        <p:attrNameLst>
                                          <p:attrName>style.visibility</p:attrName>
                                        </p:attrNameLst>
                                      </p:cBhvr>
                                      <p:to>
                                        <p:strVal val="visible"/>
                                      </p:to>
                                    </p:set>
                                    <p:anim calcmode="lin" valueType="num">
                                      <p:cBhvr>
                                        <p:cTn id="69" dur="10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70" dur="10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71" dur="10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72" dur="1000" fill="hold"/>
                                        <p:tgtEl>
                                          <p:spTgt spid="11"/>
                                        </p:tgtEl>
                                        <p:attrNameLst>
                                          <p:attrName>ppt_y</p:attrName>
                                        </p:attrNameLst>
                                      </p:cBhvr>
                                      <p:tavLst>
                                        <p:tav tm="0">
                                          <p:val>
                                            <p:strVal val="#ppt_y"/>
                                          </p:val>
                                        </p:tav>
                                        <p:tav tm="100000">
                                          <p:val>
                                            <p:strVal val="#ppt_y"/>
                                          </p:val>
                                        </p:tav>
                                      </p:tavLst>
                                    </p:anim>
                                  </p:childTnLst>
                                </p:cTn>
                              </p:par>
                              <p:par>
                                <p:cTn id="73" presetID="39" presetClass="entr" presetSubtype="0" accel="100000" fill="hold" grpId="0" nodeType="withEffect">
                                  <p:stCondLst>
                                    <p:cond delay="1500"/>
                                  </p:stCondLst>
                                  <p:childTnLst>
                                    <p:set>
                                      <p:cBhvr>
                                        <p:cTn id="74" dur="1" fill="hold">
                                          <p:stCondLst>
                                            <p:cond delay="0"/>
                                          </p:stCondLst>
                                        </p:cTn>
                                        <p:tgtEl>
                                          <p:spTgt spid="12"/>
                                        </p:tgtEl>
                                        <p:attrNameLst>
                                          <p:attrName>style.visibility</p:attrName>
                                        </p:attrNameLst>
                                      </p:cBhvr>
                                      <p:to>
                                        <p:strVal val="visible"/>
                                      </p:to>
                                    </p:set>
                                    <p:anim calcmode="lin" valueType="num">
                                      <p:cBhvr>
                                        <p:cTn id="75" dur="10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76" dur="10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77" dur="10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7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7" presetClass="exit" presetSubtype="0" fill="hold" grpId="1" nodeType="clickEffect">
                                  <p:stCondLst>
                                    <p:cond delay="0"/>
                                  </p:stCondLst>
                                  <p:childTnLst>
                                    <p:animEffect transition="out" filter="fade">
                                      <p:cBhvr>
                                        <p:cTn id="82" dur="1000"/>
                                        <p:tgtEl>
                                          <p:spTgt spid="11"/>
                                        </p:tgtEl>
                                      </p:cBhvr>
                                    </p:animEffect>
                                    <p:anim calcmode="lin" valueType="num">
                                      <p:cBhvr>
                                        <p:cTn id="83" dur="1000"/>
                                        <p:tgtEl>
                                          <p:spTgt spid="11"/>
                                        </p:tgtEl>
                                        <p:attrNameLst>
                                          <p:attrName>ppt_x</p:attrName>
                                        </p:attrNameLst>
                                      </p:cBhvr>
                                      <p:tavLst>
                                        <p:tav tm="0">
                                          <p:val>
                                            <p:strVal val="ppt_x"/>
                                          </p:val>
                                        </p:tav>
                                        <p:tav tm="100000">
                                          <p:val>
                                            <p:strVal val="ppt_x"/>
                                          </p:val>
                                        </p:tav>
                                      </p:tavLst>
                                    </p:anim>
                                    <p:anim calcmode="lin" valueType="num">
                                      <p:cBhvr>
                                        <p:cTn id="84" dur="1000"/>
                                        <p:tgtEl>
                                          <p:spTgt spid="11"/>
                                        </p:tgtEl>
                                        <p:attrNameLst>
                                          <p:attrName>ppt_y</p:attrName>
                                        </p:attrNameLst>
                                      </p:cBhvr>
                                      <p:tavLst>
                                        <p:tav tm="0">
                                          <p:val>
                                            <p:strVal val="ppt_y"/>
                                          </p:val>
                                        </p:tav>
                                        <p:tav tm="100000">
                                          <p:val>
                                            <p:strVal val="ppt_y-.1"/>
                                          </p:val>
                                        </p:tav>
                                      </p:tavLst>
                                    </p:anim>
                                    <p:set>
                                      <p:cBhvr>
                                        <p:cTn id="85" dur="1" fill="hold">
                                          <p:stCondLst>
                                            <p:cond delay="999"/>
                                          </p:stCondLst>
                                        </p:cTn>
                                        <p:tgtEl>
                                          <p:spTgt spid="11"/>
                                        </p:tgtEl>
                                        <p:attrNameLst>
                                          <p:attrName>style.visibility</p:attrName>
                                        </p:attrNameLst>
                                      </p:cBhvr>
                                      <p:to>
                                        <p:strVal val="hidden"/>
                                      </p:to>
                                    </p:set>
                                  </p:childTnLst>
                                </p:cTn>
                              </p:par>
                              <p:par>
                                <p:cTn id="86" presetID="42" presetClass="exit" presetSubtype="0" fill="hold" grpId="1" nodeType="withEffect">
                                  <p:stCondLst>
                                    <p:cond delay="0"/>
                                  </p:stCondLst>
                                  <p:childTnLst>
                                    <p:animEffect transition="out" filter="fade">
                                      <p:cBhvr>
                                        <p:cTn id="87" dur="1000"/>
                                        <p:tgtEl>
                                          <p:spTgt spid="12"/>
                                        </p:tgtEl>
                                      </p:cBhvr>
                                    </p:animEffect>
                                    <p:anim calcmode="lin" valueType="num">
                                      <p:cBhvr>
                                        <p:cTn id="88" dur="1000"/>
                                        <p:tgtEl>
                                          <p:spTgt spid="12"/>
                                        </p:tgtEl>
                                        <p:attrNameLst>
                                          <p:attrName>ppt_x</p:attrName>
                                        </p:attrNameLst>
                                      </p:cBhvr>
                                      <p:tavLst>
                                        <p:tav tm="0">
                                          <p:val>
                                            <p:strVal val="ppt_x"/>
                                          </p:val>
                                        </p:tav>
                                        <p:tav tm="100000">
                                          <p:val>
                                            <p:strVal val="ppt_x"/>
                                          </p:val>
                                        </p:tav>
                                      </p:tavLst>
                                    </p:anim>
                                    <p:anim calcmode="lin" valueType="num">
                                      <p:cBhvr>
                                        <p:cTn id="89" dur="1000"/>
                                        <p:tgtEl>
                                          <p:spTgt spid="12"/>
                                        </p:tgtEl>
                                        <p:attrNameLst>
                                          <p:attrName>ppt_y</p:attrName>
                                        </p:attrNameLst>
                                      </p:cBhvr>
                                      <p:tavLst>
                                        <p:tav tm="0">
                                          <p:val>
                                            <p:strVal val="ppt_y"/>
                                          </p:val>
                                        </p:tav>
                                        <p:tav tm="100000">
                                          <p:val>
                                            <p:strVal val="ppt_y+.1"/>
                                          </p:val>
                                        </p:tav>
                                      </p:tavLst>
                                    </p:anim>
                                    <p:set>
                                      <p:cBhvr>
                                        <p:cTn id="90"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2" grpId="0"/>
      <p:bldP spid="2" grpId="1"/>
      <p:bldP spid="2" grpId="2"/>
      <p:bldP spid="2" grpId="3"/>
      <p:bldP spid="7" grpId="0"/>
      <p:bldP spid="7" grpId="1"/>
      <p:bldP spid="8" grpId="0"/>
      <p:bldP spid="8" grpId="1"/>
      <p:bldP spid="8" grpId="2"/>
      <p:bldP spid="9" grpId="0"/>
      <p:bldP spid="9" grpId="1"/>
      <p:bldP spid="10" grpId="0"/>
      <p:bldP spid="10" grpId="1"/>
      <p:bldP spid="11" grpId="0"/>
      <p:bldP spid="11" grpId="1"/>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1916"/>
          <a:stretch/>
        </p:blipFill>
        <p:spPr>
          <a:xfrm>
            <a:off x="0" y="3770"/>
            <a:ext cx="9144001" cy="6858000"/>
          </a:xfrm>
          <a:prstGeom prst="rect">
            <a:avLst/>
          </a:prstGeom>
        </p:spPr>
      </p:pic>
      <p:sp>
        <p:nvSpPr>
          <p:cNvPr id="4" name="Title 1"/>
          <p:cNvSpPr txBox="1">
            <a:spLocks/>
          </p:cNvSpPr>
          <p:nvPr/>
        </p:nvSpPr>
        <p:spPr>
          <a:xfrm>
            <a:off x="5867400" y="2895600"/>
            <a:ext cx="2691697"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0000"/>
                  </a:solidFill>
                  <a:prstDash val="solid"/>
                </a:ln>
                <a:solidFill>
                  <a:schemeClr val="bg1"/>
                </a:solidFill>
                <a:effectLst>
                  <a:outerShdw blurRad="63500" dir="3600000" algn="tl" rotWithShape="0">
                    <a:srgbClr val="000000">
                      <a:alpha val="70000"/>
                    </a:srgbClr>
                  </a:outerShdw>
                </a:effectLst>
              </a:rPr>
              <a:t>His ways</a:t>
            </a:r>
          </a:p>
        </p:txBody>
      </p:sp>
      <p:sp>
        <p:nvSpPr>
          <p:cNvPr id="2" name="Title 1"/>
          <p:cNvSpPr>
            <a:spLocks noGrp="1"/>
          </p:cNvSpPr>
          <p:nvPr>
            <p:ph type="title"/>
          </p:nvPr>
        </p:nvSpPr>
        <p:spPr>
          <a:xfrm>
            <a:off x="457200" y="808038"/>
            <a:ext cx="8229600" cy="5211762"/>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rgbClr val="6600FF"/>
                </a:solidFill>
                <a:effectLst>
                  <a:glow rad="88900">
                    <a:schemeClr val="bg1"/>
                  </a:glow>
                  <a:outerShdw blurRad="50800" dist="39000" dir="5460000" algn="tl">
                    <a:srgbClr val="000000">
                      <a:alpha val="38000"/>
                    </a:srgbClr>
                  </a:outerShdw>
                </a:effectLst>
              </a:rPr>
              <a:t>For I proclaim the name of          the LORD: Ascribe greatness         to our God. He is the Rock, His work is perfect; For all His ways are justice, A God of truth and without injustice; Righteous and upright is He. </a:t>
            </a:r>
            <a:r>
              <a:rPr lang="en-US" sz="3200" b="1" i="1" dirty="0">
                <a:ln w="11430"/>
                <a:solidFill>
                  <a:srgbClr val="6600FF"/>
                </a:solidFill>
                <a:effectLst>
                  <a:glow rad="88900">
                    <a:schemeClr val="bg1"/>
                  </a:glow>
                  <a:outerShdw blurRad="50800" dist="39000" dir="5460000" algn="tl">
                    <a:srgbClr val="000000">
                      <a:alpha val="38000"/>
                    </a:srgbClr>
                  </a:outerShdw>
                </a:effectLst>
              </a:rPr>
              <a:t>— Deuteronomy 32:3-4 </a:t>
            </a:r>
          </a:p>
        </p:txBody>
      </p:sp>
      <p:sp>
        <p:nvSpPr>
          <p:cNvPr id="10" name="Title 1"/>
          <p:cNvSpPr txBox="1">
            <a:spLocks/>
          </p:cNvSpPr>
          <p:nvPr/>
        </p:nvSpPr>
        <p:spPr>
          <a:xfrm>
            <a:off x="5867400" y="2888060"/>
            <a:ext cx="2691697" cy="1074340"/>
          </a:xfrm>
          <a:prstGeom prst="rect">
            <a:avLst/>
          </a:prstGeom>
        </p:spPr>
        <p:txBody>
          <a:bodyPr vert="horz" lIns="91440" tIns="45720" rIns="91440" bIns="45720" rtlCol="0" anchor="ctr">
            <a:noAutofit/>
            <a:scene3d>
              <a:camera prst="orthographicFront"/>
              <a:lightRig rig="flat" dir="t">
                <a:rot lat="0" lon="0" rev="6600000"/>
              </a:lightRig>
            </a:scene3d>
            <a:sp3d extrusionH="12700" contourW="8890" prstMaterial="softEdge">
              <a:bevelT w="38100" h="31750"/>
              <a:contourClr>
                <a:srgbClr val="A94543"/>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6600FF"/>
                </a:solidFill>
                <a:effectLst>
                  <a:glow rad="63500">
                    <a:schemeClr val="bg1"/>
                  </a:glow>
                  <a:outerShdw blurRad="50800" dist="39000" dir="5460000" algn="tl">
                    <a:srgbClr val="000000">
                      <a:alpha val="38000"/>
                    </a:srgbClr>
                  </a:outerShdw>
                </a:effectLst>
              </a:rPr>
              <a:t>His ways</a:t>
            </a:r>
          </a:p>
        </p:txBody>
      </p:sp>
      <p:sp>
        <p:nvSpPr>
          <p:cNvPr id="12" name="Title 1"/>
          <p:cNvSpPr txBox="1">
            <a:spLocks/>
          </p:cNvSpPr>
          <p:nvPr/>
        </p:nvSpPr>
        <p:spPr>
          <a:xfrm>
            <a:off x="3352800" y="2202260"/>
            <a:ext cx="3965761" cy="1074340"/>
          </a:xfrm>
          <a:prstGeom prst="rect">
            <a:avLst/>
          </a:prstGeom>
        </p:spPr>
        <p:txBody>
          <a:bodyPr vert="horz" lIns="91440" tIns="45720" rIns="91440" bIns="45720" rtlCol="0" anchor="ctr">
            <a:noAutofit/>
            <a:scene3d>
              <a:camera prst="orthographicFront"/>
              <a:lightRig rig="flat" dir="t">
                <a:rot lat="0" lon="0" rev="6600000"/>
              </a:lightRig>
            </a:scene3d>
            <a:sp3d extrusionH="12700" contourW="8890" prstMaterial="softEdge">
              <a:bevelT w="38100" h="31750"/>
              <a:contourClr>
                <a:srgbClr val="A94543"/>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600" b="1" dirty="0">
                <a:ln w="11430"/>
                <a:solidFill>
                  <a:srgbClr val="6600FF"/>
                </a:solidFill>
                <a:effectLst>
                  <a:glow rad="63500">
                    <a:schemeClr val="bg1"/>
                  </a:glow>
                  <a:outerShdw blurRad="50800" dist="39000" dir="5460000" algn="tl">
                    <a:srgbClr val="000000">
                      <a:alpha val="38000"/>
                    </a:srgbClr>
                  </a:outerShdw>
                </a:effectLst>
              </a:rPr>
              <a:t>  </a:t>
            </a:r>
            <a:r>
              <a:rPr lang="en-US" b="1" dirty="0">
                <a:ln w="11430"/>
                <a:solidFill>
                  <a:srgbClr val="6600FF"/>
                </a:solidFill>
                <a:effectLst>
                  <a:glow rad="88900">
                    <a:schemeClr val="bg1"/>
                  </a:glow>
                  <a:outerShdw blurRad="50800" dist="39000" dir="5460000" algn="tl">
                    <a:srgbClr val="000000">
                      <a:alpha val="38000"/>
                    </a:srgbClr>
                  </a:outerShdw>
                </a:effectLst>
              </a:rPr>
              <a:t>He is the Rock</a:t>
            </a:r>
          </a:p>
        </p:txBody>
      </p:sp>
      <p:sp>
        <p:nvSpPr>
          <p:cNvPr id="5" name="Title 1"/>
          <p:cNvSpPr txBox="1">
            <a:spLocks/>
          </p:cNvSpPr>
          <p:nvPr/>
        </p:nvSpPr>
        <p:spPr>
          <a:xfrm>
            <a:off x="1362456" y="3511296"/>
            <a:ext cx="2438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b="1" dirty="0">
                <a:ln w="17780" cmpd="sng">
                  <a:solidFill>
                    <a:srgbClr val="FFFFFF"/>
                  </a:solidFill>
                  <a:prstDash val="solid"/>
                  <a:miter lim="800000"/>
                </a:ln>
                <a:solidFill>
                  <a:schemeClr val="bg1"/>
                </a:solidFill>
                <a:effectLst>
                  <a:glow rad="38100">
                    <a:srgbClr val="9966FF"/>
                  </a:glow>
                  <a:outerShdw blurRad="50800" algn="tl" rotWithShape="0">
                    <a:srgbClr val="000000"/>
                  </a:outerShdw>
                </a:effectLst>
              </a:rPr>
              <a:t>justice</a:t>
            </a:r>
            <a:endParaRPr lang="en-US" b="1" dirty="0">
              <a:ln w="17780" cmpd="sng">
                <a:noFill/>
                <a:prstDash val="solid"/>
                <a:miter lim="800000"/>
              </a:ln>
              <a:solidFill>
                <a:schemeClr val="bg1"/>
              </a:solidFill>
              <a:effectLst>
                <a:glow rad="38100">
                  <a:srgbClr val="9966FF"/>
                </a:glow>
                <a:outerShdw blurRad="50800" algn="tl" rotWithShape="0">
                  <a:srgbClr val="000000"/>
                </a:outerShdw>
              </a:effectLst>
            </a:endParaRPr>
          </a:p>
        </p:txBody>
      </p:sp>
      <p:sp>
        <p:nvSpPr>
          <p:cNvPr id="6" name="Title 1"/>
          <p:cNvSpPr txBox="1">
            <a:spLocks/>
          </p:cNvSpPr>
          <p:nvPr/>
        </p:nvSpPr>
        <p:spPr>
          <a:xfrm>
            <a:off x="5321808" y="3511296"/>
            <a:ext cx="2057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b="1" dirty="0">
                <a:ln w="17780" cmpd="sng">
                  <a:solidFill>
                    <a:srgbClr val="FFFFFF"/>
                  </a:solidFill>
                  <a:prstDash val="solid"/>
                  <a:miter lim="800000"/>
                </a:ln>
                <a:solidFill>
                  <a:schemeClr val="bg1"/>
                </a:solidFill>
                <a:effectLst>
                  <a:glow rad="38100">
                    <a:srgbClr val="9966FF"/>
                  </a:glow>
                  <a:outerShdw blurRad="50800" algn="tl" rotWithShape="0">
                    <a:srgbClr val="000000"/>
                  </a:outerShdw>
                </a:effectLst>
              </a:rPr>
              <a:t>truth</a:t>
            </a:r>
            <a:endParaRPr lang="en-US" b="1" dirty="0">
              <a:ln w="17780" cmpd="sng">
                <a:noFill/>
                <a:prstDash val="solid"/>
                <a:miter lim="800000"/>
              </a:ln>
              <a:solidFill>
                <a:schemeClr val="bg1"/>
              </a:solidFill>
              <a:effectLst>
                <a:glow rad="38100">
                  <a:srgbClr val="9966FF"/>
                </a:glow>
                <a:outerShdw blurRad="50800" algn="tl" rotWithShape="0">
                  <a:srgbClr val="000000"/>
                </a:outerShdw>
              </a:effectLst>
            </a:endParaRPr>
          </a:p>
        </p:txBody>
      </p:sp>
      <p:sp>
        <p:nvSpPr>
          <p:cNvPr id="7" name="Title 1"/>
          <p:cNvSpPr txBox="1">
            <a:spLocks/>
          </p:cNvSpPr>
          <p:nvPr/>
        </p:nvSpPr>
        <p:spPr>
          <a:xfrm>
            <a:off x="4626864" y="4191000"/>
            <a:ext cx="2818251"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b="1" dirty="0">
                <a:ln w="17780" cmpd="sng">
                  <a:solidFill>
                    <a:srgbClr val="FFFFFF"/>
                  </a:solidFill>
                  <a:prstDash val="solid"/>
                  <a:miter lim="800000"/>
                </a:ln>
                <a:solidFill>
                  <a:schemeClr val="bg1"/>
                </a:solidFill>
                <a:effectLst>
                  <a:glow rad="38100">
                    <a:srgbClr val="9966FF"/>
                  </a:glow>
                  <a:outerShdw blurRad="50800" algn="tl" rotWithShape="0">
                    <a:srgbClr val="000000"/>
                  </a:outerShdw>
                </a:effectLst>
              </a:rPr>
              <a:t>Righteous</a:t>
            </a:r>
            <a:endParaRPr lang="en-US" b="1" dirty="0">
              <a:ln w="17780" cmpd="sng">
                <a:noFill/>
                <a:prstDash val="solid"/>
                <a:miter lim="800000"/>
              </a:ln>
              <a:solidFill>
                <a:schemeClr val="bg1"/>
              </a:solidFill>
              <a:effectLst>
                <a:glow rad="38100">
                  <a:srgbClr val="9966FF"/>
                </a:glow>
                <a:outerShdw blurRad="50800" algn="tl" rotWithShape="0">
                  <a:srgbClr val="000000"/>
                </a:outerShdw>
              </a:effectLst>
            </a:endParaRPr>
          </a:p>
        </p:txBody>
      </p:sp>
      <p:sp>
        <p:nvSpPr>
          <p:cNvPr id="8" name="Title 1"/>
          <p:cNvSpPr txBox="1">
            <a:spLocks/>
          </p:cNvSpPr>
          <p:nvPr/>
        </p:nvSpPr>
        <p:spPr>
          <a:xfrm>
            <a:off x="539496" y="4855464"/>
            <a:ext cx="2362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b="1" dirty="0">
                <a:ln w="17780" cmpd="sng">
                  <a:solidFill>
                    <a:srgbClr val="FFFFFF"/>
                  </a:solidFill>
                  <a:prstDash val="solid"/>
                  <a:miter lim="800000"/>
                </a:ln>
                <a:solidFill>
                  <a:schemeClr val="bg1"/>
                </a:solidFill>
                <a:effectLst>
                  <a:glow rad="38100">
                    <a:srgbClr val="9966FF"/>
                  </a:glow>
                  <a:outerShdw blurRad="50800" algn="tl" rotWithShape="0">
                    <a:srgbClr val="000000"/>
                  </a:outerShdw>
                </a:effectLst>
              </a:rPr>
              <a:t>upright</a:t>
            </a:r>
            <a:endParaRPr lang="en-US" b="1" dirty="0">
              <a:ln w="17780" cmpd="sng">
                <a:noFill/>
                <a:prstDash val="solid"/>
                <a:miter lim="800000"/>
              </a:ln>
              <a:solidFill>
                <a:schemeClr val="bg1"/>
              </a:solidFill>
              <a:effectLst>
                <a:glow rad="38100">
                  <a:srgbClr val="9966FF"/>
                </a:glow>
                <a:outerShdw blurRad="50800" algn="tl" rotWithShape="0">
                  <a:srgbClr val="000000"/>
                </a:outerShdw>
              </a:effectLst>
            </a:endParaRPr>
          </a:p>
        </p:txBody>
      </p:sp>
      <p:sp>
        <p:nvSpPr>
          <p:cNvPr id="9" name="Title 1"/>
          <p:cNvSpPr txBox="1">
            <a:spLocks/>
          </p:cNvSpPr>
          <p:nvPr/>
        </p:nvSpPr>
        <p:spPr>
          <a:xfrm>
            <a:off x="4724400" y="2438400"/>
            <a:ext cx="3276600" cy="3657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b="1" dirty="0">
                <a:ln w="17780" cmpd="sng">
                  <a:solidFill>
                    <a:srgbClr val="FFFFFF"/>
                  </a:solidFill>
                  <a:prstDash val="solid"/>
                  <a:miter lim="800000"/>
                </a:ln>
                <a:solidFill>
                  <a:schemeClr val="bg1"/>
                </a:solidFill>
                <a:effectLst>
                  <a:glow rad="38100">
                    <a:srgbClr val="9966FF"/>
                  </a:glow>
                  <a:outerShdw blurRad="50800" algn="tl" rotWithShape="0">
                    <a:srgbClr val="000000"/>
                  </a:outerShdw>
                </a:effectLst>
              </a:rPr>
              <a:t>● </a:t>
            </a:r>
            <a:r>
              <a:rPr lang="en-US" b="1" dirty="0">
                <a:ln w="17780" cmpd="sng">
                  <a:solidFill>
                    <a:srgbClr val="FFFFFF"/>
                  </a:solidFill>
                  <a:prstDash val="solid"/>
                  <a:miter lim="800000"/>
                </a:ln>
                <a:solidFill>
                  <a:schemeClr val="bg1"/>
                </a:solidFill>
                <a:effectLst>
                  <a:glow rad="38100">
                    <a:srgbClr val="9966FF"/>
                  </a:glow>
                  <a:outerShdw blurRad="50800" algn="tl" rotWithShape="0">
                    <a:srgbClr val="000000"/>
                  </a:outerShdw>
                </a:effectLst>
              </a:rPr>
              <a:t>truth</a:t>
            </a:r>
          </a:p>
          <a:p>
            <a:pPr algn="l"/>
            <a:r>
              <a:rPr lang="en-US" altLang="en-US" b="1" dirty="0">
                <a:ln w="17780" cmpd="sng">
                  <a:solidFill>
                    <a:srgbClr val="FFFFFF"/>
                  </a:solidFill>
                  <a:prstDash val="solid"/>
                  <a:miter lim="800000"/>
                </a:ln>
                <a:solidFill>
                  <a:schemeClr val="bg1"/>
                </a:solidFill>
                <a:effectLst>
                  <a:glow rad="38100">
                    <a:srgbClr val="9966FF"/>
                  </a:glow>
                  <a:outerShdw blurRad="50800" algn="tl" rotWithShape="0">
                    <a:srgbClr val="000000"/>
                  </a:outerShdw>
                </a:effectLst>
              </a:rPr>
              <a:t>● j</a:t>
            </a:r>
            <a:r>
              <a:rPr lang="en-US" b="1" dirty="0">
                <a:ln w="17780" cmpd="sng">
                  <a:solidFill>
                    <a:srgbClr val="FFFFFF"/>
                  </a:solidFill>
                  <a:prstDash val="solid"/>
                  <a:miter lim="800000"/>
                </a:ln>
                <a:solidFill>
                  <a:schemeClr val="bg1"/>
                </a:solidFill>
                <a:effectLst>
                  <a:glow rad="38100">
                    <a:srgbClr val="9966FF"/>
                  </a:glow>
                  <a:outerShdw blurRad="50800" algn="tl" rotWithShape="0">
                    <a:srgbClr val="000000"/>
                  </a:outerShdw>
                </a:effectLst>
              </a:rPr>
              <a:t>ustice</a:t>
            </a:r>
          </a:p>
          <a:p>
            <a:pPr algn="l"/>
            <a:r>
              <a:rPr lang="en-US" altLang="en-US" b="1" dirty="0">
                <a:ln w="17780" cmpd="sng">
                  <a:solidFill>
                    <a:srgbClr val="FFFFFF"/>
                  </a:solidFill>
                  <a:prstDash val="solid"/>
                  <a:miter lim="800000"/>
                </a:ln>
                <a:solidFill>
                  <a:schemeClr val="bg1"/>
                </a:solidFill>
                <a:effectLst>
                  <a:glow rad="38100">
                    <a:srgbClr val="9966FF"/>
                  </a:glow>
                  <a:outerShdw blurRad="50800" algn="tl" rotWithShape="0">
                    <a:srgbClr val="000000"/>
                  </a:outerShdw>
                </a:effectLst>
              </a:rPr>
              <a:t>● </a:t>
            </a:r>
            <a:r>
              <a:rPr lang="en-US" b="1" dirty="0">
                <a:ln w="17780" cmpd="sng">
                  <a:solidFill>
                    <a:srgbClr val="FFFFFF"/>
                  </a:solidFill>
                  <a:prstDash val="solid"/>
                  <a:miter lim="800000"/>
                </a:ln>
                <a:solidFill>
                  <a:schemeClr val="bg1"/>
                </a:solidFill>
                <a:effectLst>
                  <a:glow rad="38100">
                    <a:srgbClr val="9966FF"/>
                  </a:glow>
                  <a:outerShdw blurRad="50800" algn="tl" rotWithShape="0">
                    <a:srgbClr val="000000"/>
                  </a:outerShdw>
                </a:effectLst>
              </a:rPr>
              <a:t>upright</a:t>
            </a:r>
          </a:p>
          <a:p>
            <a:pPr algn="l"/>
            <a:r>
              <a:rPr lang="en-US" altLang="en-US" b="1" dirty="0">
                <a:ln w="17780" cmpd="sng">
                  <a:solidFill>
                    <a:srgbClr val="FFFFFF"/>
                  </a:solidFill>
                  <a:prstDash val="solid"/>
                  <a:miter lim="800000"/>
                </a:ln>
                <a:solidFill>
                  <a:schemeClr val="bg1"/>
                </a:solidFill>
                <a:effectLst>
                  <a:glow rad="38100">
                    <a:srgbClr val="9966FF"/>
                  </a:glow>
                  <a:outerShdw blurRad="50800" algn="tl" rotWithShape="0">
                    <a:srgbClr val="000000"/>
                  </a:outerShdw>
                </a:effectLst>
              </a:rPr>
              <a:t>● </a:t>
            </a:r>
            <a:r>
              <a:rPr lang="en-US" b="1" dirty="0">
                <a:ln w="17780" cmpd="sng">
                  <a:solidFill>
                    <a:srgbClr val="FFFFFF"/>
                  </a:solidFill>
                  <a:prstDash val="solid"/>
                  <a:miter lim="800000"/>
                </a:ln>
                <a:solidFill>
                  <a:schemeClr val="bg1"/>
                </a:solidFill>
                <a:effectLst>
                  <a:glow rad="38100">
                    <a:srgbClr val="9966FF"/>
                  </a:glow>
                  <a:outerShdw blurRad="50800" algn="tl" rotWithShape="0">
                    <a:srgbClr val="000000"/>
                  </a:outerShdw>
                </a:effectLst>
              </a:rPr>
              <a:t>Righteous</a:t>
            </a:r>
            <a:endParaRPr lang="en-US" b="1" dirty="0">
              <a:ln w="17780" cmpd="sng">
                <a:noFill/>
                <a:prstDash val="solid"/>
                <a:miter lim="800000"/>
              </a:ln>
              <a:solidFill>
                <a:schemeClr val="bg1"/>
              </a:solidFill>
              <a:effectLst>
                <a:glow rad="38100">
                  <a:srgbClr val="9966FF"/>
                </a:glow>
                <a:outerShdw blurRad="50800" algn="tl" rotWithShape="0">
                  <a:srgbClr val="000000"/>
                </a:outerShdw>
              </a:effectLst>
            </a:endParaRPr>
          </a:p>
        </p:txBody>
      </p:sp>
      <p:sp>
        <p:nvSpPr>
          <p:cNvPr id="13" name="Title 1"/>
          <p:cNvSpPr txBox="1">
            <a:spLocks/>
          </p:cNvSpPr>
          <p:nvPr/>
        </p:nvSpPr>
        <p:spPr>
          <a:xfrm rot="1200000">
            <a:off x="356616" y="1991632"/>
            <a:ext cx="3803452" cy="948480"/>
          </a:xfrm>
          <a:prstGeom prst="rect">
            <a:avLst/>
          </a:prstGeom>
        </p:spPr>
        <p:txBody>
          <a:bodyPr vert="horz" lIns="91440" tIns="45720" rIns="91440" bIns="45720" rtlCol="0" anchor="ctr">
            <a:noAutofit/>
            <a:scene3d>
              <a:camera prst="orthographicFront"/>
              <a:lightRig rig="flat" dir="t">
                <a:rot lat="0" lon="0" rev="6600000"/>
              </a:lightRig>
            </a:scene3d>
            <a:sp3d extrusionH="12700" contourW="8890" prstMaterial="softEdge">
              <a:bevelT w="38100" h="31750"/>
              <a:contourClr>
                <a:srgbClr val="A94543"/>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600" b="1" dirty="0">
                <a:ln w="11430"/>
                <a:solidFill>
                  <a:srgbClr val="6600FF"/>
                </a:solidFill>
                <a:effectLst>
                  <a:glow rad="63500">
                    <a:schemeClr val="bg1"/>
                  </a:glow>
                  <a:outerShdw blurRad="50800" dist="39000" dir="5460000" algn="tl">
                    <a:srgbClr val="000000">
                      <a:alpha val="38000"/>
                    </a:srgbClr>
                  </a:outerShdw>
                </a:effectLst>
              </a:rPr>
              <a:t>  </a:t>
            </a:r>
            <a:r>
              <a:rPr lang="en-US" b="1" dirty="0">
                <a:ln w="11430"/>
                <a:solidFill>
                  <a:srgbClr val="6600FF"/>
                </a:solidFill>
                <a:effectLst>
                  <a:glow rad="50800">
                    <a:schemeClr val="bg1"/>
                  </a:glow>
                  <a:outerShdw blurRad="50800" dist="39000" dir="5460000" algn="tl">
                    <a:srgbClr val="000000">
                      <a:alpha val="38000"/>
                    </a:srgbClr>
                  </a:outerShdw>
                </a:effectLst>
              </a:rPr>
              <a:t>He</a:t>
            </a:r>
            <a:r>
              <a:rPr lang="en-US" sz="5100" b="1" dirty="0">
                <a:ln w="11430"/>
                <a:solidFill>
                  <a:srgbClr val="6600FF"/>
                </a:solidFill>
                <a:effectLst>
                  <a:glow rad="50800">
                    <a:schemeClr val="bg1"/>
                  </a:glow>
                  <a:outerShdw blurRad="50800" dist="39000" dir="5460000" algn="tl">
                    <a:srgbClr val="000000">
                      <a:alpha val="38000"/>
                    </a:srgbClr>
                  </a:outerShdw>
                </a:effectLst>
              </a:rPr>
              <a:t> </a:t>
            </a:r>
            <a:r>
              <a:rPr lang="en-US" sz="5000" b="1" dirty="0">
                <a:ln w="11430"/>
                <a:solidFill>
                  <a:schemeClr val="bg1"/>
                </a:solidFill>
                <a:effectLst>
                  <a:glow rad="50800">
                    <a:schemeClr val="bg1"/>
                  </a:glow>
                  <a:outerShdw blurRad="50800" dist="39000" dir="5460000" algn="tl">
                    <a:srgbClr val="000000">
                      <a:alpha val="38000"/>
                    </a:srgbClr>
                  </a:outerShdw>
                </a:effectLst>
              </a:rPr>
              <a:t>=</a:t>
            </a:r>
            <a:r>
              <a:rPr lang="en-US" sz="5100" b="1" dirty="0">
                <a:ln w="11430"/>
                <a:solidFill>
                  <a:srgbClr val="6600FF"/>
                </a:solidFill>
                <a:effectLst>
                  <a:glow rad="50800">
                    <a:schemeClr val="bg1"/>
                  </a:glow>
                  <a:outerShdw blurRad="50800" dist="39000" dir="5460000" algn="tl">
                    <a:srgbClr val="000000">
                      <a:alpha val="38000"/>
                    </a:srgbClr>
                  </a:outerShdw>
                </a:effectLst>
              </a:rPr>
              <a:t> </a:t>
            </a:r>
            <a:r>
              <a:rPr lang="en-US" b="1" dirty="0">
                <a:ln w="11430"/>
                <a:solidFill>
                  <a:srgbClr val="6600FF"/>
                </a:solidFill>
                <a:effectLst>
                  <a:glow rad="50800">
                    <a:schemeClr val="bg1"/>
                  </a:glow>
                  <a:outerShdw blurRad="50800" dist="39000" dir="5460000" algn="tl">
                    <a:srgbClr val="000000">
                      <a:alpha val="38000"/>
                    </a:srgbClr>
                  </a:outerShdw>
                </a:effectLst>
              </a:rPr>
              <a:t>the Rock</a:t>
            </a:r>
          </a:p>
        </p:txBody>
      </p:sp>
      <p:sp>
        <p:nvSpPr>
          <p:cNvPr id="16" name="Title 1"/>
          <p:cNvSpPr txBox="1">
            <a:spLocks/>
          </p:cNvSpPr>
          <p:nvPr/>
        </p:nvSpPr>
        <p:spPr>
          <a:xfrm rot="16200000">
            <a:off x="310456" y="4493915"/>
            <a:ext cx="4263430" cy="1074340"/>
          </a:xfrm>
          <a:prstGeom prst="rect">
            <a:avLst/>
          </a:prstGeom>
        </p:spPr>
        <p:txBody>
          <a:bodyPr vert="horz" lIns="91440" tIns="45720" rIns="91440" bIns="45720" rtlCol="0" anchor="ctr">
            <a:noAutofit/>
            <a:scene3d>
              <a:camera prst="orthographicFront"/>
              <a:lightRig rig="flat" dir="t">
                <a:rot lat="0" lon="0" rev="6600000"/>
              </a:lightRig>
            </a:scene3d>
            <a:sp3d extrusionH="12700" contourW="8890" prstMaterial="softEdge">
              <a:bevelT w="38100" h="31750"/>
              <a:contourClr>
                <a:srgbClr val="A94543"/>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6600FF"/>
                </a:solidFill>
                <a:effectLst>
                  <a:glow rad="63500">
                    <a:schemeClr val="bg1"/>
                  </a:glow>
                  <a:outerShdw blurRad="50800" dist="39000" dir="5460000" algn="tl">
                    <a:srgbClr val="000000">
                      <a:alpha val="38000"/>
                    </a:srgbClr>
                  </a:outerShdw>
                </a:effectLst>
              </a:rPr>
              <a:t>  </a:t>
            </a:r>
            <a:r>
              <a:rPr lang="en-US" sz="3600" b="1" dirty="0">
                <a:ln w="11430"/>
                <a:solidFill>
                  <a:srgbClr val="6600FF"/>
                </a:solidFill>
                <a:effectLst>
                  <a:glow rad="63500">
                    <a:schemeClr val="bg1"/>
                  </a:glow>
                  <a:outerShdw blurRad="50800" dist="39000" dir="5460000" algn="tl">
                    <a:srgbClr val="000000">
                      <a:alpha val="38000"/>
                    </a:srgbClr>
                  </a:outerShdw>
                </a:effectLst>
              </a:rPr>
              <a:t>His </a:t>
            </a:r>
            <a:r>
              <a:rPr lang="en-US" sz="3600" b="1" dirty="0">
                <a:ln w="11430"/>
                <a:solidFill>
                  <a:srgbClr val="6600FF"/>
                </a:solidFill>
                <a:effectLst>
                  <a:glow rad="50800">
                    <a:schemeClr val="bg1"/>
                  </a:glow>
                  <a:outerShdw blurRad="50800" dist="39000" dir="5460000" algn="tl">
                    <a:srgbClr val="000000">
                      <a:alpha val="38000"/>
                    </a:srgbClr>
                  </a:outerShdw>
                </a:effectLst>
              </a:rPr>
              <a:t>work</a:t>
            </a:r>
            <a:r>
              <a:rPr lang="en-US" sz="2500" b="1" dirty="0">
                <a:ln w="11430"/>
                <a:solidFill>
                  <a:srgbClr val="6600FF"/>
                </a:solidFill>
                <a:effectLst>
                  <a:glow rad="50800">
                    <a:schemeClr val="bg1"/>
                  </a:glow>
                  <a:outerShdw blurRad="50800" dist="39000" dir="5460000" algn="tl">
                    <a:srgbClr val="000000">
                      <a:alpha val="38000"/>
                    </a:srgbClr>
                  </a:outerShdw>
                </a:effectLst>
              </a:rPr>
              <a:t> </a:t>
            </a:r>
            <a:r>
              <a:rPr lang="en-US" sz="2500" b="1" dirty="0">
                <a:ln w="11430"/>
                <a:solidFill>
                  <a:schemeClr val="bg1"/>
                </a:solidFill>
                <a:effectLst>
                  <a:glow rad="63500">
                    <a:schemeClr val="bg1"/>
                  </a:glow>
                  <a:outerShdw blurRad="50800" dist="39000" dir="5460000" algn="tl">
                    <a:srgbClr val="000000">
                      <a:alpha val="38000"/>
                    </a:srgbClr>
                  </a:outerShdw>
                </a:effectLst>
              </a:rPr>
              <a:t> </a:t>
            </a:r>
            <a:r>
              <a:rPr lang="en-US" sz="3600" b="1" dirty="0">
                <a:ln w="11430"/>
                <a:solidFill>
                  <a:schemeClr val="bg1"/>
                </a:solidFill>
                <a:effectLst>
                  <a:glow rad="50800">
                    <a:schemeClr val="bg1"/>
                  </a:glow>
                  <a:outerShdw blurRad="50800" dist="39000" dir="5460000" algn="tl">
                    <a:srgbClr val="000000">
                      <a:alpha val="38000"/>
                    </a:srgbClr>
                  </a:outerShdw>
                </a:effectLst>
              </a:rPr>
              <a:t>=</a:t>
            </a:r>
            <a:r>
              <a:rPr lang="en-US" sz="2500" b="1" dirty="0">
                <a:ln w="11430"/>
                <a:solidFill>
                  <a:srgbClr val="6600FF"/>
                </a:solidFill>
                <a:effectLst>
                  <a:glow rad="63500">
                    <a:schemeClr val="bg1"/>
                  </a:glow>
                  <a:outerShdw blurRad="50800" dist="39000" dir="5460000" algn="tl">
                    <a:srgbClr val="000000">
                      <a:alpha val="38000"/>
                    </a:srgbClr>
                  </a:outerShdw>
                </a:effectLst>
              </a:rPr>
              <a:t>  </a:t>
            </a:r>
            <a:r>
              <a:rPr lang="en-US" sz="3600" b="1" dirty="0">
                <a:ln w="11430"/>
                <a:solidFill>
                  <a:srgbClr val="6600FF"/>
                </a:solidFill>
                <a:effectLst>
                  <a:glow rad="63500">
                    <a:schemeClr val="bg1"/>
                  </a:glow>
                  <a:outerShdw blurRad="50800" dist="39000" dir="5460000" algn="tl">
                    <a:srgbClr val="000000">
                      <a:alpha val="38000"/>
                    </a:srgbClr>
                  </a:outerShdw>
                </a:effectLst>
              </a:rPr>
              <a:t>perfect</a:t>
            </a:r>
          </a:p>
        </p:txBody>
      </p:sp>
      <p:sp>
        <p:nvSpPr>
          <p:cNvPr id="14" name="Title 1"/>
          <p:cNvSpPr txBox="1">
            <a:spLocks/>
          </p:cNvSpPr>
          <p:nvPr/>
        </p:nvSpPr>
        <p:spPr>
          <a:xfrm>
            <a:off x="6934200" y="2202260"/>
            <a:ext cx="1373280" cy="1074340"/>
          </a:xfrm>
          <a:prstGeom prst="rect">
            <a:avLst/>
          </a:prstGeom>
        </p:spPr>
        <p:txBody>
          <a:bodyPr vert="horz" lIns="91440" tIns="45720" rIns="91440" bIns="45720" rtlCol="0" anchor="ctr">
            <a:noAutofit/>
            <a:scene3d>
              <a:camera prst="orthographicFront"/>
              <a:lightRig rig="flat" dir="t">
                <a:rot lat="0" lon="0" rev="6600000"/>
              </a:lightRig>
            </a:scene3d>
            <a:sp3d extrusionH="12700" contourW="8890" prstMaterial="softEdge">
              <a:bevelT w="38100" h="31750"/>
              <a:contourClr>
                <a:srgbClr val="A94543"/>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n w="11430"/>
                <a:solidFill>
                  <a:srgbClr val="6600FF"/>
                </a:solidFill>
                <a:effectLst>
                  <a:glow rad="63500">
                    <a:schemeClr val="bg1"/>
                  </a:glow>
                  <a:outerShdw blurRad="50800" dist="39000" dir="5460000" algn="tl">
                    <a:srgbClr val="000000">
                      <a:alpha val="38000"/>
                    </a:srgbClr>
                  </a:outerShdw>
                </a:effectLst>
              </a:rPr>
              <a:t> </a:t>
            </a:r>
            <a:r>
              <a:rPr lang="en-US" sz="4600" b="1" dirty="0">
                <a:ln w="11430"/>
                <a:solidFill>
                  <a:srgbClr val="6600FF"/>
                </a:solidFill>
                <a:effectLst>
                  <a:glow rad="63500">
                    <a:schemeClr val="bg1"/>
                  </a:glow>
                  <a:outerShdw blurRad="50800" dist="39000" dir="5460000" algn="tl">
                    <a:srgbClr val="000000">
                      <a:alpha val="38000"/>
                    </a:srgbClr>
                  </a:outerShdw>
                </a:effectLst>
              </a:rPr>
              <a:t> </a:t>
            </a:r>
            <a:r>
              <a:rPr lang="en-US" b="1" dirty="0">
                <a:ln w="11430"/>
                <a:solidFill>
                  <a:srgbClr val="6600FF"/>
                </a:solidFill>
                <a:effectLst>
                  <a:glow rad="76200">
                    <a:schemeClr val="bg1"/>
                  </a:glow>
                  <a:outerShdw blurRad="50800" dist="39000" dir="5460000" algn="tl">
                    <a:srgbClr val="000000">
                      <a:alpha val="38000"/>
                    </a:srgbClr>
                  </a:outerShdw>
                </a:effectLst>
              </a:rPr>
              <a:t>His</a:t>
            </a:r>
          </a:p>
        </p:txBody>
      </p:sp>
      <p:sp>
        <p:nvSpPr>
          <p:cNvPr id="15" name="Title 1"/>
          <p:cNvSpPr txBox="1">
            <a:spLocks/>
          </p:cNvSpPr>
          <p:nvPr/>
        </p:nvSpPr>
        <p:spPr>
          <a:xfrm>
            <a:off x="457200" y="2895600"/>
            <a:ext cx="4143228" cy="990600"/>
          </a:xfrm>
          <a:prstGeom prst="rect">
            <a:avLst/>
          </a:prstGeom>
        </p:spPr>
        <p:txBody>
          <a:bodyPr vert="horz" lIns="91440" tIns="45720" rIns="91440" bIns="45720" rtlCol="0" anchor="ctr">
            <a:noAutofit/>
            <a:scene3d>
              <a:camera prst="orthographicFront"/>
              <a:lightRig rig="flat" dir="t">
                <a:rot lat="0" lon="0" rev="6600000"/>
              </a:lightRig>
            </a:scene3d>
            <a:sp3d extrusionH="12700" contourW="8890" prstMaterial="softEdge">
              <a:bevelT w="38100" h="31750"/>
              <a:contourClr>
                <a:srgbClr val="A94543"/>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ln w="11430"/>
                <a:solidFill>
                  <a:srgbClr val="6600FF"/>
                </a:solidFill>
                <a:effectLst>
                  <a:glow rad="63500">
                    <a:schemeClr val="bg1"/>
                  </a:glow>
                  <a:outerShdw blurRad="50800" dist="39000" dir="5460000" algn="tl">
                    <a:srgbClr val="000000">
                      <a:alpha val="38000"/>
                    </a:srgbClr>
                  </a:outerShdw>
                </a:effectLst>
              </a:rPr>
              <a:t> </a:t>
            </a:r>
            <a:r>
              <a:rPr lang="en-US" sz="5000" b="1" dirty="0">
                <a:ln w="11430"/>
                <a:solidFill>
                  <a:srgbClr val="6600FF"/>
                </a:solidFill>
                <a:effectLst>
                  <a:glow rad="76200">
                    <a:schemeClr val="bg1"/>
                  </a:glow>
                  <a:outerShdw blurRad="50800" dist="39000" dir="5460000" algn="tl">
                    <a:srgbClr val="000000">
                      <a:alpha val="38000"/>
                    </a:srgbClr>
                  </a:outerShdw>
                </a:effectLst>
              </a:rPr>
              <a:t> </a:t>
            </a:r>
            <a:r>
              <a:rPr lang="en-US" b="1" dirty="0">
                <a:ln w="11430"/>
                <a:solidFill>
                  <a:srgbClr val="6600FF"/>
                </a:solidFill>
                <a:effectLst>
                  <a:glow rad="76200">
                    <a:schemeClr val="bg1"/>
                  </a:glow>
                  <a:outerShdw blurRad="50800" dist="39000" dir="5460000" algn="tl">
                    <a:srgbClr val="000000">
                      <a:alpha val="38000"/>
                    </a:srgbClr>
                  </a:outerShdw>
                </a:effectLst>
              </a:rPr>
              <a:t>work is perfect</a:t>
            </a:r>
          </a:p>
        </p:txBody>
      </p:sp>
      <p:sp>
        <p:nvSpPr>
          <p:cNvPr id="17" name="Oval 27">
            <a:extLst>
              <a:ext uri="{FF2B5EF4-FFF2-40B4-BE49-F238E27FC236}">
                <a16:creationId xmlns:a16="http://schemas.microsoft.com/office/drawing/2014/main" id="{17B76131-5481-4F15-B2E4-EFDFE40B8373}"/>
              </a:ext>
            </a:extLst>
          </p:cNvPr>
          <p:cNvSpPr/>
          <p:nvPr/>
        </p:nvSpPr>
        <p:spPr>
          <a:xfrm>
            <a:off x="1467923" y="2045867"/>
            <a:ext cx="510127" cy="5249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endParaRPr>
          </a:p>
        </p:txBody>
      </p:sp>
      <p:sp>
        <p:nvSpPr>
          <p:cNvPr id="18" name="Oval 27">
            <a:extLst>
              <a:ext uri="{FF2B5EF4-FFF2-40B4-BE49-F238E27FC236}">
                <a16:creationId xmlns:a16="http://schemas.microsoft.com/office/drawing/2014/main" id="{46A1B2B4-37B5-4290-A06C-450F388D9A19}"/>
              </a:ext>
            </a:extLst>
          </p:cNvPr>
          <p:cNvSpPr/>
          <p:nvPr/>
        </p:nvSpPr>
        <p:spPr>
          <a:xfrm>
            <a:off x="2294839" y="4543974"/>
            <a:ext cx="426653" cy="42688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endParaRPr>
          </a:p>
        </p:txBody>
      </p:sp>
    </p:spTree>
    <p:extLst>
      <p:ext uri="{BB962C8B-B14F-4D97-AF65-F5344CB8AC3E}">
        <p14:creationId xmlns:p14="http://schemas.microsoft.com/office/powerpoint/2010/main" val="3273335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4.79186E-6 L -0.24167 -0.13089 " pathEditMode="relative" rAng="0" ptsTypes="AA">
                                      <p:cBhvr>
                                        <p:cTn id="10" dur="1250" spd="-100000" fill="hold"/>
                                        <p:tgtEl>
                                          <p:spTgt spid="2"/>
                                        </p:tgtEl>
                                        <p:attrNameLst>
                                          <p:attrName>ppt_x</p:attrName>
                                          <p:attrName>ppt_y</p:attrName>
                                        </p:attrNameLst>
                                      </p:cBhvr>
                                      <p:rCtr x="-12083" y="-6545"/>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
                                        <p:tgtEl>
                                          <p:spTgt spid="1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
                                        <p:tgtEl>
                                          <p:spTgt spid="1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
                                        <p:tgtEl>
                                          <p:spTgt spid="1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
                                        <p:tgtEl>
                                          <p:spTgt spid="15"/>
                                        </p:tgtEl>
                                      </p:cBhvr>
                                    </p:animEffect>
                                  </p:childTnLst>
                                </p:cTn>
                              </p:par>
                              <p:par>
                                <p:cTn id="52" presetID="0" presetClass="path" presetSubtype="0" accel="50000" decel="50000" fill="hold" grpId="2" nodeType="withEffect">
                                  <p:stCondLst>
                                    <p:cond delay="0"/>
                                  </p:stCondLst>
                                  <p:childTnLst>
                                    <p:animMotion origin="layout" path="M 5.55556E-7 -4.44444E-6 L 0.02795 0.07477 " pathEditMode="relative" rAng="0" ptsTypes="AA">
                                      <p:cBhvr>
                                        <p:cTn id="53" dur="2000" fill="hold"/>
                                        <p:tgtEl>
                                          <p:spTgt spid="7"/>
                                        </p:tgtEl>
                                        <p:attrNameLst>
                                          <p:attrName>ppt_x</p:attrName>
                                          <p:attrName>ppt_y</p:attrName>
                                        </p:attrNameLst>
                                      </p:cBhvr>
                                      <p:rCtr x="1389" y="3727"/>
                                    </p:animMotion>
                                  </p:childTnLst>
                                </p:cTn>
                              </p:par>
                              <p:par>
                                <p:cTn id="54" presetID="0" presetClass="path" presetSubtype="0" accel="50000" decel="50000" fill="hold" grpId="2" nodeType="withEffect">
                                  <p:stCondLst>
                                    <p:cond delay="0"/>
                                  </p:stCondLst>
                                  <p:childTnLst>
                                    <p:animMotion origin="layout" path="M -4.44444E-6 -3.7037E-7 L -0.06545 -0.11921 " pathEditMode="relative" rAng="0" ptsTypes="AA">
                                      <p:cBhvr>
                                        <p:cTn id="55" dur="2000" fill="hold"/>
                                        <p:tgtEl>
                                          <p:spTgt spid="6"/>
                                        </p:tgtEl>
                                        <p:attrNameLst>
                                          <p:attrName>ppt_x</p:attrName>
                                          <p:attrName>ppt_y</p:attrName>
                                        </p:attrNameLst>
                                      </p:cBhvr>
                                      <p:rCtr x="-3281" y="-5972"/>
                                    </p:animMotion>
                                  </p:childTnLst>
                                </p:cTn>
                              </p:par>
                              <p:par>
                                <p:cTn id="56" presetID="0" presetClass="path" presetSubtype="0" accel="50000" decel="50000" fill="hold" grpId="2" nodeType="withEffect">
                                  <p:stCondLst>
                                    <p:cond delay="0"/>
                                  </p:stCondLst>
                                  <p:childTnLst>
                                    <p:animMotion origin="layout" path="M -1.66667E-6 -3.7037E-7 L 0.36285 -0.0206 " pathEditMode="relative" rAng="0" ptsTypes="AA">
                                      <p:cBhvr>
                                        <p:cTn id="57" dur="2000" fill="hold"/>
                                        <p:tgtEl>
                                          <p:spTgt spid="5"/>
                                        </p:tgtEl>
                                        <p:attrNameLst>
                                          <p:attrName>ppt_x</p:attrName>
                                          <p:attrName>ppt_y</p:attrName>
                                        </p:attrNameLst>
                                      </p:cBhvr>
                                      <p:rCtr x="18142" y="-1042"/>
                                    </p:animMotion>
                                  </p:childTnLst>
                                </p:cTn>
                              </p:par>
                              <p:par>
                                <p:cTn id="58" presetID="0" presetClass="path" presetSubtype="0" accel="50000" decel="50000" fill="hold" grpId="1" nodeType="withEffect">
                                  <p:stCondLst>
                                    <p:cond delay="0"/>
                                  </p:stCondLst>
                                  <p:childTnLst>
                                    <p:animMotion origin="layout" path="M 1.11111E-6 -3.66327E-6 C 0.00226 -0.03792 0.00469 -0.07631 -0.00122 -0.09967 C -0.00712 -0.12303 -0.02031 -0.13228 -0.03576 -0.13968 C -0.05122 -0.14708 -0.07656 -0.14361 -0.09392 -0.14477 C -0.11129 -0.14593 -0.13004 -0.14616 -0.13958 -0.14639 " pathEditMode="relative" rAng="0" ptsTypes="aaaaa">
                                      <p:cBhvr>
                                        <p:cTn id="59" dur="2000" fill="hold"/>
                                        <p:tgtEl>
                                          <p:spTgt spid="10"/>
                                        </p:tgtEl>
                                        <p:attrNameLst>
                                          <p:attrName>ppt_x</p:attrName>
                                          <p:attrName>ppt_y</p:attrName>
                                        </p:attrNameLst>
                                      </p:cBhvr>
                                      <p:rCtr x="-6753" y="-7354"/>
                                    </p:animMotion>
                                  </p:childTnLst>
                                </p:cTn>
                              </p:par>
                              <p:par>
                                <p:cTn id="60" presetID="0" presetClass="path" presetSubtype="0" accel="50000" decel="50000" fill="hold" grpId="2" nodeType="withEffect">
                                  <p:stCondLst>
                                    <p:cond delay="0"/>
                                  </p:stCondLst>
                                  <p:childTnLst>
                                    <p:animMotion origin="layout" path="M -4.44444E-6 4.81481E-6 C 0.01025 -0.01436 0.02066 -0.02871 0.03664 -0.04561 C 0.05261 -0.0625 0.07049 -0.08959 0.09619 -0.10139 C 0.12188 -0.1132 0.12934 -0.1132 0.19115 -0.11644 C 0.25296 -0.11968 0.40955 -0.11991 0.46702 -0.12084 " pathEditMode="relative" rAng="0" ptsTypes="aaaaa">
                                      <p:cBhvr>
                                        <p:cTn id="61" dur="2000" fill="hold"/>
                                        <p:tgtEl>
                                          <p:spTgt spid="8"/>
                                        </p:tgtEl>
                                        <p:attrNameLst>
                                          <p:attrName>ppt_x</p:attrName>
                                          <p:attrName>ppt_y</p:attrName>
                                        </p:attrNameLst>
                                      </p:cBhvr>
                                      <p:rCtr x="23351" y="-6042"/>
                                    </p:animMotion>
                                  </p:childTnLst>
                                </p:cTn>
                              </p:par>
                              <p:par>
                                <p:cTn id="62" presetID="0" presetClass="path" presetSubtype="0" accel="50000" decel="50000" fill="hold" grpId="1" nodeType="withEffect">
                                  <p:stCondLst>
                                    <p:cond delay="0"/>
                                  </p:stCondLst>
                                  <p:childTnLst>
                                    <p:animMotion origin="layout" path="M 3.05556E-6 4.44444E-6 C -0.02726 4.44444E-6 -0.0592 -0.00024 -0.09705 4.44444E-6 C -0.13455 0.00023 -0.19601 0.00254 -0.22813 0.00115 C -0.26042 -0.00024 -0.27049 -0.00209 -0.28993 -0.00857 C -0.30938 -0.01482 -0.32604 -0.03149 -0.33733 -0.03658 " pathEditMode="relative" rAng="0" ptsTypes="AAAAA">
                                      <p:cBhvr>
                                        <p:cTn id="63" dur="2000" fill="hold"/>
                                        <p:tgtEl>
                                          <p:spTgt spid="12"/>
                                        </p:tgtEl>
                                        <p:attrNameLst>
                                          <p:attrName>ppt_x</p:attrName>
                                          <p:attrName>ppt_y</p:attrName>
                                        </p:attrNameLst>
                                      </p:cBhvr>
                                      <p:rCtr x="-16875" y="-1759"/>
                                    </p:animMotion>
                                  </p:childTnLst>
                                </p:cTn>
                              </p:par>
                              <p:par>
                                <p:cTn id="64" presetID="0" presetClass="path" presetSubtype="0" accel="50000" decel="50000" fill="hold" grpId="5" nodeType="withEffect">
                                  <p:stCondLst>
                                    <p:cond delay="0"/>
                                  </p:stCondLst>
                                  <p:childTnLst>
                                    <p:animMotion origin="layout" path="M -0.00052 4.44444E-6 C 0.00677 -0.04028 0.01476 -0.08033 0.025 -0.09607 C 0.0349 -0.11181 0.05035 -0.11181 0.06111 -0.09445 C 0.07223 -0.07709 0.08473 -0.03797 0.0915 0.00856 C 0.09809 0.05509 0.10261 0.12199 0.10122 0.18495 C 0.1 0.24791 0.09861 0.3368 0.08334 0.38773 C 0.06771 0.43888 0.06459 0.46921 0.00764 0.4912 C -0.04913 0.51342 -0.18593 0.5162 -0.25746 0.52129 C -0.32882 0.52569 -0.36979 0.52037 -0.42083 0.51875 C -0.4717 0.51713 -0.53316 0.5375 -0.56319 0.54166 " pathEditMode="relative" rAng="0" ptsTypes="AAAAAAAAAA">
                                      <p:cBhvr>
                                        <p:cTn id="65" dur="2000" fill="hold"/>
                                        <p:tgtEl>
                                          <p:spTgt spid="14"/>
                                        </p:tgtEl>
                                        <p:attrNameLst>
                                          <p:attrName>ppt_x</p:attrName>
                                          <p:attrName>ppt_y</p:attrName>
                                        </p:attrNameLst>
                                      </p:cBhvr>
                                      <p:rCtr x="-23038" y="21690"/>
                                    </p:animMotion>
                                  </p:childTnLst>
                                </p:cTn>
                              </p:par>
                              <p:par>
                                <p:cTn id="66" presetID="0" presetClass="path" presetSubtype="0" accel="50000" decel="50000" fill="hold" grpId="5" nodeType="withEffect">
                                  <p:stCondLst>
                                    <p:cond delay="0"/>
                                  </p:stCondLst>
                                  <p:childTnLst>
                                    <p:animMotion origin="layout" path="M -2.5E-6 -4.44444E-6 C -0.00191 0.01366 -0.01041 0.05811 -0.01163 0.08334 C -0.01284 0.10834 -0.0092 0.17061 -0.00833 0.18542 " pathEditMode="relative" rAng="0" ptsTypes="AAA">
                                      <p:cBhvr>
                                        <p:cTn id="67" dur="2000" fill="hold"/>
                                        <p:tgtEl>
                                          <p:spTgt spid="15"/>
                                        </p:tgtEl>
                                        <p:attrNameLst>
                                          <p:attrName>ppt_x</p:attrName>
                                          <p:attrName>ppt_y</p:attrName>
                                        </p:attrNameLst>
                                      </p:cBhvr>
                                      <p:rCtr x="-590" y="9259"/>
                                    </p:animMotion>
                                  </p:childTnLst>
                                </p:cTn>
                              </p:par>
                              <p:par>
                                <p:cTn id="68" presetID="8" presetClass="emph" presetSubtype="0" fill="hold" grpId="2" nodeType="withEffect">
                                  <p:stCondLst>
                                    <p:cond delay="0"/>
                                  </p:stCondLst>
                                  <p:childTnLst>
                                    <p:animRot by="1200000">
                                      <p:cBhvr>
                                        <p:cTn id="69" dur="2000" fill="hold"/>
                                        <p:tgtEl>
                                          <p:spTgt spid="12"/>
                                        </p:tgtEl>
                                        <p:attrNameLst>
                                          <p:attrName>r</p:attrName>
                                        </p:attrNameLst>
                                      </p:cBhvr>
                                    </p:animRot>
                                  </p:childTnLst>
                                </p:cTn>
                              </p:par>
                              <p:par>
                                <p:cTn id="70" presetID="8" presetClass="emph" presetSubtype="0" fill="hold" grpId="2" nodeType="withEffect">
                                  <p:stCondLst>
                                    <p:cond delay="0"/>
                                  </p:stCondLst>
                                  <p:childTnLst>
                                    <p:animRot by="-5400000">
                                      <p:cBhvr>
                                        <p:cTn id="71" dur="2000" fill="hold"/>
                                        <p:tgtEl>
                                          <p:spTgt spid="14"/>
                                        </p:tgtEl>
                                        <p:attrNameLst>
                                          <p:attrName>r</p:attrName>
                                        </p:attrNameLst>
                                      </p:cBhvr>
                                    </p:animRot>
                                  </p:childTnLst>
                                </p:cTn>
                              </p:par>
                              <p:par>
                                <p:cTn id="72" presetID="8" presetClass="emph" presetSubtype="0" fill="hold" grpId="2" nodeType="withEffect">
                                  <p:stCondLst>
                                    <p:cond delay="0"/>
                                  </p:stCondLst>
                                  <p:childTnLst>
                                    <p:animRot by="-5400000">
                                      <p:cBhvr>
                                        <p:cTn id="73" dur="2000" fill="hold"/>
                                        <p:tgtEl>
                                          <p:spTgt spid="15"/>
                                        </p:tgtEl>
                                        <p:attrNameLst>
                                          <p:attrName>r</p:attrName>
                                        </p:attrNameLst>
                                      </p:cBhvr>
                                    </p:animRot>
                                  </p:childTnLst>
                                </p:cTn>
                              </p:par>
                              <p:par>
                                <p:cTn id="74" presetID="6" presetClass="emph" presetSubtype="0" fill="hold" grpId="4" nodeType="withEffect">
                                  <p:stCondLst>
                                    <p:cond delay="0"/>
                                  </p:stCondLst>
                                  <p:childTnLst>
                                    <p:animScale>
                                      <p:cBhvr>
                                        <p:cTn id="75" dur="2000" fill="hold"/>
                                        <p:tgtEl>
                                          <p:spTgt spid="14"/>
                                        </p:tgtEl>
                                      </p:cBhvr>
                                      <p:by x="82000" y="82000"/>
                                    </p:animScale>
                                  </p:childTnLst>
                                </p:cTn>
                              </p:par>
                              <p:par>
                                <p:cTn id="76" presetID="6" presetClass="emph" presetSubtype="0" fill="hold" grpId="4" nodeType="withEffect">
                                  <p:stCondLst>
                                    <p:cond delay="0"/>
                                  </p:stCondLst>
                                  <p:childTnLst>
                                    <p:animScale>
                                      <p:cBhvr>
                                        <p:cTn id="77" dur="2000" fill="hold"/>
                                        <p:tgtEl>
                                          <p:spTgt spid="15"/>
                                        </p:tgtEl>
                                      </p:cBhvr>
                                      <p:by x="82000" y="82000"/>
                                    </p:animScale>
                                  </p:childTnLst>
                                </p:cTn>
                              </p:par>
                              <p:par>
                                <p:cTn id="78" presetID="10" presetClass="exit" presetSubtype="0" fill="hold" grpId="2" nodeType="withEffect">
                                  <p:stCondLst>
                                    <p:cond delay="0"/>
                                  </p:stCondLst>
                                  <p:childTnLst>
                                    <p:animEffect transition="out" filter="fade">
                                      <p:cBhvr>
                                        <p:cTn id="79" dur="1750"/>
                                        <p:tgtEl>
                                          <p:spTgt spid="2"/>
                                        </p:tgtEl>
                                      </p:cBhvr>
                                    </p:animEffect>
                                    <p:set>
                                      <p:cBhvr>
                                        <p:cTn id="80" dur="1" fill="hold">
                                          <p:stCondLst>
                                            <p:cond delay="1749"/>
                                          </p:stCondLst>
                                        </p:cTn>
                                        <p:tgtEl>
                                          <p:spTgt spid="2"/>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4"/>
                                        </p:tgtEl>
                                      </p:cBhvr>
                                    </p:animEffect>
                                    <p:set>
                                      <p:cBhvr>
                                        <p:cTn id="83" dur="1" fill="hold">
                                          <p:stCondLst>
                                            <p:cond delay="499"/>
                                          </p:stCondLst>
                                        </p:cTn>
                                        <p:tgtEl>
                                          <p:spTgt spid="4"/>
                                        </p:tgtEl>
                                        <p:attrNameLst>
                                          <p:attrName>style.visibility</p:attrName>
                                        </p:attrNameLst>
                                      </p:cBhvr>
                                      <p:to>
                                        <p:strVal val="hidden"/>
                                      </p:to>
                                    </p:set>
                                  </p:childTnLst>
                                </p:cTn>
                              </p:par>
                            </p:childTnLst>
                          </p:cTn>
                        </p:par>
                        <p:par>
                          <p:cTn id="84" fill="hold">
                            <p:stCondLst>
                              <p:cond delay="2000"/>
                            </p:stCondLst>
                            <p:childTnLst>
                              <p:par>
                                <p:cTn id="85" presetID="10" presetClass="entr" presetSubtype="0" fill="hold" grpId="0" nodeType="after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childTnLst>
                                </p:cTn>
                              </p:par>
                            </p:childTnLst>
                          </p:cTn>
                        </p:par>
                        <p:par>
                          <p:cTn id="88" fill="hold">
                            <p:stCondLst>
                              <p:cond delay="2500"/>
                            </p:stCondLst>
                            <p:childTnLst>
                              <p:par>
                                <p:cTn id="89" presetID="10" presetClass="exit" presetSubtype="0" fill="hold" grpId="1" nodeType="afterEffect">
                                  <p:stCondLst>
                                    <p:cond delay="0"/>
                                  </p:stCondLst>
                                  <p:childTnLst>
                                    <p:animEffect transition="out" filter="fade">
                                      <p:cBhvr>
                                        <p:cTn id="90" dur="500"/>
                                        <p:tgtEl>
                                          <p:spTgt spid="5"/>
                                        </p:tgtEl>
                                      </p:cBhvr>
                                    </p:animEffect>
                                    <p:set>
                                      <p:cBhvr>
                                        <p:cTn id="91" dur="1" fill="hold">
                                          <p:stCondLst>
                                            <p:cond delay="499"/>
                                          </p:stCondLst>
                                        </p:cTn>
                                        <p:tgtEl>
                                          <p:spTgt spid="5"/>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6"/>
                                        </p:tgtEl>
                                      </p:cBhvr>
                                    </p:animEffect>
                                    <p:set>
                                      <p:cBhvr>
                                        <p:cTn id="94" dur="1" fill="hold">
                                          <p:stCondLst>
                                            <p:cond delay="499"/>
                                          </p:stCondLst>
                                        </p:cTn>
                                        <p:tgtEl>
                                          <p:spTgt spid="6"/>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7"/>
                                        </p:tgtEl>
                                      </p:cBhvr>
                                    </p:animEffect>
                                    <p:set>
                                      <p:cBhvr>
                                        <p:cTn id="97" dur="1" fill="hold">
                                          <p:stCondLst>
                                            <p:cond delay="499"/>
                                          </p:stCondLst>
                                        </p:cTn>
                                        <p:tgtEl>
                                          <p:spTgt spid="7"/>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8"/>
                                        </p:tgtEl>
                                      </p:cBhvr>
                                    </p:animEffect>
                                    <p:set>
                                      <p:cBhvr>
                                        <p:cTn id="100" dur="1" fill="hold">
                                          <p:stCondLst>
                                            <p:cond delay="499"/>
                                          </p:stCondLst>
                                        </p:cTn>
                                        <p:tgtEl>
                                          <p:spTgt spid="8"/>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13"/>
                                        </p:tgtEl>
                                        <p:attrNameLst>
                                          <p:attrName>style.visibility</p:attrName>
                                        </p:attrNameLst>
                                      </p:cBhvr>
                                      <p:to>
                                        <p:strVal val="visible"/>
                                      </p:to>
                                    </p:set>
                                    <p:animEffect transition="in" filter="fade">
                                      <p:cBhvr>
                                        <p:cTn id="105" dur="250"/>
                                        <p:tgtEl>
                                          <p:spTgt spid="13"/>
                                        </p:tgtEl>
                                      </p:cBhvr>
                                    </p:animEffect>
                                  </p:childTnLst>
                                </p:cTn>
                              </p:par>
                              <p:par>
                                <p:cTn id="106" presetID="10" presetClass="exit" presetSubtype="0" fill="hold" grpId="3" nodeType="withEffect">
                                  <p:stCondLst>
                                    <p:cond delay="0"/>
                                  </p:stCondLst>
                                  <p:childTnLst>
                                    <p:animEffect transition="out" filter="fade">
                                      <p:cBhvr>
                                        <p:cTn id="107" dur="500"/>
                                        <p:tgtEl>
                                          <p:spTgt spid="12"/>
                                        </p:tgtEl>
                                      </p:cBhvr>
                                    </p:animEffect>
                                    <p:set>
                                      <p:cBhvr>
                                        <p:cTn id="108" dur="1" fill="hold">
                                          <p:stCondLst>
                                            <p:cond delay="499"/>
                                          </p:stCondLst>
                                        </p:cTn>
                                        <p:tgtEl>
                                          <p:spTgt spid="12"/>
                                        </p:tgtEl>
                                        <p:attrNameLst>
                                          <p:attrName>style.visibility</p:attrName>
                                        </p:attrNameLst>
                                      </p:cBhvr>
                                      <p:to>
                                        <p:strVal val="hidden"/>
                                      </p:to>
                                    </p:set>
                                  </p:childTnLst>
                                </p:cTn>
                              </p:par>
                              <p:par>
                                <p:cTn id="109" presetID="10" presetClass="entr" presetSubtype="0" fill="hold" grpId="0" nodeType="withEffect">
                                  <p:stCondLst>
                                    <p:cond delay="0"/>
                                  </p:stCondLst>
                                  <p:childTnLst>
                                    <p:set>
                                      <p:cBhvr>
                                        <p:cTn id="110" dur="1" fill="hold">
                                          <p:stCondLst>
                                            <p:cond delay="0"/>
                                          </p:stCondLst>
                                        </p:cTn>
                                        <p:tgtEl>
                                          <p:spTgt spid="16"/>
                                        </p:tgtEl>
                                        <p:attrNameLst>
                                          <p:attrName>style.visibility</p:attrName>
                                        </p:attrNameLst>
                                      </p:cBhvr>
                                      <p:to>
                                        <p:strVal val="visible"/>
                                      </p:to>
                                    </p:set>
                                    <p:animEffect transition="in" filter="fade">
                                      <p:cBhvr>
                                        <p:cTn id="111" dur="100"/>
                                        <p:tgtEl>
                                          <p:spTgt spid="16"/>
                                        </p:tgtEl>
                                      </p:cBhvr>
                                    </p:animEffect>
                                  </p:childTnLst>
                                </p:cTn>
                              </p:par>
                              <p:par>
                                <p:cTn id="112" presetID="10" presetClass="exit" presetSubtype="0" fill="hold" grpId="3" nodeType="withEffect">
                                  <p:stCondLst>
                                    <p:cond delay="0"/>
                                  </p:stCondLst>
                                  <p:childTnLst>
                                    <p:animEffect transition="out" filter="fade">
                                      <p:cBhvr>
                                        <p:cTn id="113" dur="500"/>
                                        <p:tgtEl>
                                          <p:spTgt spid="14"/>
                                        </p:tgtEl>
                                      </p:cBhvr>
                                    </p:animEffect>
                                    <p:set>
                                      <p:cBhvr>
                                        <p:cTn id="114" dur="1" fill="hold">
                                          <p:stCondLst>
                                            <p:cond delay="499"/>
                                          </p:stCondLst>
                                        </p:cTn>
                                        <p:tgtEl>
                                          <p:spTgt spid="14"/>
                                        </p:tgtEl>
                                        <p:attrNameLst>
                                          <p:attrName>style.visibility</p:attrName>
                                        </p:attrNameLst>
                                      </p:cBhvr>
                                      <p:to>
                                        <p:strVal val="hidden"/>
                                      </p:to>
                                    </p:set>
                                  </p:childTnLst>
                                </p:cTn>
                              </p:par>
                              <p:par>
                                <p:cTn id="115" presetID="10" presetClass="exit" presetSubtype="0" fill="hold" grpId="3" nodeType="withEffect">
                                  <p:stCondLst>
                                    <p:cond delay="0"/>
                                  </p:stCondLst>
                                  <p:childTnLst>
                                    <p:animEffect transition="out" filter="fade">
                                      <p:cBhvr>
                                        <p:cTn id="116" dur="500"/>
                                        <p:tgtEl>
                                          <p:spTgt spid="15"/>
                                        </p:tgtEl>
                                      </p:cBhvr>
                                    </p:animEffect>
                                    <p:set>
                                      <p:cBhvr>
                                        <p:cTn id="117" dur="1" fill="hold">
                                          <p:stCondLst>
                                            <p:cond delay="499"/>
                                          </p:stCondLst>
                                        </p:cTn>
                                        <p:tgtEl>
                                          <p:spTgt spid="15"/>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0" presetClass="entr" presetSubtype="0" fill="hold" grpId="0" nodeType="clickEffect">
                                  <p:stCondLst>
                                    <p:cond delay="0"/>
                                  </p:stCondLst>
                                  <p:childTnLst>
                                    <p:set>
                                      <p:cBhvr>
                                        <p:cTn id="121" dur="1" fill="hold">
                                          <p:stCondLst>
                                            <p:cond delay="0"/>
                                          </p:stCondLst>
                                        </p:cTn>
                                        <p:tgtEl>
                                          <p:spTgt spid="17"/>
                                        </p:tgtEl>
                                        <p:attrNameLst>
                                          <p:attrName>style.visibility</p:attrName>
                                        </p:attrNameLst>
                                      </p:cBhvr>
                                      <p:to>
                                        <p:strVal val="visible"/>
                                      </p:to>
                                    </p:set>
                                    <p:animEffect transition="in" filter="dissolve">
                                      <p:cBhvr>
                                        <p:cTn id="122" dur="500">
                                          <p:stCondLst>
                                            <p:cond delay="0"/>
                                          </p:stCondLst>
                                        </p:cTn>
                                        <p:tgtEl>
                                          <p:spTgt spid="17"/>
                                        </p:tgtEl>
                                      </p:cBhvr>
                                    </p:animEffect>
                                    <p:anim to="" calcmode="lin" valueType="num">
                                      <p:cBhvr>
                                        <p:cTn id="123"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124" dur="500" fill="hold">
                                          <p:stCondLst>
                                            <p:cond delay="0"/>
                                          </p:stCondLst>
                                        </p:cTn>
                                        <p:tgtEl>
                                          <p:spTgt spid="17"/>
                                        </p:tgtEl>
                                        <p:attrNameLst>
                                          <p:attrName>ppt_h</p:attrName>
                                        </p:attrNameLst>
                                      </p:cBhvr>
                                      <p:tavLst>
                                        <p:tav tm="0">
                                          <p:val>
                                            <p:strVal val="#ppt_h*4"/>
                                          </p:val>
                                        </p:tav>
                                        <p:tav tm="100000">
                                          <p:val>
                                            <p:strVal val="#ppt_h"/>
                                          </p:val>
                                        </p:tav>
                                      </p:tavLst>
                                    </p:anim>
                                  </p:childTnLst>
                                </p:cTn>
                              </p:par>
                              <p:par>
                                <p:cTn id="125" presetID="0" presetClass="entr" presetSubtype="0" fill="hold" grpId="0" nodeType="withEffect">
                                  <p:stCondLst>
                                    <p:cond delay="250"/>
                                  </p:stCondLst>
                                  <p:childTnLst>
                                    <p:set>
                                      <p:cBhvr>
                                        <p:cTn id="126" dur="1" fill="hold">
                                          <p:stCondLst>
                                            <p:cond delay="0"/>
                                          </p:stCondLst>
                                        </p:cTn>
                                        <p:tgtEl>
                                          <p:spTgt spid="18"/>
                                        </p:tgtEl>
                                        <p:attrNameLst>
                                          <p:attrName>style.visibility</p:attrName>
                                        </p:attrNameLst>
                                      </p:cBhvr>
                                      <p:to>
                                        <p:strVal val="visible"/>
                                      </p:to>
                                    </p:set>
                                    <p:animEffect transition="in" filter="dissolve">
                                      <p:cBhvr>
                                        <p:cTn id="127" dur="500">
                                          <p:stCondLst>
                                            <p:cond delay="0"/>
                                          </p:stCondLst>
                                        </p:cTn>
                                        <p:tgtEl>
                                          <p:spTgt spid="18"/>
                                        </p:tgtEl>
                                      </p:cBhvr>
                                    </p:animEffect>
                                    <p:anim to="" calcmode="lin" valueType="num">
                                      <p:cBhvr>
                                        <p:cTn id="128"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129" dur="500" fill="hold">
                                          <p:stCondLst>
                                            <p:cond delay="0"/>
                                          </p:stCondLst>
                                        </p:cTn>
                                        <p:tgtEl>
                                          <p:spTgt spid="18"/>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2" grpId="0"/>
      <p:bldP spid="2" grpId="1"/>
      <p:bldP spid="2" grpId="2"/>
      <p:bldP spid="10" grpId="0"/>
      <p:bldP spid="10" grpId="1"/>
      <p:bldP spid="12" grpId="0"/>
      <p:bldP spid="12" grpId="1"/>
      <p:bldP spid="12" grpId="2"/>
      <p:bldP spid="12" grpId="3"/>
      <p:bldP spid="5" grpId="0"/>
      <p:bldP spid="5" grpId="1"/>
      <p:bldP spid="5" grpId="2"/>
      <p:bldP spid="6" grpId="0"/>
      <p:bldP spid="6" grpId="1"/>
      <p:bldP spid="6" grpId="2"/>
      <p:bldP spid="7" grpId="0"/>
      <p:bldP spid="7" grpId="1"/>
      <p:bldP spid="7" grpId="2"/>
      <p:bldP spid="8" grpId="0"/>
      <p:bldP spid="8" grpId="1"/>
      <p:bldP spid="8" grpId="2"/>
      <p:bldP spid="9" grpId="0"/>
      <p:bldP spid="13" grpId="0"/>
      <p:bldP spid="16" grpId="0"/>
      <p:bldP spid="14" grpId="0"/>
      <p:bldP spid="14" grpId="2"/>
      <p:bldP spid="14" grpId="3"/>
      <p:bldP spid="14" grpId="4"/>
      <p:bldP spid="14" grpId="5"/>
      <p:bldP spid="15" grpId="0"/>
      <p:bldP spid="15" grpId="2"/>
      <p:bldP spid="15" grpId="3"/>
      <p:bldP spid="15" grpId="4"/>
      <p:bldP spid="15" grpId="5"/>
      <p:bldP spid="17" grpId="0"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500"/>
          <a:stretch/>
        </p:blipFill>
        <p:spPr>
          <a:xfrm>
            <a:off x="0" y="0"/>
            <a:ext cx="9144000" cy="6858000"/>
          </a:xfrm>
          <a:prstGeom prst="rect">
            <a:avLst/>
          </a:prstGeom>
        </p:spPr>
      </p:pic>
      <p:sp>
        <p:nvSpPr>
          <p:cNvPr id="2" name="Title 1"/>
          <p:cNvSpPr>
            <a:spLocks noGrp="1"/>
          </p:cNvSpPr>
          <p:nvPr>
            <p:ph type="title"/>
          </p:nvPr>
        </p:nvSpPr>
        <p:spPr>
          <a:xfrm>
            <a:off x="457200" y="304800"/>
            <a:ext cx="8229600" cy="62484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rgbClr val="996633"/>
                </a:solidFill>
                <a:effectLst>
                  <a:glow rad="152400">
                    <a:srgbClr val="00B0F0">
                      <a:alpha val="60000"/>
                    </a:srgbClr>
                  </a:glow>
                </a:effectLst>
              </a:rPr>
              <a:t>"Therefore whoever hears these sayings of Mine, and does them,    I will liken him to a wise man who built his house on the rock: and the rain descended, the floods came, and the winds blew and beat on that house; and it did not fall, for it was founded on the rock." </a:t>
            </a:r>
            <a:r>
              <a:rPr lang="en-US" sz="3200" b="1" i="1" dirty="0">
                <a:ln w="11430"/>
                <a:solidFill>
                  <a:srgbClr val="996633"/>
                </a:solidFill>
                <a:effectLst>
                  <a:glow rad="152400">
                    <a:srgbClr val="00B0F0">
                      <a:alpha val="60000"/>
                    </a:srgbClr>
                  </a:glow>
                </a:effectLst>
              </a:rPr>
              <a:t>— Matthew 7:24-25 </a:t>
            </a:r>
          </a:p>
        </p:txBody>
      </p:sp>
      <p:sp>
        <p:nvSpPr>
          <p:cNvPr id="4" name="Title 1"/>
          <p:cNvSpPr txBox="1">
            <a:spLocks/>
          </p:cNvSpPr>
          <p:nvPr/>
        </p:nvSpPr>
        <p:spPr>
          <a:xfrm>
            <a:off x="457200" y="304800"/>
            <a:ext cx="8229600" cy="6248400"/>
          </a:xfrm>
          <a:prstGeom prst="rect">
            <a:avLst/>
          </a:prstGeom>
        </p:spPr>
        <p:txBody>
          <a:bodyPr vert="horz" lIns="91440" tIns="45720" rIns="91440" bIns="45720" rtlCol="0" anchor="ctr">
            <a:normAutofit/>
            <a:scene3d>
              <a:camera prst="orthographicFront"/>
              <a:lightRig rig="flat" dir="tl">
                <a:rot lat="0" lon="0" rev="0"/>
              </a:lightRig>
            </a:scene3d>
            <a:sp3d extrusionH="57150" prstMaterial="metal">
              <a:bevelT w="38100" h="3810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chemeClr val="bg1"/>
                  </a:solidFill>
                </a:ln>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glow rad="101600">
                    <a:schemeClr val="tx1"/>
                  </a:glow>
                  <a:outerShdw blurRad="50800" dist="39000" dir="5460000" algn="tl">
                    <a:srgbClr val="000000">
                      <a:alpha val="38000"/>
                    </a:srgbClr>
                  </a:outerShdw>
                </a:effectLst>
              </a:rPr>
              <a:t>"Therefore whoever hears these sayings of Mine, and does them,    I will liken him to a wise man who built his house on the rock: and the rain descended, the floods came, and the winds blew and beat on that house; and it did not fall, for it was founded on the rock." </a:t>
            </a:r>
            <a:r>
              <a:rPr lang="en-US" sz="3200" b="1" i="1" dirty="0">
                <a:ln w="11430">
                  <a:solidFill>
                    <a:schemeClr val="bg1"/>
                  </a:solidFill>
                </a:ln>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glow rad="101600">
                    <a:schemeClr val="tx1"/>
                  </a:glow>
                  <a:outerShdw blurRad="50800" dist="39000" dir="5460000" algn="tl">
                    <a:srgbClr val="000000">
                      <a:alpha val="38000"/>
                    </a:srgbClr>
                  </a:outerShdw>
                </a:effectLst>
              </a:rPr>
              <a:t>— Matthew 7:24-25 </a:t>
            </a:r>
          </a:p>
        </p:txBody>
      </p:sp>
      <p:sp>
        <p:nvSpPr>
          <p:cNvPr id="7" name="Title 1"/>
          <p:cNvSpPr txBox="1">
            <a:spLocks/>
          </p:cNvSpPr>
          <p:nvPr/>
        </p:nvSpPr>
        <p:spPr>
          <a:xfrm>
            <a:off x="4813663" y="1516460"/>
            <a:ext cx="2895600" cy="11814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6350" cmpd="sng">
                  <a:solidFill>
                    <a:srgbClr val="FFFF00"/>
                  </a:solidFill>
                  <a:prstDash val="solid"/>
                </a:ln>
                <a:solidFill>
                  <a:srgbClr val="FF0000"/>
                </a:solidFill>
                <a:effectLst>
                  <a:outerShdw blurRad="63500" dir="3600000" algn="tl" rotWithShape="0">
                    <a:srgbClr val="000000">
                      <a:alpha val="70000"/>
                    </a:srgbClr>
                  </a:outerShdw>
                </a:effectLst>
              </a:rPr>
              <a:t>.</a:t>
            </a:r>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rPr>
              <a:t>                 </a:t>
            </a:r>
            <a:r>
              <a:rPr lang="en-US" sz="100" b="1" dirty="0">
                <a:ln w="6350" cmpd="sng">
                  <a:solidFill>
                    <a:srgbClr val="FFFF00"/>
                  </a:solidFill>
                  <a:prstDash val="solid"/>
                </a:ln>
                <a:solidFill>
                  <a:srgbClr val="FF0000"/>
                </a:solidFill>
                <a:effectLst>
                  <a:outerShdw blurRad="63500" dir="3600000" algn="tl" rotWithShape="0">
                    <a:srgbClr val="000000">
                      <a:alpha val="70000"/>
                    </a:srgbClr>
                  </a:outerShdw>
                </a:effectLst>
              </a:rPr>
              <a:t>.</a:t>
            </a:r>
          </a:p>
        </p:txBody>
      </p:sp>
      <p:sp>
        <p:nvSpPr>
          <p:cNvPr id="5" name="Title 1"/>
          <p:cNvSpPr txBox="1">
            <a:spLocks/>
          </p:cNvSpPr>
          <p:nvPr/>
        </p:nvSpPr>
        <p:spPr>
          <a:xfrm>
            <a:off x="3886200" y="4876800"/>
            <a:ext cx="2747058" cy="1066800"/>
          </a:xfrm>
          <a:prstGeom prst="rect">
            <a:avLst/>
          </a:prstGeom>
        </p:spPr>
        <p:txBody>
          <a:bodyPr vert="horz" lIns="91440" tIns="45720" rIns="91440" bIns="45720" rtlCol="0" anchor="ctr">
            <a:noAutofit/>
            <a:scene3d>
              <a:camera prst="orthographicFront"/>
              <a:lightRig rig="flat" dir="t"/>
            </a:scene3d>
            <a:sp3d extrusionH="57150" prstMaterial="metal">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noFill/>
                  <a:prstDash val="solid"/>
                </a:ln>
                <a:solidFill>
                  <a:schemeClr val="bg1"/>
                </a:solidFill>
                <a:effectLst>
                  <a:outerShdw blurRad="63500" dir="3600000" algn="tl" rotWithShape="0">
                    <a:srgbClr val="000000">
                      <a:alpha val="70000"/>
                    </a:srgbClr>
                  </a:outerShdw>
                </a:effectLst>
              </a:rPr>
              <a:t> </a:t>
            </a:r>
            <a:r>
              <a:rPr lang="en-US" sz="5100" b="1" dirty="0">
                <a:ln w="6350" cmpd="sng">
                  <a:noFill/>
                  <a:prstDash val="solid"/>
                </a:ln>
                <a:solidFill>
                  <a:schemeClr val="bg1"/>
                </a:solidFill>
                <a:effectLst>
                  <a:outerShdw blurRad="63500" dir="3600000" algn="tl" rotWithShape="0">
                    <a:srgbClr val="000000">
                      <a:alpha val="70000"/>
                    </a:srgbClr>
                  </a:outerShdw>
                </a:effectLst>
              </a:rPr>
              <a:t> </a:t>
            </a:r>
            <a:r>
              <a:rPr lang="en-US" b="1" dirty="0">
                <a:ln w="11430">
                  <a:solidFill>
                    <a:schemeClr val="bg1"/>
                  </a:solidFill>
                </a:ln>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glow rad="63500">
                    <a:schemeClr val="tx1"/>
                  </a:glow>
                  <a:outerShdw blurRad="50800" dist="39000" dir="5460000" algn="tl">
                    <a:srgbClr val="000000">
                      <a:alpha val="38000"/>
                    </a:srgbClr>
                  </a:outerShdw>
                </a:effectLst>
              </a:rPr>
              <a:t>founded</a:t>
            </a:r>
          </a:p>
        </p:txBody>
      </p:sp>
      <p:sp>
        <p:nvSpPr>
          <p:cNvPr id="8" name="!!God">
            <a:extLst>
              <a:ext uri="{FF2B5EF4-FFF2-40B4-BE49-F238E27FC236}">
                <a16:creationId xmlns:a16="http://schemas.microsoft.com/office/drawing/2014/main" id="{AD52E661-E116-47EA-9918-92F0D6191568}"/>
              </a:ext>
            </a:extLst>
          </p:cNvPr>
          <p:cNvSpPr txBox="1">
            <a:spLocks noChangeArrowheads="1"/>
          </p:cNvSpPr>
          <p:nvPr/>
        </p:nvSpPr>
        <p:spPr bwMode="auto">
          <a:xfrm>
            <a:off x="4955060" y="1694618"/>
            <a:ext cx="2591122" cy="78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wise man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ock1">
            <a:extLst>
              <a:ext uri="{FF2B5EF4-FFF2-40B4-BE49-F238E27FC236}">
                <a16:creationId xmlns:a16="http://schemas.microsoft.com/office/drawing/2014/main" id="{433F1C82-B2CE-45C1-A659-F2A4F7EA3327}"/>
              </a:ext>
            </a:extLst>
          </p:cNvPr>
          <p:cNvSpPr txBox="1">
            <a:spLocks/>
          </p:cNvSpPr>
          <p:nvPr/>
        </p:nvSpPr>
        <p:spPr>
          <a:xfrm>
            <a:off x="5800724" y="2336450"/>
            <a:ext cx="1527001" cy="844900"/>
          </a:xfrm>
          <a:prstGeom prst="rect">
            <a:avLst/>
          </a:prstGeom>
        </p:spPr>
        <p:txBody>
          <a:bodyPr vert="horz" lIns="91440" tIns="45720" rIns="91440" bIns="45720" rtlCol="0" anchor="ctr">
            <a:noAutofit/>
            <a:scene3d>
              <a:camera prst="orthographicFront"/>
              <a:lightRig rig="flat" dir="t"/>
            </a:scene3d>
            <a:sp3d extrusionH="57150" prstMaterial="metal">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chemeClr val="bg1"/>
                  </a:solidFill>
                </a:ln>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glow rad="63500">
                    <a:schemeClr val="tx1"/>
                  </a:glow>
                  <a:outerShdw blurRad="50800" dist="39000" dir="5460000" algn="tl">
                    <a:srgbClr val="000000">
                      <a:alpha val="38000"/>
                    </a:srgbClr>
                  </a:outerShdw>
                </a:effectLst>
              </a:rPr>
              <a:t>rock</a:t>
            </a:r>
          </a:p>
        </p:txBody>
      </p:sp>
      <p:sp>
        <p:nvSpPr>
          <p:cNvPr id="10" name="!!Rock2">
            <a:extLst>
              <a:ext uri="{FF2B5EF4-FFF2-40B4-BE49-F238E27FC236}">
                <a16:creationId xmlns:a16="http://schemas.microsoft.com/office/drawing/2014/main" id="{ECC61004-1033-4BB2-BFA1-053AE4CD495F}"/>
              </a:ext>
            </a:extLst>
          </p:cNvPr>
          <p:cNvSpPr txBox="1">
            <a:spLocks/>
          </p:cNvSpPr>
          <p:nvPr/>
        </p:nvSpPr>
        <p:spPr>
          <a:xfrm>
            <a:off x="1745456" y="5693426"/>
            <a:ext cx="1742034" cy="835962"/>
          </a:xfrm>
          <a:prstGeom prst="rect">
            <a:avLst/>
          </a:prstGeom>
        </p:spPr>
        <p:txBody>
          <a:bodyPr vert="horz" lIns="91440" tIns="45720" rIns="91440" bIns="45720" rtlCol="0" anchor="ctr">
            <a:noAutofit/>
            <a:scene3d>
              <a:camera prst="orthographicFront"/>
              <a:lightRig rig="flat" dir="t"/>
            </a:scene3d>
            <a:sp3d extrusionH="57150" prstMaterial="metal">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chemeClr val="bg1"/>
                  </a:solidFill>
                </a:ln>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glow rad="63500">
                    <a:schemeClr val="tx1"/>
                  </a:glow>
                  <a:outerShdw blurRad="50800" dist="39000" dir="5460000" algn="tl">
                    <a:srgbClr val="000000">
                      <a:alpha val="38000"/>
                    </a:srgbClr>
                  </a:outerShdw>
                </a:effectLst>
              </a:rPr>
              <a:t>rock</a:t>
            </a:r>
          </a:p>
        </p:txBody>
      </p:sp>
    </p:spTree>
    <p:extLst>
      <p:ext uri="{BB962C8B-B14F-4D97-AF65-F5344CB8AC3E}">
        <p14:creationId xmlns:p14="http://schemas.microsoft.com/office/powerpoint/2010/main" val="327333540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0-#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xit" presetSubtype="0" fill="hold" grpId="0" nodeType="afterEffect">
                                  <p:stCondLst>
                                    <p:cond delay="0"/>
                                  </p:stCondLst>
                                  <p:childTnLst>
                                    <p:animEffect transition="out" filter="fade">
                                      <p:cBhvr>
                                        <p:cTn id="15" dur="250"/>
                                        <p:tgtEl>
                                          <p:spTgt spid="5"/>
                                        </p:tgtEl>
                                      </p:cBhvr>
                                    </p:animEffect>
                                    <p:set>
                                      <p:cBhvr>
                                        <p:cTn id="16" dur="1" fill="hold">
                                          <p:stCondLst>
                                            <p:cond delay="249"/>
                                          </p:stCondLst>
                                        </p:cTn>
                                        <p:tgtEl>
                                          <p:spTgt spid="5"/>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5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5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18" presetClass="emph" presetSubtype="0" fill="hold" grpId="1" nodeType="withEffect">
                                  <p:stCondLst>
                                    <p:cond delay="0"/>
                                  </p:stCondLst>
                                  <p:childTnLst>
                                    <p:set>
                                      <p:cBhvr override="childStyle">
                                        <p:cTn id="29" dur="500" fill="hold"/>
                                        <p:tgtEl>
                                          <p:spTgt spid="7"/>
                                        </p:tgtEl>
                                        <p:attrNameLst>
                                          <p:attrName>style.textDecorationUnderline</p:attrName>
                                        </p:attrNameLst>
                                      </p:cBhvr>
                                      <p:to>
                                        <p:strVal val="true"/>
                                      </p:to>
                                    </p:set>
                                  </p:childTnLst>
                                </p:cTn>
                              </p:par>
                              <p:par>
                                <p:cTn id="30" presetID="22" presetClass="entr" presetSubtype="8"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7" grpId="1"/>
      <p:bldP spid="5" grpId="0"/>
      <p:bldP spid="8"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500"/>
          <a:stretch/>
        </p:blipFill>
        <p:spPr>
          <a:xfrm>
            <a:off x="0" y="0"/>
            <a:ext cx="9144000" cy="6858000"/>
          </a:xfrm>
          <a:prstGeom prst="rect">
            <a:avLst/>
          </a:prstGeom>
        </p:spPr>
      </p:pic>
      <p:sp>
        <p:nvSpPr>
          <p:cNvPr id="8" name="!!God">
            <a:extLst>
              <a:ext uri="{FF2B5EF4-FFF2-40B4-BE49-F238E27FC236}">
                <a16:creationId xmlns:a16="http://schemas.microsoft.com/office/drawing/2014/main" id="{AD52E661-E116-47EA-9918-92F0D6191568}"/>
              </a:ext>
            </a:extLst>
          </p:cNvPr>
          <p:cNvSpPr txBox="1">
            <a:spLocks noChangeArrowheads="1"/>
          </p:cNvSpPr>
          <p:nvPr/>
        </p:nvSpPr>
        <p:spPr bwMode="auto">
          <a:xfrm>
            <a:off x="4947780" y="1018213"/>
            <a:ext cx="1558741" cy="78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FFFCC"/>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noFill/>
                  <a:prstDash val="solid"/>
                  <a:miter lim="800000"/>
                </a:ln>
                <a:solidFill>
                  <a:srgbClr val="CC99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a:t>
            </a:r>
            <a:endParaRPr kumimoji="0" lang="en-US" altLang="en-US" sz="4400" b="1" i="1" u="none" strike="noStrike" kern="0" cap="none" spc="0" normalizeH="0" baseline="0" noProof="0" dirty="0">
              <a:ln w="3175" cmpd="sng">
                <a:noFill/>
                <a:prstDash val="solid"/>
                <a:miter lim="800000"/>
              </a:ln>
              <a:solidFill>
                <a:srgbClr val="CC99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ock1">
            <a:extLst>
              <a:ext uri="{FF2B5EF4-FFF2-40B4-BE49-F238E27FC236}">
                <a16:creationId xmlns:a16="http://schemas.microsoft.com/office/drawing/2014/main" id="{E24604B3-EE43-466B-8F0F-38E5493AF675}"/>
              </a:ext>
            </a:extLst>
          </p:cNvPr>
          <p:cNvSpPr txBox="1">
            <a:spLocks/>
          </p:cNvSpPr>
          <p:nvPr/>
        </p:nvSpPr>
        <p:spPr>
          <a:xfrm>
            <a:off x="6463364" y="4014938"/>
            <a:ext cx="1784016" cy="808522"/>
          </a:xfrm>
          <a:prstGeom prst="rect">
            <a:avLst/>
          </a:prstGeom>
        </p:spPr>
        <p:txBody>
          <a:bodyPr vert="horz" lIns="91440" tIns="45720" rIns="91440" bIns="45720" rtlCol="0" anchor="ctr">
            <a:noAutofit/>
            <a:scene3d>
              <a:camera prst="orthographicFront"/>
              <a:lightRig rig="flat" dir="t"/>
            </a:scene3d>
            <a:sp3d extrusionH="57150" prstMaterial="metal">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chemeClr val="bg1"/>
                  </a:solidFill>
                </a:ln>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glow rad="63500">
                    <a:schemeClr val="tx1"/>
                  </a:glow>
                  <a:outerShdw blurRad="50800" dist="39000" dir="5460000" algn="tl">
                    <a:srgbClr val="000000">
                      <a:alpha val="38000"/>
                    </a:srgbClr>
                  </a:outerShdw>
                </a:effectLst>
              </a:rPr>
              <a:t>Rock</a:t>
            </a:r>
          </a:p>
        </p:txBody>
      </p:sp>
      <p:sp>
        <p:nvSpPr>
          <p:cNvPr id="11" name="!!Rock2">
            <a:extLst>
              <a:ext uri="{FF2B5EF4-FFF2-40B4-BE49-F238E27FC236}">
                <a16:creationId xmlns:a16="http://schemas.microsoft.com/office/drawing/2014/main" id="{B4C3A28B-339F-4E90-88FC-CD6588F01536}"/>
              </a:ext>
            </a:extLst>
          </p:cNvPr>
          <p:cNvSpPr txBox="1">
            <a:spLocks/>
          </p:cNvSpPr>
          <p:nvPr/>
        </p:nvSpPr>
        <p:spPr>
          <a:xfrm>
            <a:off x="6463364" y="4014938"/>
            <a:ext cx="1784016" cy="808522"/>
          </a:xfrm>
          <a:prstGeom prst="rect">
            <a:avLst/>
          </a:prstGeom>
        </p:spPr>
        <p:txBody>
          <a:bodyPr vert="horz" lIns="91440" tIns="45720" rIns="91440" bIns="45720" rtlCol="0" anchor="ctr">
            <a:noAutofit/>
            <a:scene3d>
              <a:camera prst="orthographicFront"/>
              <a:lightRig rig="flat" dir="t"/>
            </a:scene3d>
            <a:sp3d extrusionH="57150" prstMaterial="metal">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chemeClr val="bg1"/>
                  </a:solidFill>
                </a:ln>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glow rad="63500">
                    <a:schemeClr val="tx1"/>
                  </a:glow>
                  <a:outerShdw blurRad="50800" dist="39000" dir="5460000" algn="tl">
                    <a:srgbClr val="000000">
                      <a:alpha val="38000"/>
                    </a:srgbClr>
                  </a:outerShdw>
                </a:effectLst>
              </a:rPr>
              <a:t>Rock</a:t>
            </a:r>
          </a:p>
        </p:txBody>
      </p:sp>
      <p:sp>
        <p:nvSpPr>
          <p:cNvPr id="12" name="Title 1" hidden="1">
            <a:extLst>
              <a:ext uri="{FF2B5EF4-FFF2-40B4-BE49-F238E27FC236}">
                <a16:creationId xmlns:a16="http://schemas.microsoft.com/office/drawing/2014/main" id="{603724DB-FBE9-46EB-9E47-F8E6FAD34DAC}"/>
              </a:ext>
            </a:extLst>
          </p:cNvPr>
          <p:cNvSpPr txBox="1">
            <a:spLocks/>
          </p:cNvSpPr>
          <p:nvPr/>
        </p:nvSpPr>
        <p:spPr>
          <a:xfrm>
            <a:off x="3276600" y="3200400"/>
            <a:ext cx="1600200" cy="1066800"/>
          </a:xfrm>
          <a:prstGeom prst="rect">
            <a:avLst/>
          </a:prstGeom>
        </p:spPr>
        <p:txBody>
          <a:bodyPr vert="horz" lIns="91440" tIns="45720" rIns="91440" bIns="45720" rtlCol="0" anchor="ctr">
            <a:normAutofit/>
            <a:scene3d>
              <a:camera prst="orthographicFront"/>
              <a:lightRig rig="flat" dir="t">
                <a:rot lat="0" lon="0" rev="6600000"/>
              </a:lightRig>
            </a:scene3d>
            <a:sp3d extrusionH="31750" contourW="8890">
              <a:contourClr>
                <a:srgbClr val="A94543"/>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w="11430">
                  <a:noFill/>
                </a:ln>
                <a:solidFill>
                  <a:srgbClr val="CC9900"/>
                </a:solidFill>
                <a:effectLst>
                  <a:outerShdw blurRad="50800" dist="39000" dir="5460000" algn="tl">
                    <a:srgbClr val="000000">
                      <a:alpha val="38000"/>
                    </a:srgbClr>
                  </a:outerShdw>
                </a:effectLst>
              </a:rPr>
              <a:t> </a:t>
            </a:r>
            <a:r>
              <a:rPr lang="en-US" sz="4950" b="1" dirty="0">
                <a:ln w="11430">
                  <a:noFill/>
                </a:ln>
                <a:solidFill>
                  <a:srgbClr val="CC9900"/>
                </a:solidFill>
                <a:effectLst>
                  <a:outerShdw blurRad="50800" dist="39000" dir="5460000" algn="tl">
                    <a:srgbClr val="000000">
                      <a:alpha val="38000"/>
                    </a:srgbClr>
                  </a:outerShdw>
                </a:effectLst>
              </a:rPr>
              <a:t> </a:t>
            </a:r>
            <a:r>
              <a:rPr lang="en-US" b="1" dirty="0">
                <a:ln w="11430">
                  <a:noFill/>
                </a:ln>
                <a:solidFill>
                  <a:srgbClr val="FF0000"/>
                </a:solidFill>
                <a:effectLst/>
              </a:rPr>
              <a:t>GOD</a:t>
            </a:r>
          </a:p>
        </p:txBody>
      </p:sp>
    </p:spTree>
    <p:extLst>
      <p:ext uri="{BB962C8B-B14F-4D97-AF65-F5344CB8AC3E}">
        <p14:creationId xmlns:p14="http://schemas.microsoft.com/office/powerpoint/2010/main" val="3180671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11111E-6 2.96296E-6 L -0.16771 0.34074 " pathEditMode="relative" rAng="0" ptsTypes="AA">
                                      <p:cBhvr>
                                        <p:cTn id="6" dur="2000" fill="hold"/>
                                        <p:tgtEl>
                                          <p:spTgt spid="8"/>
                                        </p:tgtEl>
                                        <p:attrNameLst>
                                          <p:attrName>ppt_x</p:attrName>
                                          <p:attrName>ppt_y</p:attrName>
                                        </p:attrNameLst>
                                      </p:cBhvr>
                                      <p:rCtr x="-8385" y="170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images.fotocommunity.com/photos/subjects/critique-straight-and-tough/show-me-my-way-my-t - Internet Explorer"/>
          <p:cNvPicPr>
            <a:picLocks noChangeAspect="1"/>
          </p:cNvPicPr>
          <p:nvPr/>
        </p:nvPicPr>
        <p:blipFill rotWithShape="1">
          <a:blip r:embed="rId3">
            <a:extLst>
              <a:ext uri="{28A0092B-C50C-407E-A947-70E740481C1C}">
                <a14:useLocalDpi xmlns:a14="http://schemas.microsoft.com/office/drawing/2010/main" val="0"/>
              </a:ext>
            </a:extLst>
          </a:blip>
          <a:srcRect l="1140" t="24065" r="68353" b="41130"/>
          <a:stretch/>
        </p:blipFill>
        <p:spPr>
          <a:xfrm>
            <a:off x="1" y="1"/>
            <a:ext cx="9144000" cy="6858000"/>
          </a:xfrm>
          <a:prstGeom prst="rect">
            <a:avLst/>
          </a:prstGeom>
        </p:spPr>
      </p:pic>
      <p:sp>
        <p:nvSpPr>
          <p:cNvPr id="15" name="Title 1">
            <a:extLst>
              <a:ext uri="{FF2B5EF4-FFF2-40B4-BE49-F238E27FC236}">
                <a16:creationId xmlns:a16="http://schemas.microsoft.com/office/drawing/2014/main" id="{6DC0F78C-1F3B-48A0-BA3D-E0D444CE8A10}"/>
              </a:ext>
            </a:extLst>
          </p:cNvPr>
          <p:cNvSpPr txBox="1">
            <a:spLocks/>
          </p:cNvSpPr>
          <p:nvPr/>
        </p:nvSpPr>
        <p:spPr>
          <a:xfrm>
            <a:off x="6463364" y="4014938"/>
            <a:ext cx="1784016" cy="808522"/>
          </a:xfrm>
          <a:prstGeom prst="rect">
            <a:avLst/>
          </a:prstGeom>
        </p:spPr>
        <p:txBody>
          <a:bodyPr vert="horz" lIns="91440" tIns="45720" rIns="91440" bIns="45720" rtlCol="0" anchor="ctr">
            <a:noAutofit/>
            <a:scene3d>
              <a:camera prst="orthographicFront"/>
              <a:lightRig rig="flat" dir="t"/>
            </a:scene3d>
            <a:sp3d extrusionH="57150" prstMaterial="metal">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chemeClr val="bg1"/>
                  </a:solidFill>
                </a:ln>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glow rad="63500">
                    <a:schemeClr val="tx1"/>
                  </a:glow>
                  <a:outerShdw blurRad="50800" dist="39000" dir="5460000" algn="tl">
                    <a:srgbClr val="000000">
                      <a:alpha val="38000"/>
                    </a:srgbClr>
                  </a:outerShdw>
                </a:effectLst>
              </a:rPr>
              <a:t>Rock</a:t>
            </a:r>
          </a:p>
        </p:txBody>
      </p:sp>
      <p:sp>
        <p:nvSpPr>
          <p:cNvPr id="2" name="Title 1"/>
          <p:cNvSpPr>
            <a:spLocks noGrp="1"/>
          </p:cNvSpPr>
          <p:nvPr>
            <p:ph type="title"/>
          </p:nvPr>
        </p:nvSpPr>
        <p:spPr>
          <a:xfrm>
            <a:off x="457200" y="1036638"/>
            <a:ext cx="8229600" cy="4754562"/>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rgbClr val="996633"/>
                </a:solidFill>
                <a:effectLst>
                  <a:glow rad="177800">
                    <a:srgbClr val="6600FF">
                      <a:alpha val="60000"/>
                    </a:srgbClr>
                  </a:glow>
                </a:effectLst>
              </a:rPr>
              <a:t>Do not fear, nor be afraid; Have I not told you from that time, and declared it? You are My witnesses. Is there a GOD besides Me?  Indeed there is no other Rock;        I know not one.'" </a:t>
            </a:r>
            <a:r>
              <a:rPr lang="en-US" sz="3200" b="1" i="1" dirty="0">
                <a:ln w="11430"/>
                <a:solidFill>
                  <a:srgbClr val="996633"/>
                </a:solidFill>
                <a:effectLst>
                  <a:glow rad="177800">
                    <a:srgbClr val="6600FF">
                      <a:alpha val="60000"/>
                    </a:srgbClr>
                  </a:glow>
                </a:effectLst>
              </a:rPr>
              <a:t>— Isaiah 44:8 </a:t>
            </a:r>
          </a:p>
        </p:txBody>
      </p:sp>
      <p:sp>
        <p:nvSpPr>
          <p:cNvPr id="6" name="Title 1"/>
          <p:cNvSpPr txBox="1">
            <a:spLocks/>
          </p:cNvSpPr>
          <p:nvPr/>
        </p:nvSpPr>
        <p:spPr>
          <a:xfrm>
            <a:off x="466344" y="1216152"/>
            <a:ext cx="32766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rPr>
              <a:t>Do not fear</a:t>
            </a:r>
          </a:p>
        </p:txBody>
      </p:sp>
      <p:sp>
        <p:nvSpPr>
          <p:cNvPr id="7" name="Title 1"/>
          <p:cNvSpPr txBox="1">
            <a:spLocks/>
          </p:cNvSpPr>
          <p:nvPr/>
        </p:nvSpPr>
        <p:spPr>
          <a:xfrm>
            <a:off x="3063240" y="2514600"/>
            <a:ext cx="57150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rPr>
              <a:t>You are My witnesses</a:t>
            </a:r>
          </a:p>
        </p:txBody>
      </p:sp>
      <p:sp>
        <p:nvSpPr>
          <p:cNvPr id="5" name="Title 1"/>
          <p:cNvSpPr txBox="1">
            <a:spLocks/>
          </p:cNvSpPr>
          <p:nvPr/>
        </p:nvSpPr>
        <p:spPr>
          <a:xfrm>
            <a:off x="457200" y="1036638"/>
            <a:ext cx="8229600" cy="4754562"/>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996633"/>
                </a:solidFill>
                <a:effectLst>
                  <a:glow rad="101600">
                    <a:schemeClr val="tx1"/>
                  </a:glow>
                  <a:outerShdw blurRad="50800" dist="39000" dir="5460000" algn="tl">
                    <a:srgbClr val="000000">
                      <a:alpha val="38000"/>
                    </a:srgbClr>
                  </a:outerShdw>
                </a:effectLst>
              </a:rPr>
              <a:t>Do not fear, nor be afraid; Have I not told you from that time, and declared it? You are My witnesses. Is there a GOD besides Me?  Indeed there is no other Rock;        I know not one.'" </a:t>
            </a:r>
            <a:r>
              <a:rPr lang="en-US" sz="3200" b="1" i="1" dirty="0">
                <a:ln w="11430"/>
                <a:solidFill>
                  <a:srgbClr val="996633"/>
                </a:solidFill>
                <a:effectLst>
                  <a:glow rad="101600">
                    <a:schemeClr val="tx1"/>
                  </a:glow>
                  <a:outerShdw blurRad="50800" dist="39000" dir="5460000" algn="tl">
                    <a:srgbClr val="000000">
                      <a:alpha val="38000"/>
                    </a:srgbClr>
                  </a:outerShdw>
                </a:effectLst>
              </a:rPr>
              <a:t>— Isaiah 44:8 </a:t>
            </a:r>
          </a:p>
        </p:txBody>
      </p:sp>
      <p:sp>
        <p:nvSpPr>
          <p:cNvPr id="8" name="Title 1"/>
          <p:cNvSpPr txBox="1">
            <a:spLocks/>
          </p:cNvSpPr>
          <p:nvPr/>
        </p:nvSpPr>
        <p:spPr>
          <a:xfrm>
            <a:off x="5715000" y="2507848"/>
            <a:ext cx="2895600" cy="1143000"/>
          </a:xfrm>
          <a:prstGeom prst="rect">
            <a:avLst/>
          </a:prstGeom>
        </p:spPr>
        <p:txBody>
          <a:bodyPr vert="horz" lIns="91440" tIns="45720" rIns="91440" bIns="45720" rtlCol="0" anchor="ctr">
            <a:normAutofit/>
            <a:scene3d>
              <a:camera prst="orthographicFront"/>
              <a:lightRig rig="flat" dir="t">
                <a:rot lat="0" lon="0" rev="6600000"/>
              </a:lightRig>
            </a:scene3d>
            <a:sp3d extrusionH="31750" contourW="8890">
              <a:bevelT w="38100" h="38100"/>
              <a:contourClr>
                <a:srgbClr val="A94543"/>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00" b="1" dirty="0">
                <a:ln w="11430"/>
                <a:solidFill>
                  <a:srgbClr val="CC9900"/>
                </a:solidFill>
                <a:effectLst>
                  <a:glow rad="63500">
                    <a:schemeClr val="tx1"/>
                  </a:glow>
                  <a:outerShdw blurRad="50800" dist="39000" dir="5460000" algn="tl">
                    <a:srgbClr val="000000">
                      <a:alpha val="38000"/>
                    </a:srgbClr>
                  </a:outerShdw>
                </a:effectLst>
              </a:rPr>
              <a:t> </a:t>
            </a:r>
            <a:r>
              <a:rPr lang="en-US" b="1" dirty="0">
                <a:ln w="11430"/>
                <a:solidFill>
                  <a:srgbClr val="CC9900"/>
                </a:solidFill>
                <a:effectLst>
                  <a:glow rad="63500">
                    <a:schemeClr val="tx1"/>
                  </a:glow>
                  <a:outerShdw blurRad="50800" dist="39000" dir="5460000" algn="tl">
                    <a:srgbClr val="000000">
                      <a:alpha val="38000"/>
                    </a:srgbClr>
                  </a:outerShdw>
                </a:effectLst>
              </a:rPr>
              <a:t> </a:t>
            </a:r>
            <a:r>
              <a:rPr lang="en-US" b="1" dirty="0">
                <a:ln w="11430"/>
                <a:solidFill>
                  <a:srgbClr val="996633"/>
                </a:solidFill>
                <a:effectLst>
                  <a:glow rad="63500">
                    <a:schemeClr val="tx1"/>
                  </a:glow>
                  <a:outerShdw blurRad="50800" dist="39000" dir="5460000" algn="tl">
                    <a:srgbClr val="000000">
                      <a:alpha val="38000"/>
                    </a:srgbClr>
                  </a:outerShdw>
                </a:effectLst>
              </a:rPr>
              <a:t>witnesses</a:t>
            </a:r>
          </a:p>
        </p:txBody>
      </p:sp>
      <p:sp>
        <p:nvSpPr>
          <p:cNvPr id="9" name="Title 1"/>
          <p:cNvSpPr txBox="1">
            <a:spLocks/>
          </p:cNvSpPr>
          <p:nvPr/>
        </p:nvSpPr>
        <p:spPr>
          <a:xfrm>
            <a:off x="3276600" y="3200400"/>
            <a:ext cx="1600200" cy="1066800"/>
          </a:xfrm>
          <a:prstGeom prst="rect">
            <a:avLst/>
          </a:prstGeom>
        </p:spPr>
        <p:txBody>
          <a:bodyPr vert="horz" lIns="91440" tIns="45720" rIns="91440" bIns="45720" rtlCol="0" anchor="ctr">
            <a:normAutofit/>
            <a:scene3d>
              <a:camera prst="orthographicFront"/>
              <a:lightRig rig="flat" dir="t">
                <a:rot lat="0" lon="0" rev="6600000"/>
              </a:lightRig>
            </a:scene3d>
            <a:sp3d extrusionH="31750" contourW="8890">
              <a:bevelT w="38100" h="38100"/>
              <a:contourClr>
                <a:srgbClr val="A94543"/>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w="11430"/>
                <a:solidFill>
                  <a:srgbClr val="CC9900"/>
                </a:solidFill>
                <a:effectLst>
                  <a:glow rad="63500">
                    <a:schemeClr val="tx1"/>
                  </a:glow>
                  <a:outerShdw blurRad="50800" dist="39000" dir="5460000" algn="tl">
                    <a:srgbClr val="000000">
                      <a:alpha val="38000"/>
                    </a:srgbClr>
                  </a:outerShdw>
                </a:effectLst>
              </a:rPr>
              <a:t> </a:t>
            </a:r>
            <a:r>
              <a:rPr lang="en-US" sz="4950" b="1" dirty="0">
                <a:ln w="11430"/>
                <a:solidFill>
                  <a:srgbClr val="CC9900"/>
                </a:solidFill>
                <a:effectLst>
                  <a:glow rad="63500">
                    <a:schemeClr val="tx1"/>
                  </a:glow>
                  <a:outerShdw blurRad="50800" dist="39000" dir="5460000" algn="tl">
                    <a:srgbClr val="000000">
                      <a:alpha val="38000"/>
                    </a:srgbClr>
                  </a:outerShdw>
                </a:effectLst>
              </a:rPr>
              <a:t> </a:t>
            </a:r>
            <a:r>
              <a:rPr lang="en-US" b="1" dirty="0">
                <a:ln w="11430"/>
                <a:solidFill>
                  <a:srgbClr val="996633"/>
                </a:solidFill>
                <a:effectLst>
                  <a:glow rad="88900">
                    <a:schemeClr val="tx1"/>
                  </a:glow>
                  <a:outerShdw blurRad="50800" dist="39000" dir="5460000" algn="tl">
                    <a:srgbClr val="000000">
                      <a:alpha val="38000"/>
                    </a:srgbClr>
                  </a:outerShdw>
                </a:effectLst>
              </a:rPr>
              <a:t>GOD</a:t>
            </a:r>
          </a:p>
        </p:txBody>
      </p:sp>
      <p:sp>
        <p:nvSpPr>
          <p:cNvPr id="10" name="Rectangle 2">
            <a:extLst>
              <a:ext uri="{FF2B5EF4-FFF2-40B4-BE49-F238E27FC236}">
                <a16:creationId xmlns:a16="http://schemas.microsoft.com/office/drawing/2014/main" id="{9AC5959A-DE06-4481-A453-E1303512D33D}"/>
              </a:ext>
            </a:extLst>
          </p:cNvPr>
          <p:cNvSpPr txBox="1">
            <a:spLocks noChangeArrowheads="1"/>
          </p:cNvSpPr>
          <p:nvPr/>
        </p:nvSpPr>
        <p:spPr bwMode="auto">
          <a:xfrm>
            <a:off x="516731" y="1350559"/>
            <a:ext cx="3178969" cy="766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 not fear</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01AB21F9-C229-4E58-9077-4E886A051C38}"/>
              </a:ext>
            </a:extLst>
          </p:cNvPr>
          <p:cNvSpPr txBox="1">
            <a:spLocks noChangeArrowheads="1"/>
          </p:cNvSpPr>
          <p:nvPr/>
        </p:nvSpPr>
        <p:spPr bwMode="auto">
          <a:xfrm>
            <a:off x="3086100" y="2693583"/>
            <a:ext cx="5648325" cy="771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a:t>
            </a:r>
            <a:r>
              <a:rPr kumimoji="0" lang="en-US" altLang="en-US" sz="438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are</a:t>
            </a:r>
            <a:r>
              <a:rPr kumimoji="0" lang="en-US" altLang="en-US" sz="4380" b="1" i="0" u="none" strike="noStrike" kern="0" cap="none" spc="0" normalizeH="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My witnesses</a:t>
            </a:r>
            <a:endParaRPr kumimoji="0" lang="en-US" altLang="en-US" sz="438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05E24859-4353-4A02-820F-5E1E35434FA3}"/>
              </a:ext>
            </a:extLst>
          </p:cNvPr>
          <p:cNvSpPr txBox="1">
            <a:spLocks noChangeArrowheads="1"/>
          </p:cNvSpPr>
          <p:nvPr/>
        </p:nvSpPr>
        <p:spPr bwMode="auto">
          <a:xfrm>
            <a:off x="4386650" y="4008120"/>
            <a:ext cx="3809930" cy="819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3175" cmpd="sng">
                  <a:solidFill>
                    <a:srgbClr val="FFFFFF"/>
                  </a:solidFill>
                  <a:prstDash val="solid"/>
                  <a:miter lim="800000"/>
                </a:ln>
                <a:solidFill>
                  <a:srgbClr val="DDBF23"/>
                </a:solidFill>
                <a:effectLst>
                  <a:glow rad="101600">
                    <a:srgbClr val="000000"/>
                  </a:glow>
                  <a:outerShdw blurRad="50800" algn="tl" rotWithShape="0">
                    <a:srgbClr val="000000"/>
                  </a:outerShdw>
                </a:effectLst>
                <a:latin typeface="Calibri" panose="020F0502020204030204" pitchFamily="34" charset="0"/>
              </a:rPr>
              <a:t>no other Rock</a:t>
            </a:r>
            <a:endParaRPr kumimoji="0" lang="en-US" altLang="en-US" b="1" i="1" u="none" strike="noStrike" kern="0" cap="none" spc="0" normalizeH="0" baseline="0" noProof="0" dirty="0">
              <a:ln w="3175" cmpd="sng">
                <a:solidFill>
                  <a:srgbClr val="FFFFFF"/>
                </a:solidFill>
                <a:prstDash val="solid"/>
                <a:miter lim="800000"/>
              </a:ln>
              <a:solidFill>
                <a:srgbClr val="DDBF23"/>
              </a:solidFill>
              <a:effectLst>
                <a:glow rad="101600">
                  <a:srgbClr val="000000"/>
                </a:glow>
                <a:outerShdw blurRad="50800" algn="tl" rotWithShape="0">
                  <a:srgbClr val="000000"/>
                </a:outerShdw>
              </a:effectLst>
              <a:uLnTx/>
              <a:uFillTx/>
              <a:latin typeface="Calibri" panose="020F0502020204030204" pitchFamily="34" charset="0"/>
            </a:endParaRPr>
          </a:p>
        </p:txBody>
      </p:sp>
      <p:pic>
        <p:nvPicPr>
          <p:cNvPr id="14" name="SpotlightShape1_rendered">
            <a:extLst>
              <a:ext uri="{FF2B5EF4-FFF2-40B4-BE49-F238E27FC236}">
                <a16:creationId xmlns:a16="http://schemas.microsoft.com/office/drawing/2014/main" id="{6A101997-8306-46CF-B82B-DB98A2A11E5E}"/>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17" name="!!God">
            <a:extLst>
              <a:ext uri="{FF2B5EF4-FFF2-40B4-BE49-F238E27FC236}">
                <a16:creationId xmlns:a16="http://schemas.microsoft.com/office/drawing/2014/main" id="{2D9FC7EC-94F0-4270-A224-FF3B7DA740E4}"/>
              </a:ext>
            </a:extLst>
          </p:cNvPr>
          <p:cNvSpPr txBox="1">
            <a:spLocks noChangeArrowheads="1"/>
          </p:cNvSpPr>
          <p:nvPr/>
        </p:nvSpPr>
        <p:spPr bwMode="auto">
          <a:xfrm>
            <a:off x="3452613" y="3365996"/>
            <a:ext cx="1485147" cy="78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FFFCC"/>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noFill/>
                  <a:prstDash val="solid"/>
                  <a:miter lim="800000"/>
                </a:ln>
                <a:solidFill>
                  <a:srgbClr val="CC99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a:t>
            </a:r>
            <a:endParaRPr kumimoji="0" lang="en-US" altLang="en-US" sz="4400" b="1" i="1" u="none" strike="noStrike" kern="0" cap="none" spc="0" normalizeH="0" baseline="0" noProof="0" dirty="0">
              <a:ln w="3175" cmpd="sng">
                <a:noFill/>
                <a:prstDash val="solid"/>
                <a:miter lim="800000"/>
              </a:ln>
              <a:solidFill>
                <a:srgbClr val="CC99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273335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500"/>
                                        <p:tgtEl>
                                          <p:spTgt spid="2"/>
                                        </p:tgtEl>
                                      </p:cBhvr>
                                    </p:animEffect>
                                  </p:childTnLst>
                                </p:cTn>
                              </p:par>
                              <p:par>
                                <p:cTn id="8" presetID="3" presetClass="entr" presetSubtype="5"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vertical)">
                                      <p:cBhvr>
                                        <p:cTn id="10" dur="500"/>
                                        <p:tgtEl>
                                          <p:spTgt spid="5"/>
                                        </p:tgtEl>
                                      </p:cBhvr>
                                    </p:animEffect>
                                  </p:childTnLst>
                                </p:cTn>
                              </p:par>
                            </p:childTnLst>
                          </p:cTn>
                        </p:par>
                        <p:par>
                          <p:cTn id="11" fill="hold">
                            <p:stCondLst>
                              <p:cond delay="500"/>
                            </p:stCondLst>
                            <p:childTnLst>
                              <p:par>
                                <p:cTn id="12" presetID="10" presetClass="exit" presetSubtype="0" fill="hold" grpId="0" nodeType="afterEffect">
                                  <p:stCondLst>
                                    <p:cond delay="0"/>
                                  </p:stCondLst>
                                  <p:childTnLst>
                                    <p:animEffect transition="out" filter="fade">
                                      <p:cBhvr>
                                        <p:cTn id="13" dur="250"/>
                                        <p:tgtEl>
                                          <p:spTgt spid="15"/>
                                        </p:tgtEl>
                                      </p:cBhvr>
                                    </p:animEffect>
                                    <p:set>
                                      <p:cBhvr>
                                        <p:cTn id="14" dur="1" fill="hold">
                                          <p:stCondLst>
                                            <p:cond delay="249"/>
                                          </p:stCondLst>
                                        </p:cTn>
                                        <p:tgtEl>
                                          <p:spTgt spid="15"/>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250"/>
                                        <p:tgtEl>
                                          <p:spTgt spid="17"/>
                                        </p:tgtEl>
                                      </p:cBhvr>
                                    </p:animEffect>
                                    <p:set>
                                      <p:cBhvr>
                                        <p:cTn id="17" dur="1" fill="hold">
                                          <p:stCondLst>
                                            <p:cond delay="24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18" presetClass="emph" presetSubtype="0" fill="hold" grpId="1" nodeType="withEffect">
                                  <p:stCondLst>
                                    <p:cond delay="0"/>
                                  </p:stCondLst>
                                  <p:childTnLst>
                                    <p:set>
                                      <p:cBhvr override="childStyle">
                                        <p:cTn id="24" dur="500" fill="hold"/>
                                        <p:tgtEl>
                                          <p:spTgt spid="6"/>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par>
                                <p:cTn id="33" presetID="18" presetClass="emph" presetSubtype="0" fill="hold" grpId="1" nodeType="withEffect">
                                  <p:stCondLst>
                                    <p:cond delay="0"/>
                                  </p:stCondLst>
                                  <p:childTnLst>
                                    <p:set>
                                      <p:cBhvr override="childStyle">
                                        <p:cTn id="34" dur="500" fill="hold"/>
                                        <p:tgtEl>
                                          <p:spTgt spid="7"/>
                                        </p:tgtEl>
                                        <p:attrNameLst>
                                          <p:attrName>style.textDecorationUnderline</p:attrName>
                                        </p:attrNameLst>
                                      </p:cBhvr>
                                      <p:to>
                                        <p:strVal val="true"/>
                                      </p:to>
                                    </p:set>
                                  </p:childTnLst>
                                </p:cTn>
                              </p:par>
                              <p:par>
                                <p:cTn id="35" presetID="22" presetClass="entr" presetSubtype="8"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par>
                                <p:cTn id="54" presetID="10" presetClass="entr" presetSubtype="0" fill="hold" grpId="0" nodeType="withEffect">
                                  <p:stCondLst>
                                    <p:cond delay="40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250"/>
                                        <p:tgtEl>
                                          <p:spTgt spid="8"/>
                                        </p:tgtEl>
                                      </p:cBhvr>
                                    </p:animEffect>
                                  </p:childTnLst>
                                </p:cTn>
                              </p:par>
                              <p:par>
                                <p:cTn id="57" presetID="10" presetClass="entr" presetSubtype="0" fill="hold" grpId="0" nodeType="withEffect">
                                  <p:stCondLst>
                                    <p:cond delay="40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250"/>
                                        <p:tgtEl>
                                          <p:spTgt spid="9"/>
                                        </p:tgtEl>
                                      </p:cBhvr>
                                    </p:animEffect>
                                  </p:childTnLst>
                                </p:cTn>
                              </p:par>
                              <p:par>
                                <p:cTn id="60" presetID="0" presetClass="path" presetSubtype="0" accel="50000" decel="50000" fill="hold" grpId="3" nodeType="withEffect">
                                  <p:stCondLst>
                                    <p:cond delay="400"/>
                                  </p:stCondLst>
                                  <p:childTnLst>
                                    <p:animMotion origin="layout" path="M -3.33333E-6 1.3506E-6 C -0.0052 0.02775 -0.01024 0.05573 -0.01909 0.08765 C -0.02795 0.11956 -0.03802 0.15795 -0.0533 0.19218 C -0.06857 0.22641 -0.08489 0.26156 -0.11111 0.29325 C -0.13732 0.32493 -0.17604 0.35869 -0.21111 0.38275 C -0.24618 0.4068 -0.28524 0.42345 -0.32135 0.43825 C -0.35746 0.45305 -0.40555 0.46508 -0.4276 0.47202 " pathEditMode="relative" rAng="0" ptsTypes="aaaaaaa">
                                      <p:cBhvr>
                                        <p:cTn id="61" dur="2000" fill="hold"/>
                                        <p:tgtEl>
                                          <p:spTgt spid="8"/>
                                        </p:tgtEl>
                                        <p:attrNameLst>
                                          <p:attrName>ppt_x</p:attrName>
                                          <p:attrName>ppt_y</p:attrName>
                                        </p:attrNameLst>
                                      </p:cBhvr>
                                      <p:rCtr x="-21389" y="23589"/>
                                    </p:animMotion>
                                  </p:childTnLst>
                                </p:cTn>
                              </p:par>
                              <p:par>
                                <p:cTn id="62" presetID="0" presetClass="path" presetSubtype="0" accel="50000" decel="50000" fill="hold" grpId="2" nodeType="withEffect">
                                  <p:stCondLst>
                                    <p:cond delay="400"/>
                                  </p:stCondLst>
                                  <p:childTnLst>
                                    <p:animMotion origin="layout" path="M -3.33333E-6 -7.9556E-7 L -0.09132 0.0074 " pathEditMode="relative" rAng="0" ptsTypes="AA">
                                      <p:cBhvr>
                                        <p:cTn id="63" dur="2000" fill="hold"/>
                                        <p:tgtEl>
                                          <p:spTgt spid="9"/>
                                        </p:tgtEl>
                                        <p:attrNameLst>
                                          <p:attrName>ppt_x</p:attrName>
                                          <p:attrName>ppt_y</p:attrName>
                                        </p:attrNameLst>
                                      </p:cBhvr>
                                      <p:rCtr x="-4566" y="370"/>
                                    </p:animMotion>
                                  </p:childTnLst>
                                </p:cTn>
                              </p:par>
                              <p:par>
                                <p:cTn id="64" presetID="10" presetClass="exit" presetSubtype="0" fill="hold" grpId="1" nodeType="withEffect">
                                  <p:stCondLst>
                                    <p:cond delay="400"/>
                                  </p:stCondLst>
                                  <p:childTnLst>
                                    <p:animEffect transition="out" filter="fade">
                                      <p:cBhvr>
                                        <p:cTn id="65" dur="1750"/>
                                        <p:tgtEl>
                                          <p:spTgt spid="2"/>
                                        </p:tgtEl>
                                      </p:cBhvr>
                                    </p:animEffect>
                                    <p:set>
                                      <p:cBhvr>
                                        <p:cTn id="66" dur="1" fill="hold">
                                          <p:stCondLst>
                                            <p:cond delay="1749"/>
                                          </p:stCondLst>
                                        </p:cTn>
                                        <p:tgtEl>
                                          <p:spTgt spid="2"/>
                                        </p:tgtEl>
                                        <p:attrNameLst>
                                          <p:attrName>style.visibility</p:attrName>
                                        </p:attrNameLst>
                                      </p:cBhvr>
                                      <p:to>
                                        <p:strVal val="hidden"/>
                                      </p:to>
                                    </p:set>
                                  </p:childTnLst>
                                </p:cTn>
                              </p:par>
                              <p:par>
                                <p:cTn id="67" presetID="10" presetClass="exit" presetSubtype="0" fill="hold" grpId="1" nodeType="withEffect">
                                  <p:stCondLst>
                                    <p:cond delay="400"/>
                                  </p:stCondLst>
                                  <p:childTnLst>
                                    <p:animEffect transition="out" filter="fade">
                                      <p:cBhvr>
                                        <p:cTn id="68" dur="1750"/>
                                        <p:tgtEl>
                                          <p:spTgt spid="5"/>
                                        </p:tgtEl>
                                      </p:cBhvr>
                                    </p:animEffect>
                                    <p:set>
                                      <p:cBhvr>
                                        <p:cTn id="69" dur="1" fill="hold">
                                          <p:stCondLst>
                                            <p:cond delay="1749"/>
                                          </p:stCondLst>
                                        </p:cTn>
                                        <p:tgtEl>
                                          <p:spTgt spid="5"/>
                                        </p:tgtEl>
                                        <p:attrNameLst>
                                          <p:attrName>style.visibility</p:attrName>
                                        </p:attrNameLst>
                                      </p:cBhvr>
                                      <p:to>
                                        <p:strVal val="hidden"/>
                                      </p:to>
                                    </p:set>
                                  </p:childTnLst>
                                </p:cTn>
                              </p:par>
                              <p:par>
                                <p:cTn id="70" presetID="10" presetClass="exit" presetSubtype="0" fill="hold" grpId="2" nodeType="withEffect">
                                  <p:stCondLst>
                                    <p:cond delay="400"/>
                                  </p:stCondLst>
                                  <p:childTnLst>
                                    <p:animEffect transition="out" filter="fade">
                                      <p:cBhvr>
                                        <p:cTn id="71" dur="500"/>
                                        <p:tgtEl>
                                          <p:spTgt spid="7"/>
                                        </p:tgtEl>
                                      </p:cBhvr>
                                    </p:animEffect>
                                    <p:set>
                                      <p:cBhvr>
                                        <p:cTn id="72" dur="1" fill="hold">
                                          <p:stCondLst>
                                            <p:cond delay="499"/>
                                          </p:stCondLst>
                                        </p:cTn>
                                        <p:tgtEl>
                                          <p:spTgt spid="7"/>
                                        </p:tgtEl>
                                        <p:attrNameLst>
                                          <p:attrName>style.visibility</p:attrName>
                                        </p:attrNameLst>
                                      </p:cBhvr>
                                      <p:to>
                                        <p:strVal val="hidden"/>
                                      </p:to>
                                    </p:set>
                                  </p:childTnLst>
                                </p:cTn>
                              </p:par>
                              <p:par>
                                <p:cTn id="73" presetID="10" presetClass="exit" presetSubtype="0" fill="hold" grpId="2" nodeType="withEffect">
                                  <p:stCondLst>
                                    <p:cond delay="400"/>
                                  </p:stCondLst>
                                  <p:childTnLst>
                                    <p:animEffect transition="out" filter="fade">
                                      <p:cBhvr>
                                        <p:cTn id="74" dur="500"/>
                                        <p:tgtEl>
                                          <p:spTgt spid="6"/>
                                        </p:tgtEl>
                                      </p:cBhvr>
                                    </p:animEffect>
                                    <p:set>
                                      <p:cBhvr>
                                        <p:cTn id="75" dur="1" fill="hold">
                                          <p:stCondLst>
                                            <p:cond delay="499"/>
                                          </p:stCondLst>
                                        </p:cTn>
                                        <p:tgtEl>
                                          <p:spTgt spid="6"/>
                                        </p:tgtEl>
                                        <p:attrNameLst>
                                          <p:attrName>style.visibility</p:attrName>
                                        </p:attrNameLst>
                                      </p:cBhvr>
                                      <p:to>
                                        <p:strVal val="hidden"/>
                                      </p:to>
                                    </p:set>
                                  </p:childTnLst>
                                </p:cTn>
                              </p:par>
                              <p:par>
                                <p:cTn id="76" presetID="10" presetClass="exit" presetSubtype="0" fill="hold" grpId="1" nodeType="withEffect">
                                  <p:stCondLst>
                                    <p:cond delay="400"/>
                                  </p:stCondLst>
                                  <p:childTnLst>
                                    <p:animEffect transition="out" filter="fade">
                                      <p:cBhvr>
                                        <p:cTn id="77" dur="500"/>
                                        <p:tgtEl>
                                          <p:spTgt spid="10"/>
                                        </p:tgtEl>
                                      </p:cBhvr>
                                    </p:animEffect>
                                    <p:set>
                                      <p:cBhvr>
                                        <p:cTn id="78" dur="1" fill="hold">
                                          <p:stCondLst>
                                            <p:cond delay="499"/>
                                          </p:stCondLst>
                                        </p:cTn>
                                        <p:tgtEl>
                                          <p:spTgt spid="10"/>
                                        </p:tgtEl>
                                        <p:attrNameLst>
                                          <p:attrName>style.visibility</p:attrName>
                                        </p:attrNameLst>
                                      </p:cBhvr>
                                      <p:to>
                                        <p:strVal val="hidden"/>
                                      </p:to>
                                    </p:set>
                                  </p:childTnLst>
                                </p:cTn>
                              </p:par>
                              <p:par>
                                <p:cTn id="79" presetID="10" presetClass="exit" presetSubtype="0" fill="hold" grpId="1" nodeType="withEffect">
                                  <p:stCondLst>
                                    <p:cond delay="400"/>
                                  </p:stCondLst>
                                  <p:childTnLst>
                                    <p:animEffect transition="out" filter="fade">
                                      <p:cBhvr>
                                        <p:cTn id="80" dur="500"/>
                                        <p:tgtEl>
                                          <p:spTgt spid="11"/>
                                        </p:tgtEl>
                                      </p:cBhvr>
                                    </p:animEffect>
                                    <p:set>
                                      <p:cBhvr>
                                        <p:cTn id="8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P spid="2" grpId="1"/>
      <p:bldP spid="6" grpId="0"/>
      <p:bldP spid="6" grpId="1"/>
      <p:bldP spid="6" grpId="2"/>
      <p:bldP spid="7" grpId="0"/>
      <p:bldP spid="7" grpId="1"/>
      <p:bldP spid="7" grpId="2"/>
      <p:bldP spid="5" grpId="0"/>
      <p:bldP spid="5" grpId="1"/>
      <p:bldP spid="8" grpId="0"/>
      <p:bldP spid="8" grpId="3"/>
      <p:bldP spid="9" grpId="0"/>
      <p:bldP spid="9" grpId="2"/>
      <p:bldP spid="10" grpId="0"/>
      <p:bldP spid="10" grpId="1"/>
      <p:bldP spid="11" grpId="0"/>
      <p:bldP spid="11" grpId="1"/>
      <p:bldP spid="13" grpId="0"/>
      <p:bldP spid="13" grpId="1"/>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8427" r="11111" b="15237"/>
          <a:stretch/>
        </p:blipFill>
        <p:spPr>
          <a:xfrm>
            <a:off x="0" y="0"/>
            <a:ext cx="9144000" cy="6858000"/>
          </a:xfrm>
          <a:prstGeom prst="rect">
            <a:avLst/>
          </a:prstGeom>
        </p:spPr>
      </p:pic>
      <p:sp>
        <p:nvSpPr>
          <p:cNvPr id="14" name="Title 1">
            <a:extLst>
              <a:ext uri="{FF2B5EF4-FFF2-40B4-BE49-F238E27FC236}">
                <a16:creationId xmlns:a16="http://schemas.microsoft.com/office/drawing/2014/main" id="{6B24EB0F-FB93-4E2C-AE17-C2B305D793E1}"/>
              </a:ext>
            </a:extLst>
          </p:cNvPr>
          <p:cNvSpPr txBox="1">
            <a:spLocks/>
          </p:cNvSpPr>
          <p:nvPr/>
        </p:nvSpPr>
        <p:spPr>
          <a:xfrm>
            <a:off x="2982799" y="2698396"/>
            <a:ext cx="563154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Look to the rock from</a:t>
            </a:r>
          </a:p>
        </p:txBody>
      </p:sp>
      <p:sp>
        <p:nvSpPr>
          <p:cNvPr id="15" name="Title 1">
            <a:extLst>
              <a:ext uri="{FF2B5EF4-FFF2-40B4-BE49-F238E27FC236}">
                <a16:creationId xmlns:a16="http://schemas.microsoft.com/office/drawing/2014/main" id="{B9AFA6B9-D66C-433E-80D1-30BD8DEFABFC}"/>
              </a:ext>
            </a:extLst>
          </p:cNvPr>
          <p:cNvSpPr txBox="1">
            <a:spLocks/>
          </p:cNvSpPr>
          <p:nvPr/>
        </p:nvSpPr>
        <p:spPr>
          <a:xfrm>
            <a:off x="370456" y="3358682"/>
            <a:ext cx="566057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which you were hewn</a:t>
            </a:r>
          </a:p>
        </p:txBody>
      </p:sp>
      <p:sp>
        <p:nvSpPr>
          <p:cNvPr id="6" name="Title 1"/>
          <p:cNvSpPr txBox="1">
            <a:spLocks/>
          </p:cNvSpPr>
          <p:nvPr/>
        </p:nvSpPr>
        <p:spPr>
          <a:xfrm>
            <a:off x="978408" y="1124712"/>
            <a:ext cx="3581400" cy="11231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66FF66"/>
                </a:solidFill>
                <a:effectLst>
                  <a:outerShdw blurRad="63500" dir="3600000" algn="tl" rotWithShape="0">
                    <a:srgbClr val="000000">
                      <a:alpha val="70000"/>
                    </a:srgbClr>
                  </a:outerShdw>
                </a:effectLst>
              </a:rPr>
              <a:t>Listen to Me</a:t>
            </a:r>
          </a:p>
        </p:txBody>
      </p:sp>
      <p:sp>
        <p:nvSpPr>
          <p:cNvPr id="2" name="Title 1"/>
          <p:cNvSpPr>
            <a:spLocks noGrp="1"/>
          </p:cNvSpPr>
          <p:nvPr>
            <p:ph type="title"/>
          </p:nvPr>
        </p:nvSpPr>
        <p:spPr>
          <a:xfrm>
            <a:off x="457200" y="1112838"/>
            <a:ext cx="8229600" cy="4449762"/>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rgbClr val="996633"/>
                </a:solidFill>
                <a:effectLst>
                  <a:glow rad="152400">
                    <a:srgbClr val="FF0066">
                      <a:alpha val="90000"/>
                    </a:srgbClr>
                  </a:glow>
                </a:effectLst>
              </a:rPr>
              <a:t>"Listen to Me, you who follow after righteousness, You who seek the LORD: Look to the rock from which you were hewn, And to the hole of the pit from which you were dug." </a:t>
            </a:r>
            <a:r>
              <a:rPr lang="en-US" sz="3200" b="1" i="1" dirty="0">
                <a:ln w="11430"/>
                <a:solidFill>
                  <a:srgbClr val="996633"/>
                </a:solidFill>
                <a:effectLst>
                  <a:glow rad="152400">
                    <a:srgbClr val="FF0066">
                      <a:alpha val="90000"/>
                    </a:srgbClr>
                  </a:glow>
                </a:effectLst>
              </a:rPr>
              <a:t>— Isaiah 51:1</a:t>
            </a:r>
          </a:p>
        </p:txBody>
      </p:sp>
      <p:sp>
        <p:nvSpPr>
          <p:cNvPr id="5" name="Title 1"/>
          <p:cNvSpPr txBox="1">
            <a:spLocks/>
          </p:cNvSpPr>
          <p:nvPr/>
        </p:nvSpPr>
        <p:spPr>
          <a:xfrm>
            <a:off x="457200" y="1112838"/>
            <a:ext cx="8229600" cy="4449762"/>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FF"/>
                </a:solidFill>
                <a:effectLst>
                  <a:glow rad="101600">
                    <a:schemeClr val="tx1"/>
                  </a:glow>
                  <a:outerShdw blurRad="50800" dist="39000" dir="5460000" algn="tl">
                    <a:srgbClr val="000000">
                      <a:alpha val="38000"/>
                    </a:srgbClr>
                  </a:outerShdw>
                </a:effectLst>
              </a:rPr>
              <a:t>"Listen to Me, you who follow after righteousness, You who seek the LORD: Look to the rock from which you were hewn, And to the hole of the pit from which you were dug." </a:t>
            </a:r>
            <a:r>
              <a:rPr lang="en-US" sz="3200" b="1" i="1" dirty="0">
                <a:ln w="11430"/>
                <a:solidFill>
                  <a:srgbClr val="CC99FF"/>
                </a:solidFill>
                <a:effectLst>
                  <a:glow rad="101600">
                    <a:schemeClr val="tx1"/>
                  </a:glow>
                  <a:outerShdw blurRad="50800" dist="39000" dir="5460000" algn="tl">
                    <a:srgbClr val="000000">
                      <a:alpha val="38000"/>
                    </a:srgbClr>
                  </a:outerShdw>
                </a:effectLst>
              </a:rPr>
              <a:t>— Isaiah 51:1</a:t>
            </a:r>
          </a:p>
        </p:txBody>
      </p:sp>
      <p:sp>
        <p:nvSpPr>
          <p:cNvPr id="7" name="Title 1"/>
          <p:cNvSpPr txBox="1">
            <a:spLocks/>
          </p:cNvSpPr>
          <p:nvPr/>
        </p:nvSpPr>
        <p:spPr>
          <a:xfrm>
            <a:off x="2819400" y="2438400"/>
            <a:ext cx="5715000" cy="1066800"/>
          </a:xfrm>
          <a:prstGeom prst="rect">
            <a:avLst/>
          </a:prstGeom>
        </p:spPr>
        <p:txBody>
          <a:bodyPr vert="horz" lIns="91440" tIns="45720" rIns="91440" bIns="45720" rtlCol="0" anchor="ctr">
            <a:noAutofit/>
            <a:scene3d>
              <a:camera prst="orthographicFront"/>
              <a:lightRig rig="fla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a:ln w="6350" cmpd="sng">
                  <a:noFill/>
                  <a:prstDash val="solid"/>
                </a:ln>
                <a:solidFill>
                  <a:srgbClr val="FFCC00"/>
                </a:solidFill>
                <a:effectLst>
                  <a:outerShdw blurRad="63500" dir="3600000" algn="tl" rotWithShape="0">
                    <a:srgbClr val="000000">
                      <a:alpha val="70000"/>
                    </a:srgbClr>
                  </a:outerShdw>
                </a:effectLst>
              </a:rPr>
              <a:t> </a:t>
            </a:r>
            <a:r>
              <a:rPr lang="en-US" sz="5200" b="1" dirty="0">
                <a:ln w="6350" cmpd="sng">
                  <a:noFill/>
                  <a:prstDash val="solid"/>
                </a:ln>
                <a:solidFill>
                  <a:srgbClr val="FFCC00"/>
                </a:solidFill>
                <a:effectLst>
                  <a:outerShdw blurRad="63500" dir="3600000" algn="tl" rotWithShape="0">
                    <a:srgbClr val="000000">
                      <a:alpha val="70000"/>
                    </a:srgbClr>
                  </a:outerShdw>
                </a:effectLst>
              </a:rPr>
              <a:t> </a:t>
            </a:r>
            <a:r>
              <a:rPr lang="en-US" b="1" dirty="0">
                <a:ln w="6350" cmpd="sng">
                  <a:noFill/>
                  <a:prstDash val="solid"/>
                </a:ln>
                <a:solidFill>
                  <a:srgbClr val="66FF66"/>
                </a:solidFill>
                <a:effectLst>
                  <a:outerShdw blurRad="63500" dir="3600000" algn="tl" rotWithShape="0">
                    <a:srgbClr val="000000">
                      <a:alpha val="70000"/>
                    </a:srgbClr>
                  </a:outerShdw>
                </a:effectLst>
              </a:rPr>
              <a:t>Look to the rock from</a:t>
            </a:r>
          </a:p>
        </p:txBody>
      </p:sp>
      <p:sp>
        <p:nvSpPr>
          <p:cNvPr id="8" name="Title 1"/>
          <p:cNvSpPr txBox="1">
            <a:spLocks/>
          </p:cNvSpPr>
          <p:nvPr/>
        </p:nvSpPr>
        <p:spPr>
          <a:xfrm>
            <a:off x="152400" y="3116660"/>
            <a:ext cx="5829059" cy="1074340"/>
          </a:xfrm>
          <a:prstGeom prst="rect">
            <a:avLst/>
          </a:prstGeom>
        </p:spPr>
        <p:txBody>
          <a:bodyPr vert="horz" lIns="91440" tIns="45720" rIns="91440" bIns="45720" rtlCol="0" anchor="ctr">
            <a:noAutofit/>
            <a:scene3d>
              <a:camera prst="orthographicFront"/>
              <a:lightRig rig="fla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900" b="1" dirty="0">
                <a:ln w="6350" cmpd="sng">
                  <a:noFill/>
                  <a:prstDash val="solid"/>
                </a:ln>
                <a:solidFill>
                  <a:srgbClr val="FFCC00"/>
                </a:solidFill>
                <a:effectLst>
                  <a:outerShdw blurRad="63500" dir="3600000" algn="tl" rotWithShape="0">
                    <a:srgbClr val="000000">
                      <a:alpha val="70000"/>
                    </a:srgbClr>
                  </a:outerShdw>
                </a:effectLst>
              </a:rPr>
              <a:t> </a:t>
            </a:r>
            <a:r>
              <a:rPr lang="en-US" sz="5000" b="1" dirty="0">
                <a:ln w="6350" cmpd="sng">
                  <a:noFill/>
                  <a:prstDash val="solid"/>
                </a:ln>
                <a:solidFill>
                  <a:srgbClr val="FFCC00"/>
                </a:solidFill>
                <a:effectLst>
                  <a:outerShdw blurRad="63500" dir="3600000" algn="tl" rotWithShape="0">
                    <a:srgbClr val="000000">
                      <a:alpha val="70000"/>
                    </a:srgbClr>
                  </a:outerShdw>
                </a:effectLst>
              </a:rPr>
              <a:t> </a:t>
            </a:r>
            <a:r>
              <a:rPr lang="en-US" b="1" dirty="0">
                <a:ln w="6350" cmpd="sng">
                  <a:noFill/>
                  <a:prstDash val="solid"/>
                </a:ln>
                <a:solidFill>
                  <a:srgbClr val="66FF66"/>
                </a:solidFill>
                <a:effectLst>
                  <a:outerShdw blurRad="63500" dir="3600000" algn="tl" rotWithShape="0">
                    <a:srgbClr val="000000">
                      <a:alpha val="70000"/>
                    </a:srgbClr>
                  </a:outerShdw>
                </a:effectLst>
              </a:rPr>
              <a:t>which you were hewn</a:t>
            </a:r>
          </a:p>
        </p:txBody>
      </p:sp>
      <p:sp>
        <p:nvSpPr>
          <p:cNvPr id="10" name="Title 1"/>
          <p:cNvSpPr txBox="1">
            <a:spLocks/>
          </p:cNvSpPr>
          <p:nvPr/>
        </p:nvSpPr>
        <p:spPr>
          <a:xfrm>
            <a:off x="1156448" y="4335860"/>
            <a:ext cx="3352800" cy="1379140"/>
          </a:xfrm>
          <a:prstGeom prst="rect">
            <a:avLst/>
          </a:prstGeom>
        </p:spPr>
        <p:txBody>
          <a:bodyPr vert="horz" lIns="91440" tIns="45720" rIns="91440" bIns="45720" rtlCol="0" anchor="ctr">
            <a:prstTxWarp prst="textInflat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noFill/>
                  <a:prstDash val="solid"/>
                </a:ln>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63500">
                    <a:srgbClr val="C00000"/>
                  </a:glow>
                  <a:outerShdw blurRad="63500" dir="3600000" algn="tl" rotWithShape="0">
                    <a:srgbClr val="000000">
                      <a:alpha val="70000"/>
                    </a:srgbClr>
                  </a:outerShdw>
                </a:effectLst>
              </a:rPr>
              <a:t>Suffering</a:t>
            </a:r>
          </a:p>
        </p:txBody>
      </p:sp>
      <p:sp>
        <p:nvSpPr>
          <p:cNvPr id="12" name="Rectangle 2">
            <a:extLst>
              <a:ext uri="{FF2B5EF4-FFF2-40B4-BE49-F238E27FC236}">
                <a16:creationId xmlns:a16="http://schemas.microsoft.com/office/drawing/2014/main" id="{7E5A2309-9AFE-480A-B592-110EB341BA8F}"/>
              </a:ext>
            </a:extLst>
          </p:cNvPr>
          <p:cNvSpPr txBox="1">
            <a:spLocks noChangeArrowheads="1"/>
          </p:cNvSpPr>
          <p:nvPr/>
        </p:nvSpPr>
        <p:spPr bwMode="auto">
          <a:xfrm>
            <a:off x="1159726" y="1281113"/>
            <a:ext cx="3197962" cy="759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Listen to Me</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43B920FA-E731-474A-8055-5CAA9E7B0285}"/>
              </a:ext>
            </a:extLst>
          </p:cNvPr>
          <p:cNvSpPr txBox="1">
            <a:spLocks noChangeArrowheads="1"/>
          </p:cNvSpPr>
          <p:nvPr/>
        </p:nvSpPr>
        <p:spPr bwMode="auto">
          <a:xfrm>
            <a:off x="1019176" y="1276350"/>
            <a:ext cx="3499076" cy="76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Listen to Me</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Title 1"/>
          <p:cNvSpPr txBox="1">
            <a:spLocks/>
          </p:cNvSpPr>
          <p:nvPr/>
        </p:nvSpPr>
        <p:spPr>
          <a:xfrm>
            <a:off x="3361481" y="2743200"/>
            <a:ext cx="3572719" cy="1150540"/>
          </a:xfrm>
          <a:prstGeom prst="rect">
            <a:avLst/>
          </a:prstGeom>
        </p:spPr>
        <p:txBody>
          <a:bodyPr vert="horz" lIns="91440" tIns="45720" rIns="91440" bIns="45720" rtlCol="0" anchor="ctr">
            <a:prstTxWarp prst="textInflat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noFill/>
                  <a:prstDash val="solid"/>
                </a:ln>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glow rad="63500">
                    <a:srgbClr val="C00000"/>
                  </a:glow>
                  <a:outerShdw blurRad="63500" dir="3600000" algn="tl" rotWithShape="0">
                    <a:srgbClr val="000000">
                      <a:alpha val="70000"/>
                    </a:srgbClr>
                  </a:outerShdw>
                </a:effectLst>
              </a:rPr>
              <a:t>Remember</a:t>
            </a:r>
          </a:p>
        </p:txBody>
      </p:sp>
    </p:spTree>
    <p:extLst>
      <p:ext uri="{BB962C8B-B14F-4D97-AF65-F5344CB8AC3E}">
        <p14:creationId xmlns:p14="http://schemas.microsoft.com/office/powerpoint/2010/main" val="327333540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1000"/>
                                        <p:tgtEl>
                                          <p:spTgt spid="2"/>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edg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18" presetClass="emph" presetSubtype="0" fill="hold" grpId="1" nodeType="withEffect">
                                  <p:stCondLst>
                                    <p:cond delay="0"/>
                                  </p:stCondLst>
                                  <p:childTnLst>
                                    <p:set>
                                      <p:cBhvr override="childStyle">
                                        <p:cTn id="17" dur="500" fill="hold"/>
                                        <p:tgtEl>
                                          <p:spTgt spid="6"/>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600"/>
                                        <p:tgtEl>
                                          <p:spTgt spid="14"/>
                                        </p:tgtEl>
                                      </p:cBhvr>
                                    </p:animEffect>
                                  </p:childTnLst>
                                </p:cTn>
                              </p:par>
                              <p:par>
                                <p:cTn id="29" presetID="18" presetClass="emph" presetSubtype="0" fill="hold" grpId="1" nodeType="withEffect">
                                  <p:stCondLst>
                                    <p:cond delay="0"/>
                                  </p:stCondLst>
                                  <p:childTnLst>
                                    <p:set>
                                      <p:cBhvr override="childStyle">
                                        <p:cTn id="30" dur="600" fill="hold"/>
                                        <p:tgtEl>
                                          <p:spTgt spid="14"/>
                                        </p:tgtEl>
                                        <p:attrNameLst>
                                          <p:attrName>style.textDecorationUnderline</p:attrName>
                                        </p:attrNameLst>
                                      </p:cBhvr>
                                      <p:to>
                                        <p:strVal val="true"/>
                                      </p:to>
                                    </p:set>
                                  </p:childTnLst>
                                </p:cTn>
                              </p:par>
                              <p:par>
                                <p:cTn id="31" presetID="22" presetClass="entr" presetSubtype="8"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600"/>
                                        <p:tgtEl>
                                          <p:spTgt spid="7"/>
                                        </p:tgtEl>
                                      </p:cBhvr>
                                    </p:animEffect>
                                  </p:childTnLst>
                                </p:cTn>
                              </p:par>
                              <p:par>
                                <p:cTn id="34" presetID="22" presetClass="entr" presetSubtype="8" fill="hold" grpId="0" nodeType="withEffect">
                                  <p:stCondLst>
                                    <p:cond delay="50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600"/>
                                        <p:tgtEl>
                                          <p:spTgt spid="15"/>
                                        </p:tgtEl>
                                      </p:cBhvr>
                                    </p:animEffect>
                                  </p:childTnLst>
                                </p:cTn>
                              </p:par>
                              <p:par>
                                <p:cTn id="37" presetID="18" presetClass="emph" presetSubtype="0" fill="hold" grpId="1" nodeType="withEffect">
                                  <p:stCondLst>
                                    <p:cond delay="500"/>
                                  </p:stCondLst>
                                  <p:childTnLst>
                                    <p:set>
                                      <p:cBhvr override="childStyle">
                                        <p:cTn id="38" dur="600" fill="hold"/>
                                        <p:tgtEl>
                                          <p:spTgt spid="15"/>
                                        </p:tgtEl>
                                        <p:attrNameLst>
                                          <p:attrName>style.textDecorationUnderline</p:attrName>
                                        </p:attrNameLst>
                                      </p:cBhvr>
                                      <p:to>
                                        <p:strVal val="true"/>
                                      </p:to>
                                    </p:set>
                                  </p:childTnLst>
                                </p:cTn>
                              </p:par>
                              <p:par>
                                <p:cTn id="39" presetID="22" presetClass="entr" presetSubtype="8" fill="hold" grpId="0" nodeType="withEffect">
                                  <p:stCondLst>
                                    <p:cond delay="50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6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grpId="0" nodeType="clickEffect">
                                  <p:stCondLst>
                                    <p:cond delay="750"/>
                                  </p:stCondLst>
                                  <p:childTnLst>
                                    <p:set>
                                      <p:cBhvr>
                                        <p:cTn id="45" dur="1" fill="hold">
                                          <p:stCondLst>
                                            <p:cond delay="0"/>
                                          </p:stCondLst>
                                        </p:cTn>
                                        <p:tgtEl>
                                          <p:spTgt spid="9"/>
                                        </p:tgtEl>
                                        <p:attrNameLst>
                                          <p:attrName>style.visibility</p:attrName>
                                        </p:attrNameLst>
                                      </p:cBhvr>
                                      <p:to>
                                        <p:strVal val="visible"/>
                                      </p:to>
                                    </p:set>
                                    <p:anim calcmode="lin" valueType="num">
                                      <p:cBhvr>
                                        <p:cTn id="46" dur="500" fill="hold"/>
                                        <p:tgtEl>
                                          <p:spTgt spid="9"/>
                                        </p:tgtEl>
                                        <p:attrNameLst>
                                          <p:attrName>ppt_w</p:attrName>
                                        </p:attrNameLst>
                                      </p:cBhvr>
                                      <p:tavLst>
                                        <p:tav tm="0">
                                          <p:val>
                                            <p:fltVal val="0"/>
                                          </p:val>
                                        </p:tav>
                                        <p:tav tm="100000">
                                          <p:val>
                                            <p:strVal val="#ppt_w"/>
                                          </p:val>
                                        </p:tav>
                                      </p:tavLst>
                                    </p:anim>
                                    <p:anim calcmode="lin" valueType="num">
                                      <p:cBhvr>
                                        <p:cTn id="47" dur="500" fill="hold"/>
                                        <p:tgtEl>
                                          <p:spTgt spid="9"/>
                                        </p:tgtEl>
                                        <p:attrNameLst>
                                          <p:attrName>ppt_h</p:attrName>
                                        </p:attrNameLst>
                                      </p:cBhvr>
                                      <p:tavLst>
                                        <p:tav tm="0">
                                          <p:val>
                                            <p:fltVal val="0"/>
                                          </p:val>
                                        </p:tav>
                                        <p:tav tm="100000">
                                          <p:val>
                                            <p:strVal val="#ppt_h"/>
                                          </p:val>
                                        </p:tav>
                                      </p:tavLst>
                                    </p:anim>
                                  </p:childTnLst>
                                </p:cTn>
                              </p:par>
                              <p:par>
                                <p:cTn id="48" presetID="0" presetClass="path" presetSubtype="0" accel="50000" decel="50000" fill="hold" grpId="3" nodeType="withEffect">
                                  <p:stCondLst>
                                    <p:cond delay="0"/>
                                  </p:stCondLst>
                                  <p:childTnLst>
                                    <p:animMotion origin="layout" path="M -3.33333E-6 -2.46994E-6 L -0.08784 0.04256 " pathEditMode="relative" rAng="0" ptsTypes="AA">
                                      <p:cBhvr>
                                        <p:cTn id="49" dur="1500" fill="hold"/>
                                        <p:tgtEl>
                                          <p:spTgt spid="7"/>
                                        </p:tgtEl>
                                        <p:attrNameLst>
                                          <p:attrName>ppt_x</p:attrName>
                                          <p:attrName>ppt_y</p:attrName>
                                        </p:attrNameLst>
                                      </p:cBhvr>
                                      <p:rCtr x="-4392" y="2128"/>
                                    </p:animMotion>
                                  </p:childTnLst>
                                </p:cTn>
                              </p:par>
                              <p:par>
                                <p:cTn id="50" presetID="0" presetClass="path" presetSubtype="0" accel="50000" decel="50000" fill="hold" grpId="3" nodeType="withEffect">
                                  <p:stCondLst>
                                    <p:cond delay="0"/>
                                  </p:stCondLst>
                                  <p:childTnLst>
                                    <p:animMotion origin="layout" path="M 3.33333E-6 3.83904E-6 L 0.19757 -0.05666 " pathEditMode="relative" rAng="0" ptsTypes="AA">
                                      <p:cBhvr>
                                        <p:cTn id="51" dur="1500" fill="hold"/>
                                        <p:tgtEl>
                                          <p:spTgt spid="8"/>
                                        </p:tgtEl>
                                        <p:attrNameLst>
                                          <p:attrName>ppt_x</p:attrName>
                                          <p:attrName>ppt_y</p:attrName>
                                        </p:attrNameLst>
                                      </p:cBhvr>
                                      <p:rCtr x="9878" y="-2845"/>
                                    </p:animMotion>
                                  </p:childTnLst>
                                </p:cTn>
                              </p:par>
                              <p:par>
                                <p:cTn id="52" presetID="23" presetClass="exit" presetSubtype="32" fill="hold" grpId="2" nodeType="withEffect">
                                  <p:stCondLst>
                                    <p:cond delay="0"/>
                                  </p:stCondLst>
                                  <p:childTnLst>
                                    <p:anim calcmode="lin" valueType="num">
                                      <p:cBhvr>
                                        <p:cTn id="53" dur="1500"/>
                                        <p:tgtEl>
                                          <p:spTgt spid="7"/>
                                        </p:tgtEl>
                                        <p:attrNameLst>
                                          <p:attrName>ppt_w</p:attrName>
                                        </p:attrNameLst>
                                      </p:cBhvr>
                                      <p:tavLst>
                                        <p:tav tm="0">
                                          <p:val>
                                            <p:strVal val="ppt_w"/>
                                          </p:val>
                                        </p:tav>
                                        <p:tav tm="100000">
                                          <p:val>
                                            <p:fltVal val="0"/>
                                          </p:val>
                                        </p:tav>
                                      </p:tavLst>
                                    </p:anim>
                                    <p:anim calcmode="lin" valueType="num">
                                      <p:cBhvr>
                                        <p:cTn id="54" dur="1500"/>
                                        <p:tgtEl>
                                          <p:spTgt spid="7"/>
                                        </p:tgtEl>
                                        <p:attrNameLst>
                                          <p:attrName>ppt_h</p:attrName>
                                        </p:attrNameLst>
                                      </p:cBhvr>
                                      <p:tavLst>
                                        <p:tav tm="0">
                                          <p:val>
                                            <p:strVal val="ppt_h"/>
                                          </p:val>
                                        </p:tav>
                                        <p:tav tm="100000">
                                          <p:val>
                                            <p:fltVal val="0"/>
                                          </p:val>
                                        </p:tav>
                                      </p:tavLst>
                                    </p:anim>
                                    <p:set>
                                      <p:cBhvr>
                                        <p:cTn id="55" dur="1" fill="hold">
                                          <p:stCondLst>
                                            <p:cond delay="1499"/>
                                          </p:stCondLst>
                                        </p:cTn>
                                        <p:tgtEl>
                                          <p:spTgt spid="7"/>
                                        </p:tgtEl>
                                        <p:attrNameLst>
                                          <p:attrName>style.visibility</p:attrName>
                                        </p:attrNameLst>
                                      </p:cBhvr>
                                      <p:to>
                                        <p:strVal val="hidden"/>
                                      </p:to>
                                    </p:set>
                                  </p:childTnLst>
                                </p:cTn>
                              </p:par>
                              <p:par>
                                <p:cTn id="56" presetID="23" presetClass="exit" presetSubtype="32" fill="hold" grpId="2" nodeType="withEffect">
                                  <p:stCondLst>
                                    <p:cond delay="0"/>
                                  </p:stCondLst>
                                  <p:childTnLst>
                                    <p:anim calcmode="lin" valueType="num">
                                      <p:cBhvr>
                                        <p:cTn id="57" dur="1500"/>
                                        <p:tgtEl>
                                          <p:spTgt spid="8"/>
                                        </p:tgtEl>
                                        <p:attrNameLst>
                                          <p:attrName>ppt_w</p:attrName>
                                        </p:attrNameLst>
                                      </p:cBhvr>
                                      <p:tavLst>
                                        <p:tav tm="0">
                                          <p:val>
                                            <p:strVal val="ppt_w"/>
                                          </p:val>
                                        </p:tav>
                                        <p:tav tm="100000">
                                          <p:val>
                                            <p:fltVal val="0"/>
                                          </p:val>
                                        </p:tav>
                                      </p:tavLst>
                                    </p:anim>
                                    <p:anim calcmode="lin" valueType="num">
                                      <p:cBhvr>
                                        <p:cTn id="58" dur="1500"/>
                                        <p:tgtEl>
                                          <p:spTgt spid="8"/>
                                        </p:tgtEl>
                                        <p:attrNameLst>
                                          <p:attrName>ppt_h</p:attrName>
                                        </p:attrNameLst>
                                      </p:cBhvr>
                                      <p:tavLst>
                                        <p:tav tm="0">
                                          <p:val>
                                            <p:strVal val="ppt_h"/>
                                          </p:val>
                                        </p:tav>
                                        <p:tav tm="100000">
                                          <p:val>
                                            <p:fltVal val="0"/>
                                          </p:val>
                                        </p:tav>
                                      </p:tavLst>
                                    </p:anim>
                                    <p:set>
                                      <p:cBhvr>
                                        <p:cTn id="59" dur="1" fill="hold">
                                          <p:stCondLst>
                                            <p:cond delay="1499"/>
                                          </p:stCondLst>
                                        </p:cTn>
                                        <p:tgtEl>
                                          <p:spTgt spid="8"/>
                                        </p:tgtEl>
                                        <p:attrNameLst>
                                          <p:attrName>style.visibility</p:attrName>
                                        </p:attrNameLst>
                                      </p:cBhvr>
                                      <p:to>
                                        <p:strVal val="hidden"/>
                                      </p:to>
                                    </p:set>
                                  </p:childTnLst>
                                </p:cTn>
                              </p:par>
                              <p:par>
                                <p:cTn id="60" presetID="16" presetClass="exit" presetSubtype="21" fill="hold" grpId="2" nodeType="withEffect">
                                  <p:stCondLst>
                                    <p:cond delay="0"/>
                                  </p:stCondLst>
                                  <p:childTnLst>
                                    <p:animEffect transition="out" filter="barn(inVertical)">
                                      <p:cBhvr>
                                        <p:cTn id="61" dur="1000"/>
                                        <p:tgtEl>
                                          <p:spTgt spid="14"/>
                                        </p:tgtEl>
                                      </p:cBhvr>
                                    </p:animEffect>
                                    <p:set>
                                      <p:cBhvr>
                                        <p:cTn id="62" dur="1" fill="hold">
                                          <p:stCondLst>
                                            <p:cond delay="999"/>
                                          </p:stCondLst>
                                        </p:cTn>
                                        <p:tgtEl>
                                          <p:spTgt spid="14"/>
                                        </p:tgtEl>
                                        <p:attrNameLst>
                                          <p:attrName>style.visibility</p:attrName>
                                        </p:attrNameLst>
                                      </p:cBhvr>
                                      <p:to>
                                        <p:strVal val="hidden"/>
                                      </p:to>
                                    </p:set>
                                  </p:childTnLst>
                                </p:cTn>
                              </p:par>
                              <p:par>
                                <p:cTn id="63" presetID="16" presetClass="exit" presetSubtype="21" fill="hold" grpId="2" nodeType="withEffect">
                                  <p:stCondLst>
                                    <p:cond delay="0"/>
                                  </p:stCondLst>
                                  <p:childTnLst>
                                    <p:animEffect transition="out" filter="barn(inVertical)">
                                      <p:cBhvr>
                                        <p:cTn id="64" dur="1000"/>
                                        <p:tgtEl>
                                          <p:spTgt spid="15"/>
                                        </p:tgtEl>
                                      </p:cBhvr>
                                    </p:animEffect>
                                    <p:set>
                                      <p:cBhvr>
                                        <p:cTn id="65" dur="1" fill="hold">
                                          <p:stCondLst>
                                            <p:cond delay="999"/>
                                          </p:stCondLst>
                                        </p:cTn>
                                        <p:tgtEl>
                                          <p:spTgt spid="1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3" presetClass="entr" presetSubtype="16"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 calcmode="lin" valueType="num">
                                      <p:cBhvr>
                                        <p:cTn id="70" dur="500" fill="hold"/>
                                        <p:tgtEl>
                                          <p:spTgt spid="10"/>
                                        </p:tgtEl>
                                        <p:attrNameLst>
                                          <p:attrName>ppt_w</p:attrName>
                                        </p:attrNameLst>
                                      </p:cBhvr>
                                      <p:tavLst>
                                        <p:tav tm="0">
                                          <p:val>
                                            <p:fltVal val="0"/>
                                          </p:val>
                                        </p:tav>
                                        <p:tav tm="100000">
                                          <p:val>
                                            <p:strVal val="#ppt_w"/>
                                          </p:val>
                                        </p:tav>
                                      </p:tavLst>
                                    </p:anim>
                                    <p:anim calcmode="lin" valueType="num">
                                      <p:cBhvr>
                                        <p:cTn id="71"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4" grpId="2"/>
      <p:bldP spid="15" grpId="0"/>
      <p:bldP spid="15" grpId="1"/>
      <p:bldP spid="15" grpId="2"/>
      <p:bldP spid="6" grpId="0"/>
      <p:bldP spid="6" grpId="1"/>
      <p:bldP spid="2" grpId="0"/>
      <p:bldP spid="5" grpId="0"/>
      <p:bldP spid="7" grpId="0"/>
      <p:bldP spid="7" grpId="2"/>
      <p:bldP spid="7" grpId="3"/>
      <p:bldP spid="8" grpId="0"/>
      <p:bldP spid="8" grpId="2"/>
      <p:bldP spid="8" grpId="3"/>
      <p:bldP spid="10" grpId="0"/>
      <p:bldP spid="12" grpId="0"/>
      <p:bldP spid="11"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Box 6"/>
          <p:cNvSpPr txBox="1">
            <a:spLocks noChangeArrowheads="1"/>
          </p:cNvSpPr>
          <p:nvPr/>
        </p:nvSpPr>
        <p:spPr bwMode="auto">
          <a:xfrm>
            <a:off x="228600" y="228599"/>
            <a:ext cx="8763000" cy="6340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flat" dir="t">
                <a:rot lat="0" lon="0" rev="6600000"/>
              </a:lightRig>
            </a:scene3d>
            <a:sp3d extrusionH="25400" contourW="8890">
              <a:bevelT w="38100" h="31750"/>
              <a:contourClr>
                <a:schemeClr val="accent2">
                  <a:lumMod val="75000"/>
                </a:schemeClr>
              </a:contourClr>
            </a:sp3d>
          </a:bodyPr>
          <a:lstStyle/>
          <a:p>
            <a:pPr algn="ctr">
              <a:spcBef>
                <a:spcPct val="50000"/>
              </a:spcBef>
            </a:pPr>
            <a:r>
              <a:rPr lang="en-US" sz="3400" b="1" dirty="0">
                <a:ln w="11430"/>
                <a:solidFill>
                  <a:srgbClr val="996633"/>
                </a:solidFill>
                <a:effectLst>
                  <a:glow rad="152400">
                    <a:srgbClr val="FFFF00">
                      <a:alpha val="60000"/>
                    </a:srgbClr>
                  </a:glow>
                </a:effectLst>
                <a:ea typeface="+mj-ea"/>
                <a:cs typeface="+mj-cs"/>
              </a:rPr>
              <a:t>"And You divided the sea before them, So that they went through the midst of the sea on the dry land; And their persecutors You threw into the deep, As a stone into the mighty waters.  Moreover You led them by day with a cloudy pillar, And by night with a pillar of fire, To give them light on the road Which they should travel. You came down also on Mount Sinai,  And spoke with them from heaven, And gave them just ordinances and true laws, Good statutes and commandments."                              </a:t>
            </a:r>
            <a:r>
              <a:rPr lang="en-US" sz="3200" b="1" i="1" dirty="0">
                <a:ln w="11430"/>
                <a:solidFill>
                  <a:srgbClr val="996633"/>
                </a:solidFill>
                <a:effectLst>
                  <a:glow rad="152400">
                    <a:srgbClr val="FFFF00">
                      <a:alpha val="60000"/>
                    </a:srgbClr>
                  </a:glow>
                </a:effectLst>
                <a:ea typeface="+mj-ea"/>
                <a:cs typeface="+mj-cs"/>
              </a:rPr>
              <a:t>— </a:t>
            </a:r>
            <a:r>
              <a:rPr lang="en-US" sz="2800" b="1" i="1" dirty="0">
                <a:ln w="11430"/>
                <a:solidFill>
                  <a:srgbClr val="996633"/>
                </a:solidFill>
                <a:effectLst>
                  <a:glow rad="152400">
                    <a:srgbClr val="FFFF00">
                      <a:alpha val="60000"/>
                    </a:srgbClr>
                  </a:glow>
                </a:effectLst>
                <a:ea typeface="+mj-ea"/>
                <a:cs typeface="+mj-cs"/>
              </a:rPr>
              <a:t>Nehemiah 9:11-13</a:t>
            </a:r>
            <a:r>
              <a:rPr lang="en-US" sz="3200" b="1" i="1" dirty="0">
                <a:ln w="11430"/>
                <a:solidFill>
                  <a:srgbClr val="996633"/>
                </a:solidFill>
                <a:effectLst>
                  <a:glow rad="152400">
                    <a:srgbClr val="FFFF00">
                      <a:alpha val="60000"/>
                    </a:srgbClr>
                  </a:glow>
                </a:effectLst>
                <a:ea typeface="+mj-ea"/>
                <a:cs typeface="+mj-cs"/>
              </a:rPr>
              <a:t> </a:t>
            </a:r>
            <a:endParaRPr lang="en-US" altLang="en-US" sz="4400" b="1" i="1" dirty="0">
              <a:solidFill>
                <a:srgbClr val="FF0000"/>
              </a:solidFill>
              <a:effectLst>
                <a:glow rad="152400">
                  <a:srgbClr val="FFFF00">
                    <a:alpha val="60000"/>
                  </a:srgbClr>
                </a:glow>
              </a:effectLst>
            </a:endParaRPr>
          </a:p>
        </p:txBody>
      </p:sp>
      <p:sp>
        <p:nvSpPr>
          <p:cNvPr id="6" name="Title 1"/>
          <p:cNvSpPr txBox="1">
            <a:spLocks/>
          </p:cNvSpPr>
          <p:nvPr/>
        </p:nvSpPr>
        <p:spPr>
          <a:xfrm>
            <a:off x="2133600" y="2066925"/>
            <a:ext cx="3048000" cy="109299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dirty="0">
                <a:ln w="6350" cmpd="sng">
                  <a:solidFill>
                    <a:srgbClr val="FFFF00"/>
                  </a:solidFill>
                  <a:prstDash val="solid"/>
                </a:ln>
                <a:solidFill>
                  <a:srgbClr val="FF0000"/>
                </a:solidFill>
                <a:effectLst>
                  <a:outerShdw blurRad="63500" dir="3600000" algn="tl" rotWithShape="0">
                    <a:srgbClr val="000000">
                      <a:alpha val="70000"/>
                    </a:srgbClr>
                  </a:outerShdw>
                </a:effectLst>
              </a:rPr>
              <a:t>You led them</a:t>
            </a:r>
          </a:p>
        </p:txBody>
      </p:sp>
      <p:sp>
        <p:nvSpPr>
          <p:cNvPr id="7" name="Title 1"/>
          <p:cNvSpPr txBox="1">
            <a:spLocks/>
          </p:cNvSpPr>
          <p:nvPr/>
        </p:nvSpPr>
        <p:spPr>
          <a:xfrm>
            <a:off x="1381124" y="4676774"/>
            <a:ext cx="6324600" cy="104576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dirty="0">
                <a:ln w="6350" cmpd="sng">
                  <a:solidFill>
                    <a:srgbClr val="FFFF00"/>
                  </a:solidFill>
                  <a:prstDash val="solid"/>
                </a:ln>
                <a:solidFill>
                  <a:srgbClr val="FF0000"/>
                </a:solidFill>
                <a:effectLst>
                  <a:outerShdw blurRad="63500" dir="3600000" algn="tl" rotWithShape="0">
                    <a:srgbClr val="000000">
                      <a:alpha val="70000"/>
                    </a:srgbClr>
                  </a:outerShdw>
                </a:effectLst>
              </a:rPr>
              <a:t>just ordinances and true laws</a:t>
            </a:r>
          </a:p>
        </p:txBody>
      </p:sp>
      <p:sp>
        <p:nvSpPr>
          <p:cNvPr id="4" name="Text Box 6"/>
          <p:cNvSpPr txBox="1">
            <a:spLocks noChangeArrowheads="1"/>
          </p:cNvSpPr>
          <p:nvPr/>
        </p:nvSpPr>
        <p:spPr bwMode="auto">
          <a:xfrm>
            <a:off x="228600" y="213003"/>
            <a:ext cx="8763000" cy="6340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flat" dir="t">
                <a:rot lat="0" lon="0" rev="6600000"/>
              </a:lightRig>
            </a:scene3d>
            <a:sp3d extrusionH="25400" contourW="8890">
              <a:bevelT w="38100" h="31750"/>
              <a:contourClr>
                <a:schemeClr val="accent2">
                  <a:lumMod val="75000"/>
                </a:schemeClr>
              </a:contourClr>
            </a:sp3d>
          </a:bodyPr>
          <a:lstStyle/>
          <a:p>
            <a:pPr algn="ctr">
              <a:spcBef>
                <a:spcPct val="50000"/>
              </a:spcBef>
            </a:pPr>
            <a:r>
              <a:rPr lang="en-US" sz="3400" b="1" dirty="0">
                <a:ln w="11430"/>
                <a:solidFill>
                  <a:srgbClr val="CC99FF"/>
                </a:solidFill>
                <a:effectLst>
                  <a:glow rad="101600">
                    <a:schemeClr val="tx1"/>
                  </a:glow>
                  <a:outerShdw blurRad="50800" dist="39000" dir="5460000" algn="tl">
                    <a:srgbClr val="000000">
                      <a:alpha val="38000"/>
                    </a:srgbClr>
                  </a:outerShdw>
                </a:effectLst>
                <a:ea typeface="+mj-ea"/>
                <a:cs typeface="+mj-cs"/>
              </a:rPr>
              <a:t>"And You divided the sea before them, So that they went through the midst of the sea on the dry land; And their persecutors You threw into the deep, As a stone into the mighty waters.  Moreover You led them by day with a cloudy pillar, And by night with a pillar of fire, To give them light on the road Which they should travel. You came down also on Mount Sinai,  And spoke with them from heaven, And gave them just ordinances and true laws, Good statutes and commandments."                              </a:t>
            </a:r>
            <a:r>
              <a:rPr lang="en-US" sz="3200" b="1" i="1" dirty="0">
                <a:ln w="11430"/>
                <a:solidFill>
                  <a:srgbClr val="CC99FF"/>
                </a:solidFill>
                <a:effectLst>
                  <a:glow rad="101600">
                    <a:schemeClr val="tx1"/>
                  </a:glow>
                  <a:outerShdw blurRad="50800" dist="39000" dir="5460000" algn="tl">
                    <a:srgbClr val="000000">
                      <a:alpha val="38000"/>
                    </a:srgbClr>
                  </a:outerShdw>
                </a:effectLst>
                <a:ea typeface="+mj-ea"/>
                <a:cs typeface="+mj-cs"/>
              </a:rPr>
              <a:t>— </a:t>
            </a:r>
            <a:r>
              <a:rPr lang="en-US" sz="2800" b="1" i="1" dirty="0">
                <a:ln w="11430"/>
                <a:solidFill>
                  <a:srgbClr val="CC99FF"/>
                </a:solidFill>
                <a:effectLst>
                  <a:glow rad="101600">
                    <a:schemeClr val="tx1"/>
                  </a:glow>
                  <a:outerShdw blurRad="50800" dist="39000" dir="5460000" algn="tl">
                    <a:srgbClr val="000000">
                      <a:alpha val="38000"/>
                    </a:srgbClr>
                  </a:outerShdw>
                </a:effectLst>
                <a:ea typeface="+mj-ea"/>
                <a:cs typeface="+mj-cs"/>
              </a:rPr>
              <a:t>Nehemiah 9:11-13</a:t>
            </a:r>
            <a:r>
              <a:rPr lang="en-US" sz="3200" b="1" i="1" dirty="0">
                <a:ln w="11430"/>
                <a:solidFill>
                  <a:srgbClr val="CC99FF"/>
                </a:solidFill>
                <a:effectLst>
                  <a:glow rad="101600">
                    <a:schemeClr val="tx1"/>
                  </a:glow>
                  <a:outerShdw blurRad="50800" dist="39000" dir="5460000" algn="tl">
                    <a:srgbClr val="000000">
                      <a:alpha val="38000"/>
                    </a:srgbClr>
                  </a:outerShdw>
                </a:effectLst>
                <a:ea typeface="+mj-ea"/>
                <a:cs typeface="+mj-cs"/>
              </a:rPr>
              <a:t> </a:t>
            </a:r>
            <a:endParaRPr lang="en-US" altLang="en-US" sz="4400" b="1" i="1" dirty="0">
              <a:solidFill>
                <a:srgbClr val="CC99FF"/>
              </a:solidFill>
              <a:effectLst>
                <a:glow rad="101600">
                  <a:schemeClr val="tx1"/>
                </a:glow>
                <a:outerShdw blurRad="50800" dist="39000" dir="5460000" algn="tl">
                  <a:srgbClr val="000000">
                    <a:alpha val="38000"/>
                  </a:srgbClr>
                </a:outerShdw>
              </a:effectLst>
            </a:endParaRPr>
          </a:p>
        </p:txBody>
      </p:sp>
      <p:sp>
        <p:nvSpPr>
          <p:cNvPr id="9" name="Title 1"/>
          <p:cNvSpPr txBox="1">
            <a:spLocks/>
          </p:cNvSpPr>
          <p:nvPr/>
        </p:nvSpPr>
        <p:spPr>
          <a:xfrm>
            <a:off x="3648456" y="3136392"/>
            <a:ext cx="1497531" cy="990600"/>
          </a:xfrm>
          <a:prstGeom prst="rect">
            <a:avLst/>
          </a:prstGeom>
        </p:spPr>
        <p:txBody>
          <a:bodyPr vert="horz" lIns="91440" tIns="45720" rIns="91440" bIns="45720" rtlCol="0" anchor="ctr">
            <a:noAutofit/>
            <a:scene3d>
              <a:camera prst="orthographicFront"/>
              <a:lightRig rig="flat" dir="t">
                <a:rot lat="0" lon="0" rev="6600000"/>
              </a:lightRig>
            </a:scene3d>
            <a:sp3d extrusionH="57150" contourW="8890">
              <a:bevelT w="38100" h="3175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ln w="6350" cmpd="sng">
                  <a:noFill/>
                  <a:prstDash val="solid"/>
                </a:ln>
                <a:solidFill>
                  <a:srgbClr val="FF0000"/>
                </a:solidFill>
                <a:effectLst>
                  <a:outerShdw blurRad="63500" dir="3600000" algn="tl" rotWithShape="0">
                    <a:srgbClr val="000000">
                      <a:alpha val="70000"/>
                    </a:srgbClr>
                  </a:outerShdw>
                </a:effectLst>
              </a:rPr>
              <a:t> </a:t>
            </a:r>
            <a:r>
              <a:rPr lang="en-US" sz="3400" b="1" dirty="0">
                <a:ln w="6350" cmpd="sng">
                  <a:noFill/>
                  <a:prstDash val="solid"/>
                </a:ln>
                <a:solidFill>
                  <a:srgbClr val="FF0000"/>
                </a:solidFill>
                <a:effectLst>
                  <a:outerShdw blurRad="63500" dir="3600000" algn="tl" rotWithShape="0">
                    <a:srgbClr val="000000">
                      <a:alpha val="70000"/>
                    </a:srgbClr>
                  </a:outerShdw>
                </a:effectLst>
              </a:rPr>
              <a:t> </a:t>
            </a:r>
            <a:r>
              <a:rPr lang="en-US" sz="3400" b="1" dirty="0">
                <a:ln w="11430"/>
                <a:solidFill>
                  <a:srgbClr val="CC99FF"/>
                </a:solidFill>
                <a:effectLst>
                  <a:glow rad="38100">
                    <a:schemeClr val="tx1"/>
                  </a:glow>
                  <a:outerShdw blurRad="50800" dist="39000" dir="5460000" algn="tl">
                    <a:srgbClr val="000000">
                      <a:alpha val="38000"/>
                    </a:srgbClr>
                  </a:outerShdw>
                </a:effectLst>
                <a:latin typeface="+mn-lt"/>
              </a:rPr>
              <a:t>Rock</a:t>
            </a:r>
          </a:p>
        </p:txBody>
      </p:sp>
      <p:sp>
        <p:nvSpPr>
          <p:cNvPr id="8" name="Rectangle 2">
            <a:extLst>
              <a:ext uri="{FF2B5EF4-FFF2-40B4-BE49-F238E27FC236}">
                <a16:creationId xmlns:a16="http://schemas.microsoft.com/office/drawing/2014/main" id="{BFFD5AC7-CB33-4E13-BB92-BFEC87D45E8D}"/>
              </a:ext>
            </a:extLst>
          </p:cNvPr>
          <p:cNvSpPr txBox="1">
            <a:spLocks noChangeArrowheads="1"/>
          </p:cNvSpPr>
          <p:nvPr/>
        </p:nvSpPr>
        <p:spPr bwMode="auto">
          <a:xfrm>
            <a:off x="2220318" y="2153349"/>
            <a:ext cx="2892226" cy="862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400" b="1" dirty="0">
                <a:ln w="11430"/>
                <a:solidFill>
                  <a:srgbClr val="FFE07D"/>
                </a:solidFill>
                <a:effectLst>
                  <a:glow rad="101600">
                    <a:schemeClr val="tx1"/>
                  </a:glow>
                  <a:outerShdw blurRad="50800" dist="39000" dir="5460000" algn="tl">
                    <a:srgbClr val="000000">
                      <a:alpha val="38000"/>
                    </a:srgbClr>
                  </a:outerShdw>
                </a:effectLst>
                <a:latin typeface="+mn-lt"/>
              </a:rPr>
              <a:t>You led them</a:t>
            </a:r>
          </a:p>
        </p:txBody>
      </p:sp>
      <p:sp>
        <p:nvSpPr>
          <p:cNvPr id="10" name="Rectangle 2">
            <a:extLst>
              <a:ext uri="{FF2B5EF4-FFF2-40B4-BE49-F238E27FC236}">
                <a16:creationId xmlns:a16="http://schemas.microsoft.com/office/drawing/2014/main" id="{5EBB6DFC-4EFF-4D71-889B-8D02AABEB11B}"/>
              </a:ext>
            </a:extLst>
          </p:cNvPr>
          <p:cNvSpPr txBox="1">
            <a:spLocks noChangeArrowheads="1"/>
          </p:cNvSpPr>
          <p:nvPr/>
        </p:nvSpPr>
        <p:spPr bwMode="auto">
          <a:xfrm>
            <a:off x="1665781" y="4816117"/>
            <a:ext cx="5758249" cy="739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just ordinances and true laws</a:t>
            </a:r>
            <a:endParaRPr kumimoji="0" lang="en-US" altLang="en-US" sz="3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BE98ACDD-36AD-4CBB-A755-5B09AD34EB22}"/>
              </a:ext>
            </a:extLst>
          </p:cNvPr>
          <p:cNvSpPr txBox="1">
            <a:spLocks noChangeArrowheads="1"/>
          </p:cNvSpPr>
          <p:nvPr/>
        </p:nvSpPr>
        <p:spPr bwMode="auto">
          <a:xfrm>
            <a:off x="1693845" y="3289421"/>
            <a:ext cx="3446191" cy="661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400" b="1" dirty="0">
                <a:ln w="11430"/>
                <a:solidFill>
                  <a:schemeClr val="bg1"/>
                </a:solidFill>
                <a:effectLst>
                  <a:glow rad="101600">
                    <a:schemeClr val="tx1"/>
                  </a:glow>
                  <a:outerShdw blurRad="50800" dist="39000" dir="5460000" algn="tl">
                    <a:srgbClr val="000000">
                      <a:alpha val="38000"/>
                    </a:srgbClr>
                  </a:outerShdw>
                </a:effectLst>
                <a:latin typeface="+mn-lt"/>
              </a:rPr>
              <a:t>light on the road</a:t>
            </a:r>
          </a:p>
        </p:txBody>
      </p:sp>
      <p:pic>
        <p:nvPicPr>
          <p:cNvPr id="12" name="SpotlightShape1_rendered">
            <a:extLst>
              <a:ext uri="{FF2B5EF4-FFF2-40B4-BE49-F238E27FC236}">
                <a16:creationId xmlns:a16="http://schemas.microsoft.com/office/drawing/2014/main" id="{6A728712-5C80-47AC-A381-A030817E4E87}"/>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192240608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8" presetClass="emph" presetSubtype="0" fill="hold" grpId="1" nodeType="withEffect">
                                  <p:stCondLst>
                                    <p:cond delay="0"/>
                                  </p:stCondLst>
                                  <p:childTnLst>
                                    <p:set>
                                      <p:cBhvr override="childStyle">
                                        <p:cTn id="19" dur="500" fill="hold"/>
                                        <p:tgtEl>
                                          <p:spTgt spid="6"/>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18" presetClass="emph" presetSubtype="0" fill="hold" grpId="1" nodeType="withEffect">
                                  <p:stCondLst>
                                    <p:cond delay="0"/>
                                  </p:stCondLst>
                                  <p:childTnLst>
                                    <p:set>
                                      <p:cBhvr override="childStyle">
                                        <p:cTn id="29" dur="500" fill="hold"/>
                                        <p:tgtEl>
                                          <p:spTgt spid="7"/>
                                        </p:tgtEl>
                                        <p:attrNameLst>
                                          <p:attrName>style.textDecorationUnderline</p:attrName>
                                        </p:attrNameLst>
                                      </p:cBhvr>
                                      <p:to>
                                        <p:strVal val="true"/>
                                      </p:to>
                                    </p:set>
                                  </p:childTnLst>
                                </p:cTn>
                              </p:par>
                              <p:par>
                                <p:cTn id="30" presetID="22" presetClass="entr" presetSubtype="8"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2"/>
                                        </p:tgtEl>
                                      </p:cBhvr>
                                    </p:animEffect>
                                    <p:set>
                                      <p:cBhvr>
                                        <p:cTn id="45" dur="1" fill="hold">
                                          <p:stCondLst>
                                            <p:cond delay="499"/>
                                          </p:stCondLst>
                                        </p:cTn>
                                        <p:tgtEl>
                                          <p:spTgt spid="12"/>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ntr" presetSubtype="0" fill="hold" grpId="0" nodeType="withEffect">
                                  <p:stCondLst>
                                    <p:cond delay="40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250"/>
                                        <p:tgtEl>
                                          <p:spTgt spid="9"/>
                                        </p:tgtEl>
                                      </p:cBhvr>
                                    </p:animEffect>
                                  </p:childTnLst>
                                </p:cTn>
                              </p:par>
                              <p:par>
                                <p:cTn id="52" presetID="3" presetClass="emph" presetSubtype="2" fill="hold" grpId="3" nodeType="withEffect">
                                  <p:stCondLst>
                                    <p:cond delay="400"/>
                                  </p:stCondLst>
                                  <p:childTnLst>
                                    <p:animClr clrSpc="rgb" dir="cw">
                                      <p:cBhvr override="childStyle">
                                        <p:cTn id="53" dur="2000" fill="hold"/>
                                        <p:tgtEl>
                                          <p:spTgt spid="9"/>
                                        </p:tgtEl>
                                        <p:attrNameLst>
                                          <p:attrName>style.color</p:attrName>
                                        </p:attrNameLst>
                                      </p:cBhvr>
                                      <p:to>
                                        <a:schemeClr val="bg1"/>
                                      </p:to>
                                    </p:animClr>
                                  </p:childTnLst>
                                </p:cTn>
                              </p:par>
                              <p:par>
                                <p:cTn id="54" presetID="6" presetClass="emph" presetSubtype="0" fill="hold" grpId="1" nodeType="withEffect">
                                  <p:stCondLst>
                                    <p:cond delay="400"/>
                                  </p:stCondLst>
                                  <p:childTnLst>
                                    <p:animScale>
                                      <p:cBhvr>
                                        <p:cTn id="55" dur="2000" fill="hold"/>
                                        <p:tgtEl>
                                          <p:spTgt spid="9"/>
                                        </p:tgtEl>
                                      </p:cBhvr>
                                      <p:by x="127000" y="127000"/>
                                    </p:animScale>
                                  </p:childTnLst>
                                </p:cTn>
                              </p:par>
                              <p:par>
                                <p:cTn id="56" presetID="0" presetClass="path" presetSubtype="0" accel="50000" decel="50000" fill="hold" grpId="2" nodeType="withEffect">
                                  <p:stCondLst>
                                    <p:cond delay="400"/>
                                  </p:stCondLst>
                                  <p:childTnLst>
                                    <p:animMotion origin="layout" path="M -2.77778E-6 3.7037E-7 L -0.00972 -0.03657 " pathEditMode="relative" rAng="0" ptsTypes="AA">
                                      <p:cBhvr>
                                        <p:cTn id="57" dur="2000" fill="hold"/>
                                        <p:tgtEl>
                                          <p:spTgt spid="9"/>
                                        </p:tgtEl>
                                        <p:attrNameLst>
                                          <p:attrName>ppt_x</p:attrName>
                                          <p:attrName>ppt_y</p:attrName>
                                        </p:attrNameLst>
                                      </p:cBhvr>
                                      <p:rCtr x="-486" y="-1829"/>
                                    </p:animMotion>
                                  </p:childTnLst>
                                </p:cTn>
                              </p:par>
                              <p:par>
                                <p:cTn id="58" presetID="10" presetClass="exit" presetSubtype="0" fill="hold" grpId="1" nodeType="withEffect">
                                  <p:stCondLst>
                                    <p:cond delay="400"/>
                                  </p:stCondLst>
                                  <p:childTnLst>
                                    <p:animEffect transition="out" filter="fade">
                                      <p:cBhvr>
                                        <p:cTn id="59" dur="1750"/>
                                        <p:tgtEl>
                                          <p:spTgt spid="4"/>
                                        </p:tgtEl>
                                      </p:cBhvr>
                                    </p:animEffect>
                                    <p:set>
                                      <p:cBhvr>
                                        <p:cTn id="60" dur="1" fill="hold">
                                          <p:stCondLst>
                                            <p:cond delay="1749"/>
                                          </p:stCondLst>
                                        </p:cTn>
                                        <p:tgtEl>
                                          <p:spTgt spid="4"/>
                                        </p:tgtEl>
                                        <p:attrNameLst>
                                          <p:attrName>style.visibility</p:attrName>
                                        </p:attrNameLst>
                                      </p:cBhvr>
                                      <p:to>
                                        <p:strVal val="hidden"/>
                                      </p:to>
                                    </p:set>
                                  </p:childTnLst>
                                </p:cTn>
                              </p:par>
                              <p:par>
                                <p:cTn id="61" presetID="10" presetClass="exit" presetSubtype="0" fill="hold" grpId="1" nodeType="withEffect">
                                  <p:stCondLst>
                                    <p:cond delay="400"/>
                                  </p:stCondLst>
                                  <p:childTnLst>
                                    <p:animEffect transition="out" filter="fade">
                                      <p:cBhvr>
                                        <p:cTn id="62" dur="1750"/>
                                        <p:tgtEl>
                                          <p:spTgt spid="5"/>
                                        </p:tgtEl>
                                      </p:cBhvr>
                                    </p:animEffect>
                                    <p:set>
                                      <p:cBhvr>
                                        <p:cTn id="63" dur="1" fill="hold">
                                          <p:stCondLst>
                                            <p:cond delay="1749"/>
                                          </p:stCondLst>
                                        </p:cTn>
                                        <p:tgtEl>
                                          <p:spTgt spid="5"/>
                                        </p:tgtEl>
                                        <p:attrNameLst>
                                          <p:attrName>style.visibility</p:attrName>
                                        </p:attrNameLst>
                                      </p:cBhvr>
                                      <p:to>
                                        <p:strVal val="hidden"/>
                                      </p:to>
                                    </p:set>
                                  </p:childTnLst>
                                </p:cTn>
                              </p:par>
                              <p:par>
                                <p:cTn id="64" presetID="10" presetClass="exit" presetSubtype="0" fill="hold" grpId="2" nodeType="withEffect">
                                  <p:stCondLst>
                                    <p:cond delay="400"/>
                                  </p:stCondLst>
                                  <p:childTnLst>
                                    <p:animEffect transition="out" filter="fade">
                                      <p:cBhvr>
                                        <p:cTn id="65" dur="500"/>
                                        <p:tgtEl>
                                          <p:spTgt spid="6"/>
                                        </p:tgtEl>
                                      </p:cBhvr>
                                    </p:animEffect>
                                    <p:set>
                                      <p:cBhvr>
                                        <p:cTn id="66" dur="1" fill="hold">
                                          <p:stCondLst>
                                            <p:cond delay="499"/>
                                          </p:stCondLst>
                                        </p:cTn>
                                        <p:tgtEl>
                                          <p:spTgt spid="6"/>
                                        </p:tgtEl>
                                        <p:attrNameLst>
                                          <p:attrName>style.visibility</p:attrName>
                                        </p:attrNameLst>
                                      </p:cBhvr>
                                      <p:to>
                                        <p:strVal val="hidden"/>
                                      </p:to>
                                    </p:set>
                                  </p:childTnLst>
                                </p:cTn>
                              </p:par>
                              <p:par>
                                <p:cTn id="67" presetID="10" presetClass="exit" presetSubtype="0" fill="hold" grpId="2" nodeType="withEffect">
                                  <p:stCondLst>
                                    <p:cond delay="400"/>
                                  </p:stCondLst>
                                  <p:childTnLst>
                                    <p:animEffect transition="out" filter="fade">
                                      <p:cBhvr>
                                        <p:cTn id="68" dur="500"/>
                                        <p:tgtEl>
                                          <p:spTgt spid="7"/>
                                        </p:tgtEl>
                                      </p:cBhvr>
                                    </p:animEffect>
                                    <p:set>
                                      <p:cBhvr>
                                        <p:cTn id="69" dur="1" fill="hold">
                                          <p:stCondLst>
                                            <p:cond delay="499"/>
                                          </p:stCondLst>
                                        </p:cTn>
                                        <p:tgtEl>
                                          <p:spTgt spid="7"/>
                                        </p:tgtEl>
                                        <p:attrNameLst>
                                          <p:attrName>style.visibility</p:attrName>
                                        </p:attrNameLst>
                                      </p:cBhvr>
                                      <p:to>
                                        <p:strVal val="hidden"/>
                                      </p:to>
                                    </p:set>
                                  </p:childTnLst>
                                </p:cTn>
                              </p:par>
                              <p:par>
                                <p:cTn id="70" presetID="10" presetClass="exit" presetSubtype="0" fill="hold" grpId="1" nodeType="withEffect">
                                  <p:stCondLst>
                                    <p:cond delay="400"/>
                                  </p:stCondLst>
                                  <p:childTnLst>
                                    <p:animEffect transition="out" filter="fade">
                                      <p:cBhvr>
                                        <p:cTn id="71" dur="500"/>
                                        <p:tgtEl>
                                          <p:spTgt spid="8"/>
                                        </p:tgtEl>
                                      </p:cBhvr>
                                    </p:animEffect>
                                    <p:set>
                                      <p:cBhvr>
                                        <p:cTn id="72" dur="1" fill="hold">
                                          <p:stCondLst>
                                            <p:cond delay="499"/>
                                          </p:stCondLst>
                                        </p:cTn>
                                        <p:tgtEl>
                                          <p:spTgt spid="8"/>
                                        </p:tgtEl>
                                        <p:attrNameLst>
                                          <p:attrName>style.visibility</p:attrName>
                                        </p:attrNameLst>
                                      </p:cBhvr>
                                      <p:to>
                                        <p:strVal val="hidden"/>
                                      </p:to>
                                    </p:set>
                                  </p:childTnLst>
                                </p:cTn>
                              </p:par>
                              <p:par>
                                <p:cTn id="73" presetID="10" presetClass="exit" presetSubtype="0" fill="hold" grpId="1" nodeType="withEffect">
                                  <p:stCondLst>
                                    <p:cond delay="400"/>
                                  </p:stCondLst>
                                  <p:childTnLst>
                                    <p:animEffect transition="out" filter="fade">
                                      <p:cBhvr>
                                        <p:cTn id="74" dur="500"/>
                                        <p:tgtEl>
                                          <p:spTgt spid="10"/>
                                        </p:tgtEl>
                                      </p:cBhvr>
                                    </p:animEffect>
                                    <p:set>
                                      <p:cBhvr>
                                        <p:cTn id="7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6" grpId="2"/>
      <p:bldP spid="7" grpId="0"/>
      <p:bldP spid="7" grpId="1"/>
      <p:bldP spid="7" grpId="2"/>
      <p:bldP spid="4" grpId="0"/>
      <p:bldP spid="4" grpId="1"/>
      <p:bldP spid="9" grpId="0"/>
      <p:bldP spid="9" grpId="1"/>
      <p:bldP spid="9" grpId="2"/>
      <p:bldP spid="9" grpId="3"/>
      <p:bldP spid="8" grpId="0"/>
      <p:bldP spid="8" grpId="1"/>
      <p:bldP spid="10" grpId="0"/>
      <p:bldP spid="10" grpId="1"/>
      <p:bldP spid="11" grpId="0"/>
      <p:bldP spid="11"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935" r="13131" b="2330"/>
          <a:stretch/>
        </p:blipFill>
        <p:spPr>
          <a:xfrm>
            <a:off x="0" y="-8021"/>
            <a:ext cx="9144000" cy="6866021"/>
          </a:xfrm>
          <a:prstGeom prst="rect">
            <a:avLst/>
          </a:prstGeom>
        </p:spPr>
      </p:pic>
      <p:sp>
        <p:nvSpPr>
          <p:cNvPr id="8" name="Title 1">
            <a:extLst>
              <a:ext uri="{FF2B5EF4-FFF2-40B4-BE49-F238E27FC236}">
                <a16:creationId xmlns:a16="http://schemas.microsoft.com/office/drawing/2014/main" id="{DA05261A-036B-405B-B63D-799966099EE0}"/>
              </a:ext>
            </a:extLst>
          </p:cNvPr>
          <p:cNvSpPr txBox="1">
            <a:spLocks/>
          </p:cNvSpPr>
          <p:nvPr/>
        </p:nvSpPr>
        <p:spPr>
          <a:xfrm>
            <a:off x="1636311" y="3435172"/>
            <a:ext cx="370062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spiritual Rock</a:t>
            </a:r>
          </a:p>
        </p:txBody>
      </p:sp>
      <p:sp>
        <p:nvSpPr>
          <p:cNvPr id="2" name="Title 1"/>
          <p:cNvSpPr>
            <a:spLocks noGrp="1"/>
          </p:cNvSpPr>
          <p:nvPr>
            <p:ph type="title"/>
          </p:nvPr>
        </p:nvSpPr>
        <p:spPr>
          <a:xfrm>
            <a:off x="457200" y="1951038"/>
            <a:ext cx="8229600" cy="3535362"/>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rgbClr val="996633"/>
                </a:solidFill>
                <a:effectLst>
                  <a:glow rad="152400">
                    <a:schemeClr val="accent6">
                      <a:satMod val="175000"/>
                      <a:alpha val="60000"/>
                    </a:schemeClr>
                  </a:glow>
                </a:effectLst>
              </a:rPr>
              <a:t>… and all drank the same   spiritual drink. For they drank of that spiritual Rock that followed them, and that Rock was Christ.  </a:t>
            </a:r>
            <a:r>
              <a:rPr lang="en-US" sz="3200" b="1" dirty="0">
                <a:ln w="11430"/>
                <a:solidFill>
                  <a:srgbClr val="996633"/>
                </a:solidFill>
                <a:effectLst>
                  <a:glow rad="152400">
                    <a:schemeClr val="accent6">
                      <a:satMod val="175000"/>
                      <a:alpha val="60000"/>
                    </a:schemeClr>
                  </a:glow>
                </a:effectLst>
              </a:rPr>
              <a:t> </a:t>
            </a:r>
            <a:r>
              <a:rPr lang="en-US" sz="3200" b="1" i="1" dirty="0">
                <a:ln w="11430"/>
                <a:solidFill>
                  <a:srgbClr val="996633"/>
                </a:solidFill>
                <a:effectLst>
                  <a:glow rad="152400">
                    <a:schemeClr val="accent6">
                      <a:satMod val="175000"/>
                      <a:alpha val="60000"/>
                    </a:schemeClr>
                  </a:glow>
                </a:effectLst>
              </a:rPr>
              <a:t>—  1</a:t>
            </a:r>
            <a:r>
              <a:rPr lang="en-US" sz="3200" b="1" i="1" baseline="30000" dirty="0">
                <a:ln w="11430"/>
                <a:solidFill>
                  <a:srgbClr val="996633"/>
                </a:solidFill>
                <a:effectLst>
                  <a:glow rad="152400">
                    <a:schemeClr val="accent6">
                      <a:satMod val="175000"/>
                      <a:alpha val="60000"/>
                    </a:schemeClr>
                  </a:glow>
                </a:effectLst>
              </a:rPr>
              <a:t>st</a:t>
            </a:r>
            <a:r>
              <a:rPr lang="en-US" sz="3200" b="1" i="1" dirty="0">
                <a:ln w="11430"/>
                <a:solidFill>
                  <a:srgbClr val="996633"/>
                </a:solidFill>
                <a:effectLst>
                  <a:glow rad="152400">
                    <a:schemeClr val="accent6">
                      <a:satMod val="175000"/>
                      <a:alpha val="60000"/>
                    </a:schemeClr>
                  </a:glow>
                </a:effectLst>
              </a:rPr>
              <a:t> Corinthians 10:4</a:t>
            </a:r>
            <a:r>
              <a:rPr lang="en-US" sz="4000" b="1" i="1" dirty="0">
                <a:ln w="11430"/>
                <a:solidFill>
                  <a:srgbClr val="996633"/>
                </a:solidFill>
                <a:effectLst>
                  <a:glow rad="152400">
                    <a:schemeClr val="accent6">
                      <a:satMod val="175000"/>
                      <a:alpha val="60000"/>
                    </a:schemeClr>
                  </a:glow>
                </a:effectLst>
              </a:rPr>
              <a:t> </a:t>
            </a:r>
          </a:p>
        </p:txBody>
      </p:sp>
      <p:sp>
        <p:nvSpPr>
          <p:cNvPr id="5" name="Title 1"/>
          <p:cNvSpPr txBox="1">
            <a:spLocks/>
          </p:cNvSpPr>
          <p:nvPr/>
        </p:nvSpPr>
        <p:spPr>
          <a:xfrm>
            <a:off x="3505200" y="3200400"/>
            <a:ext cx="1752600" cy="1074340"/>
          </a:xfrm>
          <a:prstGeom prst="rect">
            <a:avLst/>
          </a:prstGeom>
        </p:spPr>
        <p:txBody>
          <a:bodyPr vert="horz" lIns="91440" tIns="45720" rIns="91440" bIns="45720" rtlCol="0" anchor="ctr">
            <a:noAutofit/>
            <a:scene3d>
              <a:camera prst="orthographicFront"/>
              <a:lightRig rig="flat" dir="t">
                <a:rot lat="0" lon="0" rev="6600000"/>
              </a:lightRig>
            </a:scene3d>
            <a:sp3d extrusionH="25400" contourW="8890">
              <a:bevelT w="38100" h="31750"/>
              <a:contourClr>
                <a:srgbClr val="A94543"/>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6350" cmpd="sng">
                  <a:noFill/>
                  <a:prstDash val="solid"/>
                </a:ln>
                <a:solidFill>
                  <a:srgbClr val="FF0000"/>
                </a:solidFill>
                <a:effectLst>
                  <a:glow rad="63500">
                    <a:schemeClr val="tx1"/>
                  </a:glow>
                  <a:outerShdw blurRad="63500" dir="3600000" algn="tl" rotWithShape="0">
                    <a:srgbClr val="000000">
                      <a:alpha val="70000"/>
                    </a:srgbClr>
                  </a:outerShdw>
                </a:effectLst>
              </a:rPr>
              <a:t> </a:t>
            </a:r>
            <a:r>
              <a:rPr lang="en-US" sz="4700" b="1" dirty="0">
                <a:ln w="6350" cmpd="sng">
                  <a:noFill/>
                  <a:prstDash val="solid"/>
                </a:ln>
                <a:solidFill>
                  <a:srgbClr val="FF0000"/>
                </a:solidFill>
                <a:effectLst>
                  <a:glow rad="63500">
                    <a:schemeClr val="tx1"/>
                  </a:glow>
                  <a:outerShdw blurRad="63500" dir="3600000" algn="tl" rotWithShape="0">
                    <a:srgbClr val="000000">
                      <a:alpha val="70000"/>
                    </a:srgbClr>
                  </a:outerShdw>
                </a:effectLst>
              </a:rPr>
              <a:t> </a:t>
            </a:r>
            <a:r>
              <a:rPr lang="en-US" b="1" dirty="0">
                <a:ln w="6350" cmpd="sng">
                  <a:noFill/>
                  <a:prstDash val="solid"/>
                </a:ln>
                <a:solidFill>
                  <a:schemeClr val="bg1"/>
                </a:solidFill>
                <a:effectLst>
                  <a:glow rad="63500">
                    <a:schemeClr val="tx1"/>
                  </a:glow>
                  <a:outerShdw blurRad="63500" dir="3600000" algn="tl" rotWithShape="0">
                    <a:srgbClr val="000000">
                      <a:alpha val="70000"/>
                    </a:srgbClr>
                  </a:outerShdw>
                </a:effectLst>
              </a:rPr>
              <a:t>Rock</a:t>
            </a:r>
          </a:p>
        </p:txBody>
      </p:sp>
      <p:sp>
        <p:nvSpPr>
          <p:cNvPr id="6" name="Title 1"/>
          <p:cNvSpPr txBox="1">
            <a:spLocks/>
          </p:cNvSpPr>
          <p:nvPr/>
        </p:nvSpPr>
        <p:spPr>
          <a:xfrm>
            <a:off x="4038600" y="3878660"/>
            <a:ext cx="1752600" cy="1074340"/>
          </a:xfrm>
          <a:prstGeom prst="rect">
            <a:avLst/>
          </a:prstGeom>
        </p:spPr>
        <p:txBody>
          <a:bodyPr vert="horz" lIns="91440" tIns="45720" rIns="91440" bIns="45720" rtlCol="0" anchor="ctr">
            <a:noAutofit/>
            <a:scene3d>
              <a:camera prst="orthographicFront"/>
              <a:lightRig rig="flat" dir="t">
                <a:rot lat="0" lon="0" rev="6600000"/>
              </a:lightRig>
            </a:scene3d>
            <a:sp3d extrusionH="25400" contourW="8890">
              <a:bevelT w="38100" h="31750"/>
              <a:contourClr>
                <a:srgbClr val="A94543"/>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noFill/>
                  <a:prstDash val="solid"/>
                </a:ln>
                <a:solidFill>
                  <a:srgbClr val="FF0000"/>
                </a:solidFill>
                <a:effectLst>
                  <a:glow rad="63500">
                    <a:schemeClr val="tx1"/>
                  </a:glow>
                  <a:outerShdw blurRad="63500" dir="3600000" algn="tl" rotWithShape="0">
                    <a:srgbClr val="000000">
                      <a:alpha val="70000"/>
                    </a:srgbClr>
                  </a:outerShdw>
                </a:effectLst>
              </a:rPr>
              <a:t>  </a:t>
            </a:r>
            <a:r>
              <a:rPr lang="en-US" b="1" dirty="0">
                <a:ln w="6350" cmpd="sng">
                  <a:noFill/>
                  <a:prstDash val="solid"/>
                </a:ln>
                <a:solidFill>
                  <a:schemeClr val="bg1"/>
                </a:solidFill>
                <a:effectLst>
                  <a:glow rad="63500">
                    <a:schemeClr val="tx1"/>
                  </a:glow>
                  <a:outerShdw blurRad="63500" dir="3600000" algn="tl" rotWithShape="0">
                    <a:srgbClr val="000000">
                      <a:alpha val="70000"/>
                    </a:srgbClr>
                  </a:outerShdw>
                </a:effectLst>
              </a:rPr>
              <a:t>Rock</a:t>
            </a:r>
          </a:p>
        </p:txBody>
      </p:sp>
      <p:sp>
        <p:nvSpPr>
          <p:cNvPr id="7" name="Title 1"/>
          <p:cNvSpPr txBox="1">
            <a:spLocks/>
          </p:cNvSpPr>
          <p:nvPr/>
        </p:nvSpPr>
        <p:spPr>
          <a:xfrm>
            <a:off x="3505200" y="2819400"/>
            <a:ext cx="1573731"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noFill/>
                  <a:prstDash val="solid"/>
                </a:ln>
                <a:solidFill>
                  <a:srgbClr val="FF0000"/>
                </a:solidFill>
                <a:effectLst>
                  <a:outerShdw blurRad="63500" dir="3600000" algn="tl" rotWithShape="0">
                    <a:srgbClr val="000000">
                      <a:alpha val="70000"/>
                    </a:srgbClr>
                  </a:outerShdw>
                </a:effectLst>
              </a:rPr>
              <a:t>  </a:t>
            </a:r>
            <a:r>
              <a:rPr lang="en-US" b="1" dirty="0">
                <a:ln w="6350" cmpd="sng">
                  <a:noFill/>
                  <a:prstDash val="solid"/>
                </a:ln>
                <a:solidFill>
                  <a:schemeClr val="bg1"/>
                </a:solidFill>
                <a:effectLst>
                  <a:glow rad="63500">
                    <a:schemeClr val="tx1"/>
                  </a:glow>
                  <a:outerShdw blurRad="63500" dir="3600000" algn="tl" rotWithShape="0">
                    <a:srgbClr val="000000">
                      <a:alpha val="70000"/>
                    </a:srgbClr>
                  </a:outerShdw>
                </a:effectLst>
              </a:rPr>
              <a:t>Rock</a:t>
            </a:r>
          </a:p>
        </p:txBody>
      </p:sp>
      <p:sp>
        <p:nvSpPr>
          <p:cNvPr id="4" name="Title 1"/>
          <p:cNvSpPr txBox="1">
            <a:spLocks/>
          </p:cNvSpPr>
          <p:nvPr/>
        </p:nvSpPr>
        <p:spPr>
          <a:xfrm>
            <a:off x="457200" y="1951038"/>
            <a:ext cx="8229600" cy="3535362"/>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prstMaterial="metal">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chemeClr val="bg1"/>
                  </a:solidFill>
                </a:ln>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glow rad="101600">
                    <a:schemeClr val="tx1"/>
                  </a:glow>
                  <a:outerShdw blurRad="50800" dist="39000" dir="5460000" algn="tl">
                    <a:srgbClr val="000000">
                      <a:alpha val="38000"/>
                    </a:srgbClr>
                  </a:outerShdw>
                </a:effectLst>
              </a:rPr>
              <a:t>… and all drank the same   spiritual drink. For they drank of that spiritual Rock that followed them, and that Rock was Christ.   </a:t>
            </a:r>
            <a:r>
              <a:rPr lang="en-US" sz="3200" b="1" i="1" dirty="0">
                <a:ln w="11430">
                  <a:solidFill>
                    <a:schemeClr val="bg1"/>
                  </a:solidFill>
                </a:ln>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glow rad="101600">
                    <a:schemeClr val="tx1"/>
                  </a:glow>
                  <a:outerShdw blurRad="50800" dist="39000" dir="5460000" algn="tl">
                    <a:srgbClr val="000000">
                      <a:alpha val="38000"/>
                    </a:srgbClr>
                  </a:outerShdw>
                </a:effectLst>
              </a:rPr>
              <a:t>— 1</a:t>
            </a:r>
            <a:r>
              <a:rPr lang="en-US" sz="3200" b="1" i="1" baseline="30000" dirty="0">
                <a:ln w="11430">
                  <a:solidFill>
                    <a:schemeClr val="bg1"/>
                  </a:solidFill>
                </a:ln>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glow rad="101600">
                    <a:schemeClr val="tx1"/>
                  </a:glow>
                  <a:outerShdw blurRad="50800" dist="39000" dir="5460000" algn="tl">
                    <a:srgbClr val="000000">
                      <a:alpha val="38000"/>
                    </a:srgbClr>
                  </a:outerShdw>
                </a:effectLst>
              </a:rPr>
              <a:t>st</a:t>
            </a:r>
            <a:r>
              <a:rPr lang="en-US" sz="3200" b="1" i="1" dirty="0">
                <a:ln w="11430">
                  <a:solidFill>
                    <a:schemeClr val="bg1"/>
                  </a:solidFill>
                </a:ln>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glow rad="101600">
                    <a:schemeClr val="tx1"/>
                  </a:glow>
                  <a:outerShdw blurRad="50800" dist="39000" dir="5460000" algn="tl">
                    <a:srgbClr val="000000">
                      <a:alpha val="38000"/>
                    </a:srgbClr>
                  </a:outerShdw>
                </a:effectLst>
              </a:rPr>
              <a:t> Corinthians 10:4</a:t>
            </a:r>
            <a:r>
              <a:rPr lang="en-US" sz="4000" b="1" i="1" dirty="0">
                <a:ln w="11430">
                  <a:solidFill>
                    <a:schemeClr val="bg1"/>
                  </a:solidFill>
                </a:ln>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glow rad="101600">
                    <a:schemeClr val="tx1"/>
                  </a:glow>
                  <a:outerShdw blurRad="50800" dist="39000" dir="5460000" algn="tl">
                    <a:srgbClr val="000000">
                      <a:alpha val="38000"/>
                    </a:srgbClr>
                  </a:outerShdw>
                </a:effectLst>
              </a:rPr>
              <a:t> </a:t>
            </a:r>
          </a:p>
        </p:txBody>
      </p:sp>
      <p:sp>
        <p:nvSpPr>
          <p:cNvPr id="9" name="Rectangle 2">
            <a:extLst>
              <a:ext uri="{FF2B5EF4-FFF2-40B4-BE49-F238E27FC236}">
                <a16:creationId xmlns:a16="http://schemas.microsoft.com/office/drawing/2014/main" id="{5277239A-4476-4B15-913E-790E21ECCB05}"/>
              </a:ext>
            </a:extLst>
          </p:cNvPr>
          <p:cNvSpPr txBox="1">
            <a:spLocks noChangeArrowheads="1"/>
          </p:cNvSpPr>
          <p:nvPr/>
        </p:nvSpPr>
        <p:spPr bwMode="auto">
          <a:xfrm>
            <a:off x="1693070" y="3364706"/>
            <a:ext cx="3606092" cy="764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spiritual Rock</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9">
            <a:extLst>
              <a:ext uri="{FF2B5EF4-FFF2-40B4-BE49-F238E27FC236}">
                <a16:creationId xmlns:a16="http://schemas.microsoft.com/office/drawing/2014/main" id="{08B53D6A-EEA0-4F38-A697-CF74B4053E50}"/>
              </a:ext>
            </a:extLst>
          </p:cNvPr>
          <p:cNvSpPr>
            <a:spLocks noChangeArrowheads="1"/>
          </p:cNvSpPr>
          <p:nvPr/>
        </p:nvSpPr>
        <p:spPr bwMode="auto">
          <a:xfrm>
            <a:off x="6512816" y="4059635"/>
            <a:ext cx="1831084"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733354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3" presetClass="emph" presetSubtype="6" accel="29000" fill="hold" grpId="3" nodeType="withEffect">
                                  <p:stCondLst>
                                    <p:cond delay="0"/>
                                  </p:stCondLst>
                                  <p:childTnLst>
                                    <p:animClr clrSpc="hsl" dir="cw">
                                      <p:cBhvr override="childStyle">
                                        <p:cTn id="10" dur="1750" fill="hold"/>
                                        <p:tgtEl>
                                          <p:spTgt spid="5"/>
                                        </p:tgtEl>
                                        <p:attrNameLst>
                                          <p:attrName>style.color</p:attrName>
                                        </p:attrNameLst>
                                      </p:cBhvr>
                                      <p:to>
                                        <a:srgbClr val="99CCFF"/>
                                      </p:to>
                                    </p:animClr>
                                  </p:childTnLst>
                                </p:cTn>
                              </p:par>
                              <p:par>
                                <p:cTn id="11" presetID="3" presetClass="emph" presetSubtype="6" accel="29000" fill="hold" grpId="3" nodeType="withEffect">
                                  <p:stCondLst>
                                    <p:cond delay="0"/>
                                  </p:stCondLst>
                                  <p:childTnLst>
                                    <p:animClr clrSpc="hsl" dir="cw">
                                      <p:cBhvr override="childStyle">
                                        <p:cTn id="12" dur="1750" fill="hold"/>
                                        <p:tgtEl>
                                          <p:spTgt spid="6"/>
                                        </p:tgtEl>
                                        <p:attrNameLst>
                                          <p:attrName>style.color</p:attrName>
                                        </p:attrNameLst>
                                      </p:cBhvr>
                                      <p:to>
                                        <a:srgbClr val="99CCFF"/>
                                      </p:to>
                                    </p:animClr>
                                  </p:childTnLst>
                                </p:cTn>
                              </p:par>
                              <p:par>
                                <p:cTn id="13" presetID="0" presetClass="path" presetSubtype="0" accel="50000" decel="50000" fill="hold" grpId="2" nodeType="withEffect">
                                  <p:stCondLst>
                                    <p:cond delay="0"/>
                                  </p:stCondLst>
                                  <p:childTnLst>
                                    <p:animMotion origin="layout" path="M 3.33333E-6 2.59259E-6 C -0.01111 0.0243 -0.02205 0.04375 -0.0467 0.07083 C -0.07136 0.09791 -0.11598 0.15416 -0.14757 0.16203 C -0.17917 0.1699 -0.21407 0.14953 -0.23664 0.11828 C -0.2592 0.0868 -0.27726 0.0294 -0.28299 -0.02685 C -0.28872 -0.08334 -0.28993 -0.16273 -0.27084 -0.21922 C -0.25174 -0.2757 -0.21007 -0.33403 -0.16823 -0.36597 C -0.12639 -0.39769 -0.06407 -0.40741 -0.01962 -0.41111 C 0.02482 -0.41482 0.06823 -0.40394 0.09878 -0.38773 C 0.12934 -0.37153 0.15017 -0.34375 0.16336 -0.31366 C 0.17656 -0.28357 0.18177 -0.23889 0.17777 -0.20718 C 0.17378 -0.17547 0.15711 -0.14514 0.13975 -0.12269 C 0.12239 -0.1007 0.09896 -0.08334 0.07396 -0.07222 C 0.04896 -0.06135 0.00764 -0.06019 -0.00973 -0.05718 " pathEditMode="relative" rAng="0" ptsTypes="aaaaaaaaaaaaaa">
                                      <p:cBhvr>
                                        <p:cTn id="14" dur="2000" spd="-100000" fill="hold"/>
                                        <p:tgtEl>
                                          <p:spTgt spid="5"/>
                                        </p:tgtEl>
                                        <p:attrNameLst>
                                          <p:attrName>ppt_x</p:attrName>
                                          <p:attrName>ppt_y</p:attrName>
                                        </p:attrNameLst>
                                      </p:cBhvr>
                                      <p:rCtr x="-5417" y="-12245"/>
                                    </p:animMotion>
                                  </p:childTnLst>
                                </p:cTn>
                              </p:par>
                              <p:par>
                                <p:cTn id="15" presetID="0" presetClass="path" presetSubtype="0" accel="50000" decel="50000" fill="hold" grpId="2" nodeType="withEffect">
                                  <p:stCondLst>
                                    <p:cond delay="0"/>
                                  </p:stCondLst>
                                  <p:childTnLst>
                                    <p:animMotion origin="layout" path="M 0 1.11022E-16 C 0.01806 0.02384 0.03628 0.04769 0.05816 0.05579 C 0.08003 0.06389 0.10938 0.07153 0.13142 0.04907 C 0.15382 0.02662 0.18125 -0.02847 0.19115 -0.0794 C 0.20104 -0.13032 0.2026 -0.20255 0.19115 -0.25648 C 0.17969 -0.31042 0.15052 -0.36435 0.12274 -0.40324 C 0.09497 -0.44213 0.05642 -0.47269 0.02396 -0.48935 C -0.00851 -0.50602 -0.04184 -0.50532 -0.0717 -0.5037 C -0.10156 -0.50208 -0.12899 -0.49444 -0.15521 -0.48009 C -0.18142 -0.46574 -0.21302 -0.44421 -0.22865 -0.41759 C -0.24427 -0.39097 -0.25 -0.35208 -0.24896 -0.31968 C -0.24792 -0.28727 -0.23976 -0.24931 -0.22292 -0.22269 C -0.20608 -0.19606 -0.17396 -0.17176 -0.14809 -0.16042 C -0.12222 -0.14907 -0.08455 -0.15579 -0.06788 -0.15463 " pathEditMode="relative" rAng="0" ptsTypes="aaaaaaaaaaaaaa">
                                      <p:cBhvr>
                                        <p:cTn id="16" dur="2000" spd="-100000" fill="hold"/>
                                        <p:tgtEl>
                                          <p:spTgt spid="6"/>
                                        </p:tgtEl>
                                        <p:attrNameLst>
                                          <p:attrName>ppt_x</p:attrName>
                                          <p:attrName>ppt_y</p:attrName>
                                        </p:attrNameLst>
                                      </p:cBhvr>
                                      <p:rCtr x="-2378" y="-21736"/>
                                    </p:animMotion>
                                  </p:childTnLst>
                                </p:cTn>
                              </p:par>
                              <p:par>
                                <p:cTn id="17" presetID="1" presetClass="exit"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55" presetClass="entr" presetSubtype="0" fill="hold" grpId="0" nodeType="withEffect">
                                  <p:stCondLst>
                                    <p:cond delay="175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strVal val="#ppt_w*0.70"/>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Effect transition="in" filter="fade">
                                      <p:cBhvr>
                                        <p:cTn id="23" dur="1000"/>
                                        <p:tgtEl>
                                          <p:spTgt spid="2"/>
                                        </p:tgtEl>
                                      </p:cBhvr>
                                    </p:animEffect>
                                  </p:childTnLst>
                                </p:cTn>
                              </p:par>
                              <p:par>
                                <p:cTn id="24" presetID="55" presetClass="entr" presetSubtype="0" fill="hold" grpId="0" nodeType="withEffect">
                                  <p:stCondLst>
                                    <p:cond delay="175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strVal val="#ppt_w*0.70"/>
                                          </p:val>
                                        </p:tav>
                                        <p:tav tm="100000">
                                          <p:val>
                                            <p:strVal val="#ppt_w"/>
                                          </p:val>
                                        </p:tav>
                                      </p:tavLst>
                                    </p:anim>
                                    <p:anim calcmode="lin" valueType="num">
                                      <p:cBhvr>
                                        <p:cTn id="27" dur="1000" fill="hold"/>
                                        <p:tgtEl>
                                          <p:spTgt spid="4"/>
                                        </p:tgtEl>
                                        <p:attrNameLst>
                                          <p:attrName>ppt_h</p:attrName>
                                        </p:attrNameLst>
                                      </p:cBhvr>
                                      <p:tavLst>
                                        <p:tav tm="0">
                                          <p:val>
                                            <p:strVal val="#ppt_h"/>
                                          </p:val>
                                        </p:tav>
                                        <p:tav tm="100000">
                                          <p:val>
                                            <p:strVal val="#ppt_h"/>
                                          </p:val>
                                        </p:tav>
                                      </p:tavLst>
                                    </p:anim>
                                    <p:animEffect transition="in" filter="fade">
                                      <p:cBhvr>
                                        <p:cTn id="28" dur="1000"/>
                                        <p:tgtEl>
                                          <p:spTgt spid="4"/>
                                        </p:tgtEl>
                                      </p:cBhvr>
                                    </p:animEffect>
                                  </p:childTnLst>
                                </p:cTn>
                              </p:par>
                            </p:childTnLst>
                          </p:cTn>
                        </p:par>
                        <p:par>
                          <p:cTn id="29" fill="hold">
                            <p:stCondLst>
                              <p:cond delay="2750"/>
                            </p:stCondLst>
                            <p:childTnLst>
                              <p:par>
                                <p:cTn id="30" presetID="10" presetClass="exit" presetSubtype="0" fill="hold" grpId="1" nodeType="after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par>
                                <p:cTn id="41" presetID="18" presetClass="emph" presetSubtype="0" fill="hold" grpId="1" nodeType="withEffect">
                                  <p:stCondLst>
                                    <p:cond delay="0"/>
                                  </p:stCondLst>
                                  <p:childTnLst>
                                    <p:set>
                                      <p:cBhvr override="childStyle">
                                        <p:cTn id="42" dur="500" fill="hold"/>
                                        <p:tgtEl>
                                          <p:spTgt spid="8"/>
                                        </p:tgtEl>
                                        <p:attrNameLst>
                                          <p:attrName>style.textDecorationUnderline</p:attrName>
                                        </p:attrNameLst>
                                      </p:cBhvr>
                                      <p:to>
                                        <p:strVal val="true"/>
                                      </p:to>
                                    </p:set>
                                  </p:childTnLst>
                                </p:cTn>
                              </p:par>
                              <p:par>
                                <p:cTn id="43" presetID="22" presetClass="entr" presetSubtype="8"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left)">
                                      <p:cBhvr>
                                        <p:cTn id="45" dur="500"/>
                                        <p:tgtEl>
                                          <p:spTgt spid="9"/>
                                        </p:tgtEl>
                                      </p:cBhvr>
                                    </p:animEffect>
                                  </p:childTnLst>
                                </p:cTn>
                              </p:par>
                              <p:par>
                                <p:cTn id="46" presetID="0" presetClass="entr" presetSubtype="0" fill="hold" grpId="0" nodeType="withEffect">
                                  <p:stCondLst>
                                    <p:cond delay="250"/>
                                  </p:stCondLst>
                                  <p:iterate type="lt">
                                    <p:tmPct val="10000"/>
                                  </p:iterate>
                                  <p:childTnLst>
                                    <p:set>
                                      <p:cBhvr>
                                        <p:cTn id="47" dur="1" fill="hold">
                                          <p:stCondLst>
                                            <p:cond delay="0"/>
                                          </p:stCondLst>
                                        </p:cTn>
                                        <p:tgtEl>
                                          <p:spTgt spid="10"/>
                                        </p:tgtEl>
                                        <p:attrNameLst>
                                          <p:attrName>style.visibility</p:attrName>
                                        </p:attrNameLst>
                                      </p:cBhvr>
                                      <p:to>
                                        <p:strVal val="visible"/>
                                      </p:to>
                                    </p:set>
                                    <p:animEffect transition="in" filter="dissolve">
                                      <p:cBhvr>
                                        <p:cTn id="48" dur="500">
                                          <p:stCondLst>
                                            <p:cond delay="0"/>
                                          </p:stCondLst>
                                        </p:cTn>
                                        <p:tgtEl>
                                          <p:spTgt spid="10"/>
                                        </p:tgtEl>
                                      </p:cBhvr>
                                    </p:animEffect>
                                    <p:anim to="" calcmode="lin" valueType="num">
                                      <p:cBhvr>
                                        <p:cTn id="49"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50"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51" fill="hold">
                            <p:stCondLst>
                              <p:cond delay="1000"/>
                            </p:stCondLst>
                            <p:childTnLst>
                              <p:par>
                                <p:cTn id="52" presetID="26" presetClass="emph" presetSubtype="0" fill="hold" grpId="1" nodeType="afterEffect">
                                  <p:stCondLst>
                                    <p:cond delay="0"/>
                                  </p:stCondLst>
                                  <p:iterate type="lt">
                                    <p:tmPct val="0"/>
                                  </p:iterate>
                                  <p:childTnLst>
                                    <p:animEffect transition="out" filter="fade">
                                      <p:cBhvr>
                                        <p:cTn id="53" dur="500" tmFilter="0, 0; .2, .5; .8, .5; 1, 0"/>
                                        <p:tgtEl>
                                          <p:spTgt spid="10"/>
                                        </p:tgtEl>
                                      </p:cBhvr>
                                    </p:animEffect>
                                    <p:animScale>
                                      <p:cBhvr>
                                        <p:cTn id="54"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 grpId="0"/>
      <p:bldP spid="5" grpId="0"/>
      <p:bldP spid="5" grpId="1"/>
      <p:bldP spid="5" grpId="2"/>
      <p:bldP spid="5" grpId="3"/>
      <p:bldP spid="6" grpId="0"/>
      <p:bldP spid="6" grpId="1"/>
      <p:bldP spid="6" grpId="2"/>
      <p:bldP spid="6" grpId="3"/>
      <p:bldP spid="7" grpId="0"/>
      <p:bldP spid="4" grpId="0"/>
      <p:bldP spid="9" grpId="0"/>
      <p:bldP spid="10" grpId="0"/>
      <p:bldP spid="10"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113" r="776"/>
          <a:stretch/>
        </p:blipFill>
        <p:spPr>
          <a:xfrm>
            <a:off x="0" y="0"/>
            <a:ext cx="9144000" cy="6858000"/>
          </a:xfrm>
          <a:prstGeom prst="rect">
            <a:avLst/>
          </a:prstGeom>
        </p:spPr>
      </p:pic>
      <p:sp>
        <p:nvSpPr>
          <p:cNvPr id="16" name="Title 1">
            <a:extLst>
              <a:ext uri="{FF2B5EF4-FFF2-40B4-BE49-F238E27FC236}">
                <a16:creationId xmlns:a16="http://schemas.microsoft.com/office/drawing/2014/main" id="{89283106-F125-4C24-A0E0-D2FB5EC1D75F}"/>
              </a:ext>
            </a:extLst>
          </p:cNvPr>
          <p:cNvSpPr txBox="1">
            <a:spLocks/>
          </p:cNvSpPr>
          <p:nvPr/>
        </p:nvSpPr>
        <p:spPr>
          <a:xfrm>
            <a:off x="454932" y="3402106"/>
            <a:ext cx="5633442" cy="7268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righteousness of faith</a:t>
            </a:r>
          </a:p>
        </p:txBody>
      </p:sp>
      <p:sp>
        <p:nvSpPr>
          <p:cNvPr id="2" name="Title 1"/>
          <p:cNvSpPr>
            <a:spLocks noGrp="1"/>
          </p:cNvSpPr>
          <p:nvPr>
            <p:ph type="title"/>
          </p:nvPr>
        </p:nvSpPr>
        <p:spPr>
          <a:xfrm>
            <a:off x="304800" y="427038"/>
            <a:ext cx="8534400" cy="5973762"/>
          </a:xfrm>
        </p:spPr>
        <p:txBody>
          <a:bodyPr>
            <a:normAutofit/>
            <a:scene3d>
              <a:camera prst="orthographicFront"/>
              <a:lightRig rig="flat" dir="tl">
                <a:rot lat="0" lon="0" rev="0"/>
              </a:lightRig>
            </a:scene3d>
            <a:sp3d extrusionH="57150" prstMaterial="metal">
              <a:bevelT w="38100" h="38100"/>
              <a:contourClr>
                <a:schemeClr val="accent2">
                  <a:shade val="75000"/>
                </a:schemeClr>
              </a:contourClr>
            </a:sp3d>
          </a:bodyPr>
          <a:lstStyle/>
          <a:p>
            <a:r>
              <a:rPr lang="en-US" b="1" dirty="0">
                <a:ln w="11430">
                  <a:solidFill>
                    <a:schemeClr val="bg1"/>
                  </a:solidFill>
                </a:ln>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glow rad="101600">
                    <a:schemeClr val="tx1"/>
                  </a:glow>
                  <a:outerShdw blurRad="50800" dist="39000" dir="5460000" algn="tl">
                    <a:srgbClr val="000000">
                      <a:alpha val="38000"/>
                    </a:srgbClr>
                  </a:outerShdw>
                </a:effectLst>
              </a:rPr>
              <a:t>What shall we say then?              That Gentiles, who did not      pursue righteousness, have attained to righteousness, even the righteousness of faith; but Israel, pursuing the law of righteousness, has not attained to the law of righteousness. </a:t>
            </a:r>
            <a:r>
              <a:rPr lang="en-US" sz="3200" b="1" i="1" dirty="0">
                <a:ln w="11430">
                  <a:solidFill>
                    <a:schemeClr val="bg1"/>
                  </a:solidFill>
                </a:ln>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glow rad="101600">
                    <a:schemeClr val="tx1"/>
                  </a:glow>
                  <a:outerShdw blurRad="50800" dist="39000" dir="5460000" algn="tl">
                    <a:srgbClr val="000000">
                      <a:alpha val="38000"/>
                    </a:srgbClr>
                  </a:outerShdw>
                </a:effectLst>
              </a:rPr>
              <a:t>— Romans 9:30-31 </a:t>
            </a:r>
          </a:p>
        </p:txBody>
      </p:sp>
      <p:sp>
        <p:nvSpPr>
          <p:cNvPr id="5" name="Title 1"/>
          <p:cNvSpPr txBox="1">
            <a:spLocks/>
          </p:cNvSpPr>
          <p:nvPr/>
        </p:nvSpPr>
        <p:spPr>
          <a:xfrm>
            <a:off x="2057400" y="2862235"/>
            <a:ext cx="3352800" cy="1862165"/>
          </a:xfrm>
          <a:prstGeom prst="rect">
            <a:avLst/>
          </a:prstGeom>
        </p:spPr>
        <p:txBody>
          <a:bodyPr vert="horz" lIns="91440" tIns="45720" rIns="91440" bIns="45720" rtlCol="0" anchor="ctr">
            <a:noAutofit/>
            <a:scene3d>
              <a:camera prst="orthographicFront"/>
              <a:lightRig rig="flat" dir="t"/>
            </a:scene3d>
            <a:sp3d extrusionH="57150" prstMaterial="metal">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63500">
                    <a:schemeClr val="tx1"/>
                  </a:glow>
                  <a:outerShdw blurRad="63500" dir="3600000" algn="tl" rotWithShape="0">
                    <a:srgbClr val="000000">
                      <a:alpha val="70000"/>
                    </a:srgbClr>
                  </a:outerShdw>
                </a:effectLst>
              </a:rPr>
              <a:t>humble</a:t>
            </a:r>
          </a:p>
          <a:p>
            <a:r>
              <a:rPr lang="en-US" b="1" dirty="0">
                <a:ln w="6350" cmpd="sng">
                  <a:solidFill>
                    <a:schemeClr val="bg1"/>
                  </a:solidFill>
                  <a:prstDash val="solid"/>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63500">
                    <a:schemeClr val="tx1"/>
                  </a:glow>
                  <a:outerShdw blurRad="63500" dir="3600000" algn="tl" rotWithShape="0">
                    <a:srgbClr val="000000">
                      <a:alpha val="70000"/>
                    </a:srgbClr>
                  </a:outerShdw>
                </a:effectLst>
              </a:rPr>
              <a:t>faith </a:t>
            </a:r>
            <a:r>
              <a:rPr lang="en-US" b="1" dirty="0">
                <a:ln w="6350" cmpd="sng">
                  <a:solidFill>
                    <a:schemeClr val="bg1"/>
                  </a:solidFill>
                  <a:prstDash val="solid"/>
                </a:ln>
                <a:solidFill>
                  <a:schemeClr val="bg1"/>
                </a:solidFill>
                <a:effectLst>
                  <a:glow rad="63500">
                    <a:schemeClr val="tx1"/>
                  </a:glow>
                  <a:outerShdw blurRad="63500" dir="3600000" algn="tl" rotWithShape="0">
                    <a:srgbClr val="000000">
                      <a:alpha val="70000"/>
                    </a:srgbClr>
                  </a:outerShdw>
                </a:effectLst>
              </a:rPr>
              <a:t>in</a:t>
            </a:r>
            <a:r>
              <a:rPr lang="en-US" b="1" dirty="0">
                <a:ln w="6350" cmpd="sng">
                  <a:solidFill>
                    <a:schemeClr val="bg1"/>
                  </a:solidFill>
                  <a:prstDash val="solid"/>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63500">
                    <a:schemeClr val="tx1"/>
                  </a:glow>
                  <a:outerShdw blurRad="63500" dir="3600000" algn="tl" rotWithShape="0">
                    <a:srgbClr val="000000">
                      <a:alpha val="70000"/>
                    </a:srgbClr>
                  </a:outerShdw>
                </a:effectLst>
              </a:rPr>
              <a:t> </a:t>
            </a:r>
            <a:r>
              <a:rPr lang="en-US" sz="4410" b="1" dirty="0">
                <a:solidFill>
                  <a:srgbClr val="CC9900"/>
                </a:solidFill>
                <a:effectLst>
                  <a:glow rad="88900">
                    <a:schemeClr val="tx1"/>
                  </a:glow>
                </a:effectLst>
                <a:latin typeface="Calibri" panose="020F0502020204030204" pitchFamily="34" charset="0"/>
                <a:ea typeface="+mn-ea"/>
                <a:cs typeface="Calibri" panose="020F0502020204030204" pitchFamily="34" charset="0"/>
              </a:rPr>
              <a:t>God</a:t>
            </a:r>
          </a:p>
        </p:txBody>
      </p:sp>
      <p:sp>
        <p:nvSpPr>
          <p:cNvPr id="6" name="Title 1"/>
          <p:cNvSpPr txBox="1">
            <a:spLocks/>
          </p:cNvSpPr>
          <p:nvPr/>
        </p:nvSpPr>
        <p:spPr>
          <a:xfrm>
            <a:off x="3352800" y="4495800"/>
            <a:ext cx="1295400" cy="1150540"/>
          </a:xfrm>
          <a:prstGeom prst="rect">
            <a:avLst/>
          </a:prstGeom>
        </p:spPr>
        <p:txBody>
          <a:bodyPr vert="horz" lIns="91440" tIns="45720" rIns="91440" bIns="45720" rtlCol="0" anchor="ctr">
            <a:noAutofit/>
            <a:scene3d>
              <a:camera prst="orthographicFront"/>
              <a:lightRig rig="flat" dir="t"/>
            </a:scene3d>
            <a:sp3d extrusionH="57150" prstMaterial="metal">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6350" cmpd="sng">
                  <a:solidFill>
                    <a:schemeClr val="bg1"/>
                  </a:solidFill>
                  <a:prstDash val="solid"/>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63500">
                    <a:schemeClr val="tx1"/>
                  </a:glow>
                  <a:outerShdw blurRad="63500" dir="3600000" algn="tl" rotWithShape="0">
                    <a:srgbClr val="000000">
                      <a:alpha val="70000"/>
                    </a:srgbClr>
                  </a:outerShdw>
                </a:effectLst>
              </a:rPr>
              <a:t> </a:t>
            </a:r>
            <a:r>
              <a:rPr lang="en-US" sz="5000" b="1" dirty="0">
                <a:ln w="6350" cmpd="sng">
                  <a:solidFill>
                    <a:schemeClr val="bg1"/>
                  </a:solidFill>
                  <a:prstDash val="solid"/>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63500">
                    <a:schemeClr val="tx1"/>
                  </a:glow>
                  <a:outerShdw blurRad="63500" dir="3600000" algn="tl" rotWithShape="0">
                    <a:srgbClr val="000000">
                      <a:alpha val="70000"/>
                    </a:srgbClr>
                  </a:outerShdw>
                </a:effectLst>
              </a:rPr>
              <a:t> </a:t>
            </a:r>
            <a:r>
              <a:rPr lang="en-US" b="1" dirty="0">
                <a:ln w="6350" cmpd="sng">
                  <a:solidFill>
                    <a:schemeClr val="bg1"/>
                  </a:solidFill>
                  <a:prstDash val="solid"/>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63500">
                    <a:schemeClr val="tx1"/>
                  </a:glow>
                  <a:outerShdw blurRad="63500" dir="3600000" algn="tl" rotWithShape="0">
                    <a:srgbClr val="000000">
                      <a:alpha val="70000"/>
                    </a:srgbClr>
                  </a:outerShdw>
                </a:effectLst>
              </a:rPr>
              <a:t>in</a:t>
            </a:r>
          </a:p>
        </p:txBody>
      </p:sp>
      <p:sp>
        <p:nvSpPr>
          <p:cNvPr id="7" name="Title 1"/>
          <p:cNvSpPr txBox="1">
            <a:spLocks/>
          </p:cNvSpPr>
          <p:nvPr/>
        </p:nvSpPr>
        <p:spPr>
          <a:xfrm>
            <a:off x="2286000" y="1162290"/>
            <a:ext cx="914400" cy="1131249"/>
          </a:xfrm>
          <a:prstGeom prst="rect">
            <a:avLst/>
          </a:prstGeom>
        </p:spPr>
        <p:txBody>
          <a:bodyPr vert="horz" lIns="91440" tIns="45720" rIns="91440" bIns="45720" rtlCol="0" anchor="ctr">
            <a:noAutofit/>
            <a:scene3d>
              <a:camera prst="orthographicFront"/>
              <a:lightRig rig="flat" dir="t"/>
            </a:scene3d>
            <a:sp3d extrusionH="57150" prstMaterial="metal">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b="1" dirty="0">
                <a:ln w="6350" cmpd="sng">
                  <a:solidFill>
                    <a:schemeClr val="bg1"/>
                  </a:solidFill>
                  <a:prstDash val="solid"/>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63500">
                    <a:schemeClr val="tx1"/>
                  </a:glow>
                  <a:outerShdw blurRad="63500" dir="3600000" algn="tl" rotWithShape="0">
                    <a:srgbClr val="000000">
                      <a:alpha val="70000"/>
                    </a:srgbClr>
                  </a:outerShdw>
                </a:effectLst>
              </a:rPr>
              <a:t> </a:t>
            </a:r>
            <a:r>
              <a:rPr lang="en-US" sz="4700" b="1" dirty="0">
                <a:ln w="6350" cmpd="sng">
                  <a:solidFill>
                    <a:schemeClr val="bg1"/>
                  </a:solidFill>
                  <a:prstDash val="solid"/>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63500">
                    <a:schemeClr val="tx1"/>
                  </a:glow>
                  <a:outerShdw blurRad="63500" dir="3600000" algn="tl" rotWithShape="0">
                    <a:srgbClr val="000000">
                      <a:alpha val="70000"/>
                    </a:srgbClr>
                  </a:outerShdw>
                </a:effectLst>
              </a:rPr>
              <a:t> </a:t>
            </a:r>
            <a:r>
              <a:rPr lang="en-US" b="1" dirty="0">
                <a:ln w="6350" cmpd="sng">
                  <a:solidFill>
                    <a:schemeClr val="bg1"/>
                  </a:solidFill>
                  <a:prstDash val="solid"/>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63500">
                    <a:schemeClr val="tx1"/>
                  </a:glow>
                  <a:outerShdw blurRad="63500" dir="3600000" algn="tl" rotWithShape="0">
                    <a:srgbClr val="000000">
                      <a:alpha val="70000"/>
                    </a:srgbClr>
                  </a:outerShdw>
                </a:effectLst>
              </a:rPr>
              <a:t>G</a:t>
            </a:r>
          </a:p>
        </p:txBody>
      </p:sp>
      <p:sp>
        <p:nvSpPr>
          <p:cNvPr id="8" name="Title 1"/>
          <p:cNvSpPr txBox="1">
            <a:spLocks/>
          </p:cNvSpPr>
          <p:nvPr/>
        </p:nvSpPr>
        <p:spPr>
          <a:xfrm>
            <a:off x="3352800" y="1143000"/>
            <a:ext cx="1295400" cy="1150540"/>
          </a:xfrm>
          <a:prstGeom prst="rect">
            <a:avLst/>
          </a:prstGeom>
        </p:spPr>
        <p:txBody>
          <a:bodyPr vert="horz" lIns="91440" tIns="45720" rIns="91440" bIns="45720" rtlCol="0" anchor="ctr">
            <a:noAutofit/>
            <a:scene3d>
              <a:camera prst="orthographicFront"/>
              <a:lightRig rig="flat" dir="t"/>
            </a:scene3d>
            <a:sp3d extrusionH="57150" prstMaterial="metal">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900" b="1" dirty="0">
                <a:ln w="6350" cmpd="sng">
                  <a:solidFill>
                    <a:schemeClr val="bg1"/>
                  </a:solidFill>
                  <a:prstDash val="solid"/>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63500">
                    <a:schemeClr val="tx1"/>
                  </a:glow>
                  <a:outerShdw blurRad="63500" dir="3600000" algn="tl" rotWithShape="0">
                    <a:srgbClr val="000000">
                      <a:alpha val="70000"/>
                    </a:srgbClr>
                  </a:outerShdw>
                </a:effectLst>
              </a:rPr>
              <a:t>  </a:t>
            </a:r>
            <a:r>
              <a:rPr lang="en-US" b="1" dirty="0">
                <a:ln w="6350" cmpd="sng">
                  <a:solidFill>
                    <a:schemeClr val="bg1"/>
                  </a:solidFill>
                  <a:prstDash val="solid"/>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63500">
                    <a:schemeClr val="tx1"/>
                  </a:glow>
                  <a:outerShdw blurRad="63500" dir="3600000" algn="tl" rotWithShape="0">
                    <a:srgbClr val="000000">
                      <a:alpha val="70000"/>
                    </a:srgbClr>
                  </a:outerShdw>
                </a:effectLst>
              </a:rPr>
              <a:t>le</a:t>
            </a:r>
          </a:p>
        </p:txBody>
      </p:sp>
      <p:sp>
        <p:nvSpPr>
          <p:cNvPr id="9" name="Title 1"/>
          <p:cNvSpPr txBox="1">
            <a:spLocks/>
          </p:cNvSpPr>
          <p:nvPr/>
        </p:nvSpPr>
        <p:spPr>
          <a:xfrm>
            <a:off x="4267200" y="3192860"/>
            <a:ext cx="1676400" cy="1074340"/>
          </a:xfrm>
          <a:prstGeom prst="rect">
            <a:avLst/>
          </a:prstGeom>
        </p:spPr>
        <p:txBody>
          <a:bodyPr vert="horz" lIns="91440" tIns="45720" rIns="91440" bIns="45720" rtlCol="0" anchor="ctr">
            <a:noAutofit/>
            <a:scene3d>
              <a:camera prst="orthographicFront"/>
              <a:lightRig rig="flat" dir="t"/>
            </a:scene3d>
            <a:sp3d extrusionH="57150" prstMaterial="metal">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ln w="6350" cmpd="sng">
                  <a:solidFill>
                    <a:schemeClr val="bg1"/>
                  </a:solidFill>
                  <a:prstDash val="solid"/>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63500">
                    <a:schemeClr val="tx1"/>
                  </a:glow>
                  <a:outerShdw blurRad="63500" dir="3600000" algn="tl" rotWithShape="0">
                    <a:srgbClr val="000000">
                      <a:alpha val="70000"/>
                    </a:srgbClr>
                  </a:outerShdw>
                </a:effectLst>
              </a:rPr>
              <a:t> </a:t>
            </a:r>
            <a:r>
              <a:rPr lang="en-US" sz="4900" b="1" dirty="0">
                <a:ln w="6350" cmpd="sng">
                  <a:solidFill>
                    <a:schemeClr val="bg1"/>
                  </a:solidFill>
                  <a:prstDash val="solid"/>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63500">
                    <a:schemeClr val="tx1"/>
                  </a:glow>
                  <a:outerShdw blurRad="63500" dir="3600000" algn="tl" rotWithShape="0">
                    <a:srgbClr val="000000">
                      <a:alpha val="70000"/>
                    </a:srgbClr>
                  </a:outerShdw>
                </a:effectLst>
              </a:rPr>
              <a:t> </a:t>
            </a:r>
            <a:r>
              <a:rPr lang="en-US" b="1" dirty="0">
                <a:ln w="6350" cmpd="sng">
                  <a:solidFill>
                    <a:schemeClr val="bg1"/>
                  </a:solidFill>
                  <a:prstDash val="solid"/>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63500">
                    <a:schemeClr val="tx1"/>
                  </a:glow>
                  <a:outerShdw blurRad="63500" dir="3600000" algn="tl" rotWithShape="0">
                    <a:srgbClr val="000000">
                      <a:alpha val="70000"/>
                    </a:srgbClr>
                  </a:outerShdw>
                </a:effectLst>
              </a:rPr>
              <a:t>faith</a:t>
            </a:r>
          </a:p>
        </p:txBody>
      </p:sp>
      <p:sp>
        <p:nvSpPr>
          <p:cNvPr id="10" name="Title 1"/>
          <p:cNvSpPr txBox="1">
            <a:spLocks/>
          </p:cNvSpPr>
          <p:nvPr/>
        </p:nvSpPr>
        <p:spPr>
          <a:xfrm>
            <a:off x="5105400" y="1143000"/>
            <a:ext cx="990600" cy="1150540"/>
          </a:xfrm>
          <a:prstGeom prst="rect">
            <a:avLst/>
          </a:prstGeom>
        </p:spPr>
        <p:txBody>
          <a:bodyPr vert="horz" lIns="91440" tIns="45720" rIns="91440" bIns="45720" rtlCol="0" anchor="ctr">
            <a:noAutofit/>
            <a:scene3d>
              <a:camera prst="orthographicFront"/>
              <a:lightRig rig="flat" dir="t"/>
            </a:scene3d>
            <a:sp3d extrusionH="57150" prstMaterial="metal">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b="1" dirty="0">
                <a:ln w="6350" cmpd="sng">
                  <a:solidFill>
                    <a:schemeClr val="bg1"/>
                  </a:solidFill>
                  <a:prstDash val="solid"/>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63500">
                    <a:schemeClr val="tx1"/>
                  </a:glow>
                  <a:outerShdw blurRad="63500" dir="3600000" algn="tl" rotWithShape="0">
                    <a:srgbClr val="000000">
                      <a:alpha val="70000"/>
                    </a:srgbClr>
                  </a:outerShdw>
                </a:effectLst>
              </a:rPr>
              <a:t> </a:t>
            </a:r>
            <a:r>
              <a:rPr lang="en-US" sz="4800" b="1" dirty="0">
                <a:ln w="6350" cmpd="sng">
                  <a:solidFill>
                    <a:schemeClr val="bg1"/>
                  </a:solidFill>
                  <a:prstDash val="solid"/>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63500">
                    <a:schemeClr val="tx1"/>
                  </a:glow>
                  <a:outerShdw blurRad="63500" dir="3600000" algn="tl" rotWithShape="0">
                    <a:srgbClr val="000000">
                      <a:alpha val="70000"/>
                    </a:srgbClr>
                  </a:outerShdw>
                </a:effectLst>
              </a:rPr>
              <a:t> </a:t>
            </a:r>
            <a:r>
              <a:rPr lang="en-US" b="1" dirty="0">
                <a:ln w="6350" cmpd="sng">
                  <a:solidFill>
                    <a:schemeClr val="bg1"/>
                  </a:solidFill>
                  <a:prstDash val="solid"/>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63500">
                    <a:schemeClr val="tx1"/>
                  </a:glow>
                  <a:outerShdw blurRad="63500" dir="3600000" algn="tl" rotWithShape="0">
                    <a:srgbClr val="000000">
                      <a:alpha val="70000"/>
                    </a:srgbClr>
                  </a:outerShdw>
                </a:effectLst>
              </a:rPr>
              <a:t>o</a:t>
            </a:r>
          </a:p>
        </p:txBody>
      </p:sp>
      <p:sp>
        <p:nvSpPr>
          <p:cNvPr id="11" name="Title 1"/>
          <p:cNvSpPr txBox="1">
            <a:spLocks/>
          </p:cNvSpPr>
          <p:nvPr/>
        </p:nvSpPr>
        <p:spPr>
          <a:xfrm>
            <a:off x="5943600" y="1162291"/>
            <a:ext cx="1066800" cy="1150540"/>
          </a:xfrm>
          <a:prstGeom prst="rect">
            <a:avLst/>
          </a:prstGeom>
        </p:spPr>
        <p:txBody>
          <a:bodyPr vert="horz" lIns="91440" tIns="45720" rIns="91440" bIns="45720" rtlCol="0" anchor="ctr">
            <a:noAutofit/>
            <a:scene3d>
              <a:camera prst="orthographicFront"/>
              <a:lightRig rig="flat" dir="t"/>
            </a:scene3d>
            <a:sp3d extrusionH="57150" prstMaterial="metal">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ln w="6350" cmpd="sng">
                  <a:solidFill>
                    <a:schemeClr val="bg1"/>
                  </a:solidFill>
                  <a:prstDash val="solid"/>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63500">
                    <a:schemeClr val="tx1"/>
                  </a:glow>
                  <a:outerShdw blurRad="63500" dir="3600000" algn="tl" rotWithShape="0">
                    <a:srgbClr val="000000">
                      <a:alpha val="70000"/>
                    </a:srgbClr>
                  </a:outerShdw>
                </a:effectLst>
              </a:rPr>
              <a:t> </a:t>
            </a:r>
            <a:r>
              <a:rPr lang="en-US" b="1" dirty="0">
                <a:ln w="6350" cmpd="sng">
                  <a:solidFill>
                    <a:schemeClr val="bg1"/>
                  </a:solidFill>
                  <a:prstDash val="solid"/>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63500">
                    <a:schemeClr val="tx1"/>
                  </a:glow>
                  <a:outerShdw blurRad="63500" dir="3600000" algn="tl" rotWithShape="0">
                    <a:srgbClr val="000000">
                      <a:alpha val="70000"/>
                    </a:srgbClr>
                  </a:outerShdw>
                </a:effectLst>
              </a:rPr>
              <a:t> d</a:t>
            </a:r>
          </a:p>
        </p:txBody>
      </p:sp>
      <p:sp>
        <p:nvSpPr>
          <p:cNvPr id="12" name="Title 1"/>
          <p:cNvSpPr txBox="1">
            <a:spLocks/>
          </p:cNvSpPr>
          <p:nvPr/>
        </p:nvSpPr>
        <p:spPr>
          <a:xfrm>
            <a:off x="5638800" y="3205793"/>
            <a:ext cx="914400" cy="1061407"/>
          </a:xfrm>
          <a:prstGeom prst="rect">
            <a:avLst/>
          </a:prstGeom>
        </p:spPr>
        <p:txBody>
          <a:bodyPr vert="horz" lIns="91440" tIns="45720" rIns="91440" bIns="45720" rtlCol="0" anchor="ctr">
            <a:noAutofit/>
            <a:scene3d>
              <a:camera prst="orthographicFront"/>
              <a:lightRig rig="flat" dir="t"/>
            </a:scene3d>
            <a:sp3d extrusionH="57150" prstMaterial="metal">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6350" cmpd="sng">
                  <a:solidFill>
                    <a:schemeClr val="bg1"/>
                  </a:solidFill>
                  <a:prstDash val="solid"/>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63500">
                    <a:schemeClr val="tx1"/>
                  </a:glow>
                  <a:outerShdw blurRad="63500" dir="3600000" algn="tl" rotWithShape="0">
                    <a:srgbClr val="000000">
                      <a:alpha val="70000"/>
                    </a:srgbClr>
                  </a:outerShdw>
                </a:effectLst>
              </a:rPr>
              <a:t> </a:t>
            </a:r>
            <a:r>
              <a:rPr lang="en-US" sz="4700" b="1" dirty="0">
                <a:ln w="6350" cmpd="sng">
                  <a:solidFill>
                    <a:schemeClr val="bg1"/>
                  </a:solidFill>
                  <a:prstDash val="solid"/>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63500">
                    <a:schemeClr val="tx1"/>
                  </a:glow>
                  <a:outerShdw blurRad="63500" dir="3600000" algn="tl" rotWithShape="0">
                    <a:srgbClr val="000000">
                      <a:alpha val="70000"/>
                    </a:srgbClr>
                  </a:outerShdw>
                </a:effectLst>
              </a:rPr>
              <a:t> </a:t>
            </a:r>
            <a:r>
              <a:rPr lang="en-US" b="1" dirty="0">
                <a:ln w="6350" cmpd="sng">
                  <a:solidFill>
                    <a:schemeClr val="bg1"/>
                  </a:solidFill>
                  <a:prstDash val="solid"/>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63500">
                    <a:schemeClr val="tx1"/>
                  </a:glow>
                  <a:outerShdw blurRad="63500" dir="3600000" algn="tl" rotWithShape="0">
                    <a:srgbClr val="000000">
                      <a:alpha val="70000"/>
                    </a:srgbClr>
                  </a:outerShdw>
                </a:effectLst>
              </a:rPr>
              <a:t>b</a:t>
            </a:r>
          </a:p>
        </p:txBody>
      </p:sp>
      <p:sp>
        <p:nvSpPr>
          <p:cNvPr id="13" name="Title 1"/>
          <p:cNvSpPr txBox="1">
            <a:spLocks/>
          </p:cNvSpPr>
          <p:nvPr/>
        </p:nvSpPr>
        <p:spPr>
          <a:xfrm>
            <a:off x="1752600" y="533400"/>
            <a:ext cx="1066800" cy="1074340"/>
          </a:xfrm>
          <a:prstGeom prst="rect">
            <a:avLst/>
          </a:prstGeom>
        </p:spPr>
        <p:txBody>
          <a:bodyPr vert="horz" lIns="91440" tIns="45720" rIns="91440" bIns="45720" rtlCol="0" anchor="ctr">
            <a:noAutofit/>
            <a:scene3d>
              <a:camera prst="orthographicFront"/>
              <a:lightRig rig="flat" dir="t"/>
            </a:scene3d>
            <a:sp3d extrusionH="57150" prstMaterial="metal">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63500">
                    <a:schemeClr val="tx1"/>
                  </a:glow>
                  <a:outerShdw blurRad="63500" dir="3600000" algn="tl" rotWithShape="0">
                    <a:srgbClr val="000000">
                      <a:alpha val="70000"/>
                    </a:srgbClr>
                  </a:outerShdw>
                </a:effectLst>
              </a:rPr>
              <a:t>  h</a:t>
            </a:r>
          </a:p>
        </p:txBody>
      </p:sp>
      <p:sp>
        <p:nvSpPr>
          <p:cNvPr id="14" name="Title 1"/>
          <p:cNvSpPr txBox="1">
            <a:spLocks/>
          </p:cNvSpPr>
          <p:nvPr/>
        </p:nvSpPr>
        <p:spPr>
          <a:xfrm>
            <a:off x="1295400" y="1828800"/>
            <a:ext cx="914400" cy="1150540"/>
          </a:xfrm>
          <a:prstGeom prst="rect">
            <a:avLst/>
          </a:prstGeom>
        </p:spPr>
        <p:txBody>
          <a:bodyPr vert="horz" lIns="91440" tIns="45720" rIns="91440" bIns="45720" rtlCol="0" anchor="ctr">
            <a:noAutofit/>
            <a:scene3d>
              <a:camera prst="orthographicFront"/>
              <a:lightRig rig="flat" dir="t"/>
            </a:scene3d>
            <a:sp3d extrusionH="57150" prstMaterial="metal">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w="6350" cmpd="sng">
                  <a:solidFill>
                    <a:schemeClr val="bg1"/>
                  </a:solidFill>
                  <a:prstDash val="solid"/>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63500">
                    <a:schemeClr val="tx1"/>
                  </a:glow>
                  <a:outerShdw blurRad="63500" dir="3600000" algn="tl" rotWithShape="0">
                    <a:srgbClr val="000000">
                      <a:alpha val="70000"/>
                    </a:srgbClr>
                  </a:outerShdw>
                </a:effectLst>
              </a:rPr>
              <a:t> </a:t>
            </a:r>
            <a:r>
              <a:rPr lang="en-US" sz="4500" b="1" dirty="0">
                <a:ln w="6350" cmpd="sng">
                  <a:solidFill>
                    <a:schemeClr val="bg1"/>
                  </a:solidFill>
                  <a:prstDash val="solid"/>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63500">
                    <a:schemeClr val="tx1"/>
                  </a:glow>
                  <a:outerShdw blurRad="63500" dir="3600000" algn="tl" rotWithShape="0">
                    <a:srgbClr val="000000">
                      <a:alpha val="70000"/>
                    </a:srgbClr>
                  </a:outerShdw>
                </a:effectLst>
              </a:rPr>
              <a:t> </a:t>
            </a:r>
            <a:r>
              <a:rPr lang="en-US" b="1" dirty="0">
                <a:ln w="6350" cmpd="sng">
                  <a:solidFill>
                    <a:schemeClr val="bg1"/>
                  </a:solidFill>
                  <a:prstDash val="solid"/>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63500">
                    <a:schemeClr val="tx1"/>
                  </a:glow>
                  <a:outerShdw blurRad="63500" dir="3600000" algn="tl" rotWithShape="0">
                    <a:srgbClr val="000000">
                      <a:alpha val="70000"/>
                    </a:srgbClr>
                  </a:outerShdw>
                </a:effectLst>
              </a:rPr>
              <a:t>u</a:t>
            </a:r>
          </a:p>
        </p:txBody>
      </p:sp>
      <p:sp>
        <p:nvSpPr>
          <p:cNvPr id="15" name="Title 1"/>
          <p:cNvSpPr txBox="1">
            <a:spLocks/>
          </p:cNvSpPr>
          <p:nvPr/>
        </p:nvSpPr>
        <p:spPr>
          <a:xfrm>
            <a:off x="2514600" y="3192860"/>
            <a:ext cx="1066800" cy="1074340"/>
          </a:xfrm>
          <a:prstGeom prst="rect">
            <a:avLst/>
          </a:prstGeom>
        </p:spPr>
        <p:txBody>
          <a:bodyPr vert="horz" lIns="91440" tIns="45720" rIns="91440" bIns="45720" rtlCol="0" anchor="ctr">
            <a:noAutofit/>
            <a:scene3d>
              <a:camera prst="orthographicFront"/>
              <a:lightRig rig="flat" dir="t"/>
            </a:scene3d>
            <a:sp3d extrusionH="57150" prstMaterial="metal">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6350" cmpd="sng">
                  <a:solidFill>
                    <a:schemeClr val="bg1"/>
                  </a:solidFill>
                  <a:prstDash val="solid"/>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outerShdw blurRad="63500" dir="3600000" algn="tl" rotWithShape="0">
                    <a:srgbClr val="000000">
                      <a:alpha val="70000"/>
                    </a:srgbClr>
                  </a:outerShdw>
                </a:effectLst>
              </a:rPr>
              <a:t> </a:t>
            </a:r>
            <a:r>
              <a:rPr lang="en-US" sz="4800" b="1" dirty="0">
                <a:ln w="6350" cmpd="sng">
                  <a:solidFill>
                    <a:schemeClr val="bg1"/>
                  </a:solidFill>
                  <a:prstDash val="solid"/>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outerShdw blurRad="63500" dir="3600000" algn="tl" rotWithShape="0">
                    <a:srgbClr val="000000">
                      <a:alpha val="70000"/>
                    </a:srgbClr>
                  </a:outerShdw>
                </a:effectLst>
              </a:rPr>
              <a:t> </a:t>
            </a:r>
            <a:r>
              <a:rPr lang="en-US" b="1" dirty="0">
                <a:ln w="6350" cmpd="sng">
                  <a:solidFill>
                    <a:schemeClr val="bg1"/>
                  </a:solidFill>
                  <a:prstDash val="solid"/>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63500">
                    <a:schemeClr val="tx1"/>
                  </a:glow>
                  <a:outerShdw blurRad="63500" dir="3600000" algn="tl" rotWithShape="0">
                    <a:srgbClr val="000000">
                      <a:alpha val="70000"/>
                    </a:srgbClr>
                  </a:outerShdw>
                </a:effectLst>
              </a:rPr>
              <a:t>m</a:t>
            </a:r>
          </a:p>
        </p:txBody>
      </p:sp>
      <p:sp>
        <p:nvSpPr>
          <p:cNvPr id="17" name="Rectangle 2">
            <a:extLst>
              <a:ext uri="{FF2B5EF4-FFF2-40B4-BE49-F238E27FC236}">
                <a16:creationId xmlns:a16="http://schemas.microsoft.com/office/drawing/2014/main" id="{81B295EC-BD77-4137-8E96-2AB03C8C1D5D}"/>
              </a:ext>
            </a:extLst>
          </p:cNvPr>
          <p:cNvSpPr txBox="1">
            <a:spLocks noChangeArrowheads="1"/>
          </p:cNvSpPr>
          <p:nvPr/>
        </p:nvSpPr>
        <p:spPr bwMode="auto">
          <a:xfrm>
            <a:off x="452351" y="3371689"/>
            <a:ext cx="5634320" cy="753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righteousness of faith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6">
            <a:extLst>
              <a:ext uri="{FF2B5EF4-FFF2-40B4-BE49-F238E27FC236}">
                <a16:creationId xmlns:a16="http://schemas.microsoft.com/office/drawing/2014/main" id="{29F4C1A6-5D12-4E98-A129-F45010707577}"/>
              </a:ext>
            </a:extLst>
          </p:cNvPr>
          <p:cNvSpPr>
            <a:spLocks noChangeArrowheads="1"/>
          </p:cNvSpPr>
          <p:nvPr/>
        </p:nvSpPr>
        <p:spPr bwMode="auto">
          <a:xfrm>
            <a:off x="3381607" y="3753815"/>
            <a:ext cx="826062" cy="749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9" name="Rectangle 9">
            <a:extLst>
              <a:ext uri="{FF2B5EF4-FFF2-40B4-BE49-F238E27FC236}">
                <a16:creationId xmlns:a16="http://schemas.microsoft.com/office/drawing/2014/main" id="{4BC75FDE-32A0-4E87-B386-417D1D7EF2FA}"/>
              </a:ext>
            </a:extLst>
          </p:cNvPr>
          <p:cNvSpPr>
            <a:spLocks noChangeArrowheads="1"/>
          </p:cNvSpPr>
          <p:nvPr/>
        </p:nvSpPr>
        <p:spPr bwMode="auto">
          <a:xfrm>
            <a:off x="3966140" y="3771015"/>
            <a:ext cx="1296424"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God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73335409"/>
      </p:ext>
    </p:extLst>
  </p:cSld>
  <p:clrMapOvr>
    <a:masterClrMapping/>
  </p:clrMapOvr>
  <mc:AlternateContent xmlns:mc="http://schemas.openxmlformats.org/markup-compatibility/2006" xmlns:p14="http://schemas.microsoft.com/office/powerpoint/2010/main">
    <mc:Choice Requires="p14">
      <p:transition spd="slow" p14:dur="3000">
        <p14:shred pattern="rectangle"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18" presetClass="emph" presetSubtype="0" fill="hold" grpId="1" nodeType="withEffect">
                                  <p:stCondLst>
                                    <p:cond delay="0"/>
                                  </p:stCondLst>
                                  <p:childTnLst>
                                    <p:set>
                                      <p:cBhvr override="childStyle">
                                        <p:cTn id="17" dur="500" fill="hold"/>
                                        <p:tgtEl>
                                          <p:spTgt spid="16"/>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25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25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25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50"/>
                                        <p:tgtEl>
                                          <p:spTgt spid="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250"/>
                                        <p:tgtEl>
                                          <p:spTgt spid="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250"/>
                                        <p:tgtEl>
                                          <p:spTgt spid="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250"/>
                                        <p:tgtEl>
                                          <p:spTgt spid="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250"/>
                                        <p:tgtEl>
                                          <p:spTgt spid="1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250"/>
                                        <p:tgtEl>
                                          <p:spTgt spid="11"/>
                                        </p:tgtEl>
                                      </p:cBhvr>
                                    </p:animEffect>
                                  </p:childTnLst>
                                </p:cTn>
                              </p:par>
                              <p:par>
                                <p:cTn id="53" presetID="0" presetClass="path" presetSubtype="0" accel="50000" decel="50000" fill="hold" grpId="2" nodeType="withEffect">
                                  <p:stCondLst>
                                    <p:cond delay="0"/>
                                  </p:stCondLst>
                                  <p:childTnLst>
                                    <p:animMotion origin="layout" path="M 0 1.48148E-6 C -0.01875 0.02778 -0.03733 0.05555 -0.04687 0.08773 C -0.05642 0.11991 -0.0599 0.15926 -0.05694 0.19236 C -0.05399 0.22546 -0.04271 0.26227 -0.02951 0.28588 C -0.01632 0.30949 0.00694 0.32384 0.02257 0.33426 C 0.03819 0.34467 0.0559 0.34537 0.06458 0.34815 " pathEditMode="relative" rAng="0" ptsTypes="aaaaaa">
                                      <p:cBhvr>
                                        <p:cTn id="54" dur="2000" fill="hold"/>
                                        <p:tgtEl>
                                          <p:spTgt spid="13"/>
                                        </p:tgtEl>
                                        <p:attrNameLst>
                                          <p:attrName>ppt_x</p:attrName>
                                          <p:attrName>ppt_y</p:attrName>
                                        </p:attrNameLst>
                                      </p:cBhvr>
                                      <p:rCtr x="226" y="17407"/>
                                    </p:animMotion>
                                  </p:childTnLst>
                                </p:cTn>
                              </p:par>
                              <p:par>
                                <p:cTn id="55" presetID="0" presetClass="path" presetSubtype="0" accel="50000" decel="50000" fill="hold" grpId="2" nodeType="withEffect">
                                  <p:stCondLst>
                                    <p:cond delay="0"/>
                                  </p:stCondLst>
                                  <p:childTnLst>
                                    <p:animMotion origin="layout" path="M 3.33333E-6 -2.96296E-6 C 0.00573 0.02755 0.01163 0.05533 0.02656 0.07778 C 0.04149 0.10023 0.06823 0.12269 0.08993 0.13519 C 0.11163 0.14769 0.14305 0.14977 0.15694 0.15348 " pathEditMode="relative" rAng="0" ptsTypes="aaaa">
                                      <p:cBhvr>
                                        <p:cTn id="56" dur="2000" fill="hold"/>
                                        <p:tgtEl>
                                          <p:spTgt spid="14"/>
                                        </p:tgtEl>
                                        <p:attrNameLst>
                                          <p:attrName>ppt_x</p:attrName>
                                          <p:attrName>ppt_y</p:attrName>
                                        </p:attrNameLst>
                                      </p:cBhvr>
                                      <p:rCtr x="7847" y="7662"/>
                                    </p:animMotion>
                                  </p:childTnLst>
                                </p:cTn>
                              </p:par>
                              <p:par>
                                <p:cTn id="57" presetID="0" presetClass="path" presetSubtype="0" accel="50000" decel="50000" fill="hold" grpId="2" nodeType="withEffect">
                                  <p:stCondLst>
                                    <p:cond delay="0"/>
                                  </p:stCondLst>
                                  <p:childTnLst>
                                    <p:animMotion origin="layout" path="M -3.33333E-6 0 L 0.05417 -0.04236 " pathEditMode="relative" rAng="0" ptsTypes="AA">
                                      <p:cBhvr>
                                        <p:cTn id="58" dur="2000" fill="hold"/>
                                        <p:tgtEl>
                                          <p:spTgt spid="15"/>
                                        </p:tgtEl>
                                        <p:attrNameLst>
                                          <p:attrName>ppt_x</p:attrName>
                                          <p:attrName>ppt_y</p:attrName>
                                        </p:attrNameLst>
                                      </p:cBhvr>
                                      <p:rCtr x="2708" y="-2130"/>
                                    </p:animMotion>
                                  </p:childTnLst>
                                </p:cTn>
                              </p:par>
                              <p:par>
                                <p:cTn id="59" presetID="0" presetClass="path" presetSubtype="0" accel="50000" decel="50000" fill="hold" grpId="2" nodeType="withEffect">
                                  <p:stCondLst>
                                    <p:cond delay="0"/>
                                  </p:stCondLst>
                                  <p:childTnLst>
                                    <p:animMotion origin="layout" path="M 3.33333E-6 4.07407E-6 C -0.00643 -0.01574 -0.02309 -0.06621 -0.03889 -0.09399 C -0.05469 -0.12176 -0.07014 -0.15024 -0.09445 -0.1669 C -0.11875 -0.18357 -0.15973 -0.19815 -0.18507 -0.19352 C -0.21042 -0.18889 -0.2375 -0.16436 -0.24618 -0.13912 C -0.25486 -0.11389 -0.23924 -0.06227 -0.2375 -0.04213 " pathEditMode="relative" rAng="0" ptsTypes="aaaaaa">
                                      <p:cBhvr>
                                        <p:cTn id="60" dur="2000" fill="hold"/>
                                        <p:tgtEl>
                                          <p:spTgt spid="12"/>
                                        </p:tgtEl>
                                        <p:attrNameLst>
                                          <p:attrName>ppt_x</p:attrName>
                                          <p:attrName>ppt_y</p:attrName>
                                        </p:attrNameLst>
                                      </p:cBhvr>
                                      <p:rCtr x="-12743" y="-9907"/>
                                    </p:animMotion>
                                  </p:childTnLst>
                                </p:cTn>
                              </p:par>
                              <p:par>
                                <p:cTn id="61" presetID="0" presetClass="path" presetSubtype="0" accel="50000" decel="50000" fill="hold" grpId="2" nodeType="withEffect">
                                  <p:stCondLst>
                                    <p:cond delay="0"/>
                                  </p:stCondLst>
                                  <p:childTnLst>
                                    <p:animMotion origin="layout" path="M 5.55112E-17 -2.96296E-6 L 0.02813 0.25116 " pathEditMode="relative" rAng="0" ptsTypes="AA">
                                      <p:cBhvr>
                                        <p:cTn id="62" dur="2000" fill="hold"/>
                                        <p:tgtEl>
                                          <p:spTgt spid="8"/>
                                        </p:tgtEl>
                                        <p:attrNameLst>
                                          <p:attrName>ppt_x</p:attrName>
                                          <p:attrName>ppt_y</p:attrName>
                                        </p:attrNameLst>
                                      </p:cBhvr>
                                      <p:rCtr x="1406" y="12546"/>
                                    </p:animMotion>
                                  </p:childTnLst>
                                </p:cTn>
                              </p:par>
                              <p:par>
                                <p:cTn id="63" presetID="0" presetClass="path" presetSubtype="0" accel="50000" decel="50000" fill="hold" grpId="2" nodeType="withEffect">
                                  <p:stCondLst>
                                    <p:cond delay="0"/>
                                  </p:stCondLst>
                                  <p:childTnLst>
                                    <p:animMotion origin="layout" path="M -3.33333E-6 0 C -0.02448 0.00394 -0.11093 0.0169 -0.14722 0.02338 C -0.1835 0.02986 -0.19982 0.0331 -0.21788 0.03843 C -0.23593 0.04375 -0.24757 0.05231 -0.25538 0.05579 " pathEditMode="relative" rAng="0" ptsTypes="aaaa">
                                      <p:cBhvr>
                                        <p:cTn id="64" dur="2000" fill="hold"/>
                                        <p:tgtEl>
                                          <p:spTgt spid="9"/>
                                        </p:tgtEl>
                                        <p:attrNameLst>
                                          <p:attrName>ppt_x</p:attrName>
                                          <p:attrName>ppt_y</p:attrName>
                                        </p:attrNameLst>
                                      </p:cBhvr>
                                      <p:rCtr x="-12778" y="2778"/>
                                    </p:animMotion>
                                  </p:childTnLst>
                                </p:cTn>
                              </p:par>
                              <p:par>
                                <p:cTn id="65" presetID="0" presetClass="path" presetSubtype="0" accel="50000" decel="50000" fill="hold" grpId="2" nodeType="withEffect">
                                  <p:stCondLst>
                                    <p:cond delay="0"/>
                                  </p:stCondLst>
                                  <p:childTnLst>
                                    <p:animMotion origin="layout" path="M 5.55112E-17 -1.85185E-6 L -0.03542 -0.14097 " pathEditMode="relative" rAng="0" ptsTypes="AA">
                                      <p:cBhvr>
                                        <p:cTn id="66" dur="2000" fill="hold"/>
                                        <p:tgtEl>
                                          <p:spTgt spid="6"/>
                                        </p:tgtEl>
                                        <p:attrNameLst>
                                          <p:attrName>ppt_x</p:attrName>
                                          <p:attrName>ppt_y</p:attrName>
                                        </p:attrNameLst>
                                      </p:cBhvr>
                                      <p:rCtr x="-1771" y="-7060"/>
                                    </p:animMotion>
                                  </p:childTnLst>
                                </p:cTn>
                              </p:par>
                              <p:par>
                                <p:cTn id="67" presetID="0" presetClass="path" presetSubtype="0" accel="50000" decel="35000" fill="hold" grpId="2" nodeType="withEffect">
                                  <p:stCondLst>
                                    <p:cond delay="0"/>
                                  </p:stCondLst>
                                  <p:childTnLst>
                                    <p:animMotion origin="layout" path="M 5.55112E-17 -1.85185E-6 C 0.01615 -0.00416 0.06701 -0.02245 0.0974 -0.02569 C 0.12778 -0.02893 0.15503 -0.02754 0.18229 -0.01898 C 0.20955 -0.01041 0.23663 0.00695 0.26076 0.025 C 0.2849 0.04306 0.30729 0.05695 0.32674 0.08935 C 0.34618 0.12176 0.3684 0.17732 0.37726 0.21945 C 0.38611 0.26158 0.38802 0.30602 0.37986 0.34259 C 0.3717 0.37917 0.34948 0.41667 0.32795 0.43889 C 0.30642 0.46111 0.27535 0.47361 0.25069 0.47593 C 0.22604 0.47824 0.19479 0.47338 0.17986 0.45232 C 0.16493 0.43125 0.16458 0.37084 0.16059 0.34954 " pathEditMode="relative" rAng="0" ptsTypes="aaaaaaaaaaa">
                                      <p:cBhvr>
                                        <p:cTn id="68" dur="2000" fill="hold"/>
                                        <p:tgtEl>
                                          <p:spTgt spid="7"/>
                                        </p:tgtEl>
                                        <p:attrNameLst>
                                          <p:attrName>ppt_x</p:attrName>
                                          <p:attrName>ppt_y</p:attrName>
                                        </p:attrNameLst>
                                      </p:cBhvr>
                                      <p:rCtr x="19392" y="22454"/>
                                    </p:animMotion>
                                  </p:childTnLst>
                                </p:cTn>
                              </p:par>
                              <p:par>
                                <p:cTn id="69" presetID="0" presetClass="path" presetSubtype="0" accel="50000" decel="50000" fill="hold" grpId="2" nodeType="withEffect">
                                  <p:stCondLst>
                                    <p:cond delay="0"/>
                                  </p:stCondLst>
                                  <p:childTnLst>
                                    <p:animMotion origin="layout" path="M 0 -2.96296E-6 C 0.00208 0.00324 0.00417 0.00648 0.0151 0.01852 C 0.02604 0.03056 0.05208 0.04746 0.0658 0.07269 C 0.07951 0.09792 0.09167 0.12986 0.0974 0.17037 C 0.10313 0.21088 0.10521 0.27246 0.1 0.31551 C 0.09479 0.35857 0.08021 0.40093 0.0658 0.42871 C 0.05139 0.45648 0.03125 0.4713 0.01389 0.48264 C -0.00347 0.49398 -0.02187 0.49746 -0.03802 0.4963 C -0.05417 0.49514 -0.07066 0.49028 -0.08351 0.47593 C -0.09635 0.46158 -0.1099 0.43125 -0.11528 0.41019 C -0.12066 0.38912 -0.1158 0.36204 -0.11597 0.34931 " pathEditMode="relative" rAng="0" ptsTypes="aaaaaaaaaaa">
                                      <p:cBhvr>
                                        <p:cTn id="70" dur="2000" fill="hold"/>
                                        <p:tgtEl>
                                          <p:spTgt spid="10"/>
                                        </p:tgtEl>
                                        <p:attrNameLst>
                                          <p:attrName>ppt_x</p:attrName>
                                          <p:attrName>ppt_y</p:attrName>
                                        </p:attrNameLst>
                                      </p:cBhvr>
                                      <p:rCtr x="-781" y="24861"/>
                                    </p:animMotion>
                                  </p:childTnLst>
                                </p:cTn>
                              </p:par>
                              <p:par>
                                <p:cTn id="71" presetID="0" presetClass="path" presetSubtype="0" accel="50000" decel="50000" fill="hold" grpId="2" nodeType="withEffect">
                                  <p:stCondLst>
                                    <p:cond delay="0"/>
                                  </p:stCondLst>
                                  <p:childTnLst>
                                    <p:animMotion origin="layout" path="M -3.33333E-6 -7.40741E-7 C 0.01355 0.01782 0.02726 0.03565 0.03802 0.06759 C 0.04879 0.09954 0.06129 0.14167 0.06459 0.19236 C 0.06789 0.24306 0.06823 0.32292 0.05834 0.3713 C 0.04844 0.41968 0.025 0.45532 0.00521 0.48264 C -0.01458 0.50995 -0.04132 0.52801 -0.06076 0.53495 C -0.0802 0.5419 -0.0967 0.53195 -0.11128 0.525 C -0.12586 0.51806 -0.13854 0.5088 -0.14809 0.49282 C -0.15764 0.47685 -0.16319 0.45278 -0.16823 0.4287 C -0.17326 0.40463 -0.17586 0.36574 -0.17795 0.34907 " pathEditMode="relative" rAng="0" ptsTypes="aaaaaaaaaa">
                                      <p:cBhvr>
                                        <p:cTn id="72" dur="2000" fill="hold"/>
                                        <p:tgtEl>
                                          <p:spTgt spid="11"/>
                                        </p:tgtEl>
                                        <p:attrNameLst>
                                          <p:attrName>ppt_x</p:attrName>
                                          <p:attrName>ppt_y</p:attrName>
                                        </p:attrNameLst>
                                      </p:cBhvr>
                                      <p:rCtr x="-5486" y="27083"/>
                                    </p:animMotion>
                                  </p:childTnLst>
                                </p:cTn>
                              </p:par>
                              <p:par>
                                <p:cTn id="73" presetID="10" presetClass="exit" presetSubtype="0" fill="hold" grpId="1" nodeType="withEffect">
                                  <p:stCondLst>
                                    <p:cond delay="0"/>
                                  </p:stCondLst>
                                  <p:childTnLst>
                                    <p:animEffect transition="out" filter="fade">
                                      <p:cBhvr>
                                        <p:cTn id="74" dur="1750"/>
                                        <p:tgtEl>
                                          <p:spTgt spid="2"/>
                                        </p:tgtEl>
                                      </p:cBhvr>
                                    </p:animEffect>
                                    <p:set>
                                      <p:cBhvr>
                                        <p:cTn id="75" dur="1" fill="hold">
                                          <p:stCondLst>
                                            <p:cond delay="1749"/>
                                          </p:stCondLst>
                                        </p:cTn>
                                        <p:tgtEl>
                                          <p:spTgt spid="2"/>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7"/>
                                        </p:tgtEl>
                                      </p:cBhvr>
                                    </p:animEffect>
                                    <p:set>
                                      <p:cBhvr>
                                        <p:cTn id="78" dur="1" fill="hold">
                                          <p:stCondLst>
                                            <p:cond delay="499"/>
                                          </p:stCondLst>
                                        </p:cTn>
                                        <p:tgtEl>
                                          <p:spTgt spid="17"/>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500"/>
                                        <p:tgtEl>
                                          <p:spTgt spid="16"/>
                                        </p:tgtEl>
                                      </p:cBhvr>
                                    </p:animEffect>
                                    <p:set>
                                      <p:cBhvr>
                                        <p:cTn id="81" dur="1" fill="hold">
                                          <p:stCondLst>
                                            <p:cond delay="499"/>
                                          </p:stCondLst>
                                        </p:cTn>
                                        <p:tgtEl>
                                          <p:spTgt spid="16"/>
                                        </p:tgtEl>
                                        <p:attrNameLst>
                                          <p:attrName>style.visibility</p:attrName>
                                        </p:attrNameLst>
                                      </p:cBhvr>
                                      <p:to>
                                        <p:strVal val="hidden"/>
                                      </p:to>
                                    </p:set>
                                  </p:childTnLst>
                                </p:cTn>
                              </p:par>
                            </p:childTnLst>
                          </p:cTn>
                        </p:par>
                        <p:par>
                          <p:cTn id="82" fill="hold">
                            <p:stCondLst>
                              <p:cond delay="2000"/>
                            </p:stCondLst>
                            <p:childTnLst>
                              <p:par>
                                <p:cTn id="83" presetID="0" presetClass="entr" presetSubtype="0" fill="hold" grpId="0" nodeType="after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dissolve">
                                      <p:cBhvr>
                                        <p:cTn id="85" dur="500">
                                          <p:stCondLst>
                                            <p:cond delay="0"/>
                                          </p:stCondLst>
                                        </p:cTn>
                                        <p:tgtEl>
                                          <p:spTgt spid="18"/>
                                        </p:tgtEl>
                                      </p:cBhvr>
                                    </p:animEffect>
                                    <p:anim to="" calcmode="lin" valueType="num">
                                      <p:cBhvr>
                                        <p:cTn id="86"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87" dur="500" fill="hold">
                                          <p:stCondLst>
                                            <p:cond delay="0"/>
                                          </p:stCondLst>
                                        </p:cTn>
                                        <p:tgtEl>
                                          <p:spTgt spid="18"/>
                                        </p:tgtEl>
                                        <p:attrNameLst>
                                          <p:attrName>ppt_h</p:attrName>
                                        </p:attrNameLst>
                                      </p:cBhvr>
                                      <p:tavLst>
                                        <p:tav tm="0">
                                          <p:val>
                                            <p:strVal val="#ppt_h*4"/>
                                          </p:val>
                                        </p:tav>
                                        <p:tav tm="100000">
                                          <p:val>
                                            <p:strVal val="#ppt_h"/>
                                          </p:val>
                                        </p:tav>
                                      </p:tavLst>
                                    </p:anim>
                                  </p:childTnLst>
                                </p:cTn>
                              </p:par>
                              <p:par>
                                <p:cTn id="88" presetID="0" presetClass="entr" presetSubtype="0" fill="hold" grpId="0" nodeType="withEffect">
                                  <p:stCondLst>
                                    <p:cond delay="250"/>
                                  </p:stCondLst>
                                  <p:iterate type="lt">
                                    <p:tmPct val="10000"/>
                                  </p:iterate>
                                  <p:childTnLst>
                                    <p:set>
                                      <p:cBhvr>
                                        <p:cTn id="89" dur="1" fill="hold">
                                          <p:stCondLst>
                                            <p:cond delay="0"/>
                                          </p:stCondLst>
                                        </p:cTn>
                                        <p:tgtEl>
                                          <p:spTgt spid="19"/>
                                        </p:tgtEl>
                                        <p:attrNameLst>
                                          <p:attrName>style.visibility</p:attrName>
                                        </p:attrNameLst>
                                      </p:cBhvr>
                                      <p:to>
                                        <p:strVal val="visible"/>
                                      </p:to>
                                    </p:set>
                                    <p:animEffect transition="in" filter="dissolve">
                                      <p:cBhvr>
                                        <p:cTn id="90" dur="500">
                                          <p:stCondLst>
                                            <p:cond delay="0"/>
                                          </p:stCondLst>
                                        </p:cTn>
                                        <p:tgtEl>
                                          <p:spTgt spid="19"/>
                                        </p:tgtEl>
                                      </p:cBhvr>
                                    </p:animEffect>
                                    <p:anim to="" calcmode="lin" valueType="num">
                                      <p:cBhvr>
                                        <p:cTn id="91"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92" dur="500" fill="hold">
                                          <p:stCondLst>
                                            <p:cond delay="0"/>
                                          </p:stCondLst>
                                        </p:cTn>
                                        <p:tgtEl>
                                          <p:spTgt spid="19"/>
                                        </p:tgtEl>
                                        <p:attrNameLst>
                                          <p:attrName>ppt_h</p:attrName>
                                        </p:attrNameLst>
                                      </p:cBhvr>
                                      <p:tavLst>
                                        <p:tav tm="0">
                                          <p:val>
                                            <p:strVal val="#ppt_h*4"/>
                                          </p:val>
                                        </p:tav>
                                        <p:tav tm="100000">
                                          <p:val>
                                            <p:strVal val="#ppt_h"/>
                                          </p:val>
                                        </p:tav>
                                      </p:tavLst>
                                    </p:anim>
                                  </p:childTnLst>
                                </p:cTn>
                              </p:par>
                            </p:childTnLst>
                          </p:cTn>
                        </p:par>
                        <p:par>
                          <p:cTn id="93" fill="hold">
                            <p:stCondLst>
                              <p:cond delay="2850"/>
                            </p:stCondLst>
                            <p:childTnLst>
                              <p:par>
                                <p:cTn id="94" presetID="26" presetClass="emph" presetSubtype="0" fill="hold" grpId="1" nodeType="afterEffect">
                                  <p:stCondLst>
                                    <p:cond delay="0"/>
                                  </p:stCondLst>
                                  <p:iterate type="lt">
                                    <p:tmPct val="0"/>
                                  </p:iterate>
                                  <p:childTnLst>
                                    <p:animEffect transition="out" filter="fade">
                                      <p:cBhvr>
                                        <p:cTn id="95" dur="500" tmFilter="0, 0; .2, .5; .8, .5; 1, 0"/>
                                        <p:tgtEl>
                                          <p:spTgt spid="19"/>
                                        </p:tgtEl>
                                      </p:cBhvr>
                                    </p:animEffect>
                                    <p:animScale>
                                      <p:cBhvr>
                                        <p:cTn id="96" dur="250" autoRev="1" fill="hold"/>
                                        <p:tgtEl>
                                          <p:spTgt spid="19"/>
                                        </p:tgtEl>
                                      </p:cBhvr>
                                      <p:by x="105000" y="105000"/>
                                    </p:animScale>
                                  </p:childTnLst>
                                </p:cTn>
                              </p:par>
                              <p:par>
                                <p:cTn id="97" presetID="10" presetClass="entr" presetSubtype="0" fill="hold" grpId="0" nodeType="withEffect">
                                  <p:stCondLst>
                                    <p:cond delay="0"/>
                                  </p:stCondLst>
                                  <p:childTnLst>
                                    <p:set>
                                      <p:cBhvr>
                                        <p:cTn id="98" dur="1" fill="hold">
                                          <p:stCondLst>
                                            <p:cond delay="0"/>
                                          </p:stCondLst>
                                        </p:cTn>
                                        <p:tgtEl>
                                          <p:spTgt spid="5"/>
                                        </p:tgtEl>
                                        <p:attrNameLst>
                                          <p:attrName>style.visibility</p:attrName>
                                        </p:attrNameLst>
                                      </p:cBhvr>
                                      <p:to>
                                        <p:strVal val="visible"/>
                                      </p:to>
                                    </p:set>
                                    <p:animEffect transition="in" filter="fade">
                                      <p:cBhvr>
                                        <p:cTn id="99" dur="250"/>
                                        <p:tgtEl>
                                          <p:spTgt spid="5"/>
                                        </p:tgtEl>
                                      </p:cBhvr>
                                    </p:animEffect>
                                  </p:childTnLst>
                                </p:cTn>
                              </p:par>
                              <p:par>
                                <p:cTn id="100" presetID="10" presetClass="exit" presetSubtype="0" fill="hold" grpId="1" nodeType="withEffect">
                                  <p:stCondLst>
                                    <p:cond delay="0"/>
                                  </p:stCondLst>
                                  <p:childTnLst>
                                    <p:animEffect transition="out" filter="fade">
                                      <p:cBhvr>
                                        <p:cTn id="101" dur="500"/>
                                        <p:tgtEl>
                                          <p:spTgt spid="13"/>
                                        </p:tgtEl>
                                      </p:cBhvr>
                                    </p:animEffect>
                                    <p:set>
                                      <p:cBhvr>
                                        <p:cTn id="102" dur="1" fill="hold">
                                          <p:stCondLst>
                                            <p:cond delay="499"/>
                                          </p:stCondLst>
                                        </p:cTn>
                                        <p:tgtEl>
                                          <p:spTgt spid="13"/>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14"/>
                                        </p:tgtEl>
                                      </p:cBhvr>
                                    </p:animEffect>
                                    <p:set>
                                      <p:cBhvr>
                                        <p:cTn id="105" dur="1" fill="hold">
                                          <p:stCondLst>
                                            <p:cond delay="499"/>
                                          </p:stCondLst>
                                        </p:cTn>
                                        <p:tgtEl>
                                          <p:spTgt spid="14"/>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15"/>
                                        </p:tgtEl>
                                      </p:cBhvr>
                                    </p:animEffect>
                                    <p:set>
                                      <p:cBhvr>
                                        <p:cTn id="108" dur="1" fill="hold">
                                          <p:stCondLst>
                                            <p:cond delay="499"/>
                                          </p:stCondLst>
                                        </p:cTn>
                                        <p:tgtEl>
                                          <p:spTgt spid="15"/>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2"/>
                                        </p:tgtEl>
                                      </p:cBhvr>
                                    </p:animEffect>
                                    <p:set>
                                      <p:cBhvr>
                                        <p:cTn id="111" dur="1" fill="hold">
                                          <p:stCondLst>
                                            <p:cond delay="499"/>
                                          </p:stCondLst>
                                        </p:cTn>
                                        <p:tgtEl>
                                          <p:spTgt spid="12"/>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8"/>
                                        </p:tgtEl>
                                      </p:cBhvr>
                                    </p:animEffect>
                                    <p:set>
                                      <p:cBhvr>
                                        <p:cTn id="114" dur="1" fill="hold">
                                          <p:stCondLst>
                                            <p:cond delay="499"/>
                                          </p:stCondLst>
                                        </p:cTn>
                                        <p:tgtEl>
                                          <p:spTgt spid="8"/>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9"/>
                                        </p:tgtEl>
                                      </p:cBhvr>
                                    </p:animEffect>
                                    <p:set>
                                      <p:cBhvr>
                                        <p:cTn id="117" dur="1" fill="hold">
                                          <p:stCondLst>
                                            <p:cond delay="499"/>
                                          </p:stCondLst>
                                        </p:cTn>
                                        <p:tgtEl>
                                          <p:spTgt spid="9"/>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6"/>
                                        </p:tgtEl>
                                      </p:cBhvr>
                                    </p:animEffect>
                                    <p:set>
                                      <p:cBhvr>
                                        <p:cTn id="120" dur="1" fill="hold">
                                          <p:stCondLst>
                                            <p:cond delay="499"/>
                                          </p:stCondLst>
                                        </p:cTn>
                                        <p:tgtEl>
                                          <p:spTgt spid="6"/>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7"/>
                                        </p:tgtEl>
                                      </p:cBhvr>
                                    </p:animEffect>
                                    <p:set>
                                      <p:cBhvr>
                                        <p:cTn id="123" dur="1" fill="hold">
                                          <p:stCondLst>
                                            <p:cond delay="499"/>
                                          </p:stCondLst>
                                        </p:cTn>
                                        <p:tgtEl>
                                          <p:spTgt spid="7"/>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10"/>
                                        </p:tgtEl>
                                      </p:cBhvr>
                                    </p:animEffect>
                                    <p:set>
                                      <p:cBhvr>
                                        <p:cTn id="126" dur="1" fill="hold">
                                          <p:stCondLst>
                                            <p:cond delay="499"/>
                                          </p:stCondLst>
                                        </p:cTn>
                                        <p:tgtEl>
                                          <p:spTgt spid="10"/>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11"/>
                                        </p:tgtEl>
                                      </p:cBhvr>
                                    </p:animEffect>
                                    <p:set>
                                      <p:cBhvr>
                                        <p:cTn id="129" dur="1" fill="hold">
                                          <p:stCondLst>
                                            <p:cond delay="499"/>
                                          </p:stCondLst>
                                        </p:cTn>
                                        <p:tgtEl>
                                          <p:spTgt spid="11"/>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23" presetClass="exit" presetSubtype="32" fill="hold" grpId="1" nodeType="clickEffect">
                                  <p:stCondLst>
                                    <p:cond delay="0"/>
                                  </p:stCondLst>
                                  <p:childTnLst>
                                    <p:anim calcmode="lin" valueType="num">
                                      <p:cBhvr>
                                        <p:cTn id="133" dur="1250"/>
                                        <p:tgtEl>
                                          <p:spTgt spid="5"/>
                                        </p:tgtEl>
                                        <p:attrNameLst>
                                          <p:attrName>ppt_w</p:attrName>
                                        </p:attrNameLst>
                                      </p:cBhvr>
                                      <p:tavLst>
                                        <p:tav tm="0">
                                          <p:val>
                                            <p:strVal val="ppt_w"/>
                                          </p:val>
                                        </p:tav>
                                        <p:tav tm="100000">
                                          <p:val>
                                            <p:fltVal val="0"/>
                                          </p:val>
                                        </p:tav>
                                      </p:tavLst>
                                    </p:anim>
                                    <p:anim calcmode="lin" valueType="num">
                                      <p:cBhvr>
                                        <p:cTn id="134" dur="1250"/>
                                        <p:tgtEl>
                                          <p:spTgt spid="5"/>
                                        </p:tgtEl>
                                        <p:attrNameLst>
                                          <p:attrName>ppt_h</p:attrName>
                                        </p:attrNameLst>
                                      </p:cBhvr>
                                      <p:tavLst>
                                        <p:tav tm="0">
                                          <p:val>
                                            <p:strVal val="ppt_h"/>
                                          </p:val>
                                        </p:tav>
                                        <p:tav tm="100000">
                                          <p:val>
                                            <p:fltVal val="0"/>
                                          </p:val>
                                        </p:tav>
                                      </p:tavLst>
                                    </p:anim>
                                    <p:set>
                                      <p:cBhvr>
                                        <p:cTn id="135" dur="1" fill="hold">
                                          <p:stCondLst>
                                            <p:cond delay="1249"/>
                                          </p:stCondLst>
                                        </p:cTn>
                                        <p:tgtEl>
                                          <p:spTgt spid="5"/>
                                        </p:tgtEl>
                                        <p:attrNameLst>
                                          <p:attrName>style.visibility</p:attrName>
                                        </p:attrNameLst>
                                      </p:cBhvr>
                                      <p:to>
                                        <p:strVal val="hidden"/>
                                      </p:to>
                                    </p:set>
                                  </p:childTnLst>
                                </p:cTn>
                              </p:par>
                              <p:par>
                                <p:cTn id="136" presetID="0" presetClass="path" presetSubtype="0" accel="50000" decel="50000" fill="hold" grpId="2" nodeType="withEffect">
                                  <p:stCondLst>
                                    <p:cond delay="0"/>
                                  </p:stCondLst>
                                  <p:childTnLst>
                                    <p:animMotion origin="layout" path="M -3.33333E-6 2.31267E-6 L 0.09549 -0.12766 " pathEditMode="relative" rAng="0" ptsTypes="AA">
                                      <p:cBhvr>
                                        <p:cTn id="137" dur="1250" fill="hold"/>
                                        <p:tgtEl>
                                          <p:spTgt spid="5"/>
                                        </p:tgtEl>
                                        <p:attrNameLst>
                                          <p:attrName>ppt_x</p:attrName>
                                          <p:attrName>ppt_y</p:attrName>
                                        </p:attrNameLst>
                                      </p:cBhvr>
                                      <p:rCtr x="4774" y="-6383"/>
                                    </p:animMotion>
                                  </p:childTnLst>
                                </p:cTn>
                              </p:par>
                              <p:par>
                                <p:cTn id="138" presetID="8" presetClass="emph" presetSubtype="0" fill="hold" grpId="3" nodeType="withEffect">
                                  <p:stCondLst>
                                    <p:cond delay="0"/>
                                  </p:stCondLst>
                                  <p:childTnLst>
                                    <p:animRot by="43200000">
                                      <p:cBhvr>
                                        <p:cTn id="139" dur="1250" fill="hold"/>
                                        <p:tgtEl>
                                          <p:spTgt spid="5"/>
                                        </p:tgtEl>
                                        <p:attrNameLst>
                                          <p:attrName>r</p:attrName>
                                        </p:attrNameLst>
                                      </p:cBhvr>
                                    </p:animRot>
                                  </p:childTnLst>
                                </p:cTn>
                              </p:par>
                              <p:par>
                                <p:cTn id="140" presetID="1" presetClass="exit" presetSubtype="0" fill="hold" grpId="1" nodeType="withEffect">
                                  <p:stCondLst>
                                    <p:cond delay="0"/>
                                  </p:stCondLst>
                                  <p:childTnLst>
                                    <p:set>
                                      <p:cBhvr>
                                        <p:cTn id="141" dur="1" fill="hold">
                                          <p:stCondLst>
                                            <p:cond delay="0"/>
                                          </p:stCondLst>
                                        </p:cTn>
                                        <p:tgtEl>
                                          <p:spTgt spid="18"/>
                                        </p:tgtEl>
                                        <p:attrNameLst>
                                          <p:attrName>style.visibility</p:attrName>
                                        </p:attrNameLst>
                                      </p:cBhvr>
                                      <p:to>
                                        <p:strVal val="hidden"/>
                                      </p:to>
                                    </p:set>
                                  </p:childTnLst>
                                </p:cTn>
                              </p:par>
                              <p:par>
                                <p:cTn id="142" presetID="1" presetClass="exit" presetSubtype="0" fill="hold" grpId="2" nodeType="withEffect">
                                  <p:stCondLst>
                                    <p:cond delay="0"/>
                                  </p:stCondLst>
                                  <p:iterate type="lt">
                                    <p:tmAbs val="0"/>
                                  </p:iterate>
                                  <p:childTnLst>
                                    <p:set>
                                      <p:cBhvr>
                                        <p:cTn id="143"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6" grpId="2"/>
      <p:bldP spid="2" grpId="0"/>
      <p:bldP spid="2" grpId="1"/>
      <p:bldP spid="5" grpId="0"/>
      <p:bldP spid="5" grpId="1"/>
      <p:bldP spid="5" grpId="2"/>
      <p:bldP spid="5" grpId="3"/>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7" grpId="0"/>
      <p:bldP spid="17" grpId="1"/>
      <p:bldP spid="18" grpId="0"/>
      <p:bldP spid="18" grpId="1"/>
      <p:bldP spid="19" grpId="0"/>
      <p:bldP spid="19" grpId="1"/>
      <p:bldP spid="19" grpId="2"/>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38776" b="8163"/>
          <a:stretch/>
        </p:blipFill>
        <p:spPr>
          <a:xfrm>
            <a:off x="0" y="0"/>
            <a:ext cx="9144000" cy="6858000"/>
          </a:xfrm>
          <a:prstGeom prst="rect">
            <a:avLst/>
          </a:prstGeom>
        </p:spPr>
      </p:pic>
      <p:sp>
        <p:nvSpPr>
          <p:cNvPr id="21" name="Title 1"/>
          <p:cNvSpPr txBox="1">
            <a:spLocks/>
          </p:cNvSpPr>
          <p:nvPr/>
        </p:nvSpPr>
        <p:spPr>
          <a:xfrm>
            <a:off x="1905000" y="1440260"/>
            <a:ext cx="3886200" cy="1302940"/>
          </a:xfrm>
          <a:prstGeom prst="rect">
            <a:avLst/>
          </a:prstGeom>
        </p:spPr>
        <p:txBody>
          <a:bodyPr vert="horz" lIns="91440" tIns="45720" rIns="91440" bIns="45720" rtlCol="0" anchor="ctr">
            <a:noAutofit/>
            <a:scene3d>
              <a:camera prst="orthographicFront"/>
              <a:lightRig rig="flat" dir="t">
                <a:rot lat="0" lon="0" rev="6600000"/>
              </a:lightRig>
            </a:scene3d>
            <a:sp3d extrusionH="25400" contourW="12700" prstMaterial="metal">
              <a:bevelT w="38100" h="31750"/>
              <a:contourClr>
                <a:srgbClr val="A94543"/>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noFill/>
                  <a:prstDash val="solid"/>
                </a:ln>
                <a:solidFill>
                  <a:srgbClr val="00B0F0"/>
                </a:solidFill>
                <a:effectLst>
                  <a:glow rad="152400">
                    <a:srgbClr val="FFFF00">
                      <a:alpha val="60000"/>
                    </a:srgbClr>
                  </a:glow>
                  <a:outerShdw blurRad="63500" dir="3600000" algn="tl" rotWithShape="0">
                    <a:srgbClr val="000000">
                      <a:alpha val="70000"/>
                    </a:srgbClr>
                  </a:outerShdw>
                </a:effectLst>
              </a:rPr>
              <a:t>proud</a:t>
            </a:r>
          </a:p>
          <a:p>
            <a:r>
              <a:rPr lang="en-US" b="1" dirty="0">
                <a:ln w="6350" cmpd="sng">
                  <a:noFill/>
                  <a:prstDash val="solid"/>
                </a:ln>
                <a:solidFill>
                  <a:srgbClr val="00B0F0"/>
                </a:solidFill>
                <a:effectLst>
                  <a:glow rad="152400">
                    <a:srgbClr val="FFFF00">
                      <a:alpha val="60000"/>
                    </a:srgbClr>
                  </a:glow>
                  <a:outerShdw blurRad="63500" dir="3600000" algn="tl" rotWithShape="0">
                    <a:srgbClr val="000000">
                      <a:alpha val="70000"/>
                    </a:srgbClr>
                  </a:outerShdw>
                </a:effectLst>
              </a:rPr>
              <a:t>believes in self</a:t>
            </a:r>
          </a:p>
        </p:txBody>
      </p:sp>
      <p:sp>
        <p:nvSpPr>
          <p:cNvPr id="2" name="Title 1"/>
          <p:cNvSpPr>
            <a:spLocks noGrp="1"/>
          </p:cNvSpPr>
          <p:nvPr>
            <p:ph type="title"/>
          </p:nvPr>
        </p:nvSpPr>
        <p:spPr>
          <a:xfrm>
            <a:off x="457200" y="274638"/>
            <a:ext cx="8229600" cy="6354762"/>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rgbClr val="00B0F0"/>
                </a:solidFill>
                <a:effectLst>
                  <a:glow rad="152400">
                    <a:srgbClr val="FFFF00">
                      <a:alpha val="60000"/>
                    </a:srgbClr>
                  </a:glow>
                  <a:outerShdw blurRad="50800" dist="39000" dir="5460000" algn="tl">
                    <a:srgbClr val="000000">
                      <a:alpha val="38000"/>
                    </a:srgbClr>
                  </a:outerShdw>
                </a:effectLst>
              </a:rPr>
              <a:t>Why? Because they did not       seek it by faith, but as it were,     by the works of the law. For they stumbled at that stumbling stone. As it is written: "Behold, I lay in Zion a stumbling stone and rock of offense, And whoever believes on Him will not be put to shame."     </a:t>
            </a:r>
            <a:r>
              <a:rPr lang="en-US" sz="3200" b="1" i="1" dirty="0">
                <a:ln w="11430"/>
                <a:solidFill>
                  <a:srgbClr val="00B0F0"/>
                </a:solidFill>
                <a:effectLst>
                  <a:glow rad="152400">
                    <a:srgbClr val="FFFF00">
                      <a:alpha val="60000"/>
                    </a:srgbClr>
                  </a:glow>
                  <a:outerShdw blurRad="50800" dist="39000" dir="5460000" algn="tl">
                    <a:srgbClr val="000000">
                      <a:alpha val="38000"/>
                    </a:srgbClr>
                  </a:outerShdw>
                </a:effectLst>
              </a:rPr>
              <a:t>— Romans 9:32-33</a:t>
            </a:r>
            <a:r>
              <a:rPr lang="en-US" sz="4000" b="1" i="1" dirty="0">
                <a:ln w="11430"/>
                <a:solidFill>
                  <a:srgbClr val="00B0F0"/>
                </a:solidFill>
                <a:effectLst>
                  <a:glow rad="152400">
                    <a:srgbClr val="FFFF00">
                      <a:alpha val="60000"/>
                    </a:srgbClr>
                  </a:glow>
                  <a:outerShdw blurRad="50800" dist="39000" dir="5460000" algn="tl">
                    <a:srgbClr val="000000">
                      <a:alpha val="38000"/>
                    </a:srgbClr>
                  </a:outerShdw>
                </a:effectLst>
              </a:rPr>
              <a:t> </a:t>
            </a:r>
          </a:p>
        </p:txBody>
      </p:sp>
      <p:sp>
        <p:nvSpPr>
          <p:cNvPr id="22" name="Title 1">
            <a:extLst>
              <a:ext uri="{FF2B5EF4-FFF2-40B4-BE49-F238E27FC236}">
                <a16:creationId xmlns:a16="http://schemas.microsoft.com/office/drawing/2014/main" id="{F1BC39CC-BB52-4A85-BF0E-A21ED8EEE9E1}"/>
              </a:ext>
            </a:extLst>
          </p:cNvPr>
          <p:cNvSpPr txBox="1">
            <a:spLocks/>
          </p:cNvSpPr>
          <p:nvPr/>
        </p:nvSpPr>
        <p:spPr>
          <a:xfrm>
            <a:off x="720090" y="1148590"/>
            <a:ext cx="41148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seek it by faith</a:t>
            </a:r>
          </a:p>
        </p:txBody>
      </p:sp>
      <p:sp>
        <p:nvSpPr>
          <p:cNvPr id="24" name="Title 1">
            <a:extLst>
              <a:ext uri="{FF2B5EF4-FFF2-40B4-BE49-F238E27FC236}">
                <a16:creationId xmlns:a16="http://schemas.microsoft.com/office/drawing/2014/main" id="{A16501D3-BD26-49CC-83A1-E66CEE989479}"/>
              </a:ext>
            </a:extLst>
          </p:cNvPr>
          <p:cNvSpPr txBox="1">
            <a:spLocks/>
          </p:cNvSpPr>
          <p:nvPr/>
        </p:nvSpPr>
        <p:spPr>
          <a:xfrm>
            <a:off x="372720" y="1818088"/>
            <a:ext cx="378157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by the works</a:t>
            </a:r>
          </a:p>
        </p:txBody>
      </p:sp>
      <p:sp>
        <p:nvSpPr>
          <p:cNvPr id="6" name="Red Line"/>
          <p:cNvSpPr txBox="1">
            <a:spLocks/>
          </p:cNvSpPr>
          <p:nvPr/>
        </p:nvSpPr>
        <p:spPr>
          <a:xfrm>
            <a:off x="5486400" y="4270324"/>
            <a:ext cx="26670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rPr>
              <a:t>believes</a:t>
            </a:r>
          </a:p>
        </p:txBody>
      </p:sp>
      <p:sp>
        <p:nvSpPr>
          <p:cNvPr id="4" name="Title 1"/>
          <p:cNvSpPr txBox="1">
            <a:spLocks/>
          </p:cNvSpPr>
          <p:nvPr/>
        </p:nvSpPr>
        <p:spPr>
          <a:xfrm>
            <a:off x="457200" y="274638"/>
            <a:ext cx="8229600" cy="6354762"/>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prstMaterial="metal">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00B0F0"/>
                </a:solidFill>
                <a:effectLst>
                  <a:glow rad="101600">
                    <a:schemeClr val="tx1"/>
                  </a:glow>
                  <a:outerShdw blurRad="50800" dist="39000" dir="5460000" algn="tl">
                    <a:srgbClr val="000000">
                      <a:alpha val="38000"/>
                    </a:srgbClr>
                  </a:outerShdw>
                </a:effectLst>
              </a:rPr>
              <a:t>Why? Because they did not         seek it by faith, but as it were,     by the works of the law. For they stumbled at that stumbling stone. As it is written: "Behold, I lay in Zion a stumbling stone and rock of offense, And whoever believes on Him will not be put to shame."     </a:t>
            </a:r>
            <a:r>
              <a:rPr lang="en-US" sz="3200" b="1" i="1" dirty="0">
                <a:ln w="11430"/>
                <a:solidFill>
                  <a:srgbClr val="00B0F0"/>
                </a:solidFill>
                <a:effectLst>
                  <a:glow rad="101600">
                    <a:schemeClr val="tx1"/>
                  </a:glow>
                  <a:outerShdw blurRad="50800" dist="39000" dir="5460000" algn="tl">
                    <a:srgbClr val="000000">
                      <a:alpha val="38000"/>
                    </a:srgbClr>
                  </a:outerShdw>
                </a:effectLst>
              </a:rPr>
              <a:t>— Romans 9:32-33</a:t>
            </a:r>
            <a:r>
              <a:rPr lang="en-US" sz="4000" b="1" i="1" dirty="0">
                <a:ln w="11430"/>
                <a:solidFill>
                  <a:srgbClr val="00B0F0"/>
                </a:solidFill>
                <a:effectLst>
                  <a:glow rad="101600">
                    <a:schemeClr val="tx1"/>
                  </a:glow>
                  <a:outerShdw blurRad="50800" dist="39000" dir="5460000" algn="tl">
                    <a:srgbClr val="000000">
                      <a:alpha val="38000"/>
                    </a:srgbClr>
                  </a:outerShdw>
                </a:effectLst>
              </a:rPr>
              <a:t> </a:t>
            </a:r>
          </a:p>
        </p:txBody>
      </p:sp>
      <p:sp>
        <p:nvSpPr>
          <p:cNvPr id="8" name="Title 1"/>
          <p:cNvSpPr txBox="1">
            <a:spLocks/>
          </p:cNvSpPr>
          <p:nvPr/>
        </p:nvSpPr>
        <p:spPr>
          <a:xfrm>
            <a:off x="1905000" y="1447800"/>
            <a:ext cx="3886200" cy="1302940"/>
          </a:xfrm>
          <a:prstGeom prst="rect">
            <a:avLst/>
          </a:prstGeom>
        </p:spPr>
        <p:txBody>
          <a:bodyPr vert="horz" lIns="91440" tIns="45720" rIns="91440" bIns="45720" rtlCol="0" anchor="ctr">
            <a:noAutofit/>
            <a:scene3d>
              <a:camera prst="orthographicFront"/>
              <a:lightRig rig="flat" dir="t">
                <a:rot lat="0" lon="0" rev="6600000"/>
              </a:lightRig>
            </a:scene3d>
            <a:sp3d extrusionH="25400" contourW="8890" prstMaterial="metal">
              <a:bevelT w="38100" h="31750"/>
              <a:contourClr>
                <a:srgbClr val="A94543"/>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noFill/>
                  <a:prstDash val="solid"/>
                </a:ln>
                <a:solidFill>
                  <a:srgbClr val="00B0F0"/>
                </a:solidFill>
                <a:effectLst>
                  <a:glow rad="88900">
                    <a:schemeClr val="tx1"/>
                  </a:glow>
                  <a:outerShdw blurRad="63500" dir="3600000" algn="tl" rotWithShape="0">
                    <a:srgbClr val="000000">
                      <a:alpha val="70000"/>
                    </a:srgbClr>
                  </a:outerShdw>
                </a:effectLst>
              </a:rPr>
              <a:t>proud</a:t>
            </a:r>
          </a:p>
          <a:p>
            <a:r>
              <a:rPr lang="en-US" b="1" dirty="0">
                <a:ln w="6350" cmpd="sng">
                  <a:noFill/>
                  <a:prstDash val="solid"/>
                </a:ln>
                <a:solidFill>
                  <a:srgbClr val="00B0F0"/>
                </a:solidFill>
                <a:effectLst>
                  <a:glow rad="88900">
                    <a:schemeClr val="tx1"/>
                  </a:glow>
                  <a:outerShdw blurRad="63500" dir="3600000" algn="tl" rotWithShape="0">
                    <a:srgbClr val="000000">
                      <a:alpha val="70000"/>
                    </a:srgbClr>
                  </a:outerShdw>
                </a:effectLst>
              </a:rPr>
              <a:t>believes in self</a:t>
            </a:r>
          </a:p>
        </p:txBody>
      </p:sp>
      <p:sp>
        <p:nvSpPr>
          <p:cNvPr id="10" name="Title 1"/>
          <p:cNvSpPr txBox="1">
            <a:spLocks/>
          </p:cNvSpPr>
          <p:nvPr/>
        </p:nvSpPr>
        <p:spPr>
          <a:xfrm>
            <a:off x="457200" y="2962656"/>
            <a:ext cx="8229600" cy="3657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00B0F0"/>
                </a:solidFill>
                <a:effectLst>
                  <a:glow rad="152400">
                    <a:srgbClr val="FFFF00">
                      <a:alpha val="60000"/>
                    </a:srgbClr>
                  </a:glow>
                  <a:outerShdw blurRad="50800" dist="39000" dir="5460000" algn="tl">
                    <a:srgbClr val="000000">
                      <a:alpha val="38000"/>
                    </a:srgbClr>
                  </a:outerShdw>
                </a:effectLst>
              </a:rPr>
              <a:t>As it is written: "Behold, I lay in Zion a stumbling stone and rock of offense, And whoever believes on Him will not be put to shame."     </a:t>
            </a:r>
            <a:r>
              <a:rPr lang="en-US" sz="3200" b="1" i="1" dirty="0">
                <a:ln w="11430"/>
                <a:solidFill>
                  <a:srgbClr val="00B0F0"/>
                </a:solidFill>
                <a:effectLst>
                  <a:glow rad="152400">
                    <a:srgbClr val="FFFF00">
                      <a:alpha val="60000"/>
                    </a:srgbClr>
                  </a:glow>
                  <a:outerShdw blurRad="50800" dist="39000" dir="5460000" algn="tl">
                    <a:srgbClr val="000000">
                      <a:alpha val="38000"/>
                    </a:srgbClr>
                  </a:outerShdw>
                </a:effectLst>
              </a:rPr>
              <a:t>— Romans 9:32-33</a:t>
            </a:r>
            <a:r>
              <a:rPr lang="en-US" sz="4000" b="1" i="1" dirty="0">
                <a:ln w="11430"/>
                <a:solidFill>
                  <a:srgbClr val="00B0F0"/>
                </a:solidFill>
                <a:effectLst>
                  <a:glow rad="152400">
                    <a:srgbClr val="FFFF00">
                      <a:alpha val="60000"/>
                    </a:srgbClr>
                  </a:glow>
                  <a:outerShdw blurRad="50800" dist="39000" dir="5460000" algn="tl">
                    <a:srgbClr val="000000">
                      <a:alpha val="38000"/>
                    </a:srgbClr>
                  </a:outerShdw>
                </a:effectLst>
              </a:rPr>
              <a:t> </a:t>
            </a:r>
          </a:p>
        </p:txBody>
      </p:sp>
      <p:sp>
        <p:nvSpPr>
          <p:cNvPr id="9" name="Title 1"/>
          <p:cNvSpPr txBox="1">
            <a:spLocks/>
          </p:cNvSpPr>
          <p:nvPr/>
        </p:nvSpPr>
        <p:spPr>
          <a:xfrm>
            <a:off x="457200" y="2926080"/>
            <a:ext cx="8229600" cy="3743507"/>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prstMaterial="metal">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00B0F0"/>
                </a:solidFill>
                <a:effectLst>
                  <a:glow rad="114300">
                    <a:schemeClr val="tx1"/>
                  </a:glow>
                  <a:outerShdw blurRad="50800" dist="39000" dir="5460000" algn="tl">
                    <a:srgbClr val="000000">
                      <a:alpha val="38000"/>
                    </a:srgbClr>
                  </a:outerShdw>
                </a:effectLst>
              </a:rPr>
              <a:t>As it is written: "Behold, I lay in Zion a stumbling stone and rock of offense, And whoever believes on Him will not be put to shame."     </a:t>
            </a:r>
            <a:r>
              <a:rPr lang="en-US" sz="3200" b="1" i="1" dirty="0">
                <a:ln w="11430"/>
                <a:solidFill>
                  <a:srgbClr val="00B0F0"/>
                </a:solidFill>
                <a:effectLst>
                  <a:glow rad="114300">
                    <a:schemeClr val="tx1"/>
                  </a:glow>
                  <a:outerShdw blurRad="50800" dist="39000" dir="5460000" algn="tl">
                    <a:srgbClr val="000000">
                      <a:alpha val="38000"/>
                    </a:srgbClr>
                  </a:outerShdw>
                </a:effectLst>
              </a:rPr>
              <a:t>— Romans 9:32-33</a:t>
            </a:r>
            <a:r>
              <a:rPr lang="en-US" sz="4000" b="1" i="1" dirty="0">
                <a:ln w="11430"/>
                <a:solidFill>
                  <a:srgbClr val="00B0F0"/>
                </a:solidFill>
                <a:effectLst>
                  <a:glow rad="114300">
                    <a:schemeClr val="tx1"/>
                  </a:glow>
                  <a:outerShdw blurRad="50800" dist="39000" dir="5460000" algn="tl">
                    <a:srgbClr val="000000">
                      <a:alpha val="38000"/>
                    </a:srgbClr>
                  </a:outerShdw>
                </a:effectLst>
              </a:rPr>
              <a:t> </a:t>
            </a:r>
          </a:p>
        </p:txBody>
      </p:sp>
      <p:sp>
        <p:nvSpPr>
          <p:cNvPr id="26" name="Title 1">
            <a:extLst>
              <a:ext uri="{FF2B5EF4-FFF2-40B4-BE49-F238E27FC236}">
                <a16:creationId xmlns:a16="http://schemas.microsoft.com/office/drawing/2014/main" id="{10DC6C64-F40A-40F8-BC8C-EC2EE19BB3B7}"/>
              </a:ext>
            </a:extLst>
          </p:cNvPr>
          <p:cNvSpPr txBox="1">
            <a:spLocks/>
          </p:cNvSpPr>
          <p:nvPr/>
        </p:nvSpPr>
        <p:spPr>
          <a:xfrm>
            <a:off x="2674348" y="5142420"/>
            <a:ext cx="5421086" cy="788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chemeClr val="bg1"/>
                </a:solidFill>
                <a:effectLst>
                  <a:outerShdw blurRad="63500" dir="3600000" algn="tl" rotWithShape="0">
                    <a:srgbClr val="000000">
                      <a:alpha val="70000"/>
                    </a:srgbClr>
                  </a:outerShdw>
                </a:effectLst>
                <a:uLnTx/>
                <a:uFillTx/>
                <a:latin typeface="Calibri" panose="020F0502020204030204" pitchFamily="34" charset="0"/>
                <a:ea typeface="+mj-ea"/>
                <a:cs typeface="+mj-cs"/>
              </a:rPr>
              <a:t>not be put to shame</a:t>
            </a:r>
          </a:p>
        </p:txBody>
      </p:sp>
      <p:sp>
        <p:nvSpPr>
          <p:cNvPr id="5" name="Title 1"/>
          <p:cNvSpPr txBox="1">
            <a:spLocks/>
          </p:cNvSpPr>
          <p:nvPr/>
        </p:nvSpPr>
        <p:spPr>
          <a:xfrm>
            <a:off x="2514600" y="4953000"/>
            <a:ext cx="5486400" cy="1066800"/>
          </a:xfrm>
          <a:prstGeom prst="rect">
            <a:avLst/>
          </a:prstGeom>
        </p:spPr>
        <p:txBody>
          <a:bodyPr vert="horz" lIns="91440" tIns="45720" rIns="91440" bIns="45720" rtlCol="0" anchor="ctr">
            <a:noAutofit/>
            <a:scene3d>
              <a:camera prst="orthographicFront"/>
              <a:lightRig rig="flat" dir="t"/>
            </a:scene3d>
            <a:sp3d extrusionH="25400" contourW="8890">
              <a:bevelT w="38100" h="31750"/>
              <a:contourClr>
                <a:schemeClr val="accent6">
                  <a:lumMod val="5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6600FF"/>
                </a:solidFill>
                <a:effectLst>
                  <a:glow rad="63500">
                    <a:schemeClr val="bg1"/>
                  </a:glow>
                  <a:outerShdw blurRad="50800" dist="39000" dir="5460000" algn="tl">
                    <a:srgbClr val="000000">
                      <a:alpha val="38000"/>
                    </a:srgbClr>
                  </a:outerShdw>
                </a:effectLst>
              </a:rPr>
              <a:t> </a:t>
            </a:r>
            <a:r>
              <a:rPr lang="en-US" sz="4600" b="1" dirty="0">
                <a:ln w="11430"/>
                <a:solidFill>
                  <a:srgbClr val="6600FF"/>
                </a:solidFill>
                <a:effectLst>
                  <a:glow rad="63500">
                    <a:schemeClr val="bg1"/>
                  </a:glow>
                  <a:outerShdw blurRad="50800" dist="39000" dir="5460000" algn="tl">
                    <a:srgbClr val="000000">
                      <a:alpha val="38000"/>
                    </a:srgbClr>
                  </a:outerShdw>
                </a:effectLst>
              </a:rPr>
              <a:t> </a:t>
            </a:r>
            <a:r>
              <a:rPr lang="en-US" b="1" dirty="0">
                <a:ln w="11430"/>
                <a:solidFill>
                  <a:srgbClr val="6600FF"/>
                </a:solidFill>
                <a:effectLst>
                  <a:glow rad="63500">
                    <a:schemeClr val="bg1"/>
                  </a:glow>
                  <a:outerShdw blurRad="50800" dist="39000" dir="5460000" algn="tl">
                    <a:srgbClr val="000000">
                      <a:alpha val="38000"/>
                    </a:srgbClr>
                  </a:outerShdw>
                </a:effectLst>
              </a:rPr>
              <a:t>not be put to shame</a:t>
            </a:r>
          </a:p>
        </p:txBody>
      </p:sp>
      <p:sp>
        <p:nvSpPr>
          <p:cNvPr id="7" name="Title 1"/>
          <p:cNvSpPr txBox="1">
            <a:spLocks/>
          </p:cNvSpPr>
          <p:nvPr/>
        </p:nvSpPr>
        <p:spPr>
          <a:xfrm>
            <a:off x="7391400" y="2926079"/>
            <a:ext cx="990600" cy="1101209"/>
          </a:xfrm>
          <a:prstGeom prst="rect">
            <a:avLst/>
          </a:prstGeom>
        </p:spPr>
        <p:txBody>
          <a:bodyPr vert="horz" lIns="91440" tIns="45720" rIns="91440" bIns="45720" rtlCol="0" anchor="ctr">
            <a:noAutofit/>
            <a:scene3d>
              <a:camera prst="orthographicFront"/>
              <a:lightRig rig="flat" dir="t">
                <a:rot lat="0" lon="0" rev="6600000"/>
              </a:lightRig>
            </a:scene3d>
            <a:sp3d extrusionH="57150" contourW="8890" prstMaterial="metal">
              <a:bevelT w="38100" h="31750"/>
              <a:contourClr>
                <a:srgbClr val="A94543"/>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ln w="6350" cmpd="sng">
                  <a:noFill/>
                  <a:prstDash val="solid"/>
                </a:ln>
                <a:solidFill>
                  <a:srgbClr val="00B0F0"/>
                </a:solidFill>
                <a:effectLst>
                  <a:glow rad="63500">
                    <a:schemeClr val="tx1"/>
                  </a:glow>
                  <a:outerShdw blurRad="63500" dir="3600000" algn="tl" rotWithShape="0">
                    <a:srgbClr val="000000">
                      <a:alpha val="70000"/>
                    </a:srgbClr>
                  </a:outerShdw>
                </a:effectLst>
              </a:rPr>
              <a:t> </a:t>
            </a:r>
            <a:r>
              <a:rPr lang="en-US" sz="4700" b="1" dirty="0">
                <a:ln w="6350" cmpd="sng">
                  <a:noFill/>
                  <a:prstDash val="solid"/>
                </a:ln>
                <a:solidFill>
                  <a:srgbClr val="00B0F0"/>
                </a:solidFill>
                <a:effectLst>
                  <a:glow rad="63500">
                    <a:schemeClr val="tx1"/>
                  </a:glow>
                  <a:outerShdw blurRad="63500" dir="3600000" algn="tl" rotWithShape="0">
                    <a:srgbClr val="000000">
                      <a:alpha val="70000"/>
                    </a:srgbClr>
                  </a:outerShdw>
                </a:effectLst>
              </a:rPr>
              <a:t> </a:t>
            </a:r>
            <a:r>
              <a:rPr lang="en-US" b="1" dirty="0">
                <a:ln w="6350" cmpd="sng">
                  <a:noFill/>
                  <a:prstDash val="solid"/>
                </a:ln>
                <a:solidFill>
                  <a:srgbClr val="00B0F0"/>
                </a:solidFill>
                <a:effectLst>
                  <a:glow rad="63500">
                    <a:schemeClr val="tx1"/>
                  </a:glow>
                  <a:outerShdw blurRad="63500" dir="3600000" algn="tl" rotWithShape="0">
                    <a:srgbClr val="000000">
                      <a:alpha val="70000"/>
                    </a:srgbClr>
                  </a:outerShdw>
                </a:effectLst>
              </a:rPr>
              <a:t>in</a:t>
            </a:r>
          </a:p>
        </p:txBody>
      </p:sp>
      <p:sp>
        <p:nvSpPr>
          <p:cNvPr id="11" name="Title 1"/>
          <p:cNvSpPr txBox="1">
            <a:spLocks/>
          </p:cNvSpPr>
          <p:nvPr/>
        </p:nvSpPr>
        <p:spPr>
          <a:xfrm>
            <a:off x="5410200" y="4267200"/>
            <a:ext cx="2590800" cy="1105902"/>
          </a:xfrm>
          <a:prstGeom prst="rect">
            <a:avLst/>
          </a:prstGeom>
        </p:spPr>
        <p:txBody>
          <a:bodyPr vert="horz" lIns="91440" tIns="45720" rIns="91440" bIns="45720" rtlCol="0" anchor="ctr">
            <a:noAutofit/>
            <a:scene3d>
              <a:camera prst="orthographicFront"/>
              <a:lightRig rig="flat" dir="t">
                <a:rot lat="0" lon="0" rev="6600000"/>
              </a:lightRig>
            </a:scene3d>
            <a:sp3d extrusionH="57150" contourW="8890" prstMaterial="metal">
              <a:bevelT w="38100" h="31750"/>
              <a:contourClr>
                <a:srgbClr val="A94543"/>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ln w="6350" cmpd="sng">
                  <a:noFill/>
                  <a:prstDash val="solid"/>
                </a:ln>
                <a:solidFill>
                  <a:srgbClr val="00B0F0"/>
                </a:solidFill>
                <a:effectLst>
                  <a:glow rad="63500">
                    <a:schemeClr val="tx1"/>
                  </a:glow>
                  <a:outerShdw blurRad="63500" dir="3600000" algn="tl" rotWithShape="0">
                    <a:srgbClr val="000000">
                      <a:alpha val="70000"/>
                    </a:srgbClr>
                  </a:outerShdw>
                </a:effectLst>
              </a:rPr>
              <a:t> </a:t>
            </a:r>
            <a:r>
              <a:rPr lang="en-US" sz="4700" b="1" dirty="0">
                <a:ln w="6350" cmpd="sng">
                  <a:noFill/>
                  <a:prstDash val="solid"/>
                </a:ln>
                <a:solidFill>
                  <a:srgbClr val="00B0F0"/>
                </a:solidFill>
                <a:effectLst>
                  <a:glow rad="63500">
                    <a:schemeClr val="tx1"/>
                  </a:glow>
                  <a:outerShdw blurRad="63500" dir="3600000" algn="tl" rotWithShape="0">
                    <a:srgbClr val="000000">
                      <a:alpha val="70000"/>
                    </a:srgbClr>
                  </a:outerShdw>
                </a:effectLst>
              </a:rPr>
              <a:t> </a:t>
            </a:r>
            <a:r>
              <a:rPr lang="en-US" b="1" dirty="0">
                <a:ln w="6350" cmpd="sng">
                  <a:noFill/>
                  <a:prstDash val="solid"/>
                </a:ln>
                <a:solidFill>
                  <a:srgbClr val="00B0F0"/>
                </a:solidFill>
                <a:effectLst>
                  <a:glow rad="63500">
                    <a:schemeClr val="tx1"/>
                  </a:glow>
                  <a:outerShdw blurRad="63500" dir="3600000" algn="tl" rotWithShape="0">
                    <a:srgbClr val="000000">
                      <a:alpha val="70000"/>
                    </a:srgbClr>
                  </a:outerShdw>
                </a:effectLst>
              </a:rPr>
              <a:t>believes</a:t>
            </a:r>
          </a:p>
        </p:txBody>
      </p:sp>
      <p:sp>
        <p:nvSpPr>
          <p:cNvPr id="12" name="Title 1"/>
          <p:cNvSpPr txBox="1">
            <a:spLocks/>
          </p:cNvSpPr>
          <p:nvPr/>
        </p:nvSpPr>
        <p:spPr>
          <a:xfrm>
            <a:off x="2895600" y="906860"/>
            <a:ext cx="990600" cy="1118710"/>
          </a:xfrm>
          <a:prstGeom prst="rect">
            <a:avLst/>
          </a:prstGeom>
        </p:spPr>
        <p:txBody>
          <a:bodyPr vert="horz" lIns="91440" tIns="45720" rIns="91440" bIns="45720" rtlCol="0" anchor="ctr">
            <a:noAutofit/>
            <a:scene3d>
              <a:camera prst="orthographicFront"/>
              <a:lightRig rig="flat" dir="t">
                <a:rot lat="0" lon="0" rev="6600000"/>
              </a:lightRig>
            </a:scene3d>
            <a:sp3d extrusionH="57150" contourW="8890" prstMaterial="metal">
              <a:bevelT w="38100" h="31750"/>
              <a:contourClr>
                <a:srgbClr val="A94543"/>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b="1" dirty="0">
                <a:ln w="6350" cmpd="sng">
                  <a:noFill/>
                  <a:prstDash val="solid"/>
                </a:ln>
                <a:solidFill>
                  <a:srgbClr val="00B0F0"/>
                </a:solidFill>
                <a:effectLst>
                  <a:glow rad="63500">
                    <a:schemeClr val="tx1"/>
                  </a:glow>
                  <a:outerShdw blurRad="63500" dir="3600000" algn="tl" rotWithShape="0">
                    <a:srgbClr val="000000">
                      <a:alpha val="70000"/>
                    </a:srgbClr>
                  </a:outerShdw>
                </a:effectLst>
              </a:rPr>
              <a:t> </a:t>
            </a:r>
            <a:r>
              <a:rPr lang="en-US" sz="4500" b="1" dirty="0">
                <a:ln w="6350" cmpd="sng">
                  <a:noFill/>
                  <a:prstDash val="solid"/>
                </a:ln>
                <a:solidFill>
                  <a:srgbClr val="00B0F0"/>
                </a:solidFill>
                <a:effectLst>
                  <a:glow rad="63500">
                    <a:schemeClr val="tx1"/>
                  </a:glow>
                  <a:outerShdw blurRad="63500" dir="3600000" algn="tl" rotWithShape="0">
                    <a:srgbClr val="000000">
                      <a:alpha val="70000"/>
                    </a:srgbClr>
                  </a:outerShdw>
                </a:effectLst>
              </a:rPr>
              <a:t> </a:t>
            </a:r>
            <a:r>
              <a:rPr lang="en-US" b="1" dirty="0">
                <a:ln w="6350" cmpd="sng">
                  <a:noFill/>
                  <a:prstDash val="solid"/>
                </a:ln>
                <a:solidFill>
                  <a:srgbClr val="00B0F0"/>
                </a:solidFill>
                <a:effectLst>
                  <a:glow rad="63500">
                    <a:schemeClr val="tx1"/>
                  </a:glow>
                  <a:outerShdw blurRad="63500" dir="3600000" algn="tl" rotWithShape="0">
                    <a:srgbClr val="000000">
                      <a:alpha val="70000"/>
                    </a:srgbClr>
                  </a:outerShdw>
                </a:effectLst>
              </a:rPr>
              <a:t>f</a:t>
            </a:r>
          </a:p>
        </p:txBody>
      </p:sp>
      <p:sp>
        <p:nvSpPr>
          <p:cNvPr id="14" name="Title 1"/>
          <p:cNvSpPr txBox="1">
            <a:spLocks/>
          </p:cNvSpPr>
          <p:nvPr/>
        </p:nvSpPr>
        <p:spPr>
          <a:xfrm>
            <a:off x="4245015" y="4945460"/>
            <a:ext cx="936585" cy="1074340"/>
          </a:xfrm>
          <a:prstGeom prst="rect">
            <a:avLst/>
          </a:prstGeom>
        </p:spPr>
        <p:txBody>
          <a:bodyPr vert="horz" lIns="91440" tIns="45720" rIns="91440" bIns="45720" rtlCol="0" anchor="ctr">
            <a:noAutofit/>
            <a:scene3d>
              <a:camera prst="orthographicFront"/>
              <a:lightRig rig="flat" dir="t">
                <a:rot lat="0" lon="0" rev="6600000"/>
              </a:lightRig>
            </a:scene3d>
            <a:sp3d extrusionH="57150" contourW="8890" prstMaterial="metal">
              <a:bevelT w="38100" h="31750"/>
              <a:contourClr>
                <a:srgbClr val="A94543"/>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b="1" dirty="0">
                <a:ln w="6350" cmpd="sng">
                  <a:noFill/>
                  <a:prstDash val="solid"/>
                </a:ln>
                <a:solidFill>
                  <a:srgbClr val="00B0F0"/>
                </a:solidFill>
                <a:effectLst>
                  <a:glow rad="63500">
                    <a:schemeClr val="tx1"/>
                  </a:glow>
                  <a:outerShdw blurRad="63500" dir="3600000" algn="tl" rotWithShape="0">
                    <a:srgbClr val="000000">
                      <a:alpha val="70000"/>
                    </a:srgbClr>
                  </a:outerShdw>
                </a:effectLst>
              </a:rPr>
              <a:t> </a:t>
            </a:r>
            <a:r>
              <a:rPr lang="en-US" sz="4700" b="1" dirty="0">
                <a:ln w="6350" cmpd="sng">
                  <a:noFill/>
                  <a:prstDash val="solid"/>
                </a:ln>
                <a:solidFill>
                  <a:srgbClr val="00B0F0"/>
                </a:solidFill>
                <a:effectLst>
                  <a:glow rad="63500">
                    <a:schemeClr val="tx1"/>
                  </a:glow>
                  <a:outerShdw blurRad="63500" dir="3600000" algn="tl" rotWithShape="0">
                    <a:srgbClr val="000000">
                      <a:alpha val="70000"/>
                    </a:srgbClr>
                  </a:outerShdw>
                </a:effectLst>
              </a:rPr>
              <a:t> </a:t>
            </a:r>
            <a:r>
              <a:rPr lang="en-US" b="1" dirty="0">
                <a:ln w="6350" cmpd="sng">
                  <a:noFill/>
                  <a:prstDash val="solid"/>
                </a:ln>
                <a:solidFill>
                  <a:srgbClr val="00B0F0"/>
                </a:solidFill>
                <a:effectLst>
                  <a:glow rad="63500">
                    <a:schemeClr val="tx1"/>
                  </a:glow>
                  <a:outerShdw blurRad="63500" dir="3600000" algn="tl" rotWithShape="0">
                    <a:srgbClr val="000000">
                      <a:alpha val="70000"/>
                    </a:srgbClr>
                  </a:outerShdw>
                </a:effectLst>
              </a:rPr>
              <a:t>p</a:t>
            </a:r>
          </a:p>
        </p:txBody>
      </p:sp>
      <p:sp>
        <p:nvSpPr>
          <p:cNvPr id="15" name="Title 1"/>
          <p:cNvSpPr txBox="1">
            <a:spLocks/>
          </p:cNvSpPr>
          <p:nvPr/>
        </p:nvSpPr>
        <p:spPr>
          <a:xfrm>
            <a:off x="6073815" y="228600"/>
            <a:ext cx="936585" cy="1150540"/>
          </a:xfrm>
          <a:prstGeom prst="rect">
            <a:avLst/>
          </a:prstGeom>
        </p:spPr>
        <p:txBody>
          <a:bodyPr vert="horz" lIns="91440" tIns="45720" rIns="91440" bIns="45720" rtlCol="0" anchor="ctr">
            <a:noAutofit/>
            <a:scene3d>
              <a:camera prst="orthographicFront"/>
              <a:lightRig rig="flat" dir="t">
                <a:rot lat="0" lon="0" rev="6600000"/>
              </a:lightRig>
            </a:scene3d>
            <a:sp3d extrusionH="57150" contourW="8890" prstMaterial="metal">
              <a:bevelT w="38100" h="31750"/>
              <a:contourClr>
                <a:srgbClr val="A94543"/>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700" b="1" dirty="0">
                <a:ln w="6350" cmpd="sng">
                  <a:noFill/>
                  <a:prstDash val="solid"/>
                </a:ln>
                <a:solidFill>
                  <a:srgbClr val="00B0F0"/>
                </a:solidFill>
                <a:effectLst>
                  <a:glow rad="63500">
                    <a:schemeClr val="tx1"/>
                  </a:glow>
                  <a:outerShdw blurRad="63500" dir="3600000" algn="tl" rotWithShape="0">
                    <a:srgbClr val="000000">
                      <a:alpha val="70000"/>
                    </a:srgbClr>
                  </a:outerShdw>
                </a:effectLst>
              </a:rPr>
              <a:t>  </a:t>
            </a:r>
            <a:r>
              <a:rPr lang="en-US" b="1" dirty="0">
                <a:ln w="6350" cmpd="sng">
                  <a:noFill/>
                  <a:prstDash val="solid"/>
                </a:ln>
                <a:solidFill>
                  <a:srgbClr val="00B0F0"/>
                </a:solidFill>
                <a:effectLst>
                  <a:glow rad="63500">
                    <a:schemeClr val="tx1"/>
                  </a:glow>
                  <a:outerShdw blurRad="63500" dir="3600000" algn="tl" rotWithShape="0">
                    <a:srgbClr val="000000">
                      <a:alpha val="70000"/>
                    </a:srgbClr>
                  </a:outerShdw>
                </a:effectLst>
              </a:rPr>
              <a:t>d</a:t>
            </a:r>
          </a:p>
        </p:txBody>
      </p:sp>
      <p:sp>
        <p:nvSpPr>
          <p:cNvPr id="16" name="Title 1"/>
          <p:cNvSpPr txBox="1">
            <a:spLocks/>
          </p:cNvSpPr>
          <p:nvPr/>
        </p:nvSpPr>
        <p:spPr>
          <a:xfrm>
            <a:off x="4572000" y="906860"/>
            <a:ext cx="1066800" cy="1118710"/>
          </a:xfrm>
          <a:prstGeom prst="rect">
            <a:avLst/>
          </a:prstGeom>
        </p:spPr>
        <p:txBody>
          <a:bodyPr vert="horz" lIns="91440" tIns="45720" rIns="91440" bIns="45720" rtlCol="0" anchor="ctr">
            <a:noAutofit/>
            <a:scene3d>
              <a:camera prst="orthographicFront"/>
              <a:lightRig rig="flat" dir="t">
                <a:rot lat="0" lon="0" rev="6600000"/>
              </a:lightRig>
            </a:scene3d>
            <a:sp3d extrusionH="57150" contourW="8890" prstMaterial="metal">
              <a:bevelT w="38100" h="31750"/>
              <a:contourClr>
                <a:srgbClr val="A94543"/>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ln w="6350" cmpd="sng">
                  <a:noFill/>
                  <a:prstDash val="solid"/>
                </a:ln>
                <a:solidFill>
                  <a:srgbClr val="00B0F0"/>
                </a:solidFill>
                <a:effectLst>
                  <a:glow rad="63500">
                    <a:schemeClr val="tx1"/>
                  </a:glow>
                  <a:outerShdw blurRad="63500" dir="3600000" algn="tl" rotWithShape="0">
                    <a:srgbClr val="000000">
                      <a:alpha val="70000"/>
                    </a:srgbClr>
                  </a:outerShdw>
                </a:effectLst>
              </a:rPr>
              <a:t> </a:t>
            </a:r>
            <a:r>
              <a:rPr lang="en-US" sz="4500" b="1" dirty="0">
                <a:ln w="6350" cmpd="sng">
                  <a:noFill/>
                  <a:prstDash val="solid"/>
                </a:ln>
                <a:solidFill>
                  <a:srgbClr val="00B0F0"/>
                </a:solidFill>
                <a:effectLst>
                  <a:glow rad="63500">
                    <a:schemeClr val="tx1"/>
                  </a:glow>
                  <a:outerShdw blurRad="63500" dir="3600000" algn="tl" rotWithShape="0">
                    <a:srgbClr val="000000">
                      <a:alpha val="70000"/>
                    </a:srgbClr>
                  </a:outerShdw>
                </a:effectLst>
              </a:rPr>
              <a:t> </a:t>
            </a:r>
            <a:r>
              <a:rPr lang="en-US" b="1" dirty="0">
                <a:ln w="6350" cmpd="sng">
                  <a:noFill/>
                  <a:prstDash val="solid"/>
                </a:ln>
                <a:solidFill>
                  <a:srgbClr val="00B0F0"/>
                </a:solidFill>
                <a:effectLst>
                  <a:glow rad="63500">
                    <a:schemeClr val="tx1"/>
                  </a:glow>
                  <a:outerShdw blurRad="63500" dir="3600000" algn="tl" rotWithShape="0">
                    <a:srgbClr val="000000">
                      <a:alpha val="70000"/>
                    </a:srgbClr>
                  </a:outerShdw>
                </a:effectLst>
              </a:rPr>
              <a:t>u</a:t>
            </a:r>
          </a:p>
        </p:txBody>
      </p:sp>
      <p:sp>
        <p:nvSpPr>
          <p:cNvPr id="17" name="Title 1"/>
          <p:cNvSpPr txBox="1">
            <a:spLocks/>
          </p:cNvSpPr>
          <p:nvPr/>
        </p:nvSpPr>
        <p:spPr>
          <a:xfrm>
            <a:off x="3429000" y="1592660"/>
            <a:ext cx="990600" cy="1074340"/>
          </a:xfrm>
          <a:prstGeom prst="rect">
            <a:avLst/>
          </a:prstGeom>
        </p:spPr>
        <p:txBody>
          <a:bodyPr vert="horz" lIns="91440" tIns="45720" rIns="91440" bIns="45720" rtlCol="0" anchor="ctr">
            <a:noAutofit/>
            <a:scene3d>
              <a:camera prst="orthographicFront"/>
              <a:lightRig rig="flat" dir="t">
                <a:rot lat="0" lon="0" rev="6600000"/>
              </a:lightRig>
            </a:scene3d>
            <a:sp3d extrusionH="57150" contourW="8890" prstMaterial="metal">
              <a:bevelT w="38100" h="31750"/>
              <a:contourClr>
                <a:srgbClr val="A94543"/>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6350" cmpd="sng">
                  <a:noFill/>
                  <a:prstDash val="solid"/>
                </a:ln>
                <a:solidFill>
                  <a:srgbClr val="00B0F0"/>
                </a:solidFill>
                <a:effectLst>
                  <a:glow rad="63500">
                    <a:schemeClr val="tx1"/>
                  </a:glow>
                  <a:outerShdw blurRad="63500" dir="3600000" algn="tl" rotWithShape="0">
                    <a:srgbClr val="000000">
                      <a:alpha val="70000"/>
                    </a:srgbClr>
                  </a:outerShdw>
                </a:effectLst>
              </a:rPr>
              <a:t> </a:t>
            </a:r>
            <a:r>
              <a:rPr lang="en-US" sz="4700" b="1" dirty="0">
                <a:ln w="6350" cmpd="sng">
                  <a:noFill/>
                  <a:prstDash val="solid"/>
                </a:ln>
                <a:solidFill>
                  <a:srgbClr val="00B0F0"/>
                </a:solidFill>
                <a:effectLst>
                  <a:glow rad="63500">
                    <a:schemeClr val="tx1"/>
                  </a:glow>
                  <a:outerShdw blurRad="63500" dir="3600000" algn="tl" rotWithShape="0">
                    <a:srgbClr val="000000">
                      <a:alpha val="70000"/>
                    </a:srgbClr>
                  </a:outerShdw>
                </a:effectLst>
              </a:rPr>
              <a:t> </a:t>
            </a:r>
            <a:r>
              <a:rPr lang="en-US" b="1" dirty="0">
                <a:ln w="6350" cmpd="sng">
                  <a:noFill/>
                  <a:prstDash val="solid"/>
                </a:ln>
                <a:solidFill>
                  <a:srgbClr val="00B0F0"/>
                </a:solidFill>
                <a:effectLst>
                  <a:glow rad="63500">
                    <a:schemeClr val="tx1"/>
                  </a:glow>
                  <a:outerShdw blurRad="63500" dir="3600000" algn="tl" rotWithShape="0">
                    <a:srgbClr val="000000">
                      <a:alpha val="70000"/>
                    </a:srgbClr>
                  </a:outerShdw>
                </a:effectLst>
              </a:rPr>
              <a:t>o</a:t>
            </a:r>
          </a:p>
        </p:txBody>
      </p:sp>
      <p:sp>
        <p:nvSpPr>
          <p:cNvPr id="18" name="Title 1"/>
          <p:cNvSpPr txBox="1">
            <a:spLocks/>
          </p:cNvSpPr>
          <p:nvPr/>
        </p:nvSpPr>
        <p:spPr>
          <a:xfrm>
            <a:off x="2514600" y="1592660"/>
            <a:ext cx="1066800" cy="1074340"/>
          </a:xfrm>
          <a:prstGeom prst="rect">
            <a:avLst/>
          </a:prstGeom>
        </p:spPr>
        <p:txBody>
          <a:bodyPr vert="horz" lIns="91440" tIns="45720" rIns="91440" bIns="45720" rtlCol="0" anchor="ctr">
            <a:noAutofit/>
            <a:scene3d>
              <a:camera prst="orthographicFront"/>
              <a:lightRig rig="flat" dir="t">
                <a:rot lat="0" lon="0" rev="6600000"/>
              </a:lightRig>
            </a:scene3d>
            <a:sp3d extrusionH="57150" contourW="8890" prstMaterial="metal">
              <a:bevelT w="38100" h="31750"/>
              <a:contourClr>
                <a:srgbClr val="A94543"/>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n w="6350" cmpd="sng">
                  <a:noFill/>
                  <a:prstDash val="solid"/>
                </a:ln>
                <a:solidFill>
                  <a:srgbClr val="00B0F0"/>
                </a:solidFill>
                <a:effectLst>
                  <a:glow rad="63500">
                    <a:schemeClr val="tx1"/>
                  </a:glow>
                  <a:outerShdw blurRad="63500" dir="3600000" algn="tl" rotWithShape="0">
                    <a:srgbClr val="000000">
                      <a:alpha val="70000"/>
                    </a:srgbClr>
                  </a:outerShdw>
                </a:effectLst>
              </a:rPr>
              <a:t> </a:t>
            </a:r>
            <a:r>
              <a:rPr lang="en-US" sz="4700" b="1" dirty="0">
                <a:ln w="6350" cmpd="sng">
                  <a:noFill/>
                  <a:prstDash val="solid"/>
                </a:ln>
                <a:solidFill>
                  <a:srgbClr val="00B0F0"/>
                </a:solidFill>
                <a:effectLst>
                  <a:glow rad="63500">
                    <a:schemeClr val="tx1"/>
                  </a:glow>
                  <a:outerShdw blurRad="63500" dir="3600000" algn="tl" rotWithShape="0">
                    <a:srgbClr val="000000">
                      <a:alpha val="70000"/>
                    </a:srgbClr>
                  </a:outerShdw>
                </a:effectLst>
              </a:rPr>
              <a:t> </a:t>
            </a:r>
            <a:r>
              <a:rPr lang="en-US" b="1" dirty="0">
                <a:ln w="6350" cmpd="sng">
                  <a:noFill/>
                  <a:prstDash val="solid"/>
                </a:ln>
                <a:solidFill>
                  <a:srgbClr val="00B0F0"/>
                </a:solidFill>
                <a:effectLst>
                  <a:glow rad="63500">
                    <a:schemeClr val="tx1"/>
                  </a:glow>
                  <a:outerShdw blurRad="63500" dir="3600000" algn="tl" rotWithShape="0">
                    <a:srgbClr val="000000">
                      <a:alpha val="70000"/>
                    </a:srgbClr>
                  </a:outerShdw>
                </a:effectLst>
              </a:rPr>
              <a:t>r</a:t>
            </a:r>
          </a:p>
        </p:txBody>
      </p:sp>
      <p:sp>
        <p:nvSpPr>
          <p:cNvPr id="19" name="Title 1"/>
          <p:cNvSpPr txBox="1">
            <a:spLocks/>
          </p:cNvSpPr>
          <p:nvPr/>
        </p:nvSpPr>
        <p:spPr>
          <a:xfrm>
            <a:off x="1465162" y="4267199"/>
            <a:ext cx="1066800" cy="1105903"/>
          </a:xfrm>
          <a:prstGeom prst="rect">
            <a:avLst/>
          </a:prstGeom>
        </p:spPr>
        <p:txBody>
          <a:bodyPr vert="horz" lIns="91440" tIns="45720" rIns="91440" bIns="45720" rtlCol="0" anchor="ctr">
            <a:noAutofit/>
            <a:scene3d>
              <a:camera prst="orthographicFront"/>
              <a:lightRig rig="flat" dir="t">
                <a:rot lat="0" lon="0" rev="6600000"/>
              </a:lightRig>
            </a:scene3d>
            <a:sp3d extrusionH="57150" contourW="8890" prstMaterial="metal">
              <a:bevelT w="38100" h="31750"/>
              <a:contourClr>
                <a:srgbClr val="A94543"/>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n w="6350" cmpd="sng">
                  <a:noFill/>
                  <a:prstDash val="solid"/>
                </a:ln>
                <a:solidFill>
                  <a:srgbClr val="00B0F0"/>
                </a:solidFill>
                <a:effectLst>
                  <a:glow rad="63500">
                    <a:schemeClr val="tx1"/>
                  </a:glow>
                  <a:outerShdw blurRad="63500" dir="3600000" algn="tl" rotWithShape="0">
                    <a:srgbClr val="000000">
                      <a:alpha val="70000"/>
                    </a:srgbClr>
                  </a:outerShdw>
                </a:effectLst>
              </a:rPr>
              <a:t> </a:t>
            </a:r>
            <a:r>
              <a:rPr lang="en-US" sz="4600" b="1" dirty="0">
                <a:ln w="6350" cmpd="sng">
                  <a:noFill/>
                  <a:prstDash val="solid"/>
                </a:ln>
                <a:solidFill>
                  <a:srgbClr val="00B0F0"/>
                </a:solidFill>
                <a:effectLst>
                  <a:glow rad="63500">
                    <a:schemeClr val="tx1"/>
                  </a:glow>
                  <a:outerShdw blurRad="63500" dir="3600000" algn="tl" rotWithShape="0">
                    <a:srgbClr val="000000">
                      <a:alpha val="70000"/>
                    </a:srgbClr>
                  </a:outerShdw>
                </a:effectLst>
              </a:rPr>
              <a:t> </a:t>
            </a:r>
            <a:r>
              <a:rPr lang="en-US" b="1" dirty="0">
                <a:ln w="6350" cmpd="sng">
                  <a:noFill/>
                  <a:prstDash val="solid"/>
                </a:ln>
                <a:solidFill>
                  <a:srgbClr val="00B0F0"/>
                </a:solidFill>
                <a:effectLst>
                  <a:glow rad="63500">
                    <a:schemeClr val="tx1"/>
                  </a:glow>
                  <a:outerShdw blurRad="63500" dir="3600000" algn="tl" rotWithShape="0">
                    <a:srgbClr val="000000">
                      <a:alpha val="70000"/>
                    </a:srgbClr>
                  </a:outerShdw>
                </a:effectLst>
              </a:rPr>
              <a:t>se</a:t>
            </a:r>
          </a:p>
        </p:txBody>
      </p:sp>
      <p:sp>
        <p:nvSpPr>
          <p:cNvPr id="20" name="Title 1"/>
          <p:cNvSpPr txBox="1">
            <a:spLocks/>
          </p:cNvSpPr>
          <p:nvPr/>
        </p:nvSpPr>
        <p:spPr>
          <a:xfrm>
            <a:off x="4876800" y="1592660"/>
            <a:ext cx="914400" cy="1081880"/>
          </a:xfrm>
          <a:prstGeom prst="rect">
            <a:avLst/>
          </a:prstGeom>
        </p:spPr>
        <p:txBody>
          <a:bodyPr vert="horz" lIns="91440" tIns="45720" rIns="91440" bIns="45720" rtlCol="0" anchor="ctr">
            <a:noAutofit/>
            <a:scene3d>
              <a:camera prst="orthographicFront"/>
              <a:lightRig rig="flat" dir="t">
                <a:rot lat="0" lon="0" rev="6600000"/>
              </a:lightRig>
            </a:scene3d>
            <a:sp3d extrusionH="57150" contourW="8890" prstMaterial="metal">
              <a:bevelT w="38100" h="31750"/>
              <a:contourClr>
                <a:srgbClr val="A94543"/>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noFill/>
                  <a:prstDash val="solid"/>
                </a:ln>
                <a:solidFill>
                  <a:srgbClr val="00B0F0"/>
                </a:solidFill>
                <a:effectLst>
                  <a:glow rad="63500">
                    <a:schemeClr val="tx1"/>
                  </a:glow>
                  <a:outerShdw blurRad="63500" dir="3600000" algn="tl" rotWithShape="0">
                    <a:srgbClr val="000000">
                      <a:alpha val="70000"/>
                    </a:srgbClr>
                  </a:outerShdw>
                </a:effectLst>
              </a:rPr>
              <a:t> </a:t>
            </a:r>
            <a:r>
              <a:rPr lang="en-US" sz="4600" b="1" dirty="0">
                <a:ln w="6350" cmpd="sng">
                  <a:noFill/>
                  <a:prstDash val="solid"/>
                </a:ln>
                <a:solidFill>
                  <a:srgbClr val="00B0F0"/>
                </a:solidFill>
                <a:effectLst>
                  <a:glow rad="63500">
                    <a:schemeClr val="tx1"/>
                  </a:glow>
                  <a:outerShdw blurRad="63500" dir="3600000" algn="tl" rotWithShape="0">
                    <a:srgbClr val="000000">
                      <a:alpha val="70000"/>
                    </a:srgbClr>
                  </a:outerShdw>
                </a:effectLst>
              </a:rPr>
              <a:t> </a:t>
            </a:r>
            <a:r>
              <a:rPr lang="en-US" b="1" dirty="0">
                <a:ln w="6350" cmpd="sng">
                  <a:noFill/>
                  <a:prstDash val="solid"/>
                </a:ln>
                <a:solidFill>
                  <a:srgbClr val="00B0F0"/>
                </a:solidFill>
                <a:effectLst>
                  <a:glow rad="63500">
                    <a:schemeClr val="tx1"/>
                  </a:glow>
                  <a:outerShdw blurRad="63500" dir="3600000" algn="tl" rotWithShape="0">
                    <a:srgbClr val="000000">
                      <a:alpha val="70000"/>
                    </a:srgbClr>
                  </a:outerShdw>
                </a:effectLst>
              </a:rPr>
              <a:t>l</a:t>
            </a:r>
          </a:p>
        </p:txBody>
      </p:sp>
      <p:sp>
        <p:nvSpPr>
          <p:cNvPr id="23" name="Rectangle 2">
            <a:extLst>
              <a:ext uri="{FF2B5EF4-FFF2-40B4-BE49-F238E27FC236}">
                <a16:creationId xmlns:a16="http://schemas.microsoft.com/office/drawing/2014/main" id="{EB1D5F2F-7C02-48AC-B3A2-6829755A9D70}"/>
              </a:ext>
            </a:extLst>
          </p:cNvPr>
          <p:cNvSpPr txBox="1">
            <a:spLocks noChangeArrowheads="1"/>
          </p:cNvSpPr>
          <p:nvPr/>
        </p:nvSpPr>
        <p:spPr bwMode="auto">
          <a:xfrm>
            <a:off x="754378" y="1062990"/>
            <a:ext cx="4050985" cy="81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seek it by faith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5" name="Rectangle 2">
            <a:extLst>
              <a:ext uri="{FF2B5EF4-FFF2-40B4-BE49-F238E27FC236}">
                <a16:creationId xmlns:a16="http://schemas.microsoft.com/office/drawing/2014/main" id="{95C26E9F-AAF8-4632-94F4-9FCCD759A17F}"/>
              </a:ext>
            </a:extLst>
          </p:cNvPr>
          <p:cNvSpPr txBox="1">
            <a:spLocks noChangeArrowheads="1"/>
          </p:cNvSpPr>
          <p:nvPr/>
        </p:nvSpPr>
        <p:spPr bwMode="auto">
          <a:xfrm>
            <a:off x="466869" y="1751427"/>
            <a:ext cx="3586019" cy="775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by the works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Multiplication Sign 12">
            <a:extLst>
              <a:ext uri="{FF2B5EF4-FFF2-40B4-BE49-F238E27FC236}">
                <a16:creationId xmlns:a16="http://schemas.microsoft.com/office/drawing/2014/main" id="{651655BB-03B3-4679-894E-6CBDC73035B6}"/>
              </a:ext>
            </a:extLst>
          </p:cNvPr>
          <p:cNvSpPr/>
          <p:nvPr/>
        </p:nvSpPr>
        <p:spPr>
          <a:xfrm>
            <a:off x="1728568" y="1144758"/>
            <a:ext cx="2067950" cy="661182"/>
          </a:xfrm>
          <a:prstGeom prst="mathMultiply">
            <a:avLst>
              <a:gd name="adj1" fmla="val 12882"/>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
            <a:extLst>
              <a:ext uri="{FF2B5EF4-FFF2-40B4-BE49-F238E27FC236}">
                <a16:creationId xmlns:a16="http://schemas.microsoft.com/office/drawing/2014/main" id="{8048E5F7-E838-4371-9A2B-CF4F8E5893DF}"/>
              </a:ext>
            </a:extLst>
          </p:cNvPr>
          <p:cNvSpPr txBox="1">
            <a:spLocks noChangeArrowheads="1"/>
          </p:cNvSpPr>
          <p:nvPr/>
        </p:nvSpPr>
        <p:spPr bwMode="auto">
          <a:xfrm>
            <a:off x="5667375" y="4438171"/>
            <a:ext cx="2327094" cy="788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believes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8" name="Rectangle 9">
            <a:extLst>
              <a:ext uri="{FF2B5EF4-FFF2-40B4-BE49-F238E27FC236}">
                <a16:creationId xmlns:a16="http://schemas.microsoft.com/office/drawing/2014/main" id="{A8A9D76A-E6A3-4EE2-8B73-99B01240633C}"/>
              </a:ext>
            </a:extLst>
          </p:cNvPr>
          <p:cNvSpPr>
            <a:spLocks noChangeArrowheads="1"/>
          </p:cNvSpPr>
          <p:nvPr/>
        </p:nvSpPr>
        <p:spPr bwMode="auto">
          <a:xfrm>
            <a:off x="462984" y="5148413"/>
            <a:ext cx="161727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glow rad="76200">
                    <a:schemeClr val="tx1"/>
                  </a:glow>
                </a:effectLst>
                <a:uLnTx/>
                <a:uFillTx/>
                <a:latin typeface="Calibri" panose="020F0502020204030204" pitchFamily="34" charset="0"/>
                <a:ea typeface="+mn-ea"/>
                <a:cs typeface="Calibri" panose="020F0502020204030204" pitchFamily="34" charset="0"/>
              </a:rPr>
              <a:t>Christ</a:t>
            </a:r>
            <a:endParaRPr kumimoji="0" lang="en-US" sz="4410" b="1" i="1" u="none" strike="noStrike" kern="1200" cap="none" spc="0" normalizeH="0" baseline="0" noProof="0" dirty="0">
              <a:ln>
                <a:noFill/>
              </a:ln>
              <a:solidFill>
                <a:srgbClr val="CC9900"/>
              </a:solidFill>
              <a:effectLst>
                <a:glow rad="76200">
                  <a:schemeClr val="tx1"/>
                </a:glo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73335409"/>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par>
                                <p:cTn id="22" presetID="18" presetClass="emph" presetSubtype="0" fill="hold" grpId="1" nodeType="withEffect">
                                  <p:stCondLst>
                                    <p:cond delay="0"/>
                                  </p:stCondLst>
                                  <p:childTnLst>
                                    <p:set>
                                      <p:cBhvr override="childStyle">
                                        <p:cTn id="23" dur="500" fill="hold"/>
                                        <p:tgtEl>
                                          <p:spTgt spid="22"/>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stCondLst>
                                            <p:cond delay="0"/>
                                          </p:stCondLst>
                                        </p:cTn>
                                        <p:tgtEl>
                                          <p:spTgt spid="13"/>
                                        </p:tgtEl>
                                      </p:cBhvr>
                                    </p:animEffect>
                                    <p:anim to="" calcmode="lin" valueType="num">
                                      <p:cBhvr>
                                        <p:cTn id="32"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13"/>
                                        </p:tgtEl>
                                        <p:attrNameLst>
                                          <p:attrName>ppt_h</p:attrName>
                                        </p:attrNameLst>
                                      </p:cBhvr>
                                      <p:tavLst>
                                        <p:tav tm="0">
                                          <p:val>
                                            <p:strVal val="#ppt_h*4"/>
                                          </p:val>
                                        </p:tav>
                                        <p:tav tm="100000">
                                          <p:val>
                                            <p:strVal val="#ppt_h"/>
                                          </p:val>
                                        </p:tav>
                                      </p:tavLst>
                                    </p:anim>
                                  </p:childTnLst>
                                </p:cTn>
                              </p:par>
                              <p:par>
                                <p:cTn id="34" presetID="22" presetClass="entr" presetSubtype="8" fill="hold" grpId="0" nodeType="withEffect">
                                  <p:stCondLst>
                                    <p:cond delay="40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par>
                                <p:cTn id="37" presetID="18" presetClass="emph" presetSubtype="0" fill="hold" grpId="1" nodeType="withEffect">
                                  <p:stCondLst>
                                    <p:cond delay="400"/>
                                  </p:stCondLst>
                                  <p:childTnLst>
                                    <p:set>
                                      <p:cBhvr override="childStyle">
                                        <p:cTn id="38" dur="500" fill="hold"/>
                                        <p:tgtEl>
                                          <p:spTgt spid="24"/>
                                        </p:tgtEl>
                                        <p:attrNameLst>
                                          <p:attrName>style.textDecorationUnderline</p:attrName>
                                        </p:attrNameLst>
                                      </p:cBhvr>
                                      <p:to>
                                        <p:strVal val="true"/>
                                      </p:to>
                                    </p:set>
                                  </p:childTnLst>
                                </p:cTn>
                              </p:par>
                              <p:par>
                                <p:cTn id="39" presetID="22" presetClass="entr" presetSubtype="8" fill="hold" grpId="0" nodeType="withEffect">
                                  <p:stCondLst>
                                    <p:cond delay="40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250"/>
                                        <p:tgtEl>
                                          <p:spTgt spid="1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250"/>
                                        <p:tgtEl>
                                          <p:spTgt spid="1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250"/>
                                        <p:tgtEl>
                                          <p:spTgt spid="1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250"/>
                                        <p:tgtEl>
                                          <p:spTgt spid="1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250"/>
                                        <p:tgtEl>
                                          <p:spTgt spid="1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250"/>
                                        <p:tgtEl>
                                          <p:spTgt spid="1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250"/>
                                        <p:tgtEl>
                                          <p:spTgt spid="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250"/>
                                        <p:tgtEl>
                                          <p:spTgt spid="1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250"/>
                                        <p:tgtEl>
                                          <p:spTgt spid="2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cTn>
                              </p:par>
                              <p:par>
                                <p:cTn id="74" presetID="0" presetClass="path" presetSubtype="0" accel="50000" decel="50000" fill="hold" grpId="2" nodeType="withEffect">
                                  <p:stCondLst>
                                    <p:cond delay="0"/>
                                  </p:stCondLst>
                                  <p:childTnLst>
                                    <p:animMotion origin="layout" path="M -1.38889E-6 4.44444E-6 C -0.03403 -0.00463 -0.06788 -0.00926 -0.10746 -0.02362 C -0.14705 -0.03797 -0.20417 -0.06042 -0.23785 -0.08612 C -0.27153 -0.11181 -0.28854 -0.12894 -0.31007 -0.17709 C -0.3316 -0.22524 -0.36614 -0.31968 -0.36701 -0.37454 C -0.36788 -0.4294 -0.33854 -0.47385 -0.3151 -0.50625 C -0.29167 -0.53866 -0.25139 -0.5625 -0.22656 -0.56875 C -0.20173 -0.575 -0.17864 -0.54885 -0.16614 -0.54375 " pathEditMode="relative" rAng="0" ptsTypes="aaaaaaaa">
                                      <p:cBhvr>
                                        <p:cTn id="75" dur="2000" fill="hold"/>
                                        <p:tgtEl>
                                          <p:spTgt spid="14"/>
                                        </p:tgtEl>
                                        <p:attrNameLst>
                                          <p:attrName>ppt_x</p:attrName>
                                          <p:attrName>ppt_y</p:attrName>
                                        </p:attrNameLst>
                                      </p:cBhvr>
                                      <p:rCtr x="-18403" y="-28750"/>
                                    </p:animMotion>
                                  </p:childTnLst>
                                </p:cTn>
                              </p:par>
                              <p:par>
                                <p:cTn id="76" presetID="0" presetClass="path" presetSubtype="0" accel="50000" decel="50000" fill="hold" grpId="2" nodeType="withEffect">
                                  <p:stCondLst>
                                    <p:cond delay="0"/>
                                  </p:stCondLst>
                                  <p:childTnLst>
                                    <p:animMotion origin="layout" path="M -3.33333E-6 3.33333E-6 C 0.00521 -0.00186 0.02466 -0.00139 0.03143 -0.01065 C 0.0382 -0.01991 0.03907 -0.04607 0.04098 -0.05533 " pathEditMode="relative" rAng="0" ptsTypes="aaa">
                                      <p:cBhvr>
                                        <p:cTn id="77" dur="2000" fill="hold"/>
                                        <p:tgtEl>
                                          <p:spTgt spid="18"/>
                                        </p:tgtEl>
                                        <p:attrNameLst>
                                          <p:attrName>ppt_x</p:attrName>
                                          <p:attrName>ppt_y</p:attrName>
                                        </p:attrNameLst>
                                      </p:cBhvr>
                                      <p:rCtr x="2049" y="-2778"/>
                                    </p:animMotion>
                                  </p:childTnLst>
                                </p:cTn>
                              </p:par>
                              <p:par>
                                <p:cTn id="78" presetID="0" presetClass="path" presetSubtype="0" accel="50000" decel="50000" fill="hold" grpId="2" nodeType="withEffect">
                                  <p:stCondLst>
                                    <p:cond delay="0"/>
                                  </p:stCondLst>
                                  <p:childTnLst>
                                    <p:animMotion origin="layout" path="M 3.33333E-6 3.33333E-6 C -0.00295 -0.00324 -0.01337 -0.01111 -0.01806 -0.02014 C -0.02275 -0.02917 -0.02587 -0.04723 -0.02795 -0.0544 " pathEditMode="relative" rAng="0" ptsTypes="aaa">
                                      <p:cBhvr>
                                        <p:cTn id="79" dur="2000" fill="hold"/>
                                        <p:tgtEl>
                                          <p:spTgt spid="17"/>
                                        </p:tgtEl>
                                        <p:attrNameLst>
                                          <p:attrName>ppt_x</p:attrName>
                                          <p:attrName>ppt_y</p:attrName>
                                        </p:attrNameLst>
                                      </p:cBhvr>
                                      <p:rCtr x="-1406" y="-2731"/>
                                    </p:animMotion>
                                  </p:childTnLst>
                                </p:cTn>
                              </p:par>
                              <p:par>
                                <p:cTn id="80" presetID="0" presetClass="path" presetSubtype="0" accel="50000" decel="50000" fill="hold" grpId="2" nodeType="withEffect">
                                  <p:stCondLst>
                                    <p:cond delay="0"/>
                                  </p:stCondLst>
                                  <p:childTnLst>
                                    <p:animMotion origin="layout" path="M -3.33333E-6 2.59259E-6 C -0.00902 2.59259E-6 -0.0184 2.59259E-6 -0.03541 2.59259E-6 C -0.05243 2.59259E-6 -0.0875 -0.00695 -0.10191 0.00023 C -0.11632 0.0074 -0.1177 0.03426 -0.12187 0.04305 " pathEditMode="relative" rAng="0" ptsTypes="aaaa">
                                      <p:cBhvr>
                                        <p:cTn id="81" dur="2000" fill="hold"/>
                                        <p:tgtEl>
                                          <p:spTgt spid="16"/>
                                        </p:tgtEl>
                                        <p:attrNameLst>
                                          <p:attrName>ppt_x</p:attrName>
                                          <p:attrName>ppt_y</p:attrName>
                                        </p:attrNameLst>
                                      </p:cBhvr>
                                      <p:rCtr x="-6094" y="1806"/>
                                    </p:animMotion>
                                  </p:childTnLst>
                                </p:cTn>
                              </p:par>
                              <p:par>
                                <p:cTn id="82" presetID="0" presetClass="path" presetSubtype="0" accel="50000" decel="50000" fill="hold" grpId="2" nodeType="withEffect">
                                  <p:stCondLst>
                                    <p:cond delay="0"/>
                                  </p:stCondLst>
                                  <p:childTnLst>
                                    <p:animMotion origin="layout" path="M -1.38889E-6 3.7037E-7 C -0.00035 0.02338 -1.38889E-6 0.04931 -0.00625 0.07083 C -0.0125 0.09236 -0.01476 0.11806 -0.03698 0.1294 C -0.0592 0.14074 -0.10434 0.13773 -0.13958 0.13935 C -0.17482 0.14097 -0.22552 0.13958 -0.24809 0.13958 " pathEditMode="relative" rAng="0" ptsTypes="aaaaa">
                                      <p:cBhvr>
                                        <p:cTn id="83" dur="2000" fill="hold"/>
                                        <p:tgtEl>
                                          <p:spTgt spid="15"/>
                                        </p:tgtEl>
                                        <p:attrNameLst>
                                          <p:attrName>ppt_x</p:attrName>
                                          <p:attrName>ppt_y</p:attrName>
                                        </p:attrNameLst>
                                      </p:cBhvr>
                                      <p:rCtr x="-12413" y="7037"/>
                                    </p:animMotion>
                                  </p:childTnLst>
                                </p:cTn>
                              </p:par>
                              <p:par>
                                <p:cTn id="84" presetID="0" presetClass="path" presetSubtype="0" accel="50000" decel="50000" fill="hold" grpId="2" nodeType="withEffect">
                                  <p:stCondLst>
                                    <p:cond delay="0"/>
                                  </p:stCondLst>
                                  <p:childTnLst>
                                    <p:animMotion origin="layout" path="M -3.33333E-6 2.22222E-6 C -0.08507 -0.03449 -0.16996 -0.06875 -0.22795 -0.0963 C -0.28593 -0.12384 -0.32066 -0.13959 -0.34809 -0.16551 C -0.37552 -0.19144 -0.38298 -0.2213 -0.39288 -0.25185 C -0.40277 -0.28241 -0.40434 -0.32824 -0.40729 -0.34838 " pathEditMode="relative" rAng="0" ptsTypes="aaaaa">
                                      <p:cBhvr>
                                        <p:cTn id="85" dur="2000" fill="hold"/>
                                        <p:tgtEl>
                                          <p:spTgt spid="11"/>
                                        </p:tgtEl>
                                        <p:attrNameLst>
                                          <p:attrName>ppt_x</p:attrName>
                                          <p:attrName>ppt_y</p:attrName>
                                        </p:attrNameLst>
                                      </p:cBhvr>
                                      <p:rCtr x="-20365" y="-17431"/>
                                    </p:animMotion>
                                  </p:childTnLst>
                                </p:cTn>
                              </p:par>
                              <p:par>
                                <p:cTn id="86" presetID="0" presetClass="path" presetSubtype="0" accel="50000" decel="50000" fill="hold" grpId="2" nodeType="withEffect">
                                  <p:stCondLst>
                                    <p:cond delay="0"/>
                                  </p:stCondLst>
                                  <p:childTnLst>
                                    <p:animMotion origin="layout" path="M 0 -4.44444E-6 C -0.05503 -0.00185 -0.11007 -0.0037 -0.16198 -0.00324 C -0.21389 -0.00277 -0.27795 0.0051 -0.31128 0.00348 C -0.34462 0.00186 -0.34983 -0.00463 -0.36215 -0.01342 C -0.37448 -0.02222 -0.38021 -0.03425 -0.38507 -0.04884 C -0.38993 -0.06342 -0.38976 -0.08425 -0.39132 -0.10162 C -0.39288 -0.11898 -0.3941 -0.14213 -0.39479 -0.15277 " pathEditMode="relative" rAng="0" ptsTypes="aaaaaaa">
                                      <p:cBhvr>
                                        <p:cTn id="87" dur="2000" fill="hold"/>
                                        <p:tgtEl>
                                          <p:spTgt spid="7"/>
                                        </p:tgtEl>
                                        <p:attrNameLst>
                                          <p:attrName>ppt_x</p:attrName>
                                          <p:attrName>ppt_y</p:attrName>
                                        </p:attrNameLst>
                                      </p:cBhvr>
                                      <p:rCtr x="-19740" y="-7384"/>
                                    </p:animMotion>
                                  </p:childTnLst>
                                </p:cTn>
                              </p:par>
                              <p:par>
                                <p:cTn id="88" presetID="0" presetClass="path" presetSubtype="0" accel="50000" decel="50000" fill="hold" grpId="2" nodeType="withEffect">
                                  <p:stCondLst>
                                    <p:cond delay="0"/>
                                  </p:stCondLst>
                                  <p:childTnLst>
                                    <p:animMotion origin="layout" path="M 3.61111E-6 2.22222E-6 L 0.31336 -0.34884 " pathEditMode="relative" rAng="0" ptsTypes="AA">
                                      <p:cBhvr>
                                        <p:cTn id="89" dur="2000" fill="hold"/>
                                        <p:tgtEl>
                                          <p:spTgt spid="19"/>
                                        </p:tgtEl>
                                        <p:attrNameLst>
                                          <p:attrName>ppt_x</p:attrName>
                                          <p:attrName>ppt_y</p:attrName>
                                        </p:attrNameLst>
                                      </p:cBhvr>
                                      <p:rCtr x="15660" y="-17454"/>
                                    </p:animMotion>
                                  </p:childTnLst>
                                </p:cTn>
                              </p:par>
                              <p:par>
                                <p:cTn id="90" presetID="0" presetClass="path" presetSubtype="0" accel="50000" decel="50000" fill="hold" grpId="2" nodeType="withEffect">
                                  <p:stCondLst>
                                    <p:cond delay="0"/>
                                  </p:stCondLst>
                                  <p:childTnLst>
                                    <p:animMotion origin="layout" path="M -3.33333E-6 -1.11111E-6 L -0.01701 0.04259 " pathEditMode="relative" rAng="0" ptsTypes="AA">
                                      <p:cBhvr>
                                        <p:cTn id="91" dur="2000" fill="hold"/>
                                        <p:tgtEl>
                                          <p:spTgt spid="20"/>
                                        </p:tgtEl>
                                        <p:attrNameLst>
                                          <p:attrName>ppt_x</p:attrName>
                                          <p:attrName>ppt_y</p:attrName>
                                        </p:attrNameLst>
                                      </p:cBhvr>
                                      <p:rCtr x="-851" y="2130"/>
                                    </p:animMotion>
                                  </p:childTnLst>
                                </p:cTn>
                              </p:par>
                              <p:par>
                                <p:cTn id="92" presetID="0" presetClass="path" presetSubtype="0" accel="50000" decel="50000" fill="hold" grpId="2" nodeType="withEffect">
                                  <p:stCondLst>
                                    <p:cond delay="0"/>
                                  </p:stCondLst>
                                  <p:childTnLst>
                                    <p:animMotion origin="layout" path="M -3.33333E-6 2.59259E-6 C 0.0132 -0.01644 0.02639 -0.03287 0.04289 -0.04722 C 0.05938 -0.06158 0.06528 -0.07824 0.09861 -0.08588 C 0.13195 -0.09352 0.20139 -0.10047 0.24289 -0.09283 C 0.28438 -0.08519 0.32674 -0.05787 0.34809 -0.04051 C 0.36945 -0.02315 0.36598 -0.01158 0.37084 0.0118 C 0.3757 0.03518 0.38507 0.06921 0.37709 0.09977 C 0.3691 0.13032 0.3441 0.17963 0.32275 0.19583 C 0.30139 0.21111 0.26719 0.19907 0.24931 0.18981 C 0.23143 0.18055 0.2224 0.15069 0.21528 0.14051 " pathEditMode="relative" rAng="0" ptsTypes="aaaaaaaaaa">
                                      <p:cBhvr>
                                        <p:cTn id="93" dur="2000" fill="hold"/>
                                        <p:tgtEl>
                                          <p:spTgt spid="12"/>
                                        </p:tgtEl>
                                        <p:attrNameLst>
                                          <p:attrName>ppt_x</p:attrName>
                                          <p:attrName>ppt_y</p:attrName>
                                        </p:attrNameLst>
                                      </p:cBhvr>
                                      <p:rCtr x="19253" y="5532"/>
                                    </p:animMotion>
                                  </p:childTnLst>
                                </p:cTn>
                              </p:par>
                              <p:par>
                                <p:cTn id="94" presetID="1" presetClass="entr" presetSubtype="0" fill="hold" grpId="0" nodeType="withEffect">
                                  <p:stCondLst>
                                    <p:cond delay="0"/>
                                  </p:stCondLst>
                                  <p:childTnLst>
                                    <p:set>
                                      <p:cBhvr>
                                        <p:cTn id="95" dur="1" fill="hold">
                                          <p:stCondLst>
                                            <p:cond delay="0"/>
                                          </p:stCondLst>
                                        </p:cTn>
                                        <p:tgtEl>
                                          <p:spTgt spid="9"/>
                                        </p:tgtEl>
                                        <p:attrNameLst>
                                          <p:attrName>style.visibility</p:attrName>
                                        </p:attrNameLst>
                                      </p:cBhvr>
                                      <p:to>
                                        <p:strVal val="visible"/>
                                      </p:to>
                                    </p:set>
                                  </p:childTnLst>
                                </p:cTn>
                              </p:par>
                              <p:par>
                                <p:cTn id="96" presetID="10" presetClass="entr" presetSubtype="0" fill="hold" grpId="0" nodeType="withEffect">
                                  <p:stCondLst>
                                    <p:cond delay="250"/>
                                  </p:stCondLst>
                                  <p:childTnLst>
                                    <p:set>
                                      <p:cBhvr>
                                        <p:cTn id="97" dur="1" fill="hold">
                                          <p:stCondLst>
                                            <p:cond delay="0"/>
                                          </p:stCondLst>
                                        </p:cTn>
                                        <p:tgtEl>
                                          <p:spTgt spid="10"/>
                                        </p:tgtEl>
                                        <p:attrNameLst>
                                          <p:attrName>style.visibility</p:attrName>
                                        </p:attrNameLst>
                                      </p:cBhvr>
                                      <p:to>
                                        <p:strVal val="visible"/>
                                      </p:to>
                                    </p:set>
                                    <p:animEffect transition="in" filter="fade">
                                      <p:cBhvr>
                                        <p:cTn id="98" dur="1000"/>
                                        <p:tgtEl>
                                          <p:spTgt spid="10"/>
                                        </p:tgtEl>
                                      </p:cBhvr>
                                    </p:animEffect>
                                  </p:childTnLst>
                                </p:cTn>
                              </p:par>
                              <p:par>
                                <p:cTn id="99" presetID="22" presetClass="exit" presetSubtype="1" fill="hold" grpId="1" nodeType="withEffect">
                                  <p:stCondLst>
                                    <p:cond delay="0"/>
                                  </p:stCondLst>
                                  <p:childTnLst>
                                    <p:animEffect transition="out" filter="wipe(up)">
                                      <p:cBhvr>
                                        <p:cTn id="100" dur="1750"/>
                                        <p:tgtEl>
                                          <p:spTgt spid="2"/>
                                        </p:tgtEl>
                                      </p:cBhvr>
                                    </p:animEffect>
                                    <p:set>
                                      <p:cBhvr>
                                        <p:cTn id="101" dur="1" fill="hold">
                                          <p:stCondLst>
                                            <p:cond delay="1749"/>
                                          </p:stCondLst>
                                        </p:cTn>
                                        <p:tgtEl>
                                          <p:spTgt spid="2"/>
                                        </p:tgtEl>
                                        <p:attrNameLst>
                                          <p:attrName>style.visibility</p:attrName>
                                        </p:attrNameLst>
                                      </p:cBhvr>
                                      <p:to>
                                        <p:strVal val="hidden"/>
                                      </p:to>
                                    </p:set>
                                  </p:childTnLst>
                                </p:cTn>
                              </p:par>
                              <p:par>
                                <p:cTn id="102" presetID="22" presetClass="exit" presetSubtype="1" fill="hold" grpId="1" nodeType="withEffect">
                                  <p:stCondLst>
                                    <p:cond delay="0"/>
                                  </p:stCondLst>
                                  <p:childTnLst>
                                    <p:animEffect transition="out" filter="wipe(up)">
                                      <p:cBhvr>
                                        <p:cTn id="103" dur="1750"/>
                                        <p:tgtEl>
                                          <p:spTgt spid="4"/>
                                        </p:tgtEl>
                                      </p:cBhvr>
                                    </p:animEffect>
                                    <p:set>
                                      <p:cBhvr>
                                        <p:cTn id="104" dur="1" fill="hold">
                                          <p:stCondLst>
                                            <p:cond delay="1749"/>
                                          </p:stCondLst>
                                        </p:cTn>
                                        <p:tgtEl>
                                          <p:spTgt spid="4"/>
                                        </p:tgtEl>
                                        <p:attrNameLst>
                                          <p:attrName>style.visibility</p:attrName>
                                        </p:attrNameLst>
                                      </p:cBhvr>
                                      <p:to>
                                        <p:strVal val="hidden"/>
                                      </p:to>
                                    </p:set>
                                  </p:childTnLst>
                                </p:cTn>
                              </p:par>
                              <p:par>
                                <p:cTn id="105" presetID="10" presetClass="exit" presetSubtype="0" fill="hold" grpId="2" nodeType="withEffect">
                                  <p:stCondLst>
                                    <p:cond delay="0"/>
                                  </p:stCondLst>
                                  <p:childTnLst>
                                    <p:animEffect transition="out" filter="fade">
                                      <p:cBhvr>
                                        <p:cTn id="106" dur="500"/>
                                        <p:tgtEl>
                                          <p:spTgt spid="22"/>
                                        </p:tgtEl>
                                      </p:cBhvr>
                                    </p:animEffect>
                                    <p:set>
                                      <p:cBhvr>
                                        <p:cTn id="107" dur="1" fill="hold">
                                          <p:stCondLst>
                                            <p:cond delay="499"/>
                                          </p:stCondLst>
                                        </p:cTn>
                                        <p:tgtEl>
                                          <p:spTgt spid="22"/>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23"/>
                                        </p:tgtEl>
                                      </p:cBhvr>
                                    </p:animEffect>
                                    <p:set>
                                      <p:cBhvr>
                                        <p:cTn id="110" dur="1" fill="hold">
                                          <p:stCondLst>
                                            <p:cond delay="499"/>
                                          </p:stCondLst>
                                        </p:cTn>
                                        <p:tgtEl>
                                          <p:spTgt spid="23"/>
                                        </p:tgtEl>
                                        <p:attrNameLst>
                                          <p:attrName>style.visibility</p:attrName>
                                        </p:attrNameLst>
                                      </p:cBhvr>
                                      <p:to>
                                        <p:strVal val="hidden"/>
                                      </p:to>
                                    </p:set>
                                  </p:childTnLst>
                                </p:cTn>
                              </p:par>
                              <p:par>
                                <p:cTn id="111" presetID="10" presetClass="exit" presetSubtype="0" fill="hold" grpId="2" nodeType="withEffect">
                                  <p:stCondLst>
                                    <p:cond delay="0"/>
                                  </p:stCondLst>
                                  <p:childTnLst>
                                    <p:animEffect transition="out" filter="fade">
                                      <p:cBhvr>
                                        <p:cTn id="112" dur="500"/>
                                        <p:tgtEl>
                                          <p:spTgt spid="24"/>
                                        </p:tgtEl>
                                      </p:cBhvr>
                                    </p:animEffect>
                                    <p:set>
                                      <p:cBhvr>
                                        <p:cTn id="113" dur="1" fill="hold">
                                          <p:stCondLst>
                                            <p:cond delay="499"/>
                                          </p:stCondLst>
                                        </p:cTn>
                                        <p:tgtEl>
                                          <p:spTgt spid="24"/>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25"/>
                                        </p:tgtEl>
                                      </p:cBhvr>
                                    </p:animEffect>
                                    <p:set>
                                      <p:cBhvr>
                                        <p:cTn id="116" dur="1" fill="hold">
                                          <p:stCondLst>
                                            <p:cond delay="499"/>
                                          </p:stCondLst>
                                        </p:cTn>
                                        <p:tgtEl>
                                          <p:spTgt spid="25"/>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13"/>
                                        </p:tgtEl>
                                      </p:cBhvr>
                                    </p:animEffect>
                                    <p:set>
                                      <p:cBhvr>
                                        <p:cTn id="119" dur="1" fill="hold">
                                          <p:stCondLst>
                                            <p:cond delay="499"/>
                                          </p:stCondLst>
                                        </p:cTn>
                                        <p:tgtEl>
                                          <p:spTgt spid="13"/>
                                        </p:tgtEl>
                                        <p:attrNameLst>
                                          <p:attrName>style.visibility</p:attrName>
                                        </p:attrNameLst>
                                      </p:cBhvr>
                                      <p:to>
                                        <p:strVal val="hidden"/>
                                      </p:to>
                                    </p:set>
                                  </p:childTnLst>
                                </p:cTn>
                              </p:par>
                            </p:childTnLst>
                          </p:cTn>
                        </p:par>
                        <p:par>
                          <p:cTn id="120" fill="hold">
                            <p:stCondLst>
                              <p:cond delay="2000"/>
                            </p:stCondLst>
                            <p:childTnLst>
                              <p:par>
                                <p:cTn id="121" presetID="10" presetClass="entr" presetSubtype="0" fill="hold" grpId="0" nodeType="afterEffect">
                                  <p:stCondLst>
                                    <p:cond delay="0"/>
                                  </p:stCondLst>
                                  <p:childTnLst>
                                    <p:set>
                                      <p:cBhvr>
                                        <p:cTn id="122" dur="1" fill="hold">
                                          <p:stCondLst>
                                            <p:cond delay="0"/>
                                          </p:stCondLst>
                                        </p:cTn>
                                        <p:tgtEl>
                                          <p:spTgt spid="8"/>
                                        </p:tgtEl>
                                        <p:attrNameLst>
                                          <p:attrName>style.visibility</p:attrName>
                                        </p:attrNameLst>
                                      </p:cBhvr>
                                      <p:to>
                                        <p:strVal val="visible"/>
                                      </p:to>
                                    </p:set>
                                    <p:animEffect transition="in" filter="fade">
                                      <p:cBhvr>
                                        <p:cTn id="123" dur="250"/>
                                        <p:tgtEl>
                                          <p:spTgt spid="8"/>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21"/>
                                        </p:tgtEl>
                                        <p:attrNameLst>
                                          <p:attrName>style.visibility</p:attrName>
                                        </p:attrNameLst>
                                      </p:cBhvr>
                                      <p:to>
                                        <p:strVal val="visible"/>
                                      </p:to>
                                    </p:set>
                                    <p:animEffect transition="in" filter="fade">
                                      <p:cBhvr>
                                        <p:cTn id="126" dur="250"/>
                                        <p:tgtEl>
                                          <p:spTgt spid="21"/>
                                        </p:tgtEl>
                                      </p:cBhvr>
                                    </p:animEffect>
                                  </p:childTnLst>
                                </p:cTn>
                              </p:par>
                              <p:par>
                                <p:cTn id="127" presetID="10" presetClass="exit" presetSubtype="0" fill="hold" grpId="1" nodeType="withEffect">
                                  <p:stCondLst>
                                    <p:cond delay="0"/>
                                  </p:stCondLst>
                                  <p:childTnLst>
                                    <p:animEffect transition="out" filter="fade">
                                      <p:cBhvr>
                                        <p:cTn id="128" dur="500"/>
                                        <p:tgtEl>
                                          <p:spTgt spid="14"/>
                                        </p:tgtEl>
                                      </p:cBhvr>
                                    </p:animEffect>
                                    <p:set>
                                      <p:cBhvr>
                                        <p:cTn id="129" dur="1" fill="hold">
                                          <p:stCondLst>
                                            <p:cond delay="499"/>
                                          </p:stCondLst>
                                        </p:cTn>
                                        <p:tgtEl>
                                          <p:spTgt spid="14"/>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18"/>
                                        </p:tgtEl>
                                      </p:cBhvr>
                                    </p:animEffect>
                                    <p:set>
                                      <p:cBhvr>
                                        <p:cTn id="132" dur="1" fill="hold">
                                          <p:stCondLst>
                                            <p:cond delay="499"/>
                                          </p:stCondLst>
                                        </p:cTn>
                                        <p:tgtEl>
                                          <p:spTgt spid="18"/>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17"/>
                                        </p:tgtEl>
                                      </p:cBhvr>
                                    </p:animEffect>
                                    <p:set>
                                      <p:cBhvr>
                                        <p:cTn id="135" dur="1" fill="hold">
                                          <p:stCondLst>
                                            <p:cond delay="499"/>
                                          </p:stCondLst>
                                        </p:cTn>
                                        <p:tgtEl>
                                          <p:spTgt spid="17"/>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16"/>
                                        </p:tgtEl>
                                      </p:cBhvr>
                                    </p:animEffect>
                                    <p:set>
                                      <p:cBhvr>
                                        <p:cTn id="138" dur="1" fill="hold">
                                          <p:stCondLst>
                                            <p:cond delay="499"/>
                                          </p:stCondLst>
                                        </p:cTn>
                                        <p:tgtEl>
                                          <p:spTgt spid="16"/>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15"/>
                                        </p:tgtEl>
                                      </p:cBhvr>
                                    </p:animEffect>
                                    <p:set>
                                      <p:cBhvr>
                                        <p:cTn id="141" dur="1" fill="hold">
                                          <p:stCondLst>
                                            <p:cond delay="499"/>
                                          </p:stCondLst>
                                        </p:cTn>
                                        <p:tgtEl>
                                          <p:spTgt spid="15"/>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11"/>
                                        </p:tgtEl>
                                      </p:cBhvr>
                                    </p:animEffect>
                                    <p:set>
                                      <p:cBhvr>
                                        <p:cTn id="144" dur="1" fill="hold">
                                          <p:stCondLst>
                                            <p:cond delay="499"/>
                                          </p:stCondLst>
                                        </p:cTn>
                                        <p:tgtEl>
                                          <p:spTgt spid="11"/>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500"/>
                                        <p:tgtEl>
                                          <p:spTgt spid="7"/>
                                        </p:tgtEl>
                                      </p:cBhvr>
                                    </p:animEffect>
                                    <p:set>
                                      <p:cBhvr>
                                        <p:cTn id="147" dur="1" fill="hold">
                                          <p:stCondLst>
                                            <p:cond delay="499"/>
                                          </p:stCondLst>
                                        </p:cTn>
                                        <p:tgtEl>
                                          <p:spTgt spid="7"/>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19"/>
                                        </p:tgtEl>
                                      </p:cBhvr>
                                    </p:animEffect>
                                    <p:set>
                                      <p:cBhvr>
                                        <p:cTn id="150" dur="1" fill="hold">
                                          <p:stCondLst>
                                            <p:cond delay="499"/>
                                          </p:stCondLst>
                                        </p:cTn>
                                        <p:tgtEl>
                                          <p:spTgt spid="19"/>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500"/>
                                        <p:tgtEl>
                                          <p:spTgt spid="20"/>
                                        </p:tgtEl>
                                      </p:cBhvr>
                                    </p:animEffect>
                                    <p:set>
                                      <p:cBhvr>
                                        <p:cTn id="153" dur="1" fill="hold">
                                          <p:stCondLst>
                                            <p:cond delay="499"/>
                                          </p:stCondLst>
                                        </p:cTn>
                                        <p:tgtEl>
                                          <p:spTgt spid="20"/>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500"/>
                                        <p:tgtEl>
                                          <p:spTgt spid="12"/>
                                        </p:tgtEl>
                                      </p:cBhvr>
                                    </p:animEffect>
                                    <p:set>
                                      <p:cBhvr>
                                        <p:cTn id="156" dur="1" fill="hold">
                                          <p:stCondLst>
                                            <p:cond delay="499"/>
                                          </p:stCondLst>
                                        </p:cTn>
                                        <p:tgtEl>
                                          <p:spTgt spid="12"/>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22" presetClass="entr" presetSubtype="8" fill="hold" grpId="0" nodeType="clickEffect">
                                  <p:stCondLst>
                                    <p:cond delay="0"/>
                                  </p:stCondLst>
                                  <p:childTnLst>
                                    <p:set>
                                      <p:cBhvr>
                                        <p:cTn id="160" dur="1" fill="hold">
                                          <p:stCondLst>
                                            <p:cond delay="0"/>
                                          </p:stCondLst>
                                        </p:cTn>
                                        <p:tgtEl>
                                          <p:spTgt spid="6"/>
                                        </p:tgtEl>
                                        <p:attrNameLst>
                                          <p:attrName>style.visibility</p:attrName>
                                        </p:attrNameLst>
                                      </p:cBhvr>
                                      <p:to>
                                        <p:strVal val="visible"/>
                                      </p:to>
                                    </p:set>
                                    <p:animEffect transition="in" filter="wipe(left)">
                                      <p:cBhvr>
                                        <p:cTn id="161" dur="500"/>
                                        <p:tgtEl>
                                          <p:spTgt spid="6"/>
                                        </p:tgtEl>
                                      </p:cBhvr>
                                    </p:animEffect>
                                  </p:childTnLst>
                                </p:cTn>
                              </p:par>
                              <p:par>
                                <p:cTn id="162" presetID="18" presetClass="emph" presetSubtype="0" fill="hold" grpId="1" nodeType="withEffect">
                                  <p:stCondLst>
                                    <p:cond delay="0"/>
                                  </p:stCondLst>
                                  <p:childTnLst>
                                    <p:set>
                                      <p:cBhvr override="childStyle">
                                        <p:cTn id="163" dur="500" fill="hold"/>
                                        <p:tgtEl>
                                          <p:spTgt spid="6"/>
                                        </p:tgtEl>
                                        <p:attrNameLst>
                                          <p:attrName>style.textDecorationUnderline</p:attrName>
                                        </p:attrNameLst>
                                      </p:cBhvr>
                                      <p:to>
                                        <p:strVal val="true"/>
                                      </p:to>
                                    </p:set>
                                  </p:childTnLst>
                                </p:cTn>
                              </p:par>
                              <p:par>
                                <p:cTn id="164" presetID="22" presetClass="entr" presetSubtype="8" fill="hold" grpId="0" nodeType="withEffect">
                                  <p:stCondLst>
                                    <p:cond delay="0"/>
                                  </p:stCondLst>
                                  <p:childTnLst>
                                    <p:set>
                                      <p:cBhvr>
                                        <p:cTn id="165" dur="1" fill="hold">
                                          <p:stCondLst>
                                            <p:cond delay="0"/>
                                          </p:stCondLst>
                                        </p:cTn>
                                        <p:tgtEl>
                                          <p:spTgt spid="27"/>
                                        </p:tgtEl>
                                        <p:attrNameLst>
                                          <p:attrName>style.visibility</p:attrName>
                                        </p:attrNameLst>
                                      </p:cBhvr>
                                      <p:to>
                                        <p:strVal val="visible"/>
                                      </p:to>
                                    </p:set>
                                    <p:animEffect transition="in" filter="wipe(left)">
                                      <p:cBhvr>
                                        <p:cTn id="166" dur="500"/>
                                        <p:tgtEl>
                                          <p:spTgt spid="27"/>
                                        </p:tgtEl>
                                      </p:cBhvr>
                                    </p:animEffect>
                                  </p:childTnLst>
                                </p:cTn>
                              </p:par>
                            </p:childTnLst>
                          </p:cTn>
                        </p:par>
                      </p:childTnLst>
                    </p:cTn>
                  </p:par>
                  <p:par>
                    <p:cTn id="167" fill="hold">
                      <p:stCondLst>
                        <p:cond delay="indefinite"/>
                      </p:stCondLst>
                      <p:childTnLst>
                        <p:par>
                          <p:cTn id="168" fill="hold">
                            <p:stCondLst>
                              <p:cond delay="0"/>
                            </p:stCondLst>
                            <p:childTnLst>
                              <p:par>
                                <p:cTn id="169" presetID="22" presetClass="entr" presetSubtype="8" fill="hold" grpId="0" nodeType="clickEffect">
                                  <p:stCondLst>
                                    <p:cond delay="0"/>
                                  </p:stCondLst>
                                  <p:childTnLst>
                                    <p:set>
                                      <p:cBhvr>
                                        <p:cTn id="170" dur="1" fill="hold">
                                          <p:stCondLst>
                                            <p:cond delay="0"/>
                                          </p:stCondLst>
                                        </p:cTn>
                                        <p:tgtEl>
                                          <p:spTgt spid="26"/>
                                        </p:tgtEl>
                                        <p:attrNameLst>
                                          <p:attrName>style.visibility</p:attrName>
                                        </p:attrNameLst>
                                      </p:cBhvr>
                                      <p:to>
                                        <p:strVal val="visible"/>
                                      </p:to>
                                    </p:set>
                                    <p:animEffect transition="in" filter="wipe(left)">
                                      <p:cBhvr>
                                        <p:cTn id="171" dur="500"/>
                                        <p:tgtEl>
                                          <p:spTgt spid="26"/>
                                        </p:tgtEl>
                                      </p:cBhvr>
                                    </p:animEffect>
                                  </p:childTnLst>
                                </p:cTn>
                              </p:par>
                              <p:par>
                                <p:cTn id="172" presetID="18" presetClass="emph" presetSubtype="0" fill="hold" grpId="1" nodeType="withEffect">
                                  <p:stCondLst>
                                    <p:cond delay="0"/>
                                  </p:stCondLst>
                                  <p:childTnLst>
                                    <p:set>
                                      <p:cBhvr override="childStyle">
                                        <p:cTn id="173" dur="500" fill="hold"/>
                                        <p:tgtEl>
                                          <p:spTgt spid="26"/>
                                        </p:tgtEl>
                                        <p:attrNameLst>
                                          <p:attrName>style.textDecorationUnderline</p:attrName>
                                        </p:attrNameLst>
                                      </p:cBhvr>
                                      <p:to>
                                        <p:strVal val="true"/>
                                      </p:to>
                                    </p:set>
                                  </p:childTnLst>
                                </p:cTn>
                              </p:par>
                              <p:par>
                                <p:cTn id="174" presetID="22" presetClass="entr" presetSubtype="8" fill="hold" grpId="0" nodeType="withEffect">
                                  <p:stCondLst>
                                    <p:cond delay="0"/>
                                  </p:stCondLst>
                                  <p:childTnLst>
                                    <p:set>
                                      <p:cBhvr>
                                        <p:cTn id="175" dur="1" fill="hold">
                                          <p:stCondLst>
                                            <p:cond delay="0"/>
                                          </p:stCondLst>
                                        </p:cTn>
                                        <p:tgtEl>
                                          <p:spTgt spid="5"/>
                                        </p:tgtEl>
                                        <p:attrNameLst>
                                          <p:attrName>style.visibility</p:attrName>
                                        </p:attrNameLst>
                                      </p:cBhvr>
                                      <p:to>
                                        <p:strVal val="visible"/>
                                      </p:to>
                                    </p:set>
                                    <p:animEffect transition="in" filter="wipe(left)">
                                      <p:cBhvr>
                                        <p:cTn id="176" dur="500"/>
                                        <p:tgtEl>
                                          <p:spTgt spid="5"/>
                                        </p:tgtEl>
                                      </p:cBhvr>
                                    </p:animEffect>
                                  </p:childTnLst>
                                </p:cTn>
                              </p:par>
                              <p:par>
                                <p:cTn id="177" presetID="22" presetClass="entr" presetSubtype="2" fill="hold" grpId="0" nodeType="withEffect">
                                  <p:stCondLst>
                                    <p:cond delay="250"/>
                                  </p:stCondLst>
                                  <p:iterate type="lt">
                                    <p:tmPct val="0"/>
                                  </p:iterate>
                                  <p:childTnLst>
                                    <p:set>
                                      <p:cBhvr>
                                        <p:cTn id="178" dur="1" fill="hold">
                                          <p:stCondLst>
                                            <p:cond delay="0"/>
                                          </p:stCondLst>
                                        </p:cTn>
                                        <p:tgtEl>
                                          <p:spTgt spid="28"/>
                                        </p:tgtEl>
                                        <p:attrNameLst>
                                          <p:attrName>style.visibility</p:attrName>
                                        </p:attrNameLst>
                                      </p:cBhvr>
                                      <p:to>
                                        <p:strVal val="visible"/>
                                      </p:to>
                                    </p:set>
                                    <p:animEffect transition="in" filter="wipe(right)">
                                      <p:cBhvr>
                                        <p:cTn id="179" dur="500"/>
                                        <p:tgtEl>
                                          <p:spTgt spid="28"/>
                                        </p:tgtEl>
                                      </p:cBhvr>
                                    </p:animEffect>
                                  </p:childTnLst>
                                </p:cTn>
                              </p:par>
                              <p:par>
                                <p:cTn id="180" presetID="34" presetClass="emph" presetSubtype="0" fill="hold" grpId="3" nodeType="withEffect">
                                  <p:stCondLst>
                                    <p:cond delay="250"/>
                                  </p:stCondLst>
                                  <p:iterate type="lt">
                                    <p:tmPct val="10000"/>
                                  </p:iterate>
                                  <p:childTnLst>
                                    <p:animMotion origin="layout" path="M -2.5E-6 2.22222E-6 L -0.05399 0.00046 " pathEditMode="relative" rAng="0" ptsTypes="AA">
                                      <p:cBhvr>
                                        <p:cTn id="181" dur="250" accel="50000" decel="50000" autoRev="1" fill="hold">
                                          <p:stCondLst>
                                            <p:cond delay="0"/>
                                          </p:stCondLst>
                                        </p:cTn>
                                        <p:tgtEl>
                                          <p:spTgt spid="28"/>
                                        </p:tgtEl>
                                        <p:attrNameLst>
                                          <p:attrName>ppt_x</p:attrName>
                                          <p:attrName>ppt_y</p:attrName>
                                        </p:attrNameLst>
                                      </p:cBhvr>
                                      <p:rCtr x="-2708" y="23"/>
                                    </p:animMotion>
                                    <p:animRot by="1500000">
                                      <p:cBhvr>
                                        <p:cTn id="182" dur="125" fill="hold">
                                          <p:stCondLst>
                                            <p:cond delay="0"/>
                                          </p:stCondLst>
                                        </p:cTn>
                                        <p:tgtEl>
                                          <p:spTgt spid="28"/>
                                        </p:tgtEl>
                                        <p:attrNameLst>
                                          <p:attrName>r</p:attrName>
                                        </p:attrNameLst>
                                      </p:cBhvr>
                                    </p:animRot>
                                    <p:animRot by="-1500000">
                                      <p:cBhvr>
                                        <p:cTn id="183" dur="125" fill="hold">
                                          <p:stCondLst>
                                            <p:cond delay="125"/>
                                          </p:stCondLst>
                                        </p:cTn>
                                        <p:tgtEl>
                                          <p:spTgt spid="28"/>
                                        </p:tgtEl>
                                        <p:attrNameLst>
                                          <p:attrName>r</p:attrName>
                                        </p:attrNameLst>
                                      </p:cBhvr>
                                    </p:animRot>
                                    <p:animRot by="-1500000">
                                      <p:cBhvr>
                                        <p:cTn id="184" dur="125" fill="hold">
                                          <p:stCondLst>
                                            <p:cond delay="250"/>
                                          </p:stCondLst>
                                        </p:cTn>
                                        <p:tgtEl>
                                          <p:spTgt spid="28"/>
                                        </p:tgtEl>
                                        <p:attrNameLst>
                                          <p:attrName>r</p:attrName>
                                        </p:attrNameLst>
                                      </p:cBhvr>
                                    </p:animRot>
                                    <p:animRot by="1500000">
                                      <p:cBhvr>
                                        <p:cTn id="185" dur="125" fill="hold">
                                          <p:stCondLst>
                                            <p:cond delay="375"/>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p:bldP spid="2" grpId="1"/>
      <p:bldP spid="22" grpId="0"/>
      <p:bldP spid="22" grpId="1"/>
      <p:bldP spid="22" grpId="2"/>
      <p:bldP spid="24" grpId="0"/>
      <p:bldP spid="24" grpId="1"/>
      <p:bldP spid="24" grpId="2"/>
      <p:bldP spid="6" grpId="0"/>
      <p:bldP spid="6" grpId="1"/>
      <p:bldP spid="4" grpId="0"/>
      <p:bldP spid="4" grpId="1"/>
      <p:bldP spid="8" grpId="0"/>
      <p:bldP spid="10" grpId="0"/>
      <p:bldP spid="9" grpId="0"/>
      <p:bldP spid="26" grpId="0"/>
      <p:bldP spid="26" grpId="1"/>
      <p:bldP spid="5" grpId="0"/>
      <p:bldP spid="7" grpId="0"/>
      <p:bldP spid="7" grpId="1"/>
      <p:bldP spid="7" grpId="2"/>
      <p:bldP spid="11" grpId="0"/>
      <p:bldP spid="11" grpId="1"/>
      <p:bldP spid="11" grpId="2"/>
      <p:bldP spid="12" grpId="0"/>
      <p:bldP spid="12" grpId="1"/>
      <p:bldP spid="12"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3" grpId="0"/>
      <p:bldP spid="23" grpId="1"/>
      <p:bldP spid="25" grpId="0"/>
      <p:bldP spid="25" grpId="1"/>
      <p:bldP spid="13" grpId="0" animBg="1"/>
      <p:bldP spid="13" grpId="1" animBg="1"/>
      <p:bldP spid="27" grpId="0"/>
      <p:bldP spid="28" grpId="0"/>
      <p:bldP spid="28" grpId="3"/>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3999"/>
            <a:ext cx="7108305" cy="5334001"/>
          </a:xfrm>
          <a:prstGeom prst="rect">
            <a:avLst/>
          </a:prstGeom>
        </p:spPr>
      </p:pic>
      <p:sp>
        <p:nvSpPr>
          <p:cNvPr id="2" name="Title 1"/>
          <p:cNvSpPr>
            <a:spLocks noGrp="1"/>
          </p:cNvSpPr>
          <p:nvPr>
            <p:ph type="title"/>
          </p:nvPr>
        </p:nvSpPr>
        <p:spPr>
          <a:xfrm>
            <a:off x="457200" y="1265238"/>
            <a:ext cx="8229600" cy="4449762"/>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rgbClr val="996633"/>
                </a:solidFill>
                <a:effectLst>
                  <a:glow rad="152400">
                    <a:schemeClr val="bg1"/>
                  </a:glow>
                </a:effectLst>
              </a:rPr>
              <a:t>Therefore thus says the Lord GOD: "Behold, I lay in Zion a stone for   a foundation, A tried stone, a precious cornerstone, a sure foundation; Whoever believes  will not act hastily. </a:t>
            </a:r>
            <a:r>
              <a:rPr lang="en-US" sz="3200" b="1" i="1" dirty="0">
                <a:ln w="11430"/>
                <a:solidFill>
                  <a:srgbClr val="996633"/>
                </a:solidFill>
                <a:effectLst>
                  <a:glow rad="152400">
                    <a:schemeClr val="bg1"/>
                  </a:glow>
                </a:effectLst>
              </a:rPr>
              <a:t>— Isaiah 28:16 </a:t>
            </a:r>
          </a:p>
        </p:txBody>
      </p:sp>
      <p:sp>
        <p:nvSpPr>
          <p:cNvPr id="8" name="Title 1">
            <a:extLst>
              <a:ext uri="{FF2B5EF4-FFF2-40B4-BE49-F238E27FC236}">
                <a16:creationId xmlns:a16="http://schemas.microsoft.com/office/drawing/2014/main" id="{39A565D3-0087-4623-BC46-64780FA5B6AB}"/>
              </a:ext>
            </a:extLst>
          </p:cNvPr>
          <p:cNvSpPr txBox="1">
            <a:spLocks/>
          </p:cNvSpPr>
          <p:nvPr/>
        </p:nvSpPr>
        <p:spPr>
          <a:xfrm>
            <a:off x="3587710" y="4176712"/>
            <a:ext cx="481048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Whoever believes</a:t>
            </a:r>
          </a:p>
        </p:txBody>
      </p:sp>
      <p:sp>
        <p:nvSpPr>
          <p:cNvPr id="4" name="Title 1"/>
          <p:cNvSpPr txBox="1">
            <a:spLocks/>
          </p:cNvSpPr>
          <p:nvPr/>
        </p:nvSpPr>
        <p:spPr>
          <a:xfrm>
            <a:off x="457200" y="1265238"/>
            <a:ext cx="8229600" cy="4449762"/>
          </a:xfrm>
          <a:prstGeom prst="rect">
            <a:avLst/>
          </a:prstGeom>
        </p:spPr>
        <p:txBody>
          <a:bodyPr vert="horz" lIns="91440" tIns="45720" rIns="91440" bIns="45720" rtlCol="0" anchor="ctr">
            <a:normAutofit/>
            <a:scene3d>
              <a:camera prst="orthographicFront"/>
              <a:lightRig rig="sunrise" dir="tl"/>
            </a:scene3d>
            <a:sp3d extrusionH="25400" contourW="8890" prstMaterial="plastic">
              <a:bevelT w="38100" h="31750"/>
              <a:contourClr>
                <a:srgbClr val="FFFFCC"/>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chemeClr val="bg1"/>
                  </a:solidFill>
                </a:ln>
                <a:solidFill>
                  <a:srgbClr val="996633"/>
                </a:solidFill>
                <a:effectLst>
                  <a:glow rad="101600">
                    <a:schemeClr val="tx1"/>
                  </a:glow>
                  <a:outerShdw blurRad="50800" dist="39000" dir="5460000" algn="tl">
                    <a:srgbClr val="000000">
                      <a:alpha val="38000"/>
                    </a:srgbClr>
                  </a:outerShdw>
                </a:effectLst>
              </a:rPr>
              <a:t>Therefore thus says the Lord GOD: "Behold, I lay in Zion a stone for   a foundation, A tried stone, a precious cornerstone, a sure foundation; Whoever believes  will not act hastily. </a:t>
            </a:r>
            <a:r>
              <a:rPr lang="en-US" sz="3200" b="1" i="1" dirty="0">
                <a:ln w="11430">
                  <a:solidFill>
                    <a:schemeClr val="bg1"/>
                  </a:solidFill>
                </a:ln>
                <a:solidFill>
                  <a:srgbClr val="996633"/>
                </a:solidFill>
                <a:effectLst>
                  <a:glow rad="101600">
                    <a:schemeClr val="tx1"/>
                  </a:glow>
                  <a:outerShdw blurRad="50800" dist="39000" dir="5460000" algn="tl">
                    <a:srgbClr val="000000">
                      <a:alpha val="38000"/>
                    </a:srgbClr>
                  </a:outerShdw>
                </a:effectLst>
              </a:rPr>
              <a:t>— Isaiah 28:16 </a:t>
            </a:r>
          </a:p>
        </p:txBody>
      </p:sp>
      <p:sp>
        <p:nvSpPr>
          <p:cNvPr id="5" name="Title 1"/>
          <p:cNvSpPr txBox="1">
            <a:spLocks/>
          </p:cNvSpPr>
          <p:nvPr/>
        </p:nvSpPr>
        <p:spPr>
          <a:xfrm>
            <a:off x="2514600" y="4953000"/>
            <a:ext cx="5486400" cy="1066800"/>
          </a:xfrm>
          <a:prstGeom prst="rect">
            <a:avLst/>
          </a:prstGeom>
        </p:spPr>
        <p:txBody>
          <a:bodyPr vert="horz" lIns="91440" tIns="45720" rIns="91440" bIns="45720" rtlCol="0" anchor="ctr">
            <a:noAutofit/>
            <a:scene3d>
              <a:camera prst="orthographicFront"/>
              <a:lightRig rig="flat" dir="t"/>
            </a:scene3d>
            <a:sp3d extrusionH="25400" contourW="8890">
              <a:bevelT w="38100" h="31750"/>
              <a:contourClr>
                <a:schemeClr val="accent6">
                  <a:lumMod val="5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6600FF"/>
                </a:solidFill>
                <a:effectLst>
                  <a:glow rad="63500">
                    <a:schemeClr val="bg1"/>
                  </a:glow>
                  <a:outerShdw blurRad="50800" dist="39000" dir="5460000" algn="tl">
                    <a:srgbClr val="000000">
                      <a:alpha val="38000"/>
                    </a:srgbClr>
                  </a:outerShdw>
                </a:effectLst>
              </a:rPr>
              <a:t> </a:t>
            </a:r>
            <a:r>
              <a:rPr lang="en-US" sz="4600" b="1" dirty="0">
                <a:ln w="11430"/>
                <a:solidFill>
                  <a:srgbClr val="6600FF"/>
                </a:solidFill>
                <a:effectLst>
                  <a:glow rad="63500">
                    <a:schemeClr val="bg1"/>
                  </a:glow>
                  <a:outerShdw blurRad="50800" dist="39000" dir="5460000" algn="tl">
                    <a:srgbClr val="000000">
                      <a:alpha val="38000"/>
                    </a:srgbClr>
                  </a:outerShdw>
                </a:effectLst>
              </a:rPr>
              <a:t> </a:t>
            </a:r>
            <a:r>
              <a:rPr lang="en-US" b="1" dirty="0">
                <a:ln w="11430"/>
                <a:solidFill>
                  <a:srgbClr val="6600FF"/>
                </a:solidFill>
                <a:effectLst>
                  <a:glow rad="63500">
                    <a:schemeClr val="bg1"/>
                  </a:glow>
                  <a:outerShdw blurRad="50800" dist="39000" dir="5460000" algn="tl">
                    <a:srgbClr val="000000">
                      <a:alpha val="38000"/>
                    </a:srgbClr>
                  </a:outerShdw>
                </a:effectLst>
              </a:rPr>
              <a:t>not be put to shame</a:t>
            </a:r>
          </a:p>
        </p:txBody>
      </p:sp>
      <p:sp>
        <p:nvSpPr>
          <p:cNvPr id="6" name="Title 1"/>
          <p:cNvSpPr txBox="1">
            <a:spLocks/>
          </p:cNvSpPr>
          <p:nvPr/>
        </p:nvSpPr>
        <p:spPr>
          <a:xfrm>
            <a:off x="1447800" y="4572000"/>
            <a:ext cx="4191000" cy="1143000"/>
          </a:xfrm>
          <a:prstGeom prst="rect">
            <a:avLst/>
          </a:prstGeom>
        </p:spPr>
        <p:txBody>
          <a:bodyPr vert="horz" lIns="91440" tIns="45720" rIns="91440" bIns="45720" rtlCol="0" anchor="ctr">
            <a:noAutofit/>
            <a:scene3d>
              <a:camera prst="orthographicFront"/>
              <a:lightRig rig="flat" dir="t"/>
            </a:scene3d>
            <a:sp3d extrusionH="25400" contourW="8890">
              <a:bevelT w="38100" h="31750"/>
              <a:contourClr>
                <a:schemeClr val="accent6">
                  <a:lumMod val="5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1430"/>
                <a:solidFill>
                  <a:srgbClr val="6600FF"/>
                </a:solidFill>
                <a:effectLst>
                  <a:glow rad="63500">
                    <a:schemeClr val="bg1"/>
                  </a:glow>
                  <a:outerShdw blurRad="50800" dist="39000" dir="5460000" algn="tl">
                    <a:srgbClr val="000000">
                      <a:alpha val="38000"/>
                    </a:srgbClr>
                  </a:outerShdw>
                </a:effectLst>
              </a:rPr>
              <a:t> </a:t>
            </a:r>
            <a:r>
              <a:rPr lang="en-US" sz="4700" b="1" dirty="0">
                <a:ln w="11430"/>
                <a:solidFill>
                  <a:srgbClr val="6600FF"/>
                </a:solidFill>
                <a:effectLst>
                  <a:glow rad="63500">
                    <a:schemeClr val="bg1"/>
                  </a:glow>
                  <a:outerShdw blurRad="50800" dist="39000" dir="5460000" algn="tl">
                    <a:srgbClr val="000000">
                      <a:alpha val="38000"/>
                    </a:srgbClr>
                  </a:outerShdw>
                </a:effectLst>
              </a:rPr>
              <a:t> </a:t>
            </a:r>
            <a:r>
              <a:rPr lang="en-US" b="1" dirty="0">
                <a:ln w="11430"/>
                <a:solidFill>
                  <a:srgbClr val="6600FF"/>
                </a:solidFill>
                <a:effectLst>
                  <a:glow rad="63500">
                    <a:schemeClr val="bg1"/>
                  </a:glow>
                  <a:outerShdw blurRad="50800" dist="39000" dir="5460000" algn="tl">
                    <a:srgbClr val="000000">
                      <a:alpha val="38000"/>
                    </a:srgbClr>
                  </a:outerShdw>
                </a:effectLst>
              </a:rPr>
              <a:t>not act hastily</a:t>
            </a:r>
          </a:p>
        </p:txBody>
      </p:sp>
      <p:sp>
        <p:nvSpPr>
          <p:cNvPr id="7" name="Rectangle 9">
            <a:extLst>
              <a:ext uri="{FF2B5EF4-FFF2-40B4-BE49-F238E27FC236}">
                <a16:creationId xmlns:a16="http://schemas.microsoft.com/office/drawing/2014/main" id="{7E1B630F-91C9-4902-B593-9C01F04B3F3A}"/>
              </a:ext>
            </a:extLst>
          </p:cNvPr>
          <p:cNvSpPr>
            <a:spLocks noChangeArrowheads="1"/>
          </p:cNvSpPr>
          <p:nvPr/>
        </p:nvSpPr>
        <p:spPr bwMode="auto">
          <a:xfrm>
            <a:off x="462984" y="5148413"/>
            <a:ext cx="161727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glow rad="76200">
                    <a:schemeClr val="tx1"/>
                  </a:glow>
                </a:effectLst>
                <a:uLnTx/>
                <a:uFillTx/>
                <a:latin typeface="Calibri" panose="020F0502020204030204" pitchFamily="34" charset="0"/>
                <a:ea typeface="+mn-ea"/>
                <a:cs typeface="Calibri" panose="020F0502020204030204" pitchFamily="34" charset="0"/>
              </a:rPr>
              <a:t>Christ</a:t>
            </a:r>
            <a:endParaRPr kumimoji="0" lang="en-US" sz="4410" b="1" i="1" u="none" strike="noStrike" kern="1200" cap="none" spc="0" normalizeH="0" baseline="0" noProof="0" dirty="0">
              <a:ln>
                <a:noFill/>
              </a:ln>
              <a:solidFill>
                <a:srgbClr val="CC9900"/>
              </a:solidFill>
              <a:effectLst>
                <a:glow rad="76200">
                  <a:schemeClr val="tx1"/>
                </a:glow>
              </a:effectLst>
              <a:uLnTx/>
              <a:uFillTx/>
              <a:latin typeface="Calibri" panose="020F0502020204030204" pitchFamily="34" charset="0"/>
              <a:ea typeface="+mn-ea"/>
              <a:cs typeface="Calibri" panose="020F0502020204030204" pitchFamily="34" charset="0"/>
            </a:endParaRPr>
          </a:p>
        </p:txBody>
      </p:sp>
      <p:sp>
        <p:nvSpPr>
          <p:cNvPr id="9" name="Rectangle 2">
            <a:extLst>
              <a:ext uri="{FF2B5EF4-FFF2-40B4-BE49-F238E27FC236}">
                <a16:creationId xmlns:a16="http://schemas.microsoft.com/office/drawing/2014/main" id="{4E18D62B-F1A7-461A-B29A-B49092740781}"/>
              </a:ext>
            </a:extLst>
          </p:cNvPr>
          <p:cNvSpPr txBox="1">
            <a:spLocks noChangeArrowheads="1"/>
          </p:cNvSpPr>
          <p:nvPr/>
        </p:nvSpPr>
        <p:spPr bwMode="auto">
          <a:xfrm>
            <a:off x="3652838" y="4137868"/>
            <a:ext cx="4705350" cy="717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5289FE"/>
                </a:solidFill>
                <a:effectLst>
                  <a:glow rad="63500">
                    <a:srgbClr val="000000"/>
                  </a:glow>
                  <a:outerShdw blurRad="50800" algn="tl" rotWithShape="0">
                    <a:srgbClr val="000000"/>
                  </a:outerShdw>
                </a:effectLst>
                <a:uLnTx/>
                <a:uFillTx/>
                <a:latin typeface="Calibri" panose="020F0502020204030204" pitchFamily="34" charset="0"/>
                <a:ea typeface="+mj-ea"/>
                <a:cs typeface="+mj-cs"/>
              </a:rPr>
              <a:t>Whoever believes</a:t>
            </a:r>
            <a:endParaRPr kumimoji="0" lang="en-US" altLang="en-US" sz="4400" b="1" i="1" u="none" strike="noStrike" kern="0" cap="none" spc="0" normalizeH="0" baseline="0" noProof="0" dirty="0">
              <a:ln w="3175" cmpd="sng">
                <a:solidFill>
                  <a:srgbClr val="FFFFFF"/>
                </a:solidFill>
                <a:prstDash val="solid"/>
                <a:miter lim="800000"/>
              </a:ln>
              <a:solidFill>
                <a:srgbClr val="5289FE"/>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273335409"/>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1" nodeType="withEffect">
                                  <p:stCondLst>
                                    <p:cond delay="100"/>
                                  </p:stCondLst>
                                  <p:iterate type="lt">
                                    <p:tmPct val="10000"/>
                                  </p:iterate>
                                  <p:childTnLst>
                                    <p:animMotion origin="layout" path="M -2.5E-6 2.22222E-6 L 0.04966 -0.20787 " pathEditMode="relative" rAng="0" ptsTypes="AA">
                                      <p:cBhvr>
                                        <p:cTn id="6" dur="375" accel="50000" decel="50000" autoRev="1" fill="hold">
                                          <p:stCondLst>
                                            <p:cond delay="0"/>
                                          </p:stCondLst>
                                        </p:cTn>
                                        <p:tgtEl>
                                          <p:spTgt spid="7"/>
                                        </p:tgtEl>
                                        <p:attrNameLst>
                                          <p:attrName>ppt_x</p:attrName>
                                          <p:attrName>ppt_y</p:attrName>
                                        </p:attrNameLst>
                                      </p:cBhvr>
                                      <p:rCtr x="2483" y="-10394"/>
                                    </p:animMotion>
                                    <p:animRot by="1500000">
                                      <p:cBhvr>
                                        <p:cTn id="7" dur="188" fill="hold">
                                          <p:stCondLst>
                                            <p:cond delay="0"/>
                                          </p:stCondLst>
                                        </p:cTn>
                                        <p:tgtEl>
                                          <p:spTgt spid="7"/>
                                        </p:tgtEl>
                                        <p:attrNameLst>
                                          <p:attrName>r</p:attrName>
                                        </p:attrNameLst>
                                      </p:cBhvr>
                                    </p:animRot>
                                    <p:animRot by="-1500000">
                                      <p:cBhvr>
                                        <p:cTn id="8" dur="188" fill="hold">
                                          <p:stCondLst>
                                            <p:cond delay="188"/>
                                          </p:stCondLst>
                                        </p:cTn>
                                        <p:tgtEl>
                                          <p:spTgt spid="7"/>
                                        </p:tgtEl>
                                        <p:attrNameLst>
                                          <p:attrName>r</p:attrName>
                                        </p:attrNameLst>
                                      </p:cBhvr>
                                    </p:animRot>
                                    <p:animRot by="-1500000">
                                      <p:cBhvr>
                                        <p:cTn id="9" dur="188" fill="hold">
                                          <p:stCondLst>
                                            <p:cond delay="375"/>
                                          </p:stCondLst>
                                        </p:cTn>
                                        <p:tgtEl>
                                          <p:spTgt spid="7"/>
                                        </p:tgtEl>
                                        <p:attrNameLst>
                                          <p:attrName>r</p:attrName>
                                        </p:attrNameLst>
                                      </p:cBhvr>
                                    </p:animRot>
                                    <p:animRot by="1500000">
                                      <p:cBhvr>
                                        <p:cTn id="10" dur="188" fill="hold">
                                          <p:stCondLst>
                                            <p:cond delay="563"/>
                                          </p:stCondLst>
                                        </p:cTn>
                                        <p:tgtEl>
                                          <p:spTgt spid="7"/>
                                        </p:tgtEl>
                                        <p:attrNameLst>
                                          <p:attrName>r</p:attrName>
                                        </p:attrNameLst>
                                      </p:cBhvr>
                                    </p:animRot>
                                  </p:childTnLst>
                                </p:cTn>
                              </p:par>
                              <p:par>
                                <p:cTn id="11" presetID="10" presetClass="exit" presetSubtype="0" fill="hold" grpId="2" nodeType="withEffect">
                                  <p:stCondLst>
                                    <p:cond delay="500"/>
                                  </p:stCondLst>
                                  <p:iterate type="lt">
                                    <p:tmPct val="0"/>
                                  </p:iterate>
                                  <p:childTnLst>
                                    <p:animEffect transition="out" filter="fade">
                                      <p:cBhvr>
                                        <p:cTn id="12" dur="250"/>
                                        <p:tgtEl>
                                          <p:spTgt spid="7"/>
                                        </p:tgtEl>
                                      </p:cBhvr>
                                    </p:animEffect>
                                    <p:set>
                                      <p:cBhvr>
                                        <p:cTn id="13" dur="1" fill="hold">
                                          <p:stCondLst>
                                            <p:cond delay="249"/>
                                          </p:stCondLst>
                                        </p:cTn>
                                        <p:tgtEl>
                                          <p:spTgt spid="7"/>
                                        </p:tgtEl>
                                        <p:attrNameLst>
                                          <p:attrName>style.visibility</p:attrName>
                                        </p:attrNameLst>
                                      </p:cBhvr>
                                      <p:to>
                                        <p:strVal val="hidden"/>
                                      </p:to>
                                    </p:set>
                                  </p:childTnLst>
                                </p:cTn>
                              </p:par>
                              <p:par>
                                <p:cTn id="14" presetID="1" presetClass="exit" presetSubtype="0" fill="hold" grpId="2" nodeType="withEffect">
                                  <p:stCondLst>
                                    <p:cond delay="0"/>
                                  </p:stCondLst>
                                  <p:childTnLst>
                                    <p:set>
                                      <p:cBhvr>
                                        <p:cTn id="15" dur="1" fill="hold">
                                          <p:stCondLst>
                                            <p:cond delay="0"/>
                                          </p:stCondLst>
                                        </p:cTn>
                                        <p:tgtEl>
                                          <p:spTgt spid="5"/>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0" presetClass="path" presetSubtype="0" accel="50000" decel="50000" fill="hold" grpId="1" nodeType="withEffect">
                                  <p:stCondLst>
                                    <p:cond delay="100"/>
                                  </p:stCondLst>
                                  <p:childTnLst>
                                    <p:animMotion origin="layout" path="M 0 5.55042E-8 C -0.00295 0.00555 -0.00799 0.02428 -0.01806 0.03376 C -0.02812 0.04325 -0.04583 0.0525 -0.06076 0.05735 C -0.07569 0.06221 -0.09809 0.06152 -0.10799 0.06244 " pathEditMode="relative" rAng="0" ptsTypes="aaaa">
                                      <p:cBhvr>
                                        <p:cTn id="19" dur="1900" fill="hold"/>
                                        <p:tgtEl>
                                          <p:spTgt spid="5"/>
                                        </p:tgtEl>
                                        <p:attrNameLst>
                                          <p:attrName>ppt_x</p:attrName>
                                          <p:attrName>ppt_y</p:attrName>
                                        </p:attrNameLst>
                                      </p:cBhvr>
                                      <p:rCtr x="-5399" y="3122"/>
                                    </p:animMotion>
                                  </p:childTnLst>
                                </p:cTn>
                              </p:par>
                            </p:childTnLst>
                          </p:cTn>
                        </p:par>
                        <p:par>
                          <p:cTn id="20" fill="hold">
                            <p:stCondLst>
                              <p:cond delay="2000"/>
                            </p:stCondLst>
                            <p:childTnLst>
                              <p:par>
                                <p:cTn id="21" presetID="8" presetClass="entr" presetSubtype="16"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diamond(in)">
                                      <p:cBhvr>
                                        <p:cTn id="23" dur="1000"/>
                                        <p:tgtEl>
                                          <p:spTgt spid="2"/>
                                        </p:tgtEl>
                                      </p:cBhvr>
                                    </p:animEffect>
                                  </p:childTnLst>
                                </p:cTn>
                              </p:par>
                              <p:par>
                                <p:cTn id="24" presetID="8" presetClass="entr" presetSubtype="16"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amond(in)">
                                      <p:cBhvr>
                                        <p:cTn id="26" dur="10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600"/>
                                        <p:tgtEl>
                                          <p:spTgt spid="8"/>
                                        </p:tgtEl>
                                      </p:cBhvr>
                                    </p:animEffect>
                                  </p:childTnLst>
                                </p:cTn>
                              </p:par>
                              <p:par>
                                <p:cTn id="32" presetID="18" presetClass="emph" presetSubtype="0" fill="hold" grpId="1" nodeType="withEffect">
                                  <p:stCondLst>
                                    <p:cond delay="0"/>
                                  </p:stCondLst>
                                  <p:childTnLst>
                                    <p:set>
                                      <p:cBhvr override="childStyle">
                                        <p:cTn id="33" dur="600" fill="hold"/>
                                        <p:tgtEl>
                                          <p:spTgt spid="8"/>
                                        </p:tgtEl>
                                        <p:attrNameLst>
                                          <p:attrName>style.textDecorationUnderline</p:attrName>
                                        </p:attrNameLst>
                                      </p:cBhvr>
                                      <p:to>
                                        <p:strVal val="true"/>
                                      </p:to>
                                    </p:set>
                                  </p:childTnLst>
                                </p:cTn>
                              </p:par>
                              <p:par>
                                <p:cTn id="34" presetID="22" presetClass="entr" presetSubtype="8"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600"/>
                                        <p:tgtEl>
                                          <p:spTgt spid="9"/>
                                        </p:tgtEl>
                                      </p:cBhvr>
                                    </p:animEffect>
                                  </p:childTnLst>
                                </p:cTn>
                              </p:par>
                            </p:childTnLst>
                          </p:cTn>
                        </p:par>
                        <p:par>
                          <p:cTn id="37" fill="hold">
                            <p:stCondLst>
                              <p:cond delay="600"/>
                            </p:stCondLst>
                            <p:childTnLst>
                              <p:par>
                                <p:cTn id="38" presetID="2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8" grpId="1"/>
      <p:bldP spid="4" grpId="0"/>
      <p:bldP spid="5" grpId="0"/>
      <p:bldP spid="5" grpId="1"/>
      <p:bldP spid="5" grpId="2"/>
      <p:bldP spid="6" grpId="0"/>
      <p:bldP spid="7" grpId="1"/>
      <p:bldP spid="7" grpId="2"/>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14" t="2151" r="1625" b="1075"/>
          <a:stretch/>
        </p:blipFill>
        <p:spPr>
          <a:xfrm>
            <a:off x="0" y="0"/>
            <a:ext cx="9144000" cy="6858000"/>
          </a:xfrm>
          <a:prstGeom prst="rect">
            <a:avLst/>
          </a:prstGeom>
        </p:spPr>
      </p:pic>
      <p:sp>
        <p:nvSpPr>
          <p:cNvPr id="2" name="Title 1"/>
          <p:cNvSpPr>
            <a:spLocks noGrp="1"/>
          </p:cNvSpPr>
          <p:nvPr>
            <p:ph type="title"/>
          </p:nvPr>
        </p:nvSpPr>
        <p:spPr>
          <a:xfrm>
            <a:off x="228600" y="274638"/>
            <a:ext cx="8686800" cy="6354762"/>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rgbClr val="996633"/>
                </a:solidFill>
                <a:effectLst>
                  <a:glow rad="152400">
                    <a:srgbClr val="66FF66">
                      <a:alpha val="60000"/>
                    </a:srgbClr>
                  </a:glow>
                  <a:outerShdw blurRad="50800" dist="39000" dir="5460000" algn="tl">
                    <a:srgbClr val="000000">
                      <a:alpha val="38000"/>
                    </a:srgbClr>
                  </a:outerShdw>
                </a:effectLst>
              </a:rPr>
              <a:t>Therefore, to you who believe, He   is precious; but to those who are disobedient, "The stone which the builders rejected Has become the chief cornerstone," and "A stone of stumbling And a rock of offense." They stumble, being disobedient to the word, to which they also were appointed. </a:t>
            </a:r>
            <a:r>
              <a:rPr lang="en-US" sz="3600" b="1" i="1" dirty="0">
                <a:ln w="11430"/>
                <a:solidFill>
                  <a:srgbClr val="996633"/>
                </a:solidFill>
                <a:effectLst>
                  <a:glow rad="152400">
                    <a:srgbClr val="66FF66">
                      <a:alpha val="60000"/>
                    </a:srgbClr>
                  </a:glow>
                  <a:outerShdw blurRad="50800" dist="39000" dir="5460000" algn="tl">
                    <a:srgbClr val="000000">
                      <a:alpha val="38000"/>
                    </a:srgbClr>
                  </a:outerShdw>
                </a:effectLst>
              </a:rPr>
              <a:t>— 1</a:t>
            </a:r>
            <a:r>
              <a:rPr lang="en-US" sz="3600" b="1" i="1" baseline="30000" dirty="0">
                <a:ln w="11430"/>
                <a:solidFill>
                  <a:srgbClr val="996633"/>
                </a:solidFill>
                <a:effectLst>
                  <a:glow rad="152400">
                    <a:srgbClr val="66FF66">
                      <a:alpha val="60000"/>
                    </a:srgbClr>
                  </a:glow>
                  <a:outerShdw blurRad="50800" dist="39000" dir="5460000" algn="tl">
                    <a:srgbClr val="000000">
                      <a:alpha val="38000"/>
                    </a:srgbClr>
                  </a:outerShdw>
                </a:effectLst>
              </a:rPr>
              <a:t>st</a:t>
            </a:r>
            <a:r>
              <a:rPr lang="en-US" sz="3600" b="1" i="1" dirty="0">
                <a:ln w="11430"/>
                <a:solidFill>
                  <a:srgbClr val="996633"/>
                </a:solidFill>
                <a:effectLst>
                  <a:glow rad="152400">
                    <a:srgbClr val="66FF66">
                      <a:alpha val="60000"/>
                    </a:srgbClr>
                  </a:glow>
                  <a:outerShdw blurRad="50800" dist="39000" dir="5460000" algn="tl">
                    <a:srgbClr val="000000">
                      <a:alpha val="38000"/>
                    </a:srgbClr>
                  </a:outerShdw>
                </a:effectLst>
              </a:rPr>
              <a:t> Peter  2:7-8 </a:t>
            </a:r>
          </a:p>
        </p:txBody>
      </p:sp>
      <p:sp>
        <p:nvSpPr>
          <p:cNvPr id="4" name="Title 1"/>
          <p:cNvSpPr txBox="1">
            <a:spLocks/>
          </p:cNvSpPr>
          <p:nvPr/>
        </p:nvSpPr>
        <p:spPr>
          <a:xfrm>
            <a:off x="228600" y="274638"/>
            <a:ext cx="8686800" cy="6354762"/>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FF"/>
                </a:solidFill>
                <a:effectLst>
                  <a:glow rad="101600">
                    <a:schemeClr val="tx1"/>
                  </a:glow>
                  <a:outerShdw blurRad="50800" dist="39000" dir="5460000" algn="tl">
                    <a:srgbClr val="000000">
                      <a:alpha val="38000"/>
                    </a:srgbClr>
                  </a:outerShdw>
                </a:effectLst>
              </a:rPr>
              <a:t>Therefore, to you who believe, He   is precious; but to those who are disobedient, "The stone which the builders rejected Has become the chief cornerstone," and "A stone of stumbling And a rock of offense." They stumble, being disobedient to the word, to which they also were appointed. </a:t>
            </a:r>
            <a:r>
              <a:rPr lang="en-US" sz="3600" b="1" i="1" dirty="0">
                <a:ln w="11430"/>
                <a:solidFill>
                  <a:srgbClr val="CC99FF"/>
                </a:solidFill>
                <a:effectLst>
                  <a:glow rad="101600">
                    <a:schemeClr val="tx1"/>
                  </a:glow>
                  <a:outerShdw blurRad="50800" dist="39000" dir="5460000" algn="tl">
                    <a:srgbClr val="000000">
                      <a:alpha val="38000"/>
                    </a:srgbClr>
                  </a:outerShdw>
                </a:effectLst>
              </a:rPr>
              <a:t>— 1</a:t>
            </a:r>
            <a:r>
              <a:rPr lang="en-US" sz="3600" b="1" i="1" baseline="30000" dirty="0">
                <a:ln w="11430"/>
                <a:solidFill>
                  <a:srgbClr val="CC99FF"/>
                </a:solidFill>
                <a:effectLst>
                  <a:glow rad="101600">
                    <a:schemeClr val="tx1"/>
                  </a:glow>
                  <a:outerShdw blurRad="50800" dist="39000" dir="5460000" algn="tl">
                    <a:srgbClr val="000000">
                      <a:alpha val="38000"/>
                    </a:srgbClr>
                  </a:outerShdw>
                </a:effectLst>
              </a:rPr>
              <a:t>st</a:t>
            </a:r>
            <a:r>
              <a:rPr lang="en-US" sz="3600" b="1" i="1" dirty="0">
                <a:ln w="11430"/>
                <a:solidFill>
                  <a:srgbClr val="CC99FF"/>
                </a:solidFill>
                <a:effectLst>
                  <a:glow rad="101600">
                    <a:schemeClr val="tx1"/>
                  </a:glow>
                  <a:outerShdw blurRad="50800" dist="39000" dir="5460000" algn="tl">
                    <a:srgbClr val="000000">
                      <a:alpha val="38000"/>
                    </a:srgbClr>
                  </a:outerShdw>
                </a:effectLst>
              </a:rPr>
              <a:t> Peter  2:7-8 </a:t>
            </a:r>
          </a:p>
        </p:txBody>
      </p:sp>
      <p:sp>
        <p:nvSpPr>
          <p:cNvPr id="5" name="Title 1"/>
          <p:cNvSpPr txBox="1">
            <a:spLocks/>
          </p:cNvSpPr>
          <p:nvPr/>
        </p:nvSpPr>
        <p:spPr>
          <a:xfrm>
            <a:off x="228600" y="274638"/>
            <a:ext cx="8686800" cy="6354762"/>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FF"/>
                </a:solidFill>
                <a:effectLst>
                  <a:glow rad="101600">
                    <a:schemeClr val="tx1"/>
                  </a:glow>
                  <a:outerShdw blurRad="50800" dist="39000" dir="5460000" algn="tl">
                    <a:srgbClr val="000000">
                      <a:alpha val="38000"/>
                    </a:srgbClr>
                  </a:outerShdw>
                </a:effectLst>
              </a:rPr>
              <a:t>Therefore, to you who believe, He   is precious; but to those who are disobedient, "</a:t>
            </a:r>
            <a:r>
              <a:rPr lang="en-US" b="1" dirty="0">
                <a:ln w="11430"/>
                <a:solidFill>
                  <a:schemeClr val="accent6">
                    <a:lumMod val="75000"/>
                  </a:schemeClr>
                </a:solidFill>
                <a:effectLst>
                  <a:glow rad="101600">
                    <a:schemeClr val="tx1"/>
                  </a:glow>
                  <a:outerShdw blurRad="50800" dist="39000" dir="5460000" algn="tl">
                    <a:srgbClr val="000000">
                      <a:alpha val="38000"/>
                    </a:srgbClr>
                  </a:outerShdw>
                </a:effectLst>
              </a:rPr>
              <a:t>The stone which the builders rejected Has become the chief cornerstone</a:t>
            </a:r>
            <a:r>
              <a:rPr lang="en-US" b="1" dirty="0">
                <a:ln w="11430"/>
                <a:solidFill>
                  <a:srgbClr val="CC99FF"/>
                </a:solidFill>
                <a:effectLst>
                  <a:glow rad="101600">
                    <a:schemeClr val="tx1"/>
                  </a:glow>
                  <a:outerShdw blurRad="50800" dist="39000" dir="5460000" algn="tl">
                    <a:srgbClr val="000000">
                      <a:alpha val="38000"/>
                    </a:srgbClr>
                  </a:outerShdw>
                </a:effectLst>
              </a:rPr>
              <a:t>," and "A stone of stumbling And a rock of offense." They stumble, being disobedient to the word, to which they also were appointed. </a:t>
            </a:r>
            <a:r>
              <a:rPr lang="en-US" sz="3600" b="1" i="1" dirty="0">
                <a:ln w="11430"/>
                <a:solidFill>
                  <a:srgbClr val="CC99FF"/>
                </a:solidFill>
                <a:effectLst>
                  <a:glow rad="101600">
                    <a:schemeClr val="tx1"/>
                  </a:glow>
                  <a:outerShdw blurRad="50800" dist="39000" dir="5460000" algn="tl">
                    <a:srgbClr val="000000">
                      <a:alpha val="38000"/>
                    </a:srgbClr>
                  </a:outerShdw>
                </a:effectLst>
              </a:rPr>
              <a:t>— 1</a:t>
            </a:r>
            <a:r>
              <a:rPr lang="en-US" sz="3600" b="1" i="1" baseline="30000" dirty="0">
                <a:ln w="11430"/>
                <a:solidFill>
                  <a:srgbClr val="CC99FF"/>
                </a:solidFill>
                <a:effectLst>
                  <a:glow rad="101600">
                    <a:schemeClr val="tx1"/>
                  </a:glow>
                  <a:outerShdw blurRad="50800" dist="39000" dir="5460000" algn="tl">
                    <a:srgbClr val="000000">
                      <a:alpha val="38000"/>
                    </a:srgbClr>
                  </a:outerShdw>
                </a:effectLst>
              </a:rPr>
              <a:t>st</a:t>
            </a:r>
            <a:r>
              <a:rPr lang="en-US" sz="3600" b="1" i="1" dirty="0">
                <a:ln w="11430"/>
                <a:solidFill>
                  <a:srgbClr val="CC99FF"/>
                </a:solidFill>
                <a:effectLst>
                  <a:glow rad="101600">
                    <a:schemeClr val="tx1"/>
                  </a:glow>
                  <a:outerShdw blurRad="50800" dist="39000" dir="5460000" algn="tl">
                    <a:srgbClr val="000000">
                      <a:alpha val="38000"/>
                    </a:srgbClr>
                  </a:outerShdw>
                </a:effectLst>
              </a:rPr>
              <a:t> Peter  2:7-8 </a:t>
            </a:r>
          </a:p>
        </p:txBody>
      </p:sp>
      <p:sp>
        <p:nvSpPr>
          <p:cNvPr id="6" name="Title 1"/>
          <p:cNvSpPr txBox="1">
            <a:spLocks/>
          </p:cNvSpPr>
          <p:nvPr/>
        </p:nvSpPr>
        <p:spPr>
          <a:xfrm>
            <a:off x="228600" y="274638"/>
            <a:ext cx="8686800" cy="6354762"/>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FF"/>
                </a:solidFill>
                <a:effectLst>
                  <a:glow rad="101600">
                    <a:schemeClr val="tx1"/>
                  </a:glow>
                  <a:outerShdw blurRad="50800" dist="39000" dir="5460000" algn="tl">
                    <a:srgbClr val="000000">
                      <a:alpha val="38000"/>
                    </a:srgbClr>
                  </a:outerShdw>
                </a:effectLst>
              </a:rPr>
              <a:t>Therefore, to you who believe, He   is precious; but to those who are disobedient, "</a:t>
            </a:r>
            <a:r>
              <a:rPr lang="en-US" b="1" dirty="0">
                <a:ln w="11430"/>
                <a:solidFill>
                  <a:schemeClr val="accent6">
                    <a:lumMod val="60000"/>
                    <a:lumOff val="40000"/>
                  </a:schemeClr>
                </a:solidFill>
                <a:effectLst>
                  <a:glow rad="101600">
                    <a:schemeClr val="tx1"/>
                  </a:glow>
                  <a:outerShdw blurRad="50800" dist="39000" dir="5460000" algn="tl">
                    <a:srgbClr val="000000">
                      <a:alpha val="38000"/>
                    </a:srgbClr>
                  </a:outerShdw>
                </a:effectLst>
              </a:rPr>
              <a:t>The stone which the builders rejected Has become the chief cornerstone</a:t>
            </a:r>
            <a:r>
              <a:rPr lang="en-US" b="1" dirty="0">
                <a:ln w="11430"/>
                <a:solidFill>
                  <a:srgbClr val="CC99FF"/>
                </a:solidFill>
                <a:effectLst>
                  <a:glow rad="101600">
                    <a:schemeClr val="tx1"/>
                  </a:glow>
                  <a:outerShdw blurRad="50800" dist="39000" dir="5460000" algn="tl">
                    <a:srgbClr val="000000">
                      <a:alpha val="38000"/>
                    </a:srgbClr>
                  </a:outerShdw>
                </a:effectLst>
              </a:rPr>
              <a:t>," and "</a:t>
            </a:r>
            <a:r>
              <a:rPr lang="en-US" b="1" dirty="0">
                <a:ln w="11430"/>
                <a:solidFill>
                  <a:schemeClr val="accent6">
                    <a:lumMod val="75000"/>
                  </a:schemeClr>
                </a:solidFill>
                <a:effectLst>
                  <a:glow rad="101600">
                    <a:schemeClr val="tx1"/>
                  </a:glow>
                  <a:outerShdw blurRad="50800" dist="39000" dir="5460000" algn="tl">
                    <a:srgbClr val="000000">
                      <a:alpha val="38000"/>
                    </a:srgbClr>
                  </a:outerShdw>
                </a:effectLst>
              </a:rPr>
              <a:t>A stone of stumbling And a rock of offense.</a:t>
            </a:r>
            <a:r>
              <a:rPr lang="en-US" b="1" dirty="0">
                <a:ln w="11430"/>
                <a:solidFill>
                  <a:srgbClr val="CC99FF"/>
                </a:solidFill>
                <a:effectLst>
                  <a:glow rad="101600">
                    <a:schemeClr val="tx1"/>
                  </a:glow>
                  <a:outerShdw blurRad="50800" dist="39000" dir="5460000" algn="tl">
                    <a:srgbClr val="000000">
                      <a:alpha val="38000"/>
                    </a:srgbClr>
                  </a:outerShdw>
                </a:effectLst>
              </a:rPr>
              <a:t>" They stumble, being disobedient to the word, to which they also were appointed. </a:t>
            </a:r>
            <a:r>
              <a:rPr lang="en-US" sz="3600" b="1" i="1" dirty="0">
                <a:ln w="11430"/>
                <a:solidFill>
                  <a:srgbClr val="CC99FF"/>
                </a:solidFill>
                <a:effectLst>
                  <a:glow rad="101600">
                    <a:schemeClr val="tx1"/>
                  </a:glow>
                  <a:outerShdw blurRad="50800" dist="39000" dir="5460000" algn="tl">
                    <a:srgbClr val="000000">
                      <a:alpha val="38000"/>
                    </a:srgbClr>
                  </a:outerShdw>
                </a:effectLst>
              </a:rPr>
              <a:t>— 1</a:t>
            </a:r>
            <a:r>
              <a:rPr lang="en-US" sz="3600" b="1" i="1" baseline="30000" dirty="0">
                <a:ln w="11430"/>
                <a:solidFill>
                  <a:srgbClr val="CC99FF"/>
                </a:solidFill>
                <a:effectLst>
                  <a:glow rad="101600">
                    <a:schemeClr val="tx1"/>
                  </a:glow>
                  <a:outerShdw blurRad="50800" dist="39000" dir="5460000" algn="tl">
                    <a:srgbClr val="000000">
                      <a:alpha val="38000"/>
                    </a:srgbClr>
                  </a:outerShdw>
                </a:effectLst>
              </a:rPr>
              <a:t>st</a:t>
            </a:r>
            <a:r>
              <a:rPr lang="en-US" sz="3600" b="1" i="1" dirty="0">
                <a:ln w="11430"/>
                <a:solidFill>
                  <a:srgbClr val="CC99FF"/>
                </a:solidFill>
                <a:effectLst>
                  <a:glow rad="101600">
                    <a:schemeClr val="tx1"/>
                  </a:glow>
                  <a:outerShdw blurRad="50800" dist="39000" dir="5460000" algn="tl">
                    <a:srgbClr val="000000">
                      <a:alpha val="38000"/>
                    </a:srgbClr>
                  </a:outerShdw>
                </a:effectLst>
              </a:rPr>
              <a:t> Peter  2:7-8 </a:t>
            </a:r>
          </a:p>
        </p:txBody>
      </p:sp>
      <p:sp>
        <p:nvSpPr>
          <p:cNvPr id="7" name="Rectangle 4"/>
          <p:cNvSpPr>
            <a:spLocks noChangeArrowheads="1"/>
          </p:cNvSpPr>
          <p:nvPr/>
        </p:nvSpPr>
        <p:spPr bwMode="auto">
          <a:xfrm rot="20021654">
            <a:off x="2758868" y="2268299"/>
            <a:ext cx="3261167"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rgbClr val="92D05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i="1" dirty="0">
                <a:ln w="11430">
                  <a:noFill/>
                </a:ln>
                <a:solidFill>
                  <a:srgbClr val="66FF66"/>
                </a:solidFill>
                <a:effectLst>
                  <a:glow rad="38100">
                    <a:schemeClr val="tx1"/>
                  </a:glow>
                  <a:outerShdw blurRad="80000" dist="40000" dir="5040000" algn="tl">
                    <a:srgbClr val="000000">
                      <a:alpha val="30000"/>
                    </a:srgbClr>
                  </a:outerShdw>
                </a:effectLst>
                <a:latin typeface="+mj-lt"/>
              </a:rPr>
              <a:t>Psalm 118:2</a:t>
            </a:r>
            <a:endParaRPr lang="en-US" sz="3200" b="1" i="1" dirty="0">
              <a:ln w="11430">
                <a:noFill/>
              </a:ln>
              <a:solidFill>
                <a:srgbClr val="66FF66"/>
              </a:solidFill>
              <a:effectLst>
                <a:glow rad="38100">
                  <a:schemeClr val="tx1"/>
                </a:glow>
                <a:outerShdw blurRad="80000" dist="40000" dir="5040000" algn="tl">
                  <a:srgbClr val="000000">
                    <a:alpha val="30000"/>
                  </a:srgbClr>
                </a:outerShdw>
              </a:effectLst>
              <a:latin typeface="+mj-lt"/>
            </a:endParaRPr>
          </a:p>
        </p:txBody>
      </p:sp>
      <p:sp>
        <p:nvSpPr>
          <p:cNvPr id="8" name="Rectangle 4"/>
          <p:cNvSpPr>
            <a:spLocks noChangeArrowheads="1"/>
          </p:cNvSpPr>
          <p:nvPr/>
        </p:nvSpPr>
        <p:spPr bwMode="auto">
          <a:xfrm rot="20021654">
            <a:off x="5044868" y="3256201"/>
            <a:ext cx="3261167"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rgbClr val="92D05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i="1" dirty="0">
                <a:ln w="11430">
                  <a:noFill/>
                </a:ln>
                <a:solidFill>
                  <a:srgbClr val="66FF66"/>
                </a:solidFill>
                <a:effectLst>
                  <a:glow rad="38100">
                    <a:schemeClr val="tx1"/>
                  </a:glow>
                  <a:outerShdw blurRad="80000" dist="40000" dir="5040000" algn="tl">
                    <a:srgbClr val="000000">
                      <a:alpha val="30000"/>
                    </a:srgbClr>
                  </a:outerShdw>
                </a:effectLst>
                <a:latin typeface="+mj-lt"/>
              </a:rPr>
              <a:t>Isaiah 8:14</a:t>
            </a:r>
            <a:endParaRPr lang="en-US" sz="3200" b="1" i="1" dirty="0">
              <a:ln w="11430">
                <a:noFill/>
              </a:ln>
              <a:solidFill>
                <a:srgbClr val="66FF66"/>
              </a:solidFill>
              <a:effectLst>
                <a:glow rad="38100">
                  <a:schemeClr val="tx1"/>
                </a:glow>
                <a:outerShdw blurRad="80000" dist="40000" dir="5040000" algn="tl">
                  <a:srgbClr val="000000">
                    <a:alpha val="30000"/>
                  </a:srgbClr>
                </a:outerShdw>
              </a:effectLst>
              <a:latin typeface="+mj-lt"/>
            </a:endParaRPr>
          </a:p>
        </p:txBody>
      </p:sp>
      <p:sp>
        <p:nvSpPr>
          <p:cNvPr id="9" name="Rectangle 2">
            <a:extLst>
              <a:ext uri="{FF2B5EF4-FFF2-40B4-BE49-F238E27FC236}">
                <a16:creationId xmlns:a16="http://schemas.microsoft.com/office/drawing/2014/main" id="{0BBB1F9F-400F-4C86-A75B-3041AF32505C}"/>
              </a:ext>
            </a:extLst>
          </p:cNvPr>
          <p:cNvSpPr txBox="1">
            <a:spLocks noChangeArrowheads="1"/>
          </p:cNvSpPr>
          <p:nvPr/>
        </p:nvSpPr>
        <p:spPr bwMode="auto">
          <a:xfrm>
            <a:off x="1097279" y="1048360"/>
            <a:ext cx="2297431" cy="783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1430"/>
                <a:solidFill>
                  <a:srgbClr val="CC99FF"/>
                </a:solidFill>
                <a:effectLst>
                  <a:glow rad="101600">
                    <a:schemeClr val="tx1"/>
                  </a:glow>
                  <a:outerShdw blurRad="50800" dist="39000" dir="5460000" algn="tl">
                    <a:srgbClr val="000000">
                      <a:alpha val="38000"/>
                    </a:srgbClr>
                  </a:outerShdw>
                </a:effectLst>
              </a:rPr>
              <a:t>precious</a:t>
            </a:r>
          </a:p>
        </p:txBody>
      </p:sp>
      <p:sp>
        <p:nvSpPr>
          <p:cNvPr id="10" name="Rectangle 2" hidden="1">
            <a:extLst>
              <a:ext uri="{FF2B5EF4-FFF2-40B4-BE49-F238E27FC236}">
                <a16:creationId xmlns:a16="http://schemas.microsoft.com/office/drawing/2014/main" id="{04FDED62-3BA3-41A2-BAFB-B6E03E2D90FA}"/>
              </a:ext>
            </a:extLst>
          </p:cNvPr>
          <p:cNvSpPr txBox="1">
            <a:spLocks noChangeArrowheads="1"/>
          </p:cNvSpPr>
          <p:nvPr/>
        </p:nvSpPr>
        <p:spPr bwMode="auto">
          <a:xfrm>
            <a:off x="4217669" y="2602840"/>
            <a:ext cx="229743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1430">
                  <a:noFill/>
                </a:ln>
                <a:solidFill>
                  <a:srgbClr val="FF0000"/>
                </a:solidFill>
                <a:effectLst>
                  <a:outerShdw blurRad="50800" dist="39000" dir="5460000" algn="tl">
                    <a:srgbClr val="000000">
                      <a:alpha val="38000"/>
                    </a:srgbClr>
                  </a:outerShdw>
                </a:effectLst>
              </a:rPr>
              <a:t>precious</a:t>
            </a:r>
          </a:p>
        </p:txBody>
      </p:sp>
    </p:spTree>
    <p:extLst>
      <p:ext uri="{BB962C8B-B14F-4D97-AF65-F5344CB8AC3E}">
        <p14:creationId xmlns:p14="http://schemas.microsoft.com/office/powerpoint/2010/main" val="327333540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0 L 0 0.48843 " pathEditMode="relative" ptsTypes="AA">
                                      <p:cBhvr>
                                        <p:cTn id="10" dur="1000" spd="-100000" fill="hold"/>
                                        <p:tgtEl>
                                          <p:spTgt spid="2"/>
                                        </p:tgtEl>
                                        <p:attrNameLst>
                                          <p:attrName>ppt_x</p:attrName>
                                          <p:attrName>ppt_y</p:attrName>
                                        </p:attrNameLst>
                                      </p:cBhvr>
                                    </p:animMotion>
                                  </p:childTnLst>
                                </p:cTn>
                              </p:par>
                              <p:par>
                                <p:cTn id="11" presetID="23"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childTnLst>
                                </p:cTn>
                              </p:par>
                              <p:par>
                                <p:cTn id="15" presetID="0" presetClass="path" presetSubtype="0" accel="50000" decel="50000" fill="hold" grpId="1" nodeType="withEffect">
                                  <p:stCondLst>
                                    <p:cond delay="0"/>
                                  </p:stCondLst>
                                  <p:childTnLst>
                                    <p:animMotion origin="layout" path="M 0 0 L 0 0.48843 " pathEditMode="relative" ptsTypes="AA">
                                      <p:cBhvr>
                                        <p:cTn id="16" dur="1000" spd="-100000" fill="hold"/>
                                        <p:tgtEl>
                                          <p:spTgt spid="4"/>
                                        </p:tgtEl>
                                        <p:attrNameLst>
                                          <p:attrName>ppt_x</p:attrName>
                                          <p:attrName>ppt_y</p:attrName>
                                        </p:attrNameLst>
                                      </p:cBhvr>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xit" presetSubtype="0" fill="hold" grpId="2" nodeType="withEffect">
                                  <p:stCondLst>
                                    <p:cond delay="0"/>
                                  </p:stCondLst>
                                  <p:childTnLst>
                                    <p:animEffect transition="out" filter="fade">
                                      <p:cBhvr>
                                        <p:cTn id="23" dur="750"/>
                                        <p:tgtEl>
                                          <p:spTgt spid="4"/>
                                        </p:tgtEl>
                                      </p:cBhvr>
                                    </p:animEffect>
                                    <p:set>
                                      <p:cBhvr>
                                        <p:cTn id="24" dur="1" fill="hold">
                                          <p:stCondLst>
                                            <p:cond delay="74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dissolve">
                                      <p:cBhvr>
                                        <p:cTn id="29" dur="500">
                                          <p:stCondLst>
                                            <p:cond delay="0"/>
                                          </p:stCondLst>
                                        </p:cTn>
                                        <p:tgtEl>
                                          <p:spTgt spid="7"/>
                                        </p:tgtEl>
                                      </p:cBhvr>
                                    </p:animEffect>
                                    <p:anim to="" calcmode="lin" valueType="num">
                                      <p:cBhvr>
                                        <p:cTn id="30"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0" presetClass="exit" presetSubtype="0" fill="hold" grpId="1" nodeType="withEffect">
                                  <p:stCondLst>
                                    <p:cond delay="0"/>
                                  </p:stCondLst>
                                  <p:childTnLst>
                                    <p:animEffect transition="out" filter="fade">
                                      <p:cBhvr>
                                        <p:cTn id="38" dur="750"/>
                                        <p:tgtEl>
                                          <p:spTgt spid="5"/>
                                        </p:tgtEl>
                                      </p:cBhvr>
                                    </p:animEffect>
                                    <p:set>
                                      <p:cBhvr>
                                        <p:cTn id="39" dur="1" fill="hold">
                                          <p:stCondLst>
                                            <p:cond delay="749"/>
                                          </p:stCondLst>
                                        </p:cTn>
                                        <p:tgtEl>
                                          <p:spTgt spid="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0"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dissolve">
                                      <p:cBhvr>
                                        <p:cTn id="44" dur="500">
                                          <p:stCondLst>
                                            <p:cond delay="0"/>
                                          </p:stCondLst>
                                        </p:cTn>
                                        <p:tgtEl>
                                          <p:spTgt spid="8"/>
                                        </p:tgtEl>
                                      </p:cBhvr>
                                    </p:animEffect>
                                    <p:anim to="" calcmode="lin" valueType="num">
                                      <p:cBhvr>
                                        <p:cTn id="45"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46"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250"/>
                                        <p:tgtEl>
                                          <p:spTgt spid="9"/>
                                        </p:tgtEl>
                                      </p:cBhvr>
                                    </p:animEffect>
                                  </p:childTnLst>
                                </p:cTn>
                              </p:par>
                              <p:par>
                                <p:cTn id="52" presetID="42" presetClass="path" presetSubtype="0" accel="50000" decel="50000" fill="hold" grpId="2" nodeType="withEffect">
                                  <p:stCondLst>
                                    <p:cond delay="0"/>
                                  </p:stCondLst>
                                  <p:childTnLst>
                                    <p:animMotion origin="layout" path="M 3.88889E-6 -3.7037E-6 L 0.34184 0.22454 " pathEditMode="relative" rAng="0" ptsTypes="AA">
                                      <p:cBhvr>
                                        <p:cTn id="53" dur="2000" fill="hold"/>
                                        <p:tgtEl>
                                          <p:spTgt spid="9"/>
                                        </p:tgtEl>
                                        <p:attrNameLst>
                                          <p:attrName>ppt_x</p:attrName>
                                          <p:attrName>ppt_y</p:attrName>
                                        </p:attrNameLst>
                                      </p:cBhvr>
                                      <p:rCtr x="17083" y="11227"/>
                                    </p:animMotion>
                                  </p:childTnLst>
                                </p:cTn>
                              </p:par>
                              <p:par>
                                <p:cTn id="54" presetID="10" presetClass="exit" presetSubtype="0" fill="hold" grpId="1" nodeType="withEffect">
                                  <p:stCondLst>
                                    <p:cond delay="0"/>
                                  </p:stCondLst>
                                  <p:childTnLst>
                                    <p:animEffect transition="out" filter="fade">
                                      <p:cBhvr>
                                        <p:cTn id="55" dur="1250"/>
                                        <p:tgtEl>
                                          <p:spTgt spid="6"/>
                                        </p:tgtEl>
                                      </p:cBhvr>
                                    </p:animEffect>
                                    <p:set>
                                      <p:cBhvr>
                                        <p:cTn id="56" dur="1" fill="hold">
                                          <p:stCondLst>
                                            <p:cond delay="1249"/>
                                          </p:stCondLst>
                                        </p:cTn>
                                        <p:tgtEl>
                                          <p:spTgt spid="6"/>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7"/>
                                        </p:tgtEl>
                                      </p:cBhvr>
                                    </p:animEffect>
                                    <p:set>
                                      <p:cBhvr>
                                        <p:cTn id="59" dur="1" fill="hold">
                                          <p:stCondLst>
                                            <p:cond delay="499"/>
                                          </p:stCondLst>
                                        </p:cTn>
                                        <p:tgtEl>
                                          <p:spTgt spid="7"/>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8"/>
                                        </p:tgtEl>
                                      </p:cBhvr>
                                    </p:animEffect>
                                    <p:set>
                                      <p:cBhvr>
                                        <p:cTn id="62" dur="1" fill="hold">
                                          <p:stCondLst>
                                            <p:cond delay="499"/>
                                          </p:stCondLst>
                                        </p:cTn>
                                        <p:tgtEl>
                                          <p:spTgt spid="8"/>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4" grpId="0"/>
      <p:bldP spid="4" grpId="1"/>
      <p:bldP spid="4" grpId="2"/>
      <p:bldP spid="5" grpId="0"/>
      <p:bldP spid="5" grpId="1"/>
      <p:bldP spid="6" grpId="0"/>
      <p:bldP spid="6" grpId="1"/>
      <p:bldP spid="7" grpId="0"/>
      <p:bldP spid="7" grpId="1"/>
      <p:bldP spid="8" grpId="0"/>
      <p:bldP spid="8" grpId="1"/>
      <p:bldP spid="9" grpId="0"/>
      <p:bldP spid="9"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838200" y="3886200"/>
            <a:ext cx="27432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66FF66"/>
                  </a:solidFill>
                  <a:prstDash val="solid"/>
                </a:ln>
                <a:solidFill>
                  <a:schemeClr val="bg1"/>
                </a:solidFill>
                <a:effectLst>
                  <a:outerShdw blurRad="63500" dir="3600000" algn="tl" rotWithShape="0">
                    <a:srgbClr val="000000">
                      <a:alpha val="70000"/>
                    </a:srgbClr>
                  </a:outerShdw>
                </a:effectLst>
              </a:rPr>
              <a:t>unmindful</a:t>
            </a:r>
          </a:p>
        </p:txBody>
      </p:sp>
      <p:sp>
        <p:nvSpPr>
          <p:cNvPr id="5" name="Title 1"/>
          <p:cNvSpPr txBox="1">
            <a:spLocks/>
          </p:cNvSpPr>
          <p:nvPr/>
        </p:nvSpPr>
        <p:spPr>
          <a:xfrm>
            <a:off x="5715000" y="3886200"/>
            <a:ext cx="26670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66FF66"/>
                  </a:solidFill>
                  <a:prstDash val="solid"/>
                </a:ln>
                <a:solidFill>
                  <a:schemeClr val="bg1"/>
                </a:solidFill>
                <a:effectLst>
                  <a:outerShdw blurRad="63500" dir="3600000" algn="tl" rotWithShape="0">
                    <a:srgbClr val="000000">
                      <a:alpha val="70000"/>
                    </a:srgbClr>
                  </a:outerShdw>
                </a:effectLst>
              </a:rPr>
              <a:t>forgotten</a:t>
            </a:r>
          </a:p>
        </p:txBody>
      </p:sp>
      <p:sp>
        <p:nvSpPr>
          <p:cNvPr id="2" name="Title 1"/>
          <p:cNvSpPr>
            <a:spLocks noGrp="1"/>
          </p:cNvSpPr>
          <p:nvPr>
            <p:ph type="title"/>
          </p:nvPr>
        </p:nvSpPr>
        <p:spPr>
          <a:xfrm>
            <a:off x="457200" y="579438"/>
            <a:ext cx="8229600" cy="5592762"/>
          </a:xfrm>
        </p:spPr>
        <p:txBody>
          <a:bodyPr>
            <a:scene3d>
              <a:camera prst="orthographicFront"/>
              <a:lightRig rig="flat" dir="tl"/>
            </a:scene3d>
            <a:sp3d extrusionH="25400" contourW="8890" prstMaterial="plastic">
              <a:bevelT w="38100" h="31750"/>
              <a:extrusionClr>
                <a:srgbClr val="DDBF23"/>
              </a:extrusionClr>
              <a:contourClr>
                <a:schemeClr val="accent2">
                  <a:shade val="75000"/>
                </a:schemeClr>
              </a:contourClr>
            </a:sp3d>
          </a:bodyPr>
          <a:lstStyle/>
          <a:p>
            <a:r>
              <a:rPr lang="en-US" b="1" dirty="0">
                <a:ln w="11430">
                  <a:solidFill>
                    <a:schemeClr val="bg1"/>
                  </a:solidFill>
                </a:ln>
                <a:solidFill>
                  <a:srgbClr val="996633"/>
                </a:solidFill>
                <a:effectLst>
                  <a:glow rad="101600">
                    <a:schemeClr val="tx1"/>
                  </a:glow>
                  <a:outerShdw blurRad="50800" dist="39000" dir="5460000" algn="tl">
                    <a:srgbClr val="000000">
                      <a:alpha val="38000"/>
                    </a:srgbClr>
                  </a:outerShdw>
                </a:effectLst>
              </a:rPr>
              <a:t>They sacrificed to demons, not to God, To gods they did not know, To new gods, new arrivals That your fathers did not fear. Of the Rock who begot you, you are unmindful, And have forgotten the God who fathered you.               </a:t>
            </a:r>
            <a:r>
              <a:rPr lang="en-US" sz="3200" b="1" i="1" dirty="0">
                <a:ln w="11430">
                  <a:solidFill>
                    <a:schemeClr val="bg1"/>
                  </a:solidFill>
                </a:ln>
                <a:solidFill>
                  <a:srgbClr val="996633"/>
                </a:solidFill>
                <a:effectLst>
                  <a:glow rad="101600">
                    <a:schemeClr val="tx1"/>
                  </a:glow>
                  <a:outerShdw blurRad="50800" dist="39000" dir="5460000" algn="tl">
                    <a:srgbClr val="000000">
                      <a:alpha val="38000"/>
                    </a:srgbClr>
                  </a:outerShdw>
                </a:effectLst>
              </a:rPr>
              <a:t>— Deuteronomy 32:17-18 </a:t>
            </a:r>
            <a:r>
              <a:rPr lang="en-US" sz="4000" b="1" i="1" dirty="0">
                <a:ln w="11430">
                  <a:solidFill>
                    <a:schemeClr val="bg1"/>
                  </a:solidFill>
                </a:ln>
                <a:solidFill>
                  <a:srgbClr val="996633"/>
                </a:solidFill>
                <a:effectLst>
                  <a:glow rad="101600">
                    <a:schemeClr val="tx1"/>
                  </a:glow>
                  <a:outerShdw blurRad="50800" dist="39000" dir="5460000" algn="tl">
                    <a:srgbClr val="000000">
                      <a:alpha val="38000"/>
                    </a:srgbClr>
                  </a:outerShdw>
                </a:effectLst>
              </a:rPr>
              <a:t> </a:t>
            </a:r>
          </a:p>
        </p:txBody>
      </p:sp>
      <p:sp>
        <p:nvSpPr>
          <p:cNvPr id="6" name="Title 1"/>
          <p:cNvSpPr txBox="1">
            <a:spLocks/>
          </p:cNvSpPr>
          <p:nvPr/>
        </p:nvSpPr>
        <p:spPr>
          <a:xfrm>
            <a:off x="6362700" y="457200"/>
            <a:ext cx="2476500"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76200">
                    <a:schemeClr val="bg1">
                      <a:alpha val="90000"/>
                    </a:schemeClr>
                  </a:glow>
                  <a:outerShdw blurRad="50800" algn="tl" rotWithShape="0">
                    <a:srgbClr val="000000"/>
                  </a:outerShdw>
                </a:effectLst>
              </a:rPr>
              <a:t>  not to</a:t>
            </a:r>
            <a:endParaRPr lang="en-US" b="1" dirty="0">
              <a:ln w="17780" cmpd="sng">
                <a:noFill/>
                <a:prstDash val="solid"/>
                <a:miter lim="800000"/>
              </a:ln>
              <a:solidFill>
                <a:srgbClr val="FF0000"/>
              </a:solidFill>
              <a:effectLst>
                <a:glow rad="76200">
                  <a:schemeClr val="bg1">
                    <a:alpha val="90000"/>
                  </a:schemeClr>
                </a:glow>
                <a:outerShdw blurRad="50800" algn="tl" rotWithShape="0">
                  <a:srgbClr val="000000"/>
                </a:outerShdw>
              </a:effectLst>
            </a:endParaRPr>
          </a:p>
        </p:txBody>
      </p:sp>
      <p:sp>
        <p:nvSpPr>
          <p:cNvPr id="7" name="Title 1"/>
          <p:cNvSpPr txBox="1">
            <a:spLocks/>
          </p:cNvSpPr>
          <p:nvPr/>
        </p:nvSpPr>
        <p:spPr>
          <a:xfrm>
            <a:off x="304800" y="1143000"/>
            <a:ext cx="17907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76200">
                    <a:schemeClr val="bg1">
                      <a:alpha val="90000"/>
                    </a:schemeClr>
                  </a:glow>
                  <a:outerShdw blurRad="50800" algn="tl" rotWithShape="0">
                    <a:srgbClr val="000000"/>
                  </a:outerShdw>
                </a:effectLst>
              </a:rPr>
              <a:t>  God</a:t>
            </a:r>
            <a:endParaRPr lang="en-US" b="1" dirty="0">
              <a:ln w="17780" cmpd="sng">
                <a:noFill/>
                <a:prstDash val="solid"/>
                <a:miter lim="800000"/>
              </a:ln>
              <a:solidFill>
                <a:srgbClr val="FF0000"/>
              </a:solidFill>
              <a:effectLst>
                <a:glow rad="76200">
                  <a:schemeClr val="bg1">
                    <a:alpha val="90000"/>
                  </a:schemeClr>
                </a:glow>
                <a:outerShdw blurRad="50800" algn="tl" rotWithShape="0">
                  <a:srgbClr val="000000"/>
                </a:outerShdw>
              </a:effectLst>
            </a:endParaRPr>
          </a:p>
        </p:txBody>
      </p:sp>
      <p:sp>
        <p:nvSpPr>
          <p:cNvPr id="8" name="Title 1"/>
          <p:cNvSpPr txBox="1">
            <a:spLocks/>
          </p:cNvSpPr>
          <p:nvPr/>
        </p:nvSpPr>
        <p:spPr>
          <a:xfrm>
            <a:off x="76200" y="2850442"/>
            <a:ext cx="2667000" cy="1119498"/>
          </a:xfrm>
          <a:prstGeom prst="rect">
            <a:avLst/>
          </a:prstGeom>
        </p:spPr>
        <p:txBody>
          <a:bodyPr vert="horz" lIns="91440" tIns="45720" rIns="91440" bIns="45720" rtlCol="0" anchor="ctr">
            <a:noAutofit/>
            <a:scene3d>
              <a:camera prst="orthographicFront"/>
              <a:lightRig rig="flat" dir="t"/>
            </a:scene3d>
            <a:sp3d extrusionH="25400" contourW="8890">
              <a:bevelT w="38100" h="31750"/>
              <a:contourClr>
                <a:schemeClr val="accent6">
                  <a:lumMod val="5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6600FF"/>
                </a:solidFill>
                <a:effectLst>
                  <a:glow rad="63500">
                    <a:schemeClr val="bg1"/>
                  </a:glow>
                  <a:outerShdw blurRad="50800" dist="39000" dir="5460000" algn="tl">
                    <a:srgbClr val="000000">
                      <a:alpha val="38000"/>
                    </a:srgbClr>
                  </a:outerShdw>
                </a:effectLst>
              </a:rPr>
              <a:t>however</a:t>
            </a:r>
          </a:p>
        </p:txBody>
      </p:sp>
      <p:sp>
        <p:nvSpPr>
          <p:cNvPr id="9" name="Title 1"/>
          <p:cNvSpPr txBox="1">
            <a:spLocks/>
          </p:cNvSpPr>
          <p:nvPr/>
        </p:nvSpPr>
        <p:spPr>
          <a:xfrm>
            <a:off x="761999" y="3209924"/>
            <a:ext cx="5605463" cy="1057275"/>
          </a:xfrm>
          <a:prstGeom prst="rect">
            <a:avLst/>
          </a:prstGeom>
        </p:spPr>
        <p:txBody>
          <a:bodyPr vert="horz" lIns="91440" tIns="45720" rIns="91440" bIns="45720" rtlCol="0" anchor="ctr">
            <a:noAutofit/>
            <a:scene3d>
              <a:camera prst="orthographicFront"/>
              <a:lightRig rig="flat" dir="t"/>
            </a:scene3d>
            <a:sp3d extrusionH="25400" contourW="8890">
              <a:bevelT w="38100" h="31750"/>
              <a:contourClr>
                <a:schemeClr val="accent6">
                  <a:lumMod val="5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6600FF"/>
                </a:solidFill>
                <a:effectLst>
                  <a:glow rad="63500">
                    <a:schemeClr val="bg1"/>
                  </a:glow>
                  <a:outerShdw blurRad="50800" dist="39000" dir="5460000" algn="tl">
                    <a:srgbClr val="000000">
                      <a:alpha val="38000"/>
                    </a:srgbClr>
                  </a:outerShdw>
                </a:effectLst>
              </a:rPr>
              <a:t>Rock who begot you</a:t>
            </a:r>
          </a:p>
        </p:txBody>
      </p:sp>
      <p:sp>
        <p:nvSpPr>
          <p:cNvPr id="10" name="Rectangle 2">
            <a:extLst>
              <a:ext uri="{FF2B5EF4-FFF2-40B4-BE49-F238E27FC236}">
                <a16:creationId xmlns:a16="http://schemas.microsoft.com/office/drawing/2014/main" id="{B6C466A3-F277-48E9-9FDC-69C2A8E936EC}"/>
              </a:ext>
            </a:extLst>
          </p:cNvPr>
          <p:cNvSpPr txBox="1">
            <a:spLocks noChangeArrowheads="1"/>
          </p:cNvSpPr>
          <p:nvPr/>
        </p:nvSpPr>
        <p:spPr bwMode="auto">
          <a:xfrm>
            <a:off x="684069" y="4027357"/>
            <a:ext cx="3028495" cy="76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unmindful</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83F0D5AB-357C-4F3B-A2A7-147643946BCF}"/>
              </a:ext>
            </a:extLst>
          </p:cNvPr>
          <p:cNvSpPr txBox="1">
            <a:spLocks noChangeArrowheads="1"/>
          </p:cNvSpPr>
          <p:nvPr/>
        </p:nvSpPr>
        <p:spPr bwMode="auto">
          <a:xfrm>
            <a:off x="5638800" y="4041308"/>
            <a:ext cx="2878111" cy="743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forgotten</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27333540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7" presetClass="entr" presetSubtype="8" fill="hold" grpId="0" nodeType="withEffect">
                                  <p:stCondLst>
                                    <p:cond delay="25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ppt_x</p:attrName>
                                        </p:attrNameLst>
                                      </p:cBhvr>
                                      <p:tavLst>
                                        <p:tav tm="0">
                                          <p:val>
                                            <p:strVal val="#ppt_x-#ppt_w/2"/>
                                          </p:val>
                                        </p:tav>
                                        <p:tav tm="100000">
                                          <p:val>
                                            <p:strVal val="#ppt_x"/>
                                          </p:val>
                                        </p:tav>
                                      </p:tavLst>
                                    </p:anim>
                                    <p:anim calcmode="lin" valueType="num">
                                      <p:cBhvr>
                                        <p:cTn id="11" dur="500" fill="hold"/>
                                        <p:tgtEl>
                                          <p:spTgt spid="2"/>
                                        </p:tgtEl>
                                        <p:attrNameLst>
                                          <p:attrName>ppt_y</p:attrName>
                                        </p:attrNameLst>
                                      </p:cBhvr>
                                      <p:tavLst>
                                        <p:tav tm="0">
                                          <p:val>
                                            <p:strVal val="#ppt_y"/>
                                          </p:val>
                                        </p:tav>
                                        <p:tav tm="100000">
                                          <p:val>
                                            <p:strVal val="#ppt_y"/>
                                          </p:val>
                                        </p:tav>
                                      </p:tavLst>
                                    </p:anim>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par>
                                <p:cTn id="24" presetID="18" presetClass="emph" presetSubtype="0" fill="hold" grpId="1" nodeType="withEffect">
                                  <p:stCondLst>
                                    <p:cond delay="0"/>
                                  </p:stCondLst>
                                  <p:childTnLst>
                                    <p:set>
                                      <p:cBhvr override="childStyle">
                                        <p:cTn id="25" dur="500" fill="hold"/>
                                        <p:tgtEl>
                                          <p:spTgt spid="4"/>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par>
                                <p:cTn id="34" presetID="18" presetClass="emph" presetSubtype="0" fill="hold" grpId="1" nodeType="withEffect">
                                  <p:stCondLst>
                                    <p:cond delay="0"/>
                                  </p:stCondLst>
                                  <p:childTnLst>
                                    <p:set>
                                      <p:cBhvr override="childStyle">
                                        <p:cTn id="35" dur="500" fill="hold"/>
                                        <p:tgtEl>
                                          <p:spTgt spid="5"/>
                                        </p:tgtEl>
                                        <p:attrNameLst>
                                          <p:attrName>style.textDecorationUnderline</p:attrName>
                                        </p:attrNameLst>
                                      </p:cBhvr>
                                      <p:to>
                                        <p:strVal val="true"/>
                                      </p:to>
                                    </p:set>
                                  </p:childTnLst>
                                </p:cTn>
                              </p:par>
                              <p:par>
                                <p:cTn id="36" presetID="22" presetClass="entr" presetSubtype="8"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500"/>
                                        <p:tgtEl>
                                          <p:spTgt spid="6"/>
                                        </p:tgtEl>
                                      </p:cBhvr>
                                    </p:animEffect>
                                  </p:childTnLst>
                                </p:cTn>
                              </p:par>
                              <p:par>
                                <p:cTn id="44" presetID="22" presetClass="entr" presetSubtype="8" fill="hold" grpId="0" nodeType="withEffect">
                                  <p:stCondLst>
                                    <p:cond delay="40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2" grpId="0"/>
      <p:bldP spid="6" grpId="0"/>
      <p:bldP spid="7" grpId="0"/>
      <p:bldP spid="8" grpId="0"/>
      <p:bldP spid="9" grpId="0"/>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6445"/>
          <a:stretch/>
        </p:blipFill>
        <p:spPr>
          <a:xfrm>
            <a:off x="-19050" y="0"/>
            <a:ext cx="9163050" cy="6858000"/>
          </a:xfrm>
          <a:prstGeom prst="rect">
            <a:avLst/>
          </a:prstGeom>
        </p:spPr>
      </p:pic>
      <p:sp>
        <p:nvSpPr>
          <p:cNvPr id="2" name="Title 1"/>
          <p:cNvSpPr>
            <a:spLocks noGrp="1"/>
          </p:cNvSpPr>
          <p:nvPr>
            <p:ph type="title"/>
          </p:nvPr>
        </p:nvSpPr>
        <p:spPr>
          <a:xfrm>
            <a:off x="152400" y="152400"/>
            <a:ext cx="8839200" cy="647700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rgbClr val="CC99FF"/>
                </a:solidFill>
                <a:effectLst>
                  <a:glow rad="228600">
                    <a:schemeClr val="accent2">
                      <a:satMod val="175000"/>
                      <a:alpha val="40000"/>
                    </a:schemeClr>
                  </a:glow>
                  <a:outerShdw blurRad="50800" dist="39000" dir="5460000" algn="tl">
                    <a:srgbClr val="000000">
                      <a:alpha val="38000"/>
                    </a:srgbClr>
                  </a:outerShdw>
                </a:effectLst>
              </a:rPr>
              <a:t>Simon Peter answered and said, "You  are the Christ, the Son of the living God." Jesus answered and said to him, "Blessed are you, Simon Bar-Jonah, for flesh and blood has not revealed this to you, but My Father who is in heaven. And I also say to you that you are Peter, and on this rock I will build My church, and the gates of Hades shall not prevail against it."</a:t>
            </a:r>
            <a:r>
              <a:rPr lang="en-US" sz="4200" b="1" i="1" dirty="0">
                <a:ln w="11430"/>
                <a:solidFill>
                  <a:srgbClr val="CC99FF"/>
                </a:solidFill>
                <a:effectLst>
                  <a:glow rad="228600">
                    <a:schemeClr val="accent2">
                      <a:satMod val="175000"/>
                      <a:alpha val="40000"/>
                    </a:schemeClr>
                  </a:glow>
                  <a:outerShdw blurRad="50800" dist="39000" dir="5460000" algn="tl">
                    <a:srgbClr val="000000">
                      <a:alpha val="38000"/>
                    </a:srgbClr>
                  </a:outerShdw>
                </a:effectLst>
              </a:rPr>
              <a:t> </a:t>
            </a:r>
            <a:r>
              <a:rPr lang="en-US" sz="3600" b="1" i="1" dirty="0">
                <a:ln w="11430"/>
                <a:solidFill>
                  <a:srgbClr val="CC99FF"/>
                </a:solidFill>
                <a:effectLst>
                  <a:glow rad="228600">
                    <a:schemeClr val="accent2">
                      <a:satMod val="175000"/>
                      <a:alpha val="40000"/>
                    </a:schemeClr>
                  </a:glow>
                  <a:outerShdw blurRad="50800" dist="39000" dir="5460000" algn="tl">
                    <a:srgbClr val="000000">
                      <a:alpha val="38000"/>
                    </a:srgbClr>
                  </a:outerShdw>
                </a:effectLst>
              </a:rPr>
              <a:t>— Matthew 16:16-18</a:t>
            </a:r>
          </a:p>
        </p:txBody>
      </p:sp>
      <p:sp>
        <p:nvSpPr>
          <p:cNvPr id="5" name="Title 1"/>
          <p:cNvSpPr txBox="1">
            <a:spLocks/>
          </p:cNvSpPr>
          <p:nvPr/>
        </p:nvSpPr>
        <p:spPr>
          <a:xfrm>
            <a:off x="152400" y="152400"/>
            <a:ext cx="8839200" cy="6477000"/>
          </a:xfrm>
          <a:prstGeom prst="rect">
            <a:avLst/>
          </a:prstGeom>
        </p:spPr>
        <p:txBody>
          <a:bodyPr vert="horz" lIns="91440" tIns="45720" rIns="91440" bIns="45720" rtlCol="0" anchor="ct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chemeClr val="accent6">
                    <a:lumMod val="75000"/>
                  </a:schemeClr>
                </a:solidFill>
                <a:effectLst>
                  <a:glow rad="101600">
                    <a:schemeClr val="tx1"/>
                  </a:glow>
                  <a:outerShdw blurRad="50800" dist="39000" dir="5460000" algn="tl">
                    <a:srgbClr val="000000">
                      <a:alpha val="38000"/>
                    </a:srgbClr>
                  </a:outerShdw>
                </a:effectLst>
              </a:rPr>
              <a:t>Simon Peter answered and said, "You  are the Christ, the Son of the living God." Jesus answered and said to him, "Blessed are you, Simon Bar-Jonah, for flesh and blood has not revealed this to you, but My Father who is in heaven. And I also say to you that you are Peter, and on this rock I will build My church, and the gates of Hades shall not prevail against it."</a:t>
            </a:r>
            <a:r>
              <a:rPr lang="en-US" sz="4200" b="1" i="1" dirty="0">
                <a:ln w="11430"/>
                <a:solidFill>
                  <a:schemeClr val="accent6">
                    <a:lumMod val="75000"/>
                  </a:schemeClr>
                </a:solidFill>
                <a:effectLst>
                  <a:glow rad="101600">
                    <a:schemeClr val="tx1"/>
                  </a:glow>
                  <a:outerShdw blurRad="50800" dist="39000" dir="5460000" algn="tl">
                    <a:srgbClr val="000000">
                      <a:alpha val="38000"/>
                    </a:srgbClr>
                  </a:outerShdw>
                </a:effectLst>
              </a:rPr>
              <a:t> </a:t>
            </a:r>
            <a:r>
              <a:rPr lang="en-US" sz="3600" b="1" i="1" dirty="0">
                <a:ln w="11430"/>
                <a:solidFill>
                  <a:schemeClr val="accent6">
                    <a:lumMod val="75000"/>
                  </a:schemeClr>
                </a:solidFill>
                <a:effectLst>
                  <a:glow rad="101600">
                    <a:schemeClr val="tx1"/>
                  </a:glow>
                  <a:outerShdw blurRad="50800" dist="39000" dir="5460000" algn="tl">
                    <a:srgbClr val="000000">
                      <a:alpha val="38000"/>
                    </a:srgbClr>
                  </a:outerShdw>
                </a:effectLst>
              </a:rPr>
              <a:t>— Matthew 16:16-18</a:t>
            </a:r>
          </a:p>
        </p:txBody>
      </p:sp>
      <p:sp>
        <p:nvSpPr>
          <p:cNvPr id="7" name="Title 1"/>
          <p:cNvSpPr txBox="1">
            <a:spLocks/>
          </p:cNvSpPr>
          <p:nvPr/>
        </p:nvSpPr>
        <p:spPr>
          <a:xfrm>
            <a:off x="609600" y="1371600"/>
            <a:ext cx="2057400" cy="990600"/>
          </a:xfrm>
          <a:prstGeom prst="rect">
            <a:avLst/>
          </a:prstGeom>
        </p:spPr>
        <p:txBody>
          <a:bodyPr vert="horz" lIns="91440" tIns="45720" rIns="91440" bIns="45720" rtlCol="0" anchor="ctr">
            <a:noAutofit/>
            <a:scene3d>
              <a:camera prst="orthographicFront"/>
              <a:lightRig rig="flat" dir="t">
                <a:rot lat="0" lon="0" rev="6600000"/>
              </a:lightRig>
            </a:scene3d>
            <a:sp3d extrusionH="25400" contourW="8890">
              <a:bevelT w="38100" h="31750"/>
              <a:contourClr>
                <a:schemeClr val="accent6">
                  <a:lumMod val="5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n w="11430"/>
                <a:solidFill>
                  <a:srgbClr val="6600FF"/>
                </a:solidFill>
                <a:effectLst>
                  <a:glow rad="63500">
                    <a:schemeClr val="bg1"/>
                  </a:glow>
                  <a:outerShdw blurRad="50800" dist="39000" dir="5460000" algn="tl">
                    <a:srgbClr val="000000">
                      <a:alpha val="38000"/>
                    </a:srgbClr>
                  </a:outerShdw>
                </a:effectLst>
              </a:rPr>
              <a:t> </a:t>
            </a:r>
            <a:r>
              <a:rPr lang="en-US" sz="4000" b="1" dirty="0">
                <a:ln w="11430"/>
                <a:solidFill>
                  <a:srgbClr val="6600FF"/>
                </a:solidFill>
                <a:effectLst>
                  <a:glow rad="63500">
                    <a:schemeClr val="bg1"/>
                  </a:glow>
                  <a:outerShdw blurRad="50800" dist="39000" dir="5460000" algn="tl">
                    <a:srgbClr val="000000">
                      <a:alpha val="38000"/>
                    </a:srgbClr>
                  </a:outerShdw>
                </a:effectLst>
              </a:rPr>
              <a:t> </a:t>
            </a:r>
            <a:r>
              <a:rPr lang="en-US" sz="4000" b="1" dirty="0">
                <a:ln w="11430"/>
                <a:solidFill>
                  <a:schemeClr val="accent6">
                    <a:lumMod val="75000"/>
                  </a:schemeClr>
                </a:solidFill>
                <a:effectLst>
                  <a:glow rad="63500">
                    <a:schemeClr val="tx1"/>
                  </a:glow>
                  <a:outerShdw blurRad="50800" dist="39000" dir="5460000" algn="tl">
                    <a:srgbClr val="000000">
                      <a:alpha val="38000"/>
                    </a:srgbClr>
                  </a:outerShdw>
                </a:effectLst>
              </a:rPr>
              <a:t>Jesus</a:t>
            </a:r>
          </a:p>
        </p:txBody>
      </p:sp>
      <p:sp>
        <p:nvSpPr>
          <p:cNvPr id="6" name="Title 1"/>
          <p:cNvSpPr txBox="1">
            <a:spLocks/>
          </p:cNvSpPr>
          <p:nvPr/>
        </p:nvSpPr>
        <p:spPr>
          <a:xfrm>
            <a:off x="7255293" y="152400"/>
            <a:ext cx="1507707"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rgbClr val="9966FF"/>
                  </a:glow>
                  <a:outerShdw blurRad="50800" algn="tl" rotWithShape="0">
                    <a:srgbClr val="000000"/>
                  </a:outerShdw>
                </a:effectLst>
              </a:rPr>
              <a:t>You</a:t>
            </a:r>
            <a:endParaRPr lang="en-US" sz="4000" b="1" dirty="0">
              <a:ln w="17780" cmpd="sng">
                <a:noFill/>
                <a:prstDash val="solid"/>
                <a:miter lim="800000"/>
              </a:ln>
              <a:solidFill>
                <a:srgbClr val="FF0000"/>
              </a:solidFill>
              <a:effectLst>
                <a:glow rad="38100">
                  <a:srgbClr val="9966FF"/>
                </a:glow>
                <a:outerShdw blurRad="50800" algn="tl" rotWithShape="0">
                  <a:srgbClr val="000000"/>
                </a:outerShdw>
              </a:effectLst>
            </a:endParaRPr>
          </a:p>
        </p:txBody>
      </p:sp>
      <p:sp>
        <p:nvSpPr>
          <p:cNvPr id="8" name="Title 1"/>
          <p:cNvSpPr txBox="1">
            <a:spLocks/>
          </p:cNvSpPr>
          <p:nvPr/>
        </p:nvSpPr>
        <p:spPr>
          <a:xfrm>
            <a:off x="-381000" y="685800"/>
            <a:ext cx="9296400" cy="11811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rgbClr val="9966FF"/>
                  </a:glow>
                  <a:outerShdw blurRad="50800" algn="tl" rotWithShape="0">
                    <a:srgbClr val="000000"/>
                  </a:outerShdw>
                </a:effectLst>
              </a:rPr>
              <a:t>are the Christ, the Son of the living God</a:t>
            </a:r>
            <a:endParaRPr lang="en-US" sz="4000" b="1" dirty="0">
              <a:ln w="17780" cmpd="sng">
                <a:noFill/>
                <a:prstDash val="solid"/>
                <a:miter lim="800000"/>
              </a:ln>
              <a:solidFill>
                <a:srgbClr val="FF0000"/>
              </a:solidFill>
              <a:effectLst>
                <a:glow rad="38100">
                  <a:srgbClr val="9966FF"/>
                </a:glow>
                <a:outerShdw blurRad="50800" algn="tl" rotWithShape="0">
                  <a:srgbClr val="000000"/>
                </a:outerShdw>
              </a:effectLst>
            </a:endParaRPr>
          </a:p>
        </p:txBody>
      </p:sp>
      <p:sp>
        <p:nvSpPr>
          <p:cNvPr id="13" name="Title 1">
            <a:extLst>
              <a:ext uri="{FF2B5EF4-FFF2-40B4-BE49-F238E27FC236}">
                <a16:creationId xmlns:a16="http://schemas.microsoft.com/office/drawing/2014/main" id="{5B5207F9-8850-48C0-B79E-D36D378074E1}"/>
              </a:ext>
            </a:extLst>
          </p:cNvPr>
          <p:cNvSpPr txBox="1">
            <a:spLocks/>
          </p:cNvSpPr>
          <p:nvPr/>
        </p:nvSpPr>
        <p:spPr>
          <a:xfrm>
            <a:off x="2480380" y="5158154"/>
            <a:ext cx="1986114" cy="820615"/>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chemeClr val="bg1"/>
                </a:solidFill>
                <a:effectLst>
                  <a:glow rad="63500">
                    <a:srgbClr val="C00000"/>
                  </a:glow>
                  <a:outerShdw blurRad="50800" algn="tl" rotWithShape="0">
                    <a:srgbClr val="000000"/>
                  </a:outerShdw>
                </a:effectLst>
                <a:uLnTx/>
                <a:uFillTx/>
                <a:latin typeface="Calibri" panose="020F0502020204030204" pitchFamily="34" charset="0"/>
                <a:ea typeface="+mj-ea"/>
                <a:cs typeface="+mj-cs"/>
              </a:rPr>
              <a:t>faith</a:t>
            </a:r>
          </a:p>
        </p:txBody>
      </p:sp>
      <p:sp>
        <p:nvSpPr>
          <p:cNvPr id="9" name="Title 1"/>
          <p:cNvSpPr txBox="1">
            <a:spLocks/>
          </p:cNvSpPr>
          <p:nvPr/>
        </p:nvSpPr>
        <p:spPr>
          <a:xfrm>
            <a:off x="1076393" y="4343400"/>
            <a:ext cx="753420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rgbClr val="9966FF"/>
                  </a:glow>
                  <a:outerShdw blurRad="50800" algn="tl" rotWithShape="0">
                    <a:srgbClr val="000000"/>
                  </a:outerShdw>
                </a:effectLst>
              </a:rPr>
              <a:t>on this rock I will build My church</a:t>
            </a:r>
            <a:endParaRPr lang="en-US" sz="4000" b="1" dirty="0">
              <a:ln w="17780" cmpd="sng">
                <a:noFill/>
                <a:prstDash val="solid"/>
                <a:miter lim="800000"/>
              </a:ln>
              <a:solidFill>
                <a:srgbClr val="FF0000"/>
              </a:solidFill>
              <a:effectLst>
                <a:glow rad="38100">
                  <a:srgbClr val="9966FF"/>
                </a:glow>
                <a:outerShdw blurRad="50800" algn="tl" rotWithShape="0">
                  <a:srgbClr val="000000"/>
                </a:outerShdw>
              </a:effectLst>
            </a:endParaRPr>
          </a:p>
        </p:txBody>
      </p:sp>
      <p:sp>
        <p:nvSpPr>
          <p:cNvPr id="10" name="Title 1"/>
          <p:cNvSpPr txBox="1">
            <a:spLocks/>
          </p:cNvSpPr>
          <p:nvPr/>
        </p:nvSpPr>
        <p:spPr>
          <a:xfrm>
            <a:off x="2514600" y="4419600"/>
            <a:ext cx="1600200" cy="914400"/>
          </a:xfrm>
          <a:prstGeom prst="rect">
            <a:avLst/>
          </a:prstGeom>
        </p:spPr>
        <p:txBody>
          <a:bodyPr vert="horz" lIns="91440" tIns="45720" rIns="91440" bIns="45720" rtlCol="0" anchor="ctr">
            <a:noAutofit/>
            <a:scene3d>
              <a:camera prst="orthographicFront"/>
              <a:lightRig rig="flat" dir="t">
                <a:rot lat="0" lon="0" rev="6600000"/>
              </a:lightRig>
            </a:scene3d>
            <a:sp3d extrusionH="25400" contourW="8890">
              <a:bevelT w="38100" h="31750"/>
              <a:contourClr>
                <a:schemeClr val="accent6">
                  <a:lumMod val="5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b="1" dirty="0">
                <a:ln w="11430"/>
                <a:solidFill>
                  <a:srgbClr val="6600FF"/>
                </a:solidFill>
                <a:effectLst>
                  <a:glow rad="63500">
                    <a:schemeClr val="bg1"/>
                  </a:glow>
                  <a:outerShdw blurRad="50800" dist="39000" dir="5460000" algn="tl">
                    <a:srgbClr val="000000">
                      <a:alpha val="38000"/>
                    </a:srgbClr>
                  </a:outerShdw>
                </a:effectLst>
              </a:rPr>
              <a:t> </a:t>
            </a:r>
            <a:r>
              <a:rPr lang="en-US" sz="4800" b="1" dirty="0">
                <a:ln w="11430"/>
                <a:solidFill>
                  <a:srgbClr val="6600FF"/>
                </a:solidFill>
                <a:effectLst>
                  <a:glow rad="63500">
                    <a:schemeClr val="bg1"/>
                  </a:glow>
                  <a:outerShdw blurRad="50800" dist="39000" dir="5460000" algn="tl">
                    <a:srgbClr val="000000">
                      <a:alpha val="38000"/>
                    </a:srgbClr>
                  </a:outerShdw>
                </a:effectLst>
              </a:rPr>
              <a:t> </a:t>
            </a:r>
            <a:r>
              <a:rPr lang="en-US" sz="4000" b="1" dirty="0">
                <a:ln w="11430"/>
                <a:solidFill>
                  <a:schemeClr val="accent6">
                    <a:lumMod val="75000"/>
                  </a:schemeClr>
                </a:solidFill>
                <a:effectLst>
                  <a:glow rad="63500">
                    <a:schemeClr val="tx1"/>
                  </a:glow>
                  <a:outerShdw blurRad="50800" dist="39000" dir="5460000" algn="tl">
                    <a:srgbClr val="000000">
                      <a:alpha val="38000"/>
                    </a:srgbClr>
                  </a:outerShdw>
                </a:effectLst>
              </a:rPr>
              <a:t>rock</a:t>
            </a:r>
          </a:p>
        </p:txBody>
      </p:sp>
      <p:sp>
        <p:nvSpPr>
          <p:cNvPr id="11" name="Rectangle 2">
            <a:extLst>
              <a:ext uri="{FF2B5EF4-FFF2-40B4-BE49-F238E27FC236}">
                <a16:creationId xmlns:a16="http://schemas.microsoft.com/office/drawing/2014/main" id="{759EE665-063D-4111-90EF-F72EA5A22677}"/>
              </a:ext>
            </a:extLst>
          </p:cNvPr>
          <p:cNvSpPr txBox="1">
            <a:spLocks noChangeArrowheads="1"/>
          </p:cNvSpPr>
          <p:nvPr/>
        </p:nvSpPr>
        <p:spPr bwMode="auto">
          <a:xfrm>
            <a:off x="4217669" y="2602840"/>
            <a:ext cx="229743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1430"/>
                <a:solidFill>
                  <a:srgbClr val="CC99FF"/>
                </a:solidFill>
                <a:effectLst>
                  <a:glow rad="101600">
                    <a:schemeClr val="tx1"/>
                  </a:glow>
                  <a:outerShdw blurRad="50800" dist="39000" dir="5460000" algn="tl">
                    <a:srgbClr val="000000">
                      <a:alpha val="38000"/>
                    </a:srgbClr>
                  </a:outerShdw>
                </a:effectLst>
              </a:rPr>
              <a:t>precious</a:t>
            </a:r>
          </a:p>
        </p:txBody>
      </p:sp>
      <p:sp>
        <p:nvSpPr>
          <p:cNvPr id="12" name="Title 1">
            <a:extLst>
              <a:ext uri="{FF2B5EF4-FFF2-40B4-BE49-F238E27FC236}">
                <a16:creationId xmlns:a16="http://schemas.microsoft.com/office/drawing/2014/main" id="{5FC90BC6-FAB3-4ED0-A41A-38B0A9A8D5F3}"/>
              </a:ext>
            </a:extLst>
          </p:cNvPr>
          <p:cNvSpPr txBox="1">
            <a:spLocks/>
          </p:cNvSpPr>
          <p:nvPr/>
        </p:nvSpPr>
        <p:spPr>
          <a:xfrm>
            <a:off x="3394780" y="222739"/>
            <a:ext cx="1986114" cy="820615"/>
          </a:xfrm>
          <a:prstGeom prst="rect">
            <a:avLst/>
          </a:prstGeom>
        </p:spPr>
        <p:txBody>
          <a:bodyPr vert="horz" lIns="91440" tIns="45720" rIns="91440" bIns="45720" rtlCol="0" anchor="ctr">
            <a:prstTxWarp prst="textStop">
              <a:avLst/>
            </a:prstTxWarp>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CC99FF"/>
                </a:solidFill>
                <a:effectLst>
                  <a:glow rad="63500">
                    <a:srgbClr val="C00000"/>
                  </a:glow>
                  <a:outerShdw blurRad="50800" algn="tl" rotWithShape="0">
                    <a:srgbClr val="000000"/>
                  </a:outerShdw>
                </a:effectLst>
                <a:uLnTx/>
                <a:uFillTx/>
                <a:latin typeface="Calibri" panose="020F0502020204030204" pitchFamily="34" charset="0"/>
                <a:ea typeface="+mj-ea"/>
                <a:cs typeface="+mj-cs"/>
              </a:rPr>
              <a:t>confession</a:t>
            </a:r>
          </a:p>
        </p:txBody>
      </p:sp>
    </p:spTree>
    <p:extLst>
      <p:ext uri="{BB962C8B-B14F-4D97-AF65-F5344CB8AC3E}">
        <p14:creationId xmlns:p14="http://schemas.microsoft.com/office/powerpoint/2010/main" val="3273335409"/>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xit" presetSubtype="32" fill="hold" grpId="1" nodeType="withEffect">
                                  <p:stCondLst>
                                    <p:cond delay="250"/>
                                  </p:stCondLst>
                                  <p:childTnLst>
                                    <p:anim calcmode="lin" valueType="num">
                                      <p:cBhvr>
                                        <p:cTn id="6" dur="750"/>
                                        <p:tgtEl>
                                          <p:spTgt spid="11"/>
                                        </p:tgtEl>
                                        <p:attrNameLst>
                                          <p:attrName>ppt_w</p:attrName>
                                        </p:attrNameLst>
                                      </p:cBhvr>
                                      <p:tavLst>
                                        <p:tav tm="0">
                                          <p:val>
                                            <p:strVal val="ppt_w"/>
                                          </p:val>
                                        </p:tav>
                                        <p:tav tm="100000">
                                          <p:val>
                                            <p:fltVal val="0"/>
                                          </p:val>
                                        </p:tav>
                                      </p:tavLst>
                                    </p:anim>
                                    <p:anim calcmode="lin" valueType="num">
                                      <p:cBhvr>
                                        <p:cTn id="7" dur="750"/>
                                        <p:tgtEl>
                                          <p:spTgt spid="11"/>
                                        </p:tgtEl>
                                        <p:attrNameLst>
                                          <p:attrName>ppt_h</p:attrName>
                                        </p:attrNameLst>
                                      </p:cBhvr>
                                      <p:tavLst>
                                        <p:tav tm="0">
                                          <p:val>
                                            <p:strVal val="ppt_h"/>
                                          </p:val>
                                        </p:tav>
                                        <p:tav tm="100000">
                                          <p:val>
                                            <p:fltVal val="0"/>
                                          </p:val>
                                        </p:tav>
                                      </p:tavLst>
                                    </p:anim>
                                    <p:set>
                                      <p:cBhvr>
                                        <p:cTn id="8" dur="1" fill="hold">
                                          <p:stCondLst>
                                            <p:cond delay="749"/>
                                          </p:stCondLst>
                                        </p:cTn>
                                        <p:tgtEl>
                                          <p:spTgt spid="11"/>
                                        </p:tgtEl>
                                        <p:attrNameLst>
                                          <p:attrName>style.visibility</p:attrName>
                                        </p:attrNameLst>
                                      </p:cBhvr>
                                      <p:to>
                                        <p:strVal val="hidden"/>
                                      </p:to>
                                    </p:set>
                                  </p:childTnLst>
                                </p:cTn>
                              </p:par>
                              <p:par>
                                <p:cTn id="9" presetID="42" presetClass="path" presetSubtype="0" accel="50000" decel="50000" fill="hold" grpId="2" nodeType="withEffect">
                                  <p:stCondLst>
                                    <p:cond delay="250"/>
                                  </p:stCondLst>
                                  <p:childTnLst>
                                    <p:animMotion origin="layout" path="M 4.44444E-6 -3.7037E-6 L -0.00313 0.09676 " pathEditMode="relative" rAng="0" ptsTypes="AA">
                                      <p:cBhvr>
                                        <p:cTn id="10" dur="750" fill="hold"/>
                                        <p:tgtEl>
                                          <p:spTgt spid="11"/>
                                        </p:tgtEl>
                                        <p:attrNameLst>
                                          <p:attrName>ppt_x</p:attrName>
                                          <p:attrName>ppt_y</p:attrName>
                                        </p:attrNameLst>
                                      </p:cBhvr>
                                      <p:rCtr x="-156" y="4838"/>
                                    </p:animMotion>
                                  </p:childTnLst>
                                </p:cTn>
                              </p:par>
                              <p:par>
                                <p:cTn id="11" presetID="4" presetClass="entr" presetSubtype="16" fill="hold" grpId="0" nodeType="withEffect">
                                  <p:stCondLst>
                                    <p:cond delay="400"/>
                                  </p:stCondLst>
                                  <p:childTnLst>
                                    <p:set>
                                      <p:cBhvr>
                                        <p:cTn id="12" dur="1" fill="hold">
                                          <p:stCondLst>
                                            <p:cond delay="0"/>
                                          </p:stCondLst>
                                        </p:cTn>
                                        <p:tgtEl>
                                          <p:spTgt spid="2"/>
                                        </p:tgtEl>
                                        <p:attrNameLst>
                                          <p:attrName>style.visibility</p:attrName>
                                        </p:attrNameLst>
                                      </p:cBhvr>
                                      <p:to>
                                        <p:strVal val="visible"/>
                                      </p:to>
                                    </p:set>
                                    <p:animEffect transition="in" filter="box(in)">
                                      <p:cBhvr>
                                        <p:cTn id="13" dur="1250"/>
                                        <p:tgtEl>
                                          <p:spTgt spid="2"/>
                                        </p:tgtEl>
                                      </p:cBhvr>
                                    </p:animEffect>
                                  </p:childTnLst>
                                </p:cTn>
                              </p:par>
                              <p:par>
                                <p:cTn id="14" presetID="4" presetClass="entr" presetSubtype="16" fill="hold" grpId="0" nodeType="withEffect">
                                  <p:stCondLst>
                                    <p:cond delay="400"/>
                                  </p:stCondLst>
                                  <p:childTnLst>
                                    <p:set>
                                      <p:cBhvr>
                                        <p:cTn id="15" dur="1" fill="hold">
                                          <p:stCondLst>
                                            <p:cond delay="0"/>
                                          </p:stCondLst>
                                        </p:cTn>
                                        <p:tgtEl>
                                          <p:spTgt spid="5"/>
                                        </p:tgtEl>
                                        <p:attrNameLst>
                                          <p:attrName>style.visibility</p:attrName>
                                        </p:attrNameLst>
                                      </p:cBhvr>
                                      <p:to>
                                        <p:strVal val="visible"/>
                                      </p:to>
                                    </p:set>
                                    <p:animEffect transition="in" filter="box(in)">
                                      <p:cBhvr>
                                        <p:cTn id="16" dur="125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1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dissolve">
                                      <p:cBhvr>
                                        <p:cTn id="30" dur="500">
                                          <p:stCondLst>
                                            <p:cond delay="0"/>
                                          </p:stCondLst>
                                        </p:cTn>
                                        <p:tgtEl>
                                          <p:spTgt spid="12"/>
                                        </p:tgtEl>
                                      </p:cBhvr>
                                    </p:animEffect>
                                    <p:anim to="" calcmode="lin" valueType="num">
                                      <p:cBhvr>
                                        <p:cTn id="31"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32"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1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17" presetClass="entr" presetSubtype="10" fill="hold" grpId="2"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1000" fill="hold"/>
                                        <p:tgtEl>
                                          <p:spTgt spid="13"/>
                                        </p:tgtEl>
                                        <p:attrNameLst>
                                          <p:attrName>ppt_w</p:attrName>
                                        </p:attrNameLst>
                                      </p:cBhvr>
                                      <p:tavLst>
                                        <p:tav tm="0">
                                          <p:val>
                                            <p:fltVal val="0"/>
                                          </p:val>
                                        </p:tav>
                                        <p:tav tm="100000">
                                          <p:val>
                                            <p:strVal val="#ppt_w"/>
                                          </p:val>
                                        </p:tav>
                                      </p:tavLst>
                                    </p:anim>
                                    <p:anim calcmode="lin" valueType="num">
                                      <p:cBhvr>
                                        <p:cTn id="48" dur="1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250"/>
                                        <p:tgtEl>
                                          <p:spTgt spid="10"/>
                                        </p:tgtEl>
                                      </p:cBhvr>
                                    </p:animEffect>
                                  </p:childTnLst>
                                </p:cTn>
                              </p:par>
                              <p:par>
                                <p:cTn id="54" presetID="6" presetClass="emph" presetSubtype="0" fill="hold" grpId="2" nodeType="withEffect">
                                  <p:stCondLst>
                                    <p:cond delay="0"/>
                                  </p:stCondLst>
                                  <p:childTnLst>
                                    <p:animScale>
                                      <p:cBhvr>
                                        <p:cTn id="55" dur="2000" fill="hold"/>
                                        <p:tgtEl>
                                          <p:spTgt spid="10"/>
                                        </p:tgtEl>
                                      </p:cBhvr>
                                      <p:by x="150000" y="150000"/>
                                    </p:animScale>
                                  </p:childTnLst>
                                </p:cTn>
                              </p:par>
                              <p:par>
                                <p:cTn id="56" presetID="0" presetClass="path" presetSubtype="0" accel="75000" decel="25000" fill="hold" grpId="3" nodeType="withEffect">
                                  <p:stCondLst>
                                    <p:cond delay="0"/>
                                  </p:stCondLst>
                                  <p:childTnLst>
                                    <p:animMotion origin="layout" path="M 5.55112E-17 -1.11111E-6 C -0.01059 -0.0169 -0.04635 -0.06157 -0.06372 -0.10023 C -0.08108 -0.13889 -0.09826 -0.19005 -0.10434 -0.23148 C -0.11042 -0.27315 -0.10833 -0.30671 -0.1 -0.3493 C -0.09167 -0.39167 -0.08924 -0.44444 -0.05434 -0.4875 C -0.01944 -0.53055 0.05208 -0.59028 0.10972 -0.60764 C 0.16736 -0.62477 0.2401 -0.60926 0.29097 -0.59213 C 0.34184 -0.575 0.38594 -0.54143 0.41597 -0.50463 C 0.44601 -0.46782 0.46198 -0.43102 0.4717 -0.3713 C 0.48125 -0.31157 0.51042 -0.20648 0.48438 -0.15301 C 0.45833 -0.09977 0.40781 -0.05741 0.35017 -0.02268 C 0.29253 0.01227 0.17066 0.01227 0.12274 0.02685 " pathEditMode="relative" rAng="0" ptsTypes="AAAAAAAAAAAA">
                                      <p:cBhvr>
                                        <p:cTn id="57" dur="2000" fill="hold"/>
                                        <p:tgtEl>
                                          <p:spTgt spid="10"/>
                                        </p:tgtEl>
                                        <p:attrNameLst>
                                          <p:attrName>ppt_x</p:attrName>
                                          <p:attrName>ppt_y</p:attrName>
                                        </p:attrNameLst>
                                      </p:cBhvr>
                                      <p:rCtr x="19358" y="-29421"/>
                                    </p:animMotion>
                                  </p:childTnLst>
                                </p:cTn>
                              </p:par>
                              <p:par>
                                <p:cTn id="58" presetID="1" presetClass="entr" presetSubtype="0"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childTnLst>
                                </p:cTn>
                              </p:par>
                              <p:par>
                                <p:cTn id="60" presetID="6" presetClass="emph" presetSubtype="0" fill="hold" grpId="2" nodeType="withEffect">
                                  <p:stCondLst>
                                    <p:cond delay="0"/>
                                  </p:stCondLst>
                                  <p:childTnLst>
                                    <p:animScale>
                                      <p:cBhvr>
                                        <p:cTn id="61" dur="2000" fill="hold"/>
                                        <p:tgtEl>
                                          <p:spTgt spid="7"/>
                                        </p:tgtEl>
                                      </p:cBhvr>
                                      <p:by x="108000" y="108000"/>
                                    </p:animScale>
                                  </p:childTnLst>
                                </p:cTn>
                              </p:par>
                              <p:par>
                                <p:cTn id="62" presetID="0" presetClass="path" presetSubtype="0" accel="12500" decel="75000" fill="hold" grpId="1" nodeType="withEffect">
                                  <p:stCondLst>
                                    <p:cond delay="0"/>
                                  </p:stCondLst>
                                  <p:childTnLst>
                                    <p:animMotion origin="layout" path="M 3.33333E-6 -2.22222E-6 L 0.39045 0.26991 " pathEditMode="relative" rAng="0" ptsTypes="AA">
                                      <p:cBhvr>
                                        <p:cTn id="63" dur="2000" fill="hold"/>
                                        <p:tgtEl>
                                          <p:spTgt spid="7"/>
                                        </p:tgtEl>
                                        <p:attrNameLst>
                                          <p:attrName>ppt_x</p:attrName>
                                          <p:attrName>ppt_y</p:attrName>
                                        </p:attrNameLst>
                                      </p:cBhvr>
                                      <p:rCtr x="19514" y="13495"/>
                                    </p:animMotion>
                                  </p:childTnLst>
                                </p:cTn>
                              </p:par>
                              <p:par>
                                <p:cTn id="64" presetID="10" presetClass="exit" presetSubtype="0" fill="hold" grpId="1" nodeType="withEffect">
                                  <p:stCondLst>
                                    <p:cond delay="0"/>
                                  </p:stCondLst>
                                  <p:childTnLst>
                                    <p:animEffect transition="out" filter="fade">
                                      <p:cBhvr>
                                        <p:cTn id="65" dur="1750"/>
                                        <p:tgtEl>
                                          <p:spTgt spid="2"/>
                                        </p:tgtEl>
                                      </p:cBhvr>
                                    </p:animEffect>
                                    <p:set>
                                      <p:cBhvr>
                                        <p:cTn id="66" dur="1" fill="hold">
                                          <p:stCondLst>
                                            <p:cond delay="1749"/>
                                          </p:stCondLst>
                                        </p:cTn>
                                        <p:tgtEl>
                                          <p:spTgt spid="2"/>
                                        </p:tgtEl>
                                        <p:attrNameLst>
                                          <p:attrName>style.visibility</p:attrName>
                                        </p:attrNameLst>
                                      </p:cBhvr>
                                      <p:to>
                                        <p:strVal val="hidden"/>
                                      </p:to>
                                    </p:set>
                                  </p:childTnLst>
                                </p:cTn>
                              </p:par>
                              <p:par>
                                <p:cTn id="67" presetID="42" presetClass="path" presetSubtype="0" accel="50000" decel="50000" fill="hold" grpId="3" nodeType="withEffect">
                                  <p:stCondLst>
                                    <p:cond delay="0"/>
                                  </p:stCondLst>
                                  <p:childTnLst>
                                    <p:animMotion origin="layout" path="M -1.11111E-6 4.44444E-6 L 0.20868 -0.2801 " pathEditMode="relative" rAng="0" ptsTypes="AA">
                                      <p:cBhvr>
                                        <p:cTn id="68" dur="1500" fill="hold"/>
                                        <p:tgtEl>
                                          <p:spTgt spid="13"/>
                                        </p:tgtEl>
                                        <p:attrNameLst>
                                          <p:attrName>ppt_x</p:attrName>
                                          <p:attrName>ppt_y</p:attrName>
                                        </p:attrNameLst>
                                      </p:cBhvr>
                                      <p:rCtr x="10434" y="-14005"/>
                                    </p:animMotion>
                                  </p:childTnLst>
                                </p:cTn>
                              </p:par>
                              <p:par>
                                <p:cTn id="69" presetID="0" presetClass="exit" presetSubtype="0" fill="hold" grpId="1" nodeType="withEffect">
                                  <p:stCondLst>
                                    <p:cond delay="0"/>
                                  </p:stCondLst>
                                  <p:childTnLst>
                                    <p:set>
                                      <p:cBhvr>
                                        <p:cTn id="70" dur="1" fill="hold">
                                          <p:stCondLst>
                                            <p:cond delay="1499"/>
                                          </p:stCondLst>
                                        </p:cTn>
                                        <p:tgtEl>
                                          <p:spTgt spid="13"/>
                                        </p:tgtEl>
                                        <p:attrNameLst>
                                          <p:attrName>style.visibility</p:attrName>
                                        </p:attrNameLst>
                                      </p:cBhvr>
                                      <p:to>
                                        <p:strVal val="hidden"/>
                                      </p:to>
                                    </p:set>
                                    <p:animEffect transition="out" filter="dissolve">
                                      <p:cBhvr>
                                        <p:cTn id="71" dur="1500">
                                          <p:stCondLst>
                                            <p:cond delay="0"/>
                                          </p:stCondLst>
                                        </p:cTn>
                                        <p:tgtEl>
                                          <p:spTgt spid="13"/>
                                        </p:tgtEl>
                                      </p:cBhvr>
                                    </p:animEffect>
                                    <p:anim to="" calcmode="lin" valueType="num">
                                      <p:cBhvr>
                                        <p:cTn id="72" dur="1500" fill="hold">
                                          <p:stCondLst>
                                            <p:cond delay="0"/>
                                          </p:stCondLst>
                                        </p:cTn>
                                        <p:tgtEl>
                                          <p:spTgt spid="13"/>
                                        </p:tgtEl>
                                        <p:attrNameLst>
                                          <p:attrName>ppt_w</p:attrName>
                                        </p:attrNameLst>
                                      </p:cBhvr>
                                      <p:tavLst>
                                        <p:tav tm="0">
                                          <p:val>
                                            <p:strVal val="#ppt_w"/>
                                          </p:val>
                                        </p:tav>
                                        <p:tav tm="100000">
                                          <p:val>
                                            <p:strVal val="#ppt_w*4"/>
                                          </p:val>
                                        </p:tav>
                                      </p:tavLst>
                                    </p:anim>
                                    <p:anim to="" calcmode="lin" valueType="num">
                                      <p:cBhvr>
                                        <p:cTn id="73" dur="1500" fill="hold">
                                          <p:stCondLst>
                                            <p:cond delay="0"/>
                                          </p:stCondLst>
                                        </p:cTn>
                                        <p:tgtEl>
                                          <p:spTgt spid="13"/>
                                        </p:tgtEl>
                                        <p:attrNameLst>
                                          <p:attrName>ppt_h</p:attrName>
                                        </p:attrNameLst>
                                      </p:cBhvr>
                                      <p:tavLst>
                                        <p:tav tm="0">
                                          <p:val>
                                            <p:strVal val="#ppt_h"/>
                                          </p:val>
                                        </p:tav>
                                        <p:tav tm="100000">
                                          <p:val>
                                            <p:strVal val="#ppt_h*4"/>
                                          </p:val>
                                        </p:tav>
                                      </p:tavLst>
                                    </p:anim>
                                  </p:childTnLst>
                                </p:cTn>
                              </p:par>
                              <p:par>
                                <p:cTn id="74" presetID="10" presetClass="exit" presetSubtype="0" fill="hold" grpId="1" nodeType="withEffect">
                                  <p:stCondLst>
                                    <p:cond delay="0"/>
                                  </p:stCondLst>
                                  <p:childTnLst>
                                    <p:animEffect transition="out" filter="fade">
                                      <p:cBhvr>
                                        <p:cTn id="75" dur="1000"/>
                                        <p:tgtEl>
                                          <p:spTgt spid="5"/>
                                        </p:tgtEl>
                                      </p:cBhvr>
                                    </p:animEffect>
                                    <p:set>
                                      <p:cBhvr>
                                        <p:cTn id="76" dur="1" fill="hold">
                                          <p:stCondLst>
                                            <p:cond delay="999"/>
                                          </p:stCondLst>
                                        </p:cTn>
                                        <p:tgtEl>
                                          <p:spTgt spid="5"/>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6"/>
                                        </p:tgtEl>
                                      </p:cBhvr>
                                    </p:animEffect>
                                    <p:set>
                                      <p:cBhvr>
                                        <p:cTn id="82" dur="1" fill="hold">
                                          <p:stCondLst>
                                            <p:cond delay="499"/>
                                          </p:stCondLst>
                                        </p:cTn>
                                        <p:tgtEl>
                                          <p:spTgt spid="6"/>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8"/>
                                        </p:tgtEl>
                                      </p:cBhvr>
                                    </p:animEffect>
                                    <p:set>
                                      <p:cBhvr>
                                        <p:cTn id="85" dur="1" fill="hold">
                                          <p:stCondLst>
                                            <p:cond delay="499"/>
                                          </p:stCondLst>
                                        </p:cTn>
                                        <p:tgtEl>
                                          <p:spTgt spid="8"/>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9"/>
                                        </p:tgtEl>
                                      </p:cBhvr>
                                    </p:animEffect>
                                    <p:set>
                                      <p:cBhvr>
                                        <p:cTn id="88" dur="1" fill="hold">
                                          <p:stCondLst>
                                            <p:cond delay="499"/>
                                          </p:stCondLst>
                                        </p:cTn>
                                        <p:tgtEl>
                                          <p:spTgt spid="9"/>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0" presetClass="exit" presetSubtype="0" fill="hold" grpId="1" nodeType="clickEffect">
                                  <p:stCondLst>
                                    <p:cond delay="0"/>
                                  </p:stCondLst>
                                  <p:childTnLst>
                                    <p:set>
                                      <p:cBhvr>
                                        <p:cTn id="92" dur="1" fill="hold">
                                          <p:stCondLst>
                                            <p:cond delay="999"/>
                                          </p:stCondLst>
                                        </p:cTn>
                                        <p:tgtEl>
                                          <p:spTgt spid="10"/>
                                        </p:tgtEl>
                                        <p:attrNameLst>
                                          <p:attrName>style.visibility</p:attrName>
                                        </p:attrNameLst>
                                      </p:cBhvr>
                                      <p:to>
                                        <p:strVal val="hidden"/>
                                      </p:to>
                                    </p:set>
                                    <p:animEffect transition="out" filter="dissolve">
                                      <p:cBhvr>
                                        <p:cTn id="93" dur="1000">
                                          <p:stCondLst>
                                            <p:cond delay="0"/>
                                          </p:stCondLst>
                                        </p:cTn>
                                        <p:tgtEl>
                                          <p:spTgt spid="10"/>
                                        </p:tgtEl>
                                      </p:cBhvr>
                                    </p:animEffect>
                                    <p:anim to="" calcmode="lin" valueType="num">
                                      <p:cBhvr>
                                        <p:cTn id="94" dur="100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95" dur="1000" fill="hold">
                                          <p:stCondLst>
                                            <p:cond delay="0"/>
                                          </p:stCondLst>
                                        </p:cTn>
                                        <p:tgtEl>
                                          <p:spTgt spid="10"/>
                                        </p:tgtEl>
                                        <p:attrNameLst>
                                          <p:attrName>ppt_h</p:attrName>
                                        </p:attrNameLst>
                                      </p:cBhvr>
                                      <p:tavLst>
                                        <p:tav tm="0">
                                          <p:val>
                                            <p:strVal val="#ppt_h"/>
                                          </p:val>
                                        </p:tav>
                                        <p:tav tm="100000">
                                          <p:val>
                                            <p:strVal val="#ppt_h*4"/>
                                          </p:val>
                                        </p:tav>
                                      </p:tavLst>
                                    </p:anim>
                                  </p:childTnLst>
                                </p:cTn>
                              </p:par>
                              <p:par>
                                <p:cTn id="96" presetID="0" presetClass="path" presetSubtype="0" accel="50000" decel="50000" fill="hold" grpId="4" nodeType="withEffect">
                                  <p:stCondLst>
                                    <p:cond delay="0"/>
                                  </p:stCondLst>
                                  <p:childTnLst>
                                    <p:animMotion origin="layout" path="M 0.12274 0.02685 L 0.17917 -0.24444 " pathEditMode="relative" rAng="0" ptsTypes="AA">
                                      <p:cBhvr>
                                        <p:cTn id="97" dur="1000" fill="hold"/>
                                        <p:tgtEl>
                                          <p:spTgt spid="10"/>
                                        </p:tgtEl>
                                        <p:attrNameLst>
                                          <p:attrName>ppt_x</p:attrName>
                                          <p:attrName>ppt_y</p:attrName>
                                        </p:attrNameLst>
                                      </p:cBhvr>
                                      <p:rCtr x="2812" y="-135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P spid="7" grpId="0"/>
      <p:bldP spid="7" grpId="1"/>
      <p:bldP spid="7" grpId="2"/>
      <p:bldP spid="6" grpId="0"/>
      <p:bldP spid="6" grpId="1"/>
      <p:bldP spid="8" grpId="0"/>
      <p:bldP spid="8" grpId="1"/>
      <p:bldP spid="13" grpId="0"/>
      <p:bldP spid="13" grpId="1"/>
      <p:bldP spid="13" grpId="2"/>
      <p:bldP spid="13" grpId="3"/>
      <p:bldP spid="9" grpId="0"/>
      <p:bldP spid="9" grpId="1"/>
      <p:bldP spid="10" grpId="0"/>
      <p:bldP spid="10" grpId="1"/>
      <p:bldP spid="10" grpId="2"/>
      <p:bldP spid="10" grpId="3"/>
      <p:bldP spid="10" grpId="4"/>
      <p:bldP spid="11" grpId="1"/>
      <p:bldP spid="11" grpId="2"/>
      <p:bldP spid="12" grpId="0"/>
      <p:bldP spid="12"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66800" y="1798638"/>
            <a:ext cx="7010400" cy="3078162"/>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rgbClr val="CC99FF"/>
                </a:solidFill>
                <a:effectLst>
                  <a:glow rad="228600">
                    <a:schemeClr val="accent6">
                      <a:satMod val="175000"/>
                      <a:alpha val="40000"/>
                    </a:schemeClr>
                  </a:glow>
                  <a:outerShdw blurRad="50800" dist="39000" dir="5460000" algn="tl">
                    <a:srgbClr val="000000">
                      <a:alpha val="38000"/>
                    </a:srgbClr>
                  </a:outerShdw>
                </a:effectLst>
              </a:rPr>
              <a:t>For no other </a:t>
            </a:r>
            <a:r>
              <a:rPr lang="en-US" b="1" dirty="0">
                <a:ln w="11430"/>
                <a:solidFill>
                  <a:srgbClr val="CC99FF"/>
                </a:solidFill>
                <a:effectLst>
                  <a:glow rad="228600">
                    <a:schemeClr val="accent6">
                      <a:satMod val="175000"/>
                      <a:alpha val="40000"/>
                    </a:schemeClr>
                  </a:glow>
                </a:effectLst>
              </a:rPr>
              <a:t>foundation</a:t>
            </a:r>
            <a:r>
              <a:rPr lang="en-US" b="1" dirty="0">
                <a:ln w="11430"/>
                <a:solidFill>
                  <a:srgbClr val="CC99FF"/>
                </a:solidFill>
                <a:effectLst>
                  <a:glow rad="228600">
                    <a:schemeClr val="accent6">
                      <a:satMod val="175000"/>
                      <a:alpha val="40000"/>
                    </a:schemeClr>
                  </a:glow>
                  <a:outerShdw blurRad="50800" dist="39000" dir="5460000" algn="tl">
                    <a:srgbClr val="000000">
                      <a:alpha val="38000"/>
                    </a:srgbClr>
                  </a:outerShdw>
                </a:effectLst>
              </a:rPr>
              <a:t> can anyone lay than that which is laid, which is Jesus Christ.     </a:t>
            </a:r>
            <a:r>
              <a:rPr lang="en-US" sz="3200" b="1" i="1" dirty="0">
                <a:ln w="11430"/>
                <a:solidFill>
                  <a:srgbClr val="CC99FF"/>
                </a:solidFill>
                <a:effectLst>
                  <a:glow rad="228600">
                    <a:schemeClr val="accent6">
                      <a:satMod val="175000"/>
                      <a:alpha val="40000"/>
                    </a:schemeClr>
                  </a:glow>
                  <a:outerShdw blurRad="50800" dist="39000" dir="5460000" algn="tl">
                    <a:srgbClr val="000000">
                      <a:alpha val="38000"/>
                    </a:srgbClr>
                  </a:outerShdw>
                </a:effectLst>
              </a:rPr>
              <a:t>— 1</a:t>
            </a:r>
            <a:r>
              <a:rPr lang="en-US" sz="3200" b="1" i="1" baseline="30000" dirty="0">
                <a:ln w="11430"/>
                <a:solidFill>
                  <a:srgbClr val="CC99FF"/>
                </a:solidFill>
                <a:effectLst>
                  <a:glow rad="228600">
                    <a:schemeClr val="accent6">
                      <a:satMod val="175000"/>
                      <a:alpha val="40000"/>
                    </a:schemeClr>
                  </a:glow>
                  <a:outerShdw blurRad="50800" dist="39000" dir="5460000" algn="tl">
                    <a:srgbClr val="000000">
                      <a:alpha val="38000"/>
                    </a:srgbClr>
                  </a:outerShdw>
                </a:effectLst>
              </a:rPr>
              <a:t>st</a:t>
            </a:r>
            <a:r>
              <a:rPr lang="en-US" sz="3200" b="1" i="1" dirty="0">
                <a:ln w="11430"/>
                <a:solidFill>
                  <a:srgbClr val="CC99FF"/>
                </a:solidFill>
                <a:effectLst>
                  <a:glow rad="228600">
                    <a:schemeClr val="accent6">
                      <a:satMod val="175000"/>
                      <a:alpha val="40000"/>
                    </a:schemeClr>
                  </a:glow>
                  <a:outerShdw blurRad="50800" dist="39000" dir="5460000" algn="tl">
                    <a:srgbClr val="000000">
                      <a:alpha val="38000"/>
                    </a:srgbClr>
                  </a:outerShdw>
                </a:effectLst>
              </a:rPr>
              <a:t> Corinthians 3:11</a:t>
            </a:r>
            <a:r>
              <a:rPr lang="en-US" sz="4000" b="1" i="1" dirty="0">
                <a:ln w="11430"/>
                <a:solidFill>
                  <a:srgbClr val="CC99FF"/>
                </a:solidFill>
                <a:effectLst>
                  <a:glow rad="228600">
                    <a:schemeClr val="accent6">
                      <a:satMod val="175000"/>
                      <a:alpha val="40000"/>
                    </a:schemeClr>
                  </a:glow>
                  <a:outerShdw blurRad="50800" dist="39000" dir="5460000" algn="tl">
                    <a:srgbClr val="000000">
                      <a:alpha val="38000"/>
                    </a:srgbClr>
                  </a:outerShdw>
                </a:effectLst>
              </a:rPr>
              <a:t>  </a:t>
            </a:r>
          </a:p>
        </p:txBody>
      </p:sp>
      <p:sp>
        <p:nvSpPr>
          <p:cNvPr id="4" name="Title 1"/>
          <p:cNvSpPr txBox="1">
            <a:spLocks/>
          </p:cNvSpPr>
          <p:nvPr/>
        </p:nvSpPr>
        <p:spPr>
          <a:xfrm>
            <a:off x="1066800" y="1798638"/>
            <a:ext cx="7010400" cy="3078162"/>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FF"/>
                </a:solidFill>
                <a:effectLst>
                  <a:glow rad="101600">
                    <a:schemeClr val="tx1"/>
                  </a:glow>
                  <a:outerShdw blurRad="50800" dist="39000" dir="5460000" algn="tl">
                    <a:srgbClr val="000000">
                      <a:alpha val="38000"/>
                    </a:srgbClr>
                  </a:outerShdw>
                </a:effectLst>
              </a:rPr>
              <a:t>For no other foundation can anyone lay than that which is laid, which is Jesus Christ.     </a:t>
            </a:r>
            <a:r>
              <a:rPr lang="en-US" sz="3200" b="1" i="1" dirty="0">
                <a:ln w="11430"/>
                <a:solidFill>
                  <a:srgbClr val="CC99FF"/>
                </a:solidFill>
                <a:effectLst>
                  <a:glow rad="101600">
                    <a:schemeClr val="tx1"/>
                  </a:glow>
                  <a:outerShdw blurRad="50800" dist="39000" dir="5460000" algn="tl">
                    <a:srgbClr val="000000">
                      <a:alpha val="38000"/>
                    </a:srgbClr>
                  </a:outerShdw>
                </a:effectLst>
              </a:rPr>
              <a:t>— 1</a:t>
            </a:r>
            <a:r>
              <a:rPr lang="en-US" sz="3200" b="1" i="1" baseline="30000" dirty="0">
                <a:ln w="11430"/>
                <a:solidFill>
                  <a:srgbClr val="CC99FF"/>
                </a:solidFill>
                <a:effectLst>
                  <a:glow rad="101600">
                    <a:schemeClr val="tx1"/>
                  </a:glow>
                  <a:outerShdw blurRad="50800" dist="39000" dir="5460000" algn="tl">
                    <a:srgbClr val="000000">
                      <a:alpha val="38000"/>
                    </a:srgbClr>
                  </a:outerShdw>
                </a:effectLst>
              </a:rPr>
              <a:t>st</a:t>
            </a:r>
            <a:r>
              <a:rPr lang="en-US" sz="3200" b="1" i="1" dirty="0">
                <a:ln w="11430"/>
                <a:solidFill>
                  <a:srgbClr val="CC99FF"/>
                </a:solidFill>
                <a:effectLst>
                  <a:glow rad="101600">
                    <a:schemeClr val="tx1"/>
                  </a:glow>
                  <a:outerShdw blurRad="50800" dist="39000" dir="5460000" algn="tl">
                    <a:srgbClr val="000000">
                      <a:alpha val="38000"/>
                    </a:srgbClr>
                  </a:outerShdw>
                </a:effectLst>
              </a:rPr>
              <a:t> Corinthians 3:11</a:t>
            </a:r>
            <a:r>
              <a:rPr lang="en-US" sz="4000" b="1" i="1" dirty="0">
                <a:ln w="11430"/>
                <a:solidFill>
                  <a:srgbClr val="CC99FF"/>
                </a:solidFill>
                <a:effectLst>
                  <a:glow rad="101600">
                    <a:schemeClr val="tx1"/>
                  </a:glow>
                  <a:outerShdw blurRad="50800" dist="39000" dir="5460000" algn="tl">
                    <a:srgbClr val="000000">
                      <a:alpha val="38000"/>
                    </a:srgbClr>
                  </a:outerShdw>
                </a:effectLst>
              </a:rPr>
              <a:t>  </a:t>
            </a:r>
          </a:p>
        </p:txBody>
      </p:sp>
      <p:sp>
        <p:nvSpPr>
          <p:cNvPr id="6" name="Title 1"/>
          <p:cNvSpPr txBox="1">
            <a:spLocks/>
          </p:cNvSpPr>
          <p:nvPr/>
        </p:nvSpPr>
        <p:spPr>
          <a:xfrm>
            <a:off x="4191000" y="3170238"/>
            <a:ext cx="1981200" cy="1020762"/>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ln w="11430"/>
                <a:solidFill>
                  <a:srgbClr val="CC99FF"/>
                </a:solidFill>
                <a:effectLst>
                  <a:glow rad="63500">
                    <a:schemeClr val="tx1"/>
                  </a:glow>
                  <a:outerShdw blurRad="50800" dist="39000" dir="5460000" algn="tl">
                    <a:srgbClr val="000000">
                      <a:alpha val="38000"/>
                    </a:srgbClr>
                  </a:outerShdw>
                </a:effectLst>
              </a:rPr>
              <a:t> </a:t>
            </a:r>
            <a:r>
              <a:rPr lang="en-US" sz="5000" b="1" dirty="0">
                <a:ln w="11430"/>
                <a:solidFill>
                  <a:srgbClr val="CC99FF"/>
                </a:solidFill>
                <a:effectLst>
                  <a:glow rad="63500">
                    <a:schemeClr val="tx1"/>
                  </a:glow>
                  <a:outerShdw blurRad="50800" dist="39000" dir="5460000" algn="tl">
                    <a:srgbClr val="000000">
                      <a:alpha val="38000"/>
                    </a:srgbClr>
                  </a:outerShdw>
                </a:effectLst>
              </a:rPr>
              <a:t> </a:t>
            </a:r>
            <a:r>
              <a:rPr lang="en-US" b="1" dirty="0">
                <a:ln w="11430"/>
                <a:solidFill>
                  <a:schemeClr val="accent6">
                    <a:lumMod val="75000"/>
                  </a:schemeClr>
                </a:solidFill>
                <a:effectLst>
                  <a:glow rad="63500">
                    <a:schemeClr val="tx1"/>
                  </a:glow>
                  <a:outerShdw blurRad="50800" dist="39000" dir="5460000" algn="tl">
                    <a:srgbClr val="000000">
                      <a:alpha val="38000"/>
                    </a:srgbClr>
                  </a:outerShdw>
                </a:effectLst>
              </a:rPr>
              <a:t>Jesus</a:t>
            </a:r>
          </a:p>
        </p:txBody>
      </p:sp>
    </p:spTree>
    <p:extLst>
      <p:ext uri="{BB962C8B-B14F-4D97-AF65-F5344CB8AC3E}">
        <p14:creationId xmlns:p14="http://schemas.microsoft.com/office/powerpoint/2010/main" val="32733354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15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par>
                          <p:cTn id="13" fill="hold">
                            <p:stCondLst>
                              <p:cond delay="650"/>
                            </p:stCondLst>
                            <p:childTnLst>
                              <p:par>
                                <p:cTn id="14" presetID="10" presetClass="exit" presetSubtype="0" fill="hold" grpId="4" nodeType="after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childTnLst>
                          </p:cTn>
                        </p:par>
                        <p:par>
                          <p:cTn id="17" fill="hold">
                            <p:stCondLst>
                              <p:cond delay="1150"/>
                            </p:stCondLst>
                            <p:childTnLst>
                              <p:par>
                                <p:cTn id="18" presetID="3" presetClass="emph" presetSubtype="2" fill="hold" grpId="5" nodeType="afterEffect">
                                  <p:stCondLst>
                                    <p:cond delay="0"/>
                                  </p:stCondLst>
                                  <p:childTnLst>
                                    <p:animClr clrSpc="rgb" dir="cw">
                                      <p:cBhvr override="childStyle">
                                        <p:cTn id="19" dur="10" fill="hold"/>
                                        <p:tgtEl>
                                          <p:spTgt spid="6"/>
                                        </p:tgtEl>
                                        <p:attrNameLst>
                                          <p:attrName>style.color</p:attrName>
                                        </p:attrNameLst>
                                      </p:cBhvr>
                                      <p:to>
                                        <a:srgbClr val="CC99FF"/>
                                      </p:to>
                                    </p:animClr>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50"/>
                                        <p:tgtEl>
                                          <p:spTgt spid="6"/>
                                        </p:tgtEl>
                                      </p:cBhvr>
                                    </p:animEffect>
                                  </p:childTnLst>
                                </p:cTn>
                              </p:par>
                              <p:par>
                                <p:cTn id="25" presetID="6" presetClass="emph" presetSubtype="0" fill="hold" grpId="1" nodeType="withEffect">
                                  <p:stCondLst>
                                    <p:cond delay="0"/>
                                  </p:stCondLst>
                                  <p:childTnLst>
                                    <p:animScale>
                                      <p:cBhvr>
                                        <p:cTn id="26" dur="2000" fill="hold"/>
                                        <p:tgtEl>
                                          <p:spTgt spid="6"/>
                                        </p:tgtEl>
                                      </p:cBhvr>
                                      <p:by x="87000" y="87000"/>
                                    </p:animScale>
                                  </p:childTnLst>
                                </p:cTn>
                              </p:par>
                              <p:par>
                                <p:cTn id="27" presetID="0" presetClass="path" presetSubtype="0" accel="50000" decel="50000" fill="hold" grpId="2" nodeType="withEffect">
                                  <p:stCondLst>
                                    <p:cond delay="0"/>
                                  </p:stCondLst>
                                  <p:childTnLst>
                                    <p:animMotion origin="layout" path="M 3.33333E-6 -4.07407E-6 L -0.47309 -0.46319 " pathEditMode="relative" rAng="0" ptsTypes="AA">
                                      <p:cBhvr>
                                        <p:cTn id="28" dur="2000" fill="hold"/>
                                        <p:tgtEl>
                                          <p:spTgt spid="6"/>
                                        </p:tgtEl>
                                        <p:attrNameLst>
                                          <p:attrName>ppt_x</p:attrName>
                                          <p:attrName>ppt_y</p:attrName>
                                        </p:attrNameLst>
                                      </p:cBhvr>
                                      <p:rCtr x="-23663" y="-23171"/>
                                    </p:animMotion>
                                  </p:childTnLst>
                                </p:cTn>
                              </p:par>
                              <p:par>
                                <p:cTn id="29" presetID="3" presetClass="emph" presetSubtype="2" fill="hold" grpId="3" nodeType="withEffect">
                                  <p:stCondLst>
                                    <p:cond delay="250"/>
                                  </p:stCondLst>
                                  <p:childTnLst>
                                    <p:animClr clrSpc="rgb" dir="cw">
                                      <p:cBhvr override="childStyle">
                                        <p:cTn id="30" dur="1750" fill="hold"/>
                                        <p:tgtEl>
                                          <p:spTgt spid="6"/>
                                        </p:tgtEl>
                                        <p:attrNameLst>
                                          <p:attrName>style.color</p:attrName>
                                        </p:attrNameLst>
                                      </p:cBhvr>
                                      <p:to>
                                        <a:srgbClr val="E36C09"/>
                                      </p:to>
                                    </p:animClr>
                                  </p:childTnLst>
                                </p:cTn>
                              </p:par>
                              <p:par>
                                <p:cTn id="31" presetID="10" presetClass="exit" presetSubtype="0" fill="hold" grpId="1" nodeType="withEffect">
                                  <p:stCondLst>
                                    <p:cond delay="0"/>
                                  </p:stCondLst>
                                  <p:childTnLst>
                                    <p:animEffect transition="out" filter="fade">
                                      <p:cBhvr>
                                        <p:cTn id="32" dur="1250"/>
                                        <p:tgtEl>
                                          <p:spTgt spid="4"/>
                                        </p:tgtEl>
                                      </p:cBhvr>
                                    </p:animEffect>
                                    <p:set>
                                      <p:cBhvr>
                                        <p:cTn id="33" dur="1" fill="hold">
                                          <p:stCondLst>
                                            <p:cond delay="1249"/>
                                          </p:stCondLst>
                                        </p:cTn>
                                        <p:tgtEl>
                                          <p:spTgt spid="4"/>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250"/>
                                        <p:tgtEl>
                                          <p:spTgt spid="2"/>
                                        </p:tgtEl>
                                      </p:cBhvr>
                                    </p:animEffect>
                                    <p:set>
                                      <p:cBhvr>
                                        <p:cTn id="36" dur="1" fill="hold">
                                          <p:stCondLst>
                                            <p:cond delay="12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6" grpId="0"/>
      <p:bldP spid="6" grpId="1"/>
      <p:bldP spid="6" grpId="2"/>
      <p:bldP spid="6" grpId="3"/>
      <p:bldP spid="6" grpId="4"/>
      <p:bldP spid="6" grpId="5"/>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4790768" y="1745060"/>
            <a:ext cx="38862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ln w="6350" cmpd="sng">
                  <a:solidFill>
                    <a:srgbClr val="FFFF00"/>
                  </a:solidFill>
                  <a:prstDash val="solid"/>
                </a:ln>
                <a:solidFill>
                  <a:srgbClr val="FF0000"/>
                </a:solidFill>
                <a:effectLst>
                  <a:outerShdw blurRad="63500" dir="3600000" algn="tl" rotWithShape="0">
                    <a:srgbClr val="000000">
                      <a:alpha val="70000"/>
                    </a:srgbClr>
                  </a:outerShdw>
                </a:effectLst>
              </a:rPr>
              <a:t>the LORD'S doing</a:t>
            </a:r>
          </a:p>
        </p:txBody>
      </p:sp>
      <p:sp>
        <p:nvSpPr>
          <p:cNvPr id="2" name="Title 1"/>
          <p:cNvSpPr>
            <a:spLocks noGrp="1"/>
          </p:cNvSpPr>
          <p:nvPr>
            <p:ph type="title"/>
          </p:nvPr>
        </p:nvSpPr>
        <p:spPr>
          <a:xfrm>
            <a:off x="76200" y="274638"/>
            <a:ext cx="8991600" cy="6354762"/>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800" b="1" dirty="0">
                <a:ln w="11430"/>
                <a:solidFill>
                  <a:schemeClr val="accent6">
                    <a:lumMod val="75000"/>
                  </a:schemeClr>
                </a:solidFill>
                <a:effectLst>
                  <a:glow rad="101600">
                    <a:schemeClr val="tx1"/>
                  </a:glow>
                  <a:outerShdw blurRad="50800" dist="39000" dir="5460000" algn="tl">
                    <a:srgbClr val="000000">
                      <a:alpha val="38000"/>
                    </a:srgbClr>
                  </a:outerShdw>
                </a:effectLst>
              </a:rPr>
              <a:t>Jesus said to them, "Have you never read  in the Scriptures: 'The stone which the builders rejected Has become the chief cornerstone. This was the LORD'S doing, And it is marvelous in our eyes'? Therefore  I say to you, the kingdom of God will be taken from you and given to a nation bearing the fruits of it. And whoever falls on this stone will be broken; but on whomever it falls, it will grind him to powder." </a:t>
            </a:r>
            <a:r>
              <a:rPr lang="en-US" sz="3200" b="1" i="1" dirty="0">
                <a:ln w="11430"/>
                <a:solidFill>
                  <a:schemeClr val="accent6">
                    <a:lumMod val="75000"/>
                  </a:schemeClr>
                </a:solidFill>
                <a:effectLst>
                  <a:glow rad="101600">
                    <a:schemeClr val="tx1"/>
                  </a:glow>
                  <a:outerShdw blurRad="50800" dist="39000" dir="5460000" algn="tl">
                    <a:srgbClr val="000000">
                      <a:alpha val="38000"/>
                    </a:srgbClr>
                  </a:outerShdw>
                </a:effectLst>
              </a:rPr>
              <a:t>— Matthew 21:42-44 </a:t>
            </a:r>
          </a:p>
        </p:txBody>
      </p:sp>
      <p:sp>
        <p:nvSpPr>
          <p:cNvPr id="4" name="Title 1"/>
          <p:cNvSpPr txBox="1">
            <a:spLocks/>
          </p:cNvSpPr>
          <p:nvPr/>
        </p:nvSpPr>
        <p:spPr>
          <a:xfrm>
            <a:off x="0" y="0"/>
            <a:ext cx="1752600" cy="1096962"/>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ln w="11430"/>
                <a:solidFill>
                  <a:srgbClr val="CC99FF"/>
                </a:solidFill>
                <a:effectLst>
                  <a:glow rad="38100">
                    <a:schemeClr val="tx1"/>
                  </a:glow>
                  <a:outerShdw blurRad="50800" dist="39000" dir="5460000" algn="tl">
                    <a:srgbClr val="000000">
                      <a:alpha val="38000"/>
                    </a:srgbClr>
                  </a:outerShdw>
                </a:effectLst>
              </a:rPr>
              <a:t>  </a:t>
            </a:r>
            <a:r>
              <a:rPr lang="en-US" sz="3800" b="1" dirty="0">
                <a:ln w="11430"/>
                <a:solidFill>
                  <a:schemeClr val="accent6">
                    <a:lumMod val="75000"/>
                  </a:schemeClr>
                </a:solidFill>
                <a:effectLst>
                  <a:glow rad="38100">
                    <a:schemeClr val="tx1"/>
                  </a:glow>
                  <a:outerShdw blurRad="50800" dist="39000" dir="5460000" algn="tl">
                    <a:srgbClr val="000000">
                      <a:alpha val="38000"/>
                    </a:srgbClr>
                  </a:outerShdw>
                </a:effectLst>
              </a:rPr>
              <a:t>Jesus</a:t>
            </a:r>
            <a:endParaRPr lang="en-US" sz="3800" b="1" i="1" dirty="0">
              <a:ln w="11430"/>
              <a:solidFill>
                <a:schemeClr val="accent6">
                  <a:lumMod val="75000"/>
                </a:schemeClr>
              </a:solidFill>
              <a:effectLst>
                <a:glow rad="38100">
                  <a:schemeClr val="tx1"/>
                </a:glow>
                <a:outerShdw blurRad="50800" dist="39000" dir="5460000" algn="tl">
                  <a:srgbClr val="000000">
                    <a:alpha val="38000"/>
                  </a:srgbClr>
                </a:outerShdw>
              </a:effectLst>
            </a:endParaRPr>
          </a:p>
        </p:txBody>
      </p:sp>
      <p:sp>
        <p:nvSpPr>
          <p:cNvPr id="8" name="Rectangle 2">
            <a:extLst>
              <a:ext uri="{FF2B5EF4-FFF2-40B4-BE49-F238E27FC236}">
                <a16:creationId xmlns:a16="http://schemas.microsoft.com/office/drawing/2014/main" id="{A9F5402A-0BFD-4200-AE31-DC393BA93C43}"/>
              </a:ext>
            </a:extLst>
          </p:cNvPr>
          <p:cNvSpPr txBox="1">
            <a:spLocks noChangeArrowheads="1"/>
          </p:cNvSpPr>
          <p:nvPr/>
        </p:nvSpPr>
        <p:spPr bwMode="auto">
          <a:xfrm>
            <a:off x="4757350" y="1917041"/>
            <a:ext cx="399123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kumimoji="0" lang="en-US" altLang="en-US" sz="38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LOR</a:t>
            </a:r>
            <a:r>
              <a:rPr lang="en-US" altLang="en-US" sz="3800" b="1" kern="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latin typeface="Calibri" panose="020F0502020204030204" pitchFamily="34" charset="0"/>
              </a:rPr>
              <a:t>D</a:t>
            </a:r>
            <a:r>
              <a:rPr lang="en-US" sz="3800" b="1" kern="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latin typeface="Calibri" panose="020F0502020204030204" pitchFamily="34" charset="0"/>
              </a:rPr>
              <a:t>’</a:t>
            </a:r>
            <a:r>
              <a:rPr lang="en-US" altLang="en-US" sz="3800" b="1" kern="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latin typeface="Calibri" panose="020F0502020204030204" pitchFamily="34" charset="0"/>
              </a:rPr>
              <a:t>S </a:t>
            </a:r>
            <a:r>
              <a:rPr kumimoji="0" lang="en-US" altLang="en-US" sz="38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doing</a:t>
            </a:r>
            <a:endParaRPr kumimoji="0" lang="en-US" altLang="en-US" sz="38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74435932-003A-4A38-AB89-5E2DD859FD5D}"/>
              </a:ext>
            </a:extLst>
          </p:cNvPr>
          <p:cNvSpPr txBox="1">
            <a:spLocks noChangeArrowheads="1"/>
          </p:cNvSpPr>
          <p:nvPr/>
        </p:nvSpPr>
        <p:spPr bwMode="auto">
          <a:xfrm>
            <a:off x="3562661" y="4800284"/>
            <a:ext cx="317588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kumimoji="0" lang="en-US" altLang="en-US" sz="38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will be broken</a:t>
            </a:r>
            <a:endParaRPr kumimoji="0" lang="en-US" altLang="en-US" sz="38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17BB2006-1A4C-42E2-94F4-B64F485CA4E2}"/>
              </a:ext>
            </a:extLst>
          </p:cNvPr>
          <p:cNvSpPr txBox="1">
            <a:spLocks noChangeArrowheads="1"/>
          </p:cNvSpPr>
          <p:nvPr/>
        </p:nvSpPr>
        <p:spPr bwMode="auto">
          <a:xfrm>
            <a:off x="621955" y="5381052"/>
            <a:ext cx="3975029" cy="777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kumimoji="0" lang="en-US" altLang="en-US" sz="38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whomever it falls</a:t>
            </a:r>
            <a:endParaRPr kumimoji="0" lang="en-US" altLang="en-US" sz="38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Title 1"/>
          <p:cNvSpPr txBox="1">
            <a:spLocks/>
          </p:cNvSpPr>
          <p:nvPr/>
        </p:nvSpPr>
        <p:spPr>
          <a:xfrm>
            <a:off x="3733800" y="4724400"/>
            <a:ext cx="2819400" cy="838200"/>
          </a:xfrm>
          <a:prstGeom prst="rect">
            <a:avLst/>
          </a:prstGeom>
        </p:spPr>
        <p:txBody>
          <a:bodyPr vert="horz" lIns="91440" tIns="45720" rIns="91440" bIns="45720" rtlCol="0" anchor="ctr">
            <a:prstTxWarp prst="textInflate">
              <a:avLst/>
            </a:prstTxWarp>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25000">
                      <a:schemeClr val="accent2">
                        <a:satMod val="155000"/>
                      </a:schemeClr>
                    </a:gs>
                    <a:gs pos="100000">
                      <a:schemeClr val="accent2">
                        <a:shade val="45000"/>
                        <a:satMod val="165000"/>
                      </a:schemeClr>
                    </a:gs>
                  </a:gsLst>
                  <a:lin ang="5400000"/>
                </a:gradFill>
                <a:effectLst>
                  <a:glow rad="63500">
                    <a:srgbClr val="CC9900"/>
                  </a:glow>
                  <a:outerShdw blurRad="76200" dist="50800" dir="5400000" algn="tl" rotWithShape="0">
                    <a:srgbClr val="000000">
                      <a:alpha val="65000"/>
                    </a:srgbClr>
                  </a:outerShdw>
                </a:effectLst>
              </a:rPr>
              <a:t>humbled</a:t>
            </a:r>
          </a:p>
        </p:txBody>
      </p:sp>
      <p:sp>
        <p:nvSpPr>
          <p:cNvPr id="7" name="Title 1"/>
          <p:cNvSpPr txBox="1">
            <a:spLocks/>
          </p:cNvSpPr>
          <p:nvPr/>
        </p:nvSpPr>
        <p:spPr>
          <a:xfrm>
            <a:off x="1143000" y="5555060"/>
            <a:ext cx="2895600" cy="1074340"/>
          </a:xfrm>
          <a:prstGeom prst="rect">
            <a:avLst/>
          </a:prstGeom>
        </p:spPr>
        <p:txBody>
          <a:bodyPr vert="horz" lIns="91440" tIns="45720" rIns="91440" bIns="45720" rtlCol="0" anchor="ctr">
            <a:prstTxWarp prst="textInflate">
              <a:avLst/>
            </a:prstTxWarp>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gradFill>
                  <a:gsLst>
                    <a:gs pos="25000">
                      <a:schemeClr val="accent2">
                        <a:satMod val="155000"/>
                      </a:schemeClr>
                    </a:gs>
                    <a:gs pos="100000">
                      <a:schemeClr val="accent2">
                        <a:shade val="45000"/>
                        <a:satMod val="165000"/>
                      </a:schemeClr>
                    </a:gs>
                  </a:gsLst>
                  <a:lin ang="5400000"/>
                </a:gradFill>
                <a:effectLst>
                  <a:glow rad="63500">
                    <a:srgbClr val="CC9900"/>
                  </a:glow>
                  <a:outerShdw blurRad="76200" dist="50800" dir="5400000" algn="tl" rotWithShape="0">
                    <a:srgbClr val="000000">
                      <a:alpha val="65000"/>
                    </a:srgbClr>
                  </a:outerShdw>
                </a:effectLst>
              </a:rPr>
              <a:t>judgment</a:t>
            </a:r>
          </a:p>
        </p:txBody>
      </p:sp>
      <p:sp>
        <p:nvSpPr>
          <p:cNvPr id="12" name="Title 1">
            <a:extLst>
              <a:ext uri="{FF2B5EF4-FFF2-40B4-BE49-F238E27FC236}">
                <a16:creationId xmlns:a16="http://schemas.microsoft.com/office/drawing/2014/main" id="{4208242F-3A79-4F81-B471-42997858F802}"/>
              </a:ext>
            </a:extLst>
          </p:cNvPr>
          <p:cNvSpPr txBox="1">
            <a:spLocks/>
          </p:cNvSpPr>
          <p:nvPr/>
        </p:nvSpPr>
        <p:spPr>
          <a:xfrm>
            <a:off x="3698309" y="4801644"/>
            <a:ext cx="2819400" cy="838200"/>
          </a:xfrm>
          <a:prstGeom prst="rect">
            <a:avLst/>
          </a:prstGeom>
        </p:spPr>
        <p:txBody>
          <a:bodyPr vert="horz" lIns="91440" tIns="45720" rIns="91440" bIns="45720" rtlCol="0" anchor="ctr">
            <a:prstTxWarp prst="textInflate">
              <a:avLst/>
            </a:prstTxWarp>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solidFill>
                  <a:schemeClr val="bg1"/>
                </a:solidFill>
                <a:effectLst>
                  <a:glow rad="63500">
                    <a:srgbClr val="CC9900"/>
                  </a:glow>
                  <a:outerShdw blurRad="76200" dist="50800" dir="5400000" algn="tl" rotWithShape="0">
                    <a:srgbClr val="000000">
                      <a:alpha val="65000"/>
                    </a:srgbClr>
                  </a:outerShdw>
                </a:effectLst>
              </a:rPr>
              <a:t>come</a:t>
            </a:r>
          </a:p>
        </p:txBody>
      </p:sp>
      <p:sp>
        <p:nvSpPr>
          <p:cNvPr id="13" name="Title 1">
            <a:extLst>
              <a:ext uri="{FF2B5EF4-FFF2-40B4-BE49-F238E27FC236}">
                <a16:creationId xmlns:a16="http://schemas.microsoft.com/office/drawing/2014/main" id="{CE50666C-BDEF-48FA-A7D5-E3356AB7B8EE}"/>
              </a:ext>
            </a:extLst>
          </p:cNvPr>
          <p:cNvSpPr txBox="1">
            <a:spLocks/>
          </p:cNvSpPr>
          <p:nvPr/>
        </p:nvSpPr>
        <p:spPr>
          <a:xfrm>
            <a:off x="1082457" y="5569673"/>
            <a:ext cx="2895600" cy="1074340"/>
          </a:xfrm>
          <a:prstGeom prst="rect">
            <a:avLst/>
          </a:prstGeom>
        </p:spPr>
        <p:txBody>
          <a:bodyPr vert="horz" lIns="91440" tIns="45720" rIns="91440" bIns="45720" rtlCol="0" anchor="ctr">
            <a:prstTxWarp prst="textInflate">
              <a:avLst/>
            </a:prstTxWarp>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effectLst>
                  <a:glow rad="63500">
                    <a:srgbClr val="CC9900"/>
                  </a:glow>
                  <a:outerShdw blurRad="76200" dist="50800" dir="5400000" algn="tl" rotWithShape="0">
                    <a:srgbClr val="000000">
                      <a:alpha val="65000"/>
                    </a:srgbClr>
                  </a:outerShdw>
                </a:effectLst>
              </a:rPr>
              <a:t>reject</a:t>
            </a:r>
          </a:p>
        </p:txBody>
      </p:sp>
    </p:spTree>
    <p:extLst>
      <p:ext uri="{BB962C8B-B14F-4D97-AF65-F5344CB8AC3E}">
        <p14:creationId xmlns:p14="http://schemas.microsoft.com/office/powerpoint/2010/main" val="3273335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600" fill="hold"/>
                                        <p:tgtEl>
                                          <p:spTgt spid="2"/>
                                        </p:tgtEl>
                                        <p:attrNameLst>
                                          <p:attrName>ppt_x</p:attrName>
                                        </p:attrNameLst>
                                      </p:cBhvr>
                                      <p:tavLst>
                                        <p:tav tm="0">
                                          <p:val>
                                            <p:strVal val="#ppt_x"/>
                                          </p:val>
                                        </p:tav>
                                        <p:tav tm="100000">
                                          <p:val>
                                            <p:strVal val="#ppt_x"/>
                                          </p:val>
                                        </p:tav>
                                      </p:tavLst>
                                    </p:anim>
                                    <p:anim calcmode="lin" valueType="num">
                                      <p:cBhvr>
                                        <p:cTn id="8" dur="600" fill="hold"/>
                                        <p:tgtEl>
                                          <p:spTgt spid="2"/>
                                        </p:tgtEl>
                                        <p:attrNameLst>
                                          <p:attrName>ppt_y</p:attrName>
                                        </p:attrNameLst>
                                      </p:cBhvr>
                                      <p:tavLst>
                                        <p:tav tm="0">
                                          <p:val>
                                            <p:strVal val="#ppt_y+#ppt_h/2"/>
                                          </p:val>
                                        </p:tav>
                                        <p:tav tm="100000">
                                          <p:val>
                                            <p:strVal val="#ppt_y"/>
                                          </p:val>
                                        </p:tav>
                                      </p:tavLst>
                                    </p:anim>
                                    <p:anim calcmode="lin" valueType="num">
                                      <p:cBhvr>
                                        <p:cTn id="9" dur="600" fill="hold"/>
                                        <p:tgtEl>
                                          <p:spTgt spid="2"/>
                                        </p:tgtEl>
                                        <p:attrNameLst>
                                          <p:attrName>ppt_w</p:attrName>
                                        </p:attrNameLst>
                                      </p:cBhvr>
                                      <p:tavLst>
                                        <p:tav tm="0">
                                          <p:val>
                                            <p:strVal val="#ppt_w"/>
                                          </p:val>
                                        </p:tav>
                                        <p:tav tm="100000">
                                          <p:val>
                                            <p:strVal val="#ppt_w"/>
                                          </p:val>
                                        </p:tav>
                                      </p:tavLst>
                                    </p:anim>
                                    <p:anim calcmode="lin" valueType="num">
                                      <p:cBhvr>
                                        <p:cTn id="10" dur="600" fill="hold"/>
                                        <p:tgtEl>
                                          <p:spTgt spid="2"/>
                                        </p:tgtEl>
                                        <p:attrNameLst>
                                          <p:attrName>ppt_h</p:attrName>
                                        </p:attrNameLst>
                                      </p:cBhvr>
                                      <p:tavLst>
                                        <p:tav tm="0">
                                          <p:val>
                                            <p:fltVal val="0"/>
                                          </p:val>
                                        </p:tav>
                                        <p:tav tm="100000">
                                          <p:val>
                                            <p:strVal val="#ppt_h"/>
                                          </p:val>
                                        </p:tav>
                                      </p:tavLst>
                                    </p:anim>
                                  </p:childTnLst>
                                </p:cTn>
                              </p:par>
                            </p:childTnLst>
                          </p:cTn>
                        </p:par>
                        <p:par>
                          <p:cTn id="11" fill="hold">
                            <p:stCondLst>
                              <p:cond delay="6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par>
                                <p:cTn id="30" presetID="23" presetClass="entr" presetSubtype="16" fill="hold" grpId="0" nodeType="withEffect">
                                  <p:stCondLst>
                                    <p:cond delay="50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childTnLst>
                                </p:cTn>
                              </p:par>
                              <p:par>
                                <p:cTn id="34" presetID="10" presetClass="exit" presetSubtype="0" fill="hold" grpId="1" nodeType="withEffect">
                                  <p:stCondLst>
                                    <p:cond delay="750"/>
                                  </p:stCondLst>
                                  <p:childTnLst>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par>
                                <p:cTn id="42" presetID="23" presetClass="entr" presetSubtype="16" fill="hold" grpId="0" nodeType="withEffect">
                                  <p:stCondLst>
                                    <p:cond delay="500"/>
                                  </p:stCondLst>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ppt_w</p:attrName>
                                        </p:attrNameLst>
                                      </p:cBhvr>
                                      <p:tavLst>
                                        <p:tav tm="0">
                                          <p:val>
                                            <p:fltVal val="0"/>
                                          </p:val>
                                        </p:tav>
                                        <p:tav tm="100000">
                                          <p:val>
                                            <p:strVal val="#ppt_w"/>
                                          </p:val>
                                        </p:tav>
                                      </p:tavLst>
                                    </p:anim>
                                    <p:anim calcmode="lin" valueType="num">
                                      <p:cBhvr>
                                        <p:cTn id="45" dur="500" fill="hold"/>
                                        <p:tgtEl>
                                          <p:spTgt spid="7"/>
                                        </p:tgtEl>
                                        <p:attrNameLst>
                                          <p:attrName>ppt_h</p:attrName>
                                        </p:attrNameLst>
                                      </p:cBhvr>
                                      <p:tavLst>
                                        <p:tav tm="0">
                                          <p:val>
                                            <p:fltVal val="0"/>
                                          </p:val>
                                        </p:tav>
                                        <p:tav tm="100000">
                                          <p:val>
                                            <p:strVal val="#ppt_h"/>
                                          </p:val>
                                        </p:tav>
                                      </p:tavLst>
                                    </p:anim>
                                  </p:childTnLst>
                                </p:cTn>
                              </p:par>
                              <p:par>
                                <p:cTn id="46" presetID="10" presetClass="exit" presetSubtype="0" fill="hold" grpId="1" nodeType="withEffect">
                                  <p:stCondLst>
                                    <p:cond delay="75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3" presetClass="exit" presetSubtype="32" fill="hold" grpId="1" nodeType="clickEffect">
                                  <p:stCondLst>
                                    <p:cond delay="0"/>
                                  </p:stCondLst>
                                  <p:childTnLst>
                                    <p:anim calcmode="lin" valueType="num">
                                      <p:cBhvr>
                                        <p:cTn id="52" dur="500"/>
                                        <p:tgtEl>
                                          <p:spTgt spid="6"/>
                                        </p:tgtEl>
                                        <p:attrNameLst>
                                          <p:attrName>ppt_w</p:attrName>
                                        </p:attrNameLst>
                                      </p:cBhvr>
                                      <p:tavLst>
                                        <p:tav tm="0">
                                          <p:val>
                                            <p:strVal val="ppt_w"/>
                                          </p:val>
                                        </p:tav>
                                        <p:tav tm="100000">
                                          <p:val>
                                            <p:fltVal val="0"/>
                                          </p:val>
                                        </p:tav>
                                      </p:tavLst>
                                    </p:anim>
                                    <p:anim calcmode="lin" valueType="num">
                                      <p:cBhvr>
                                        <p:cTn id="53" dur="500"/>
                                        <p:tgtEl>
                                          <p:spTgt spid="6"/>
                                        </p:tgtEl>
                                        <p:attrNameLst>
                                          <p:attrName>ppt_h</p:attrName>
                                        </p:attrNameLst>
                                      </p:cBhvr>
                                      <p:tavLst>
                                        <p:tav tm="0">
                                          <p:val>
                                            <p:strVal val="ppt_h"/>
                                          </p:val>
                                        </p:tav>
                                        <p:tav tm="100000">
                                          <p:val>
                                            <p:fltVal val="0"/>
                                          </p:val>
                                        </p:tav>
                                      </p:tavLst>
                                    </p:anim>
                                    <p:set>
                                      <p:cBhvr>
                                        <p:cTn id="54" dur="1" fill="hold">
                                          <p:stCondLst>
                                            <p:cond delay="499"/>
                                          </p:stCondLst>
                                        </p:cTn>
                                        <p:tgtEl>
                                          <p:spTgt spid="6"/>
                                        </p:tgtEl>
                                        <p:attrNameLst>
                                          <p:attrName>style.visibility</p:attrName>
                                        </p:attrNameLst>
                                      </p:cBhvr>
                                      <p:to>
                                        <p:strVal val="hidden"/>
                                      </p:to>
                                    </p:set>
                                  </p:childTnLst>
                                </p:cTn>
                              </p:par>
                              <p:par>
                                <p:cTn id="55" presetID="23" presetClass="exit" presetSubtype="32" fill="hold" grpId="1" nodeType="withEffect">
                                  <p:stCondLst>
                                    <p:cond delay="0"/>
                                  </p:stCondLst>
                                  <p:childTnLst>
                                    <p:anim calcmode="lin" valueType="num">
                                      <p:cBhvr>
                                        <p:cTn id="56" dur="500"/>
                                        <p:tgtEl>
                                          <p:spTgt spid="7"/>
                                        </p:tgtEl>
                                        <p:attrNameLst>
                                          <p:attrName>ppt_w</p:attrName>
                                        </p:attrNameLst>
                                      </p:cBhvr>
                                      <p:tavLst>
                                        <p:tav tm="0">
                                          <p:val>
                                            <p:strVal val="ppt_w"/>
                                          </p:val>
                                        </p:tav>
                                        <p:tav tm="100000">
                                          <p:val>
                                            <p:fltVal val="0"/>
                                          </p:val>
                                        </p:tav>
                                      </p:tavLst>
                                    </p:anim>
                                    <p:anim calcmode="lin" valueType="num">
                                      <p:cBhvr>
                                        <p:cTn id="57" dur="500"/>
                                        <p:tgtEl>
                                          <p:spTgt spid="7"/>
                                        </p:tgtEl>
                                        <p:attrNameLst>
                                          <p:attrName>ppt_h</p:attrName>
                                        </p:attrNameLst>
                                      </p:cBhvr>
                                      <p:tavLst>
                                        <p:tav tm="0">
                                          <p:val>
                                            <p:strVal val="ppt_h"/>
                                          </p:val>
                                        </p:tav>
                                        <p:tav tm="100000">
                                          <p:val>
                                            <p:fltVal val="0"/>
                                          </p:val>
                                        </p:tav>
                                      </p:tavLst>
                                    </p:anim>
                                    <p:set>
                                      <p:cBhvr>
                                        <p:cTn id="58" dur="1" fill="hold">
                                          <p:stCondLst>
                                            <p:cond delay="499"/>
                                          </p:stCondLst>
                                        </p:cTn>
                                        <p:tgtEl>
                                          <p:spTgt spid="7"/>
                                        </p:tgtEl>
                                        <p:attrNameLst>
                                          <p:attrName>style.visibility</p:attrName>
                                        </p:attrNameLst>
                                      </p:cBhvr>
                                      <p:to>
                                        <p:strVal val="hidden"/>
                                      </p:to>
                                    </p:set>
                                  </p:childTnLst>
                                </p:cTn>
                              </p:par>
                              <p:par>
                                <p:cTn id="59" presetID="23" presetClass="entr" presetSubtype="16" fill="hold" grpId="0" nodeType="withEffect">
                                  <p:stCondLst>
                                    <p:cond delay="250"/>
                                  </p:stCondLst>
                                  <p:childTnLst>
                                    <p:set>
                                      <p:cBhvr>
                                        <p:cTn id="60" dur="1" fill="hold">
                                          <p:stCondLst>
                                            <p:cond delay="0"/>
                                          </p:stCondLst>
                                        </p:cTn>
                                        <p:tgtEl>
                                          <p:spTgt spid="12"/>
                                        </p:tgtEl>
                                        <p:attrNameLst>
                                          <p:attrName>style.visibility</p:attrName>
                                        </p:attrNameLst>
                                      </p:cBhvr>
                                      <p:to>
                                        <p:strVal val="visible"/>
                                      </p:to>
                                    </p:set>
                                    <p:anim calcmode="lin" valueType="num">
                                      <p:cBhvr>
                                        <p:cTn id="61" dur="500" fill="hold"/>
                                        <p:tgtEl>
                                          <p:spTgt spid="12"/>
                                        </p:tgtEl>
                                        <p:attrNameLst>
                                          <p:attrName>ppt_w</p:attrName>
                                        </p:attrNameLst>
                                      </p:cBhvr>
                                      <p:tavLst>
                                        <p:tav tm="0">
                                          <p:val>
                                            <p:fltVal val="0"/>
                                          </p:val>
                                        </p:tav>
                                        <p:tav tm="100000">
                                          <p:val>
                                            <p:strVal val="#ppt_w"/>
                                          </p:val>
                                        </p:tav>
                                      </p:tavLst>
                                    </p:anim>
                                    <p:anim calcmode="lin" valueType="num">
                                      <p:cBhvr>
                                        <p:cTn id="62" dur="500" fill="hold"/>
                                        <p:tgtEl>
                                          <p:spTgt spid="12"/>
                                        </p:tgtEl>
                                        <p:attrNameLst>
                                          <p:attrName>ppt_h</p:attrName>
                                        </p:attrNameLst>
                                      </p:cBhvr>
                                      <p:tavLst>
                                        <p:tav tm="0">
                                          <p:val>
                                            <p:fltVal val="0"/>
                                          </p:val>
                                        </p:tav>
                                        <p:tav tm="100000">
                                          <p:val>
                                            <p:strVal val="#ppt_h"/>
                                          </p:val>
                                        </p:tav>
                                      </p:tavLst>
                                    </p:anim>
                                  </p:childTnLst>
                                </p:cTn>
                              </p:par>
                              <p:par>
                                <p:cTn id="63" presetID="23" presetClass="entr" presetSubtype="16" fill="hold" grpId="0" nodeType="withEffect">
                                  <p:stCondLst>
                                    <p:cond delay="500"/>
                                  </p:stCondLst>
                                  <p:childTnLst>
                                    <p:set>
                                      <p:cBhvr>
                                        <p:cTn id="64" dur="1" fill="hold">
                                          <p:stCondLst>
                                            <p:cond delay="0"/>
                                          </p:stCondLst>
                                        </p:cTn>
                                        <p:tgtEl>
                                          <p:spTgt spid="13"/>
                                        </p:tgtEl>
                                        <p:attrNameLst>
                                          <p:attrName>style.visibility</p:attrName>
                                        </p:attrNameLst>
                                      </p:cBhvr>
                                      <p:to>
                                        <p:strVal val="visible"/>
                                      </p:to>
                                    </p:set>
                                    <p:anim calcmode="lin" valueType="num">
                                      <p:cBhvr>
                                        <p:cTn id="65" dur="500" fill="hold"/>
                                        <p:tgtEl>
                                          <p:spTgt spid="13"/>
                                        </p:tgtEl>
                                        <p:attrNameLst>
                                          <p:attrName>ppt_w</p:attrName>
                                        </p:attrNameLst>
                                      </p:cBhvr>
                                      <p:tavLst>
                                        <p:tav tm="0">
                                          <p:val>
                                            <p:fltVal val="0"/>
                                          </p:val>
                                        </p:tav>
                                        <p:tav tm="100000">
                                          <p:val>
                                            <p:strVal val="#ppt_w"/>
                                          </p:val>
                                        </p:tav>
                                      </p:tavLst>
                                    </p:anim>
                                    <p:anim calcmode="lin" valueType="num">
                                      <p:cBhvr>
                                        <p:cTn id="66"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 grpId="0"/>
      <p:bldP spid="4" grpId="0"/>
      <p:bldP spid="8" grpId="0"/>
      <p:bldP spid="10" grpId="0"/>
      <p:bldP spid="10" grpId="1"/>
      <p:bldP spid="11" grpId="0"/>
      <p:bldP spid="11" grpId="1"/>
      <p:bldP spid="6" grpId="0"/>
      <p:bldP spid="6" grpId="1"/>
      <p:bldP spid="7" grpId="0"/>
      <p:bldP spid="7" grpId="1"/>
      <p:bldP spid="12" grpId="0"/>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087" r="2864" b="1087"/>
          <a:stretch/>
        </p:blipFill>
        <p:spPr>
          <a:xfrm>
            <a:off x="0" y="0"/>
            <a:ext cx="9144000" cy="6858000"/>
          </a:xfrm>
          <a:prstGeom prst="rect">
            <a:avLst/>
          </a:prstGeom>
        </p:spPr>
      </p:pic>
      <p:sp>
        <p:nvSpPr>
          <p:cNvPr id="6" name="Title 1"/>
          <p:cNvSpPr txBox="1">
            <a:spLocks/>
          </p:cNvSpPr>
          <p:nvPr/>
        </p:nvSpPr>
        <p:spPr>
          <a:xfrm>
            <a:off x="5401529" y="4667175"/>
            <a:ext cx="2438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900" b="1" dirty="0">
                <a:ln w="6350" cmpd="sng">
                  <a:solidFill>
                    <a:srgbClr val="FFFF00"/>
                  </a:solidFill>
                  <a:prstDash val="solid"/>
                </a:ln>
                <a:solidFill>
                  <a:srgbClr val="FF0000"/>
                </a:solidFill>
                <a:effectLst>
                  <a:outerShdw blurRad="63500" dir="3600000" algn="tl" rotWithShape="0">
                    <a:srgbClr val="000000">
                      <a:alpha val="70000"/>
                    </a:srgbClr>
                  </a:outerShdw>
                </a:effectLst>
              </a:rPr>
              <a:t>the stone</a:t>
            </a:r>
          </a:p>
        </p:txBody>
      </p:sp>
      <p:sp>
        <p:nvSpPr>
          <p:cNvPr id="7" name="Title 1"/>
          <p:cNvSpPr txBox="1">
            <a:spLocks/>
          </p:cNvSpPr>
          <p:nvPr/>
        </p:nvSpPr>
        <p:spPr>
          <a:xfrm>
            <a:off x="850392" y="5859860"/>
            <a:ext cx="5105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900" b="1" dirty="0">
                <a:ln w="6350" cmpd="sng">
                  <a:solidFill>
                    <a:srgbClr val="FFFF00"/>
                  </a:solidFill>
                  <a:prstDash val="solid"/>
                </a:ln>
                <a:solidFill>
                  <a:srgbClr val="FF0000"/>
                </a:solidFill>
                <a:effectLst>
                  <a:outerShdw blurRad="63500" dir="3600000" algn="tl" rotWithShape="0">
                    <a:srgbClr val="000000">
                      <a:alpha val="70000"/>
                    </a:srgbClr>
                  </a:outerShdw>
                </a:effectLst>
              </a:rPr>
              <a:t>filled the whole earth</a:t>
            </a:r>
          </a:p>
        </p:txBody>
      </p:sp>
      <p:sp>
        <p:nvSpPr>
          <p:cNvPr id="2" name="Title 1"/>
          <p:cNvSpPr>
            <a:spLocks noGrp="1"/>
          </p:cNvSpPr>
          <p:nvPr>
            <p:ph type="title"/>
          </p:nvPr>
        </p:nvSpPr>
        <p:spPr>
          <a:xfrm>
            <a:off x="76200" y="152400"/>
            <a:ext cx="8991600" cy="6583362"/>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300" b="1" dirty="0">
                <a:ln w="11430">
                  <a:solidFill>
                    <a:srgbClr val="FFFF00"/>
                  </a:solidFill>
                </a:ln>
                <a:solidFill>
                  <a:srgbClr val="CC99FF"/>
                </a:solidFill>
                <a:effectLst>
                  <a:glow rad="101600">
                    <a:schemeClr val="tx1"/>
                  </a:glow>
                  <a:outerShdw blurRad="50800" dist="39000" dir="5460000" algn="tl">
                    <a:srgbClr val="000000">
                      <a:alpha val="38000"/>
                    </a:srgbClr>
                  </a:outerShdw>
                </a:effectLst>
              </a:rPr>
              <a:t>"You watched while a stone was cut out without hands, which struck the image   on its feet of iron and clay, and broke them in pieces. "Then the iron, the clay, the bronze, the silver, and the gold were crushed together, and became like chaff from the summer threshing floors; the wind carried them away so that no trace of them was found. And the stone that struck the image became a great mountain and filled the whole earth.</a:t>
            </a:r>
            <a:r>
              <a:rPr lang="en-US" sz="3600" b="1" i="1" dirty="0">
                <a:ln w="11430">
                  <a:solidFill>
                    <a:srgbClr val="FFFF00"/>
                  </a:solidFill>
                </a:ln>
                <a:solidFill>
                  <a:srgbClr val="CC99FF"/>
                </a:solidFill>
                <a:effectLst>
                  <a:glow rad="101600">
                    <a:schemeClr val="tx1"/>
                  </a:glow>
                  <a:outerShdw blurRad="50800" dist="39000" dir="5460000" algn="tl">
                    <a:srgbClr val="000000">
                      <a:alpha val="38000"/>
                    </a:srgbClr>
                  </a:outerShdw>
                </a:effectLst>
              </a:rPr>
              <a:t>  — Daniel 2:34-35</a:t>
            </a:r>
            <a:r>
              <a:rPr lang="en-US" b="1" dirty="0">
                <a:ln w="11430">
                  <a:solidFill>
                    <a:srgbClr val="FFFF00"/>
                  </a:solidFill>
                </a:ln>
                <a:solidFill>
                  <a:srgbClr val="CC99FF"/>
                </a:solidFill>
                <a:effectLst>
                  <a:glow rad="101600">
                    <a:schemeClr val="tx1"/>
                  </a:glow>
                  <a:outerShdw blurRad="50800" dist="39000" dir="5460000" algn="tl">
                    <a:srgbClr val="000000">
                      <a:alpha val="38000"/>
                    </a:srgbClr>
                  </a:outerShdw>
                </a:effectLst>
              </a:rPr>
              <a:t> </a:t>
            </a:r>
          </a:p>
        </p:txBody>
      </p:sp>
      <p:sp>
        <p:nvSpPr>
          <p:cNvPr id="9" name="Rectangle 2">
            <a:extLst>
              <a:ext uri="{FF2B5EF4-FFF2-40B4-BE49-F238E27FC236}">
                <a16:creationId xmlns:a16="http://schemas.microsoft.com/office/drawing/2014/main" id="{7E123AFD-61C1-4790-9792-ACC113B0A426}"/>
              </a:ext>
            </a:extLst>
          </p:cNvPr>
          <p:cNvSpPr txBox="1">
            <a:spLocks noChangeArrowheads="1"/>
          </p:cNvSpPr>
          <p:nvPr/>
        </p:nvSpPr>
        <p:spPr bwMode="auto">
          <a:xfrm>
            <a:off x="5412259" y="4827995"/>
            <a:ext cx="2421712" cy="781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kumimoji="0" lang="en-US" altLang="en-US" sz="39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rPr>
              <a:t>the stone</a:t>
            </a:r>
            <a:endParaRPr kumimoji="0" lang="en-US" altLang="en-US" sz="39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ndParaRPr>
          </a:p>
        </p:txBody>
      </p:sp>
      <p:sp>
        <p:nvSpPr>
          <p:cNvPr id="10" name="Rectangle 2">
            <a:extLst>
              <a:ext uri="{FF2B5EF4-FFF2-40B4-BE49-F238E27FC236}">
                <a16:creationId xmlns:a16="http://schemas.microsoft.com/office/drawing/2014/main" id="{D348E0EF-15A4-48B1-A139-06FDBF4C05CD}"/>
              </a:ext>
            </a:extLst>
          </p:cNvPr>
          <p:cNvSpPr txBox="1">
            <a:spLocks noChangeArrowheads="1"/>
          </p:cNvSpPr>
          <p:nvPr/>
        </p:nvSpPr>
        <p:spPr bwMode="auto">
          <a:xfrm>
            <a:off x="877330" y="6007128"/>
            <a:ext cx="5041557" cy="82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kumimoji="0" lang="en-US" altLang="en-US" sz="39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rPr>
              <a:t>filled the whole earth</a:t>
            </a:r>
            <a:endParaRPr kumimoji="0" lang="en-US" altLang="en-US" sz="39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ndParaRPr>
          </a:p>
        </p:txBody>
      </p:sp>
    </p:spTree>
    <p:extLst>
      <p:ext uri="{BB962C8B-B14F-4D97-AF65-F5344CB8AC3E}">
        <p14:creationId xmlns:p14="http://schemas.microsoft.com/office/powerpoint/2010/main" val="3273335409"/>
      </p:ext>
    </p:extLst>
  </p:cSld>
  <p:clrMapOvr>
    <a:masterClrMapping/>
  </p:clrMapOvr>
  <mc:AlternateContent xmlns:mc="http://schemas.openxmlformats.org/markup-compatibility/2006" xmlns:p14="http://schemas.microsoft.com/office/powerpoint/2010/main">
    <mc:Choice Requires="p14">
      <p:transition spd="slow" p14:dur="120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1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18" presetClass="emph" presetSubtype="0" fill="hold" grpId="1" nodeType="withEffect">
                                  <p:stCondLst>
                                    <p:cond delay="0"/>
                                  </p:stCondLst>
                                  <p:childTnLst>
                                    <p:set>
                                      <p:cBhvr override="childStyle">
                                        <p:cTn id="15" dur="500" fill="hold"/>
                                        <p:tgtEl>
                                          <p:spTgt spid="6"/>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22" presetClass="entr" presetSubtype="8" fill="hold" grpId="0" nodeType="withEffect">
                                  <p:stCondLst>
                                    <p:cond delay="40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600"/>
                                        <p:tgtEl>
                                          <p:spTgt spid="7"/>
                                        </p:tgtEl>
                                      </p:cBhvr>
                                    </p:animEffect>
                                  </p:childTnLst>
                                </p:cTn>
                              </p:par>
                              <p:par>
                                <p:cTn id="22" presetID="18" presetClass="emph" presetSubtype="0" fill="hold" grpId="1" nodeType="withEffect">
                                  <p:stCondLst>
                                    <p:cond delay="400"/>
                                  </p:stCondLst>
                                  <p:childTnLst>
                                    <p:set>
                                      <p:cBhvr override="childStyle">
                                        <p:cTn id="23" dur="600" fill="hold"/>
                                        <p:tgtEl>
                                          <p:spTgt spid="7"/>
                                        </p:tgtEl>
                                        <p:attrNameLst>
                                          <p:attrName>style.textDecorationUnderline</p:attrName>
                                        </p:attrNameLst>
                                      </p:cBhvr>
                                      <p:to>
                                        <p:strVal val="true"/>
                                      </p:to>
                                    </p:set>
                                  </p:childTnLst>
                                </p:cTn>
                              </p:par>
                              <p:par>
                                <p:cTn id="24" presetID="22" presetClass="entr" presetSubtype="8" fill="hold" grpId="0" nodeType="withEffect">
                                  <p:stCondLst>
                                    <p:cond delay="40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6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2" nodeType="clickEffect">
                                  <p:stCondLst>
                                    <p:cond delay="0"/>
                                  </p:stCondLst>
                                  <p:childTnLst>
                                    <p:animEffect transition="out" filter="fade">
                                      <p:cBhvr>
                                        <p:cTn id="30" dur="250"/>
                                        <p:tgtEl>
                                          <p:spTgt spid="6"/>
                                        </p:tgtEl>
                                      </p:cBhvr>
                                    </p:animEffect>
                                    <p:set>
                                      <p:cBhvr>
                                        <p:cTn id="31" dur="1" fill="hold">
                                          <p:stCondLst>
                                            <p:cond delay="249"/>
                                          </p:stCondLst>
                                        </p:cTn>
                                        <p:tgtEl>
                                          <p:spTgt spid="6"/>
                                        </p:tgtEl>
                                        <p:attrNameLst>
                                          <p:attrName>style.visibility</p:attrName>
                                        </p:attrNameLst>
                                      </p:cBhvr>
                                      <p:to>
                                        <p:strVal val="hidden"/>
                                      </p:to>
                                    </p:set>
                                  </p:childTnLst>
                                </p:cTn>
                              </p:par>
                              <p:par>
                                <p:cTn id="32" presetID="10" presetClass="exit" presetSubtype="0" fill="hold" grpId="2" nodeType="withEffect">
                                  <p:stCondLst>
                                    <p:cond delay="0"/>
                                  </p:stCondLst>
                                  <p:childTnLst>
                                    <p:animEffect transition="out" filter="fade">
                                      <p:cBhvr>
                                        <p:cTn id="33" dur="250"/>
                                        <p:tgtEl>
                                          <p:spTgt spid="7"/>
                                        </p:tgtEl>
                                      </p:cBhvr>
                                    </p:animEffect>
                                    <p:set>
                                      <p:cBhvr>
                                        <p:cTn id="34" dur="1" fill="hold">
                                          <p:stCondLst>
                                            <p:cond delay="249"/>
                                          </p:stCondLst>
                                        </p:cTn>
                                        <p:tgtEl>
                                          <p:spTgt spid="7"/>
                                        </p:tgtEl>
                                        <p:attrNameLst>
                                          <p:attrName>style.visibility</p:attrName>
                                        </p:attrNameLst>
                                      </p:cBhvr>
                                      <p:to>
                                        <p:strVal val="hidden"/>
                                      </p:to>
                                    </p:set>
                                  </p:childTnLst>
                                </p:cTn>
                              </p:par>
                              <p:par>
                                <p:cTn id="35" presetID="2" presetClass="exit" presetSubtype="6" fill="hold" grpId="1" nodeType="withEffect">
                                  <p:stCondLst>
                                    <p:cond delay="250"/>
                                  </p:stCondLst>
                                  <p:childTnLst>
                                    <p:anim calcmode="lin" valueType="num">
                                      <p:cBhvr additive="base">
                                        <p:cTn id="36" dur="750"/>
                                        <p:tgtEl>
                                          <p:spTgt spid="2"/>
                                        </p:tgtEl>
                                        <p:attrNameLst>
                                          <p:attrName>ppt_x</p:attrName>
                                        </p:attrNameLst>
                                      </p:cBhvr>
                                      <p:tavLst>
                                        <p:tav tm="0">
                                          <p:val>
                                            <p:strVal val="ppt_x"/>
                                          </p:val>
                                        </p:tav>
                                        <p:tav tm="100000">
                                          <p:val>
                                            <p:strVal val="1+ppt_w/2"/>
                                          </p:val>
                                        </p:tav>
                                      </p:tavLst>
                                    </p:anim>
                                    <p:anim calcmode="lin" valueType="num">
                                      <p:cBhvr additive="base">
                                        <p:cTn id="37" dur="750"/>
                                        <p:tgtEl>
                                          <p:spTgt spid="2"/>
                                        </p:tgtEl>
                                        <p:attrNameLst>
                                          <p:attrName>ppt_y</p:attrName>
                                        </p:attrNameLst>
                                      </p:cBhvr>
                                      <p:tavLst>
                                        <p:tav tm="0">
                                          <p:val>
                                            <p:strVal val="ppt_y"/>
                                          </p:val>
                                        </p:tav>
                                        <p:tav tm="100000">
                                          <p:val>
                                            <p:strVal val="1+ppt_h/2"/>
                                          </p:val>
                                        </p:tav>
                                      </p:tavLst>
                                    </p:anim>
                                    <p:set>
                                      <p:cBhvr>
                                        <p:cTn id="38" dur="1" fill="hold">
                                          <p:stCondLst>
                                            <p:cond delay="749"/>
                                          </p:stCondLst>
                                        </p:cTn>
                                        <p:tgtEl>
                                          <p:spTgt spid="2"/>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400"/>
                                        <p:tgtEl>
                                          <p:spTgt spid="9"/>
                                        </p:tgtEl>
                                      </p:cBhvr>
                                    </p:animEffect>
                                    <p:set>
                                      <p:cBhvr>
                                        <p:cTn id="41" dur="1" fill="hold">
                                          <p:stCondLst>
                                            <p:cond delay="399"/>
                                          </p:stCondLst>
                                        </p:cTn>
                                        <p:tgtEl>
                                          <p:spTgt spid="9"/>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400"/>
                                        <p:tgtEl>
                                          <p:spTgt spid="10"/>
                                        </p:tgtEl>
                                      </p:cBhvr>
                                    </p:animEffect>
                                    <p:set>
                                      <p:cBhvr>
                                        <p:cTn id="44" dur="1" fill="hold">
                                          <p:stCondLst>
                                            <p:cond delay="3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2" grpId="0"/>
      <p:bldP spid="2" grpId="1"/>
      <p:bldP spid="9" grpId="0"/>
      <p:bldP spid="9" grpId="1"/>
      <p:bldP spid="10" grpId="0"/>
      <p:bldP spid="10"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087" r="2864" b="1087"/>
          <a:stretch/>
        </p:blipFill>
        <p:spPr>
          <a:xfrm>
            <a:off x="0" y="0"/>
            <a:ext cx="9144000" cy="6858000"/>
          </a:xfrm>
          <a:prstGeom prst="rect">
            <a:avLst/>
          </a:prstGeom>
        </p:spPr>
      </p:pic>
      <p:sp>
        <p:nvSpPr>
          <p:cNvPr id="4" name="Title 1"/>
          <p:cNvSpPr txBox="1">
            <a:spLocks/>
          </p:cNvSpPr>
          <p:nvPr/>
        </p:nvSpPr>
        <p:spPr>
          <a:xfrm>
            <a:off x="457200" y="533400"/>
            <a:ext cx="8229600" cy="5638800"/>
          </a:xfrm>
          <a:prstGeom prst="rect">
            <a:avLst/>
          </a:prstGeom>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FFFF00"/>
                  </a:solidFill>
                </a:ln>
                <a:solidFill>
                  <a:srgbClr val="CC99FF"/>
                </a:solidFill>
                <a:effectLst>
                  <a:glow rad="101600">
                    <a:schemeClr val="tx1"/>
                  </a:glow>
                  <a:outerShdw blurRad="50800" dist="39000" dir="5460000" algn="tl">
                    <a:srgbClr val="000000">
                      <a:alpha val="38000"/>
                    </a:srgbClr>
                  </a:outerShdw>
                </a:effectLst>
              </a:rPr>
              <a:t>"And in the days of these kings the God of heaven will set up a kingdom which shall never be destroyed; and the kingdom shall not be left to other people; it shall break in pieces and consume all these kingdoms, and it shall stand forever." </a:t>
            </a:r>
            <a:r>
              <a:rPr lang="en-US" sz="3200" b="1" i="1" dirty="0">
                <a:ln w="11430">
                  <a:solidFill>
                    <a:srgbClr val="FFFF00"/>
                  </a:solidFill>
                </a:ln>
                <a:solidFill>
                  <a:srgbClr val="CC99FF"/>
                </a:solidFill>
                <a:effectLst>
                  <a:glow rad="101600">
                    <a:schemeClr val="tx1"/>
                  </a:glow>
                  <a:outerShdw blurRad="50800" dist="39000" dir="5460000" algn="tl">
                    <a:srgbClr val="000000">
                      <a:alpha val="38000"/>
                    </a:srgbClr>
                  </a:outerShdw>
                </a:effectLst>
              </a:rPr>
              <a:t>— Daniel 2:44 </a:t>
            </a:r>
          </a:p>
        </p:txBody>
      </p:sp>
      <p:sp>
        <p:nvSpPr>
          <p:cNvPr id="9" name="Title 1"/>
          <p:cNvSpPr txBox="1">
            <a:spLocks/>
          </p:cNvSpPr>
          <p:nvPr/>
        </p:nvSpPr>
        <p:spPr>
          <a:xfrm>
            <a:off x="2286000" y="3886200"/>
            <a:ext cx="4735975" cy="2286000"/>
          </a:xfrm>
          <a:prstGeom prst="rect">
            <a:avLst/>
          </a:prstGeom>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FFFF00"/>
                  </a:solidFill>
                </a:ln>
                <a:solidFill>
                  <a:srgbClr val="CC99FF"/>
                </a:solidFill>
                <a:effectLst>
                  <a:glow rad="63500">
                    <a:schemeClr val="tx1"/>
                  </a:glow>
                  <a:outerShdw blurRad="50800" dist="39000" dir="5460000" algn="tl">
                    <a:srgbClr val="000000">
                      <a:alpha val="38000"/>
                    </a:srgbClr>
                  </a:outerShdw>
                </a:effectLst>
              </a:rPr>
              <a:t>God</a:t>
            </a:r>
          </a:p>
          <a:p>
            <a:r>
              <a:rPr lang="en-US" b="1" dirty="0">
                <a:ln w="11430">
                  <a:solidFill>
                    <a:srgbClr val="FFFF00"/>
                  </a:solidFill>
                </a:ln>
                <a:solidFill>
                  <a:srgbClr val="CC99FF"/>
                </a:solidFill>
                <a:effectLst>
                  <a:glow rad="63500">
                    <a:schemeClr val="tx1"/>
                  </a:glow>
                  <a:outerShdw blurRad="50800" dist="39000" dir="5460000" algn="tl">
                    <a:srgbClr val="000000">
                      <a:alpha val="38000"/>
                    </a:srgbClr>
                  </a:outerShdw>
                </a:effectLst>
              </a:rPr>
              <a:t>set up a kingdom</a:t>
            </a:r>
          </a:p>
          <a:p>
            <a:r>
              <a:rPr lang="en-US" b="1" dirty="0">
                <a:ln w="11430">
                  <a:solidFill>
                    <a:srgbClr val="FFFF00"/>
                  </a:solidFill>
                </a:ln>
                <a:solidFill>
                  <a:srgbClr val="CC99FF"/>
                </a:solidFill>
                <a:effectLst>
                  <a:glow rad="63500">
                    <a:schemeClr val="tx1"/>
                  </a:glow>
                  <a:outerShdw blurRad="50800" dist="39000" dir="5460000" algn="tl">
                    <a:srgbClr val="000000">
                      <a:alpha val="38000"/>
                    </a:srgbClr>
                  </a:outerShdw>
                </a:effectLst>
              </a:rPr>
              <a:t>to stand forever</a:t>
            </a:r>
          </a:p>
        </p:txBody>
      </p:sp>
      <p:sp>
        <p:nvSpPr>
          <p:cNvPr id="8" name="Title 1"/>
          <p:cNvSpPr txBox="1">
            <a:spLocks/>
          </p:cNvSpPr>
          <p:nvPr/>
        </p:nvSpPr>
        <p:spPr>
          <a:xfrm>
            <a:off x="1524000" y="1066800"/>
            <a:ext cx="1459375" cy="1219200"/>
          </a:xfrm>
          <a:prstGeom prst="rect">
            <a:avLst/>
          </a:prstGeom>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n w="11430">
                  <a:solidFill>
                    <a:srgbClr val="FFFF00"/>
                  </a:solidFill>
                </a:ln>
                <a:solidFill>
                  <a:srgbClr val="CC99FF"/>
                </a:solidFill>
                <a:effectLst>
                  <a:glow rad="63500">
                    <a:schemeClr val="tx1"/>
                  </a:glow>
                  <a:outerShdw blurRad="50800" dist="39000" dir="5460000" algn="tl">
                    <a:srgbClr val="000000">
                      <a:alpha val="38000"/>
                    </a:srgbClr>
                  </a:outerShdw>
                </a:effectLst>
              </a:rPr>
              <a:t> </a:t>
            </a:r>
            <a:r>
              <a:rPr lang="en-US" b="1" dirty="0">
                <a:ln w="11430">
                  <a:solidFill>
                    <a:srgbClr val="FFFF00"/>
                  </a:solidFill>
                </a:ln>
                <a:solidFill>
                  <a:srgbClr val="CC99FF"/>
                </a:solidFill>
                <a:effectLst>
                  <a:glow rad="63500">
                    <a:schemeClr val="tx1"/>
                  </a:glow>
                  <a:outerShdw blurRad="50800" dist="39000" dir="5460000" algn="tl">
                    <a:srgbClr val="000000">
                      <a:alpha val="38000"/>
                    </a:srgbClr>
                  </a:outerShdw>
                </a:effectLst>
              </a:rPr>
              <a:t> God</a:t>
            </a:r>
            <a:endParaRPr lang="en-US" sz="3200" b="1" i="1" dirty="0">
              <a:ln w="11430">
                <a:solidFill>
                  <a:srgbClr val="FFFF00"/>
                </a:solidFill>
              </a:ln>
              <a:solidFill>
                <a:srgbClr val="CC99FF"/>
              </a:solidFill>
              <a:effectLst>
                <a:glow rad="63500">
                  <a:schemeClr val="tx1"/>
                </a:glow>
                <a:outerShdw blurRad="50800" dist="39000" dir="5460000" algn="tl">
                  <a:srgbClr val="000000">
                    <a:alpha val="38000"/>
                  </a:srgbClr>
                </a:outerShdw>
              </a:effectLst>
            </a:endParaRPr>
          </a:p>
        </p:txBody>
      </p:sp>
      <p:sp>
        <p:nvSpPr>
          <p:cNvPr id="10" name="Title 1"/>
          <p:cNvSpPr txBox="1">
            <a:spLocks/>
          </p:cNvSpPr>
          <p:nvPr/>
        </p:nvSpPr>
        <p:spPr>
          <a:xfrm>
            <a:off x="5943599" y="1066800"/>
            <a:ext cx="2438401" cy="1219200"/>
          </a:xfrm>
          <a:prstGeom prst="rect">
            <a:avLst/>
          </a:prstGeom>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n w="11430">
                  <a:solidFill>
                    <a:srgbClr val="FFFF00"/>
                  </a:solidFill>
                </a:ln>
                <a:solidFill>
                  <a:srgbClr val="CC99FF"/>
                </a:solidFill>
                <a:effectLst>
                  <a:glow rad="63500">
                    <a:schemeClr val="tx1"/>
                  </a:glow>
                  <a:outerShdw blurRad="50800" dist="39000" dir="5460000" algn="tl">
                    <a:srgbClr val="000000">
                      <a:alpha val="38000"/>
                    </a:srgbClr>
                  </a:outerShdw>
                </a:effectLst>
              </a:rPr>
              <a:t> </a:t>
            </a:r>
            <a:r>
              <a:rPr lang="en-US" sz="4500" b="1" dirty="0">
                <a:ln w="11430">
                  <a:solidFill>
                    <a:srgbClr val="FFFF00"/>
                  </a:solidFill>
                </a:ln>
                <a:solidFill>
                  <a:srgbClr val="CC99FF"/>
                </a:solidFill>
                <a:effectLst>
                  <a:glow rad="63500">
                    <a:schemeClr val="tx1"/>
                  </a:glow>
                  <a:outerShdw blurRad="50800" dist="39000" dir="5460000" algn="tl">
                    <a:srgbClr val="000000">
                      <a:alpha val="38000"/>
                    </a:srgbClr>
                  </a:outerShdw>
                </a:effectLst>
              </a:rPr>
              <a:t> </a:t>
            </a:r>
            <a:r>
              <a:rPr lang="en-US" b="1" dirty="0">
                <a:ln w="11430">
                  <a:solidFill>
                    <a:srgbClr val="FFFF00"/>
                  </a:solidFill>
                </a:ln>
                <a:solidFill>
                  <a:srgbClr val="CC99FF"/>
                </a:solidFill>
                <a:effectLst>
                  <a:glow rad="63500">
                    <a:schemeClr val="tx1"/>
                  </a:glow>
                  <a:outerShdw blurRad="50800" dist="39000" dir="5460000" algn="tl">
                    <a:srgbClr val="000000">
                      <a:alpha val="38000"/>
                    </a:srgbClr>
                  </a:outerShdw>
                </a:effectLst>
              </a:rPr>
              <a:t>set up a</a:t>
            </a:r>
            <a:endParaRPr lang="en-US" sz="3200" b="1" i="1" dirty="0">
              <a:ln w="11430">
                <a:solidFill>
                  <a:srgbClr val="FFFF00"/>
                </a:solidFill>
              </a:ln>
              <a:solidFill>
                <a:srgbClr val="CC99FF"/>
              </a:solidFill>
              <a:effectLst>
                <a:glow rad="63500">
                  <a:schemeClr val="tx1"/>
                </a:glow>
                <a:outerShdw blurRad="50800" dist="39000" dir="5460000" algn="tl">
                  <a:srgbClr val="000000">
                    <a:alpha val="38000"/>
                  </a:srgbClr>
                </a:outerShdw>
              </a:effectLst>
            </a:endParaRPr>
          </a:p>
        </p:txBody>
      </p:sp>
      <p:sp>
        <p:nvSpPr>
          <p:cNvPr id="11" name="Title 1"/>
          <p:cNvSpPr txBox="1">
            <a:spLocks/>
          </p:cNvSpPr>
          <p:nvPr/>
        </p:nvSpPr>
        <p:spPr>
          <a:xfrm>
            <a:off x="4706802" y="2438400"/>
            <a:ext cx="2772374" cy="1143000"/>
          </a:xfrm>
          <a:prstGeom prst="rect">
            <a:avLst/>
          </a:prstGeom>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FFFF00"/>
                  </a:solidFill>
                </a:ln>
                <a:solidFill>
                  <a:srgbClr val="CC99FF"/>
                </a:solidFill>
                <a:effectLst>
                  <a:glow rad="63500">
                    <a:schemeClr val="tx1"/>
                  </a:glow>
                  <a:outerShdw blurRad="50800" dist="39000" dir="5460000" algn="tl">
                    <a:srgbClr val="000000">
                      <a:alpha val="38000"/>
                    </a:srgbClr>
                  </a:outerShdw>
                </a:effectLst>
              </a:rPr>
              <a:t> </a:t>
            </a:r>
            <a:r>
              <a:rPr lang="en-US" sz="4600" b="1" dirty="0">
                <a:ln w="11430">
                  <a:solidFill>
                    <a:srgbClr val="FFFF00"/>
                  </a:solidFill>
                </a:ln>
                <a:solidFill>
                  <a:srgbClr val="CC99FF"/>
                </a:solidFill>
                <a:effectLst>
                  <a:glow rad="63500">
                    <a:schemeClr val="tx1"/>
                  </a:glow>
                  <a:outerShdw blurRad="50800" dist="39000" dir="5460000" algn="tl">
                    <a:srgbClr val="000000">
                      <a:alpha val="38000"/>
                    </a:srgbClr>
                  </a:outerShdw>
                </a:effectLst>
              </a:rPr>
              <a:t> </a:t>
            </a:r>
            <a:r>
              <a:rPr lang="en-US" b="1" dirty="0">
                <a:ln w="11430">
                  <a:solidFill>
                    <a:srgbClr val="FFFF00"/>
                  </a:solidFill>
                </a:ln>
                <a:solidFill>
                  <a:srgbClr val="CC99FF"/>
                </a:solidFill>
                <a:effectLst>
                  <a:glow rad="63500">
                    <a:schemeClr val="tx1"/>
                  </a:glow>
                  <a:outerShdw blurRad="50800" dist="39000" dir="5460000" algn="tl">
                    <a:srgbClr val="000000">
                      <a:alpha val="38000"/>
                    </a:srgbClr>
                  </a:outerShdw>
                </a:effectLst>
              </a:rPr>
              <a:t>kingdom</a:t>
            </a:r>
            <a:endParaRPr lang="en-US" sz="3200" b="1" i="1" dirty="0">
              <a:ln w="11430">
                <a:solidFill>
                  <a:srgbClr val="FFFF00"/>
                </a:solidFill>
              </a:ln>
              <a:solidFill>
                <a:srgbClr val="CC99FF"/>
              </a:solidFill>
              <a:effectLst>
                <a:glow rad="63500">
                  <a:schemeClr val="tx1"/>
                </a:glow>
                <a:outerShdw blurRad="50800" dist="39000" dir="5460000" algn="tl">
                  <a:srgbClr val="000000">
                    <a:alpha val="38000"/>
                  </a:srgbClr>
                </a:outerShdw>
              </a:effectLst>
            </a:endParaRPr>
          </a:p>
        </p:txBody>
      </p:sp>
      <p:sp>
        <p:nvSpPr>
          <p:cNvPr id="12" name="Title 1"/>
          <p:cNvSpPr txBox="1">
            <a:spLocks/>
          </p:cNvSpPr>
          <p:nvPr/>
        </p:nvSpPr>
        <p:spPr>
          <a:xfrm>
            <a:off x="2590800" y="3048000"/>
            <a:ext cx="1295400" cy="1219200"/>
          </a:xfrm>
          <a:prstGeom prst="rect">
            <a:avLst/>
          </a:prstGeom>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FFFF00"/>
                  </a:solidFill>
                </a:ln>
                <a:solidFill>
                  <a:srgbClr val="CC99FF"/>
                </a:solidFill>
                <a:effectLst>
                  <a:glow rad="63500">
                    <a:schemeClr val="tx1"/>
                  </a:glow>
                  <a:outerShdw blurRad="50800" dist="39000" dir="5460000" algn="tl">
                    <a:srgbClr val="000000">
                      <a:alpha val="38000"/>
                    </a:srgbClr>
                  </a:outerShdw>
                </a:effectLst>
              </a:rPr>
              <a:t> </a:t>
            </a:r>
            <a:r>
              <a:rPr lang="en-US" sz="5100" b="1" dirty="0">
                <a:ln w="11430">
                  <a:solidFill>
                    <a:srgbClr val="FFFF00"/>
                  </a:solidFill>
                </a:ln>
                <a:solidFill>
                  <a:srgbClr val="CC99FF"/>
                </a:solidFill>
                <a:effectLst>
                  <a:glow rad="63500">
                    <a:schemeClr val="tx1"/>
                  </a:glow>
                  <a:outerShdw blurRad="50800" dist="39000" dir="5460000" algn="tl">
                    <a:srgbClr val="000000">
                      <a:alpha val="38000"/>
                    </a:srgbClr>
                  </a:outerShdw>
                </a:effectLst>
              </a:rPr>
              <a:t> </a:t>
            </a:r>
            <a:r>
              <a:rPr lang="en-US" b="1" dirty="0">
                <a:ln w="11430">
                  <a:solidFill>
                    <a:srgbClr val="FFFF00"/>
                  </a:solidFill>
                </a:ln>
                <a:solidFill>
                  <a:srgbClr val="CC99FF"/>
                </a:solidFill>
                <a:effectLst>
                  <a:glow rad="63500">
                    <a:schemeClr val="tx1"/>
                  </a:glow>
                  <a:outerShdw blurRad="50800" dist="39000" dir="5460000" algn="tl">
                    <a:srgbClr val="000000">
                      <a:alpha val="38000"/>
                    </a:srgbClr>
                  </a:outerShdw>
                </a:effectLst>
              </a:rPr>
              <a:t>to</a:t>
            </a:r>
            <a:endParaRPr lang="en-US" sz="3200" b="1" i="1" dirty="0">
              <a:ln w="11430">
                <a:solidFill>
                  <a:srgbClr val="FFFF00"/>
                </a:solidFill>
              </a:ln>
              <a:solidFill>
                <a:srgbClr val="CC99FF"/>
              </a:solidFill>
              <a:effectLst>
                <a:glow rad="63500">
                  <a:schemeClr val="tx1"/>
                </a:glow>
                <a:outerShdw blurRad="50800" dist="39000" dir="5460000" algn="tl">
                  <a:srgbClr val="000000">
                    <a:alpha val="38000"/>
                  </a:srgbClr>
                </a:outerShdw>
              </a:effectLst>
            </a:endParaRPr>
          </a:p>
        </p:txBody>
      </p:sp>
      <p:sp>
        <p:nvSpPr>
          <p:cNvPr id="13" name="Title 1"/>
          <p:cNvSpPr txBox="1">
            <a:spLocks/>
          </p:cNvSpPr>
          <p:nvPr/>
        </p:nvSpPr>
        <p:spPr>
          <a:xfrm>
            <a:off x="6781800" y="4419600"/>
            <a:ext cx="1916575" cy="1219200"/>
          </a:xfrm>
          <a:prstGeom prst="rect">
            <a:avLst/>
          </a:prstGeom>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1430">
                  <a:solidFill>
                    <a:srgbClr val="FFFF00"/>
                  </a:solidFill>
                </a:ln>
                <a:solidFill>
                  <a:srgbClr val="CC99FF"/>
                </a:solidFill>
                <a:effectLst>
                  <a:glow rad="63500">
                    <a:schemeClr val="tx1"/>
                  </a:glow>
                  <a:outerShdw blurRad="50800" dist="39000" dir="5460000" algn="tl">
                    <a:srgbClr val="000000">
                      <a:alpha val="38000"/>
                    </a:srgbClr>
                  </a:outerShdw>
                </a:effectLst>
              </a:rPr>
              <a:t> </a:t>
            </a:r>
            <a:r>
              <a:rPr lang="en-US" sz="4600" b="1" dirty="0">
                <a:ln w="11430">
                  <a:solidFill>
                    <a:srgbClr val="FFFF00"/>
                  </a:solidFill>
                </a:ln>
                <a:solidFill>
                  <a:srgbClr val="CC99FF"/>
                </a:solidFill>
                <a:effectLst>
                  <a:glow rad="63500">
                    <a:schemeClr val="tx1"/>
                  </a:glow>
                  <a:outerShdw blurRad="50800" dist="39000" dir="5460000" algn="tl">
                    <a:srgbClr val="000000">
                      <a:alpha val="38000"/>
                    </a:srgbClr>
                  </a:outerShdw>
                </a:effectLst>
              </a:rPr>
              <a:t> </a:t>
            </a:r>
            <a:r>
              <a:rPr lang="en-US" b="1" dirty="0">
                <a:ln w="11430">
                  <a:solidFill>
                    <a:srgbClr val="FFFF00"/>
                  </a:solidFill>
                </a:ln>
                <a:solidFill>
                  <a:srgbClr val="CC99FF"/>
                </a:solidFill>
                <a:effectLst>
                  <a:glow rad="63500">
                    <a:schemeClr val="tx1"/>
                  </a:glow>
                  <a:outerShdw blurRad="50800" dist="39000" dir="5460000" algn="tl">
                    <a:srgbClr val="000000">
                      <a:alpha val="38000"/>
                    </a:srgbClr>
                  </a:outerShdw>
                </a:effectLst>
              </a:rPr>
              <a:t>stand</a:t>
            </a:r>
            <a:endParaRPr lang="en-US" sz="3200" b="1" i="1" dirty="0">
              <a:ln w="11430">
                <a:solidFill>
                  <a:srgbClr val="FFFF00"/>
                </a:solidFill>
              </a:ln>
              <a:solidFill>
                <a:srgbClr val="CC99FF"/>
              </a:solidFill>
              <a:effectLst>
                <a:glow rad="63500">
                  <a:schemeClr val="tx1"/>
                </a:glow>
                <a:outerShdw blurRad="50800" dist="39000" dir="5460000" algn="tl">
                  <a:srgbClr val="000000">
                    <a:alpha val="38000"/>
                  </a:srgbClr>
                </a:outerShdw>
              </a:effectLst>
            </a:endParaRPr>
          </a:p>
        </p:txBody>
      </p:sp>
      <p:sp>
        <p:nvSpPr>
          <p:cNvPr id="14" name="Title 1"/>
          <p:cNvSpPr txBox="1">
            <a:spLocks/>
          </p:cNvSpPr>
          <p:nvPr/>
        </p:nvSpPr>
        <p:spPr>
          <a:xfrm>
            <a:off x="1828801" y="5105400"/>
            <a:ext cx="2362200" cy="1143000"/>
          </a:xfrm>
          <a:prstGeom prst="rect">
            <a:avLst/>
          </a:prstGeom>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FFFF00"/>
                  </a:solidFill>
                </a:ln>
                <a:solidFill>
                  <a:srgbClr val="CC99FF"/>
                </a:solidFill>
                <a:effectLst>
                  <a:glow rad="63500">
                    <a:schemeClr val="tx1"/>
                  </a:glow>
                  <a:outerShdw blurRad="50800" dist="39000" dir="5460000" algn="tl">
                    <a:srgbClr val="000000">
                      <a:alpha val="38000"/>
                    </a:srgbClr>
                  </a:outerShdw>
                </a:effectLst>
              </a:rPr>
              <a:t> </a:t>
            </a:r>
            <a:r>
              <a:rPr lang="en-US" sz="5100" b="1" dirty="0">
                <a:ln w="11430">
                  <a:solidFill>
                    <a:srgbClr val="FFFF00"/>
                  </a:solidFill>
                </a:ln>
                <a:solidFill>
                  <a:srgbClr val="CC99FF"/>
                </a:solidFill>
                <a:effectLst>
                  <a:glow rad="63500">
                    <a:schemeClr val="tx1"/>
                  </a:glow>
                  <a:outerShdw blurRad="50800" dist="39000" dir="5460000" algn="tl">
                    <a:srgbClr val="000000">
                      <a:alpha val="38000"/>
                    </a:srgbClr>
                  </a:outerShdw>
                </a:effectLst>
              </a:rPr>
              <a:t> </a:t>
            </a:r>
            <a:r>
              <a:rPr lang="en-US" b="1" dirty="0">
                <a:ln w="11430">
                  <a:solidFill>
                    <a:srgbClr val="FFFF00"/>
                  </a:solidFill>
                </a:ln>
                <a:solidFill>
                  <a:srgbClr val="CC99FF"/>
                </a:solidFill>
                <a:effectLst>
                  <a:glow rad="63500">
                    <a:schemeClr val="tx1"/>
                  </a:glow>
                  <a:outerShdw blurRad="50800" dist="39000" dir="5460000" algn="tl">
                    <a:srgbClr val="000000">
                      <a:alpha val="38000"/>
                    </a:srgbClr>
                  </a:outerShdw>
                </a:effectLst>
              </a:rPr>
              <a:t>forever</a:t>
            </a:r>
            <a:endParaRPr lang="en-US" sz="3200" b="1" i="1" dirty="0">
              <a:ln w="11430">
                <a:solidFill>
                  <a:srgbClr val="FFFF00"/>
                </a:solidFill>
              </a:ln>
              <a:solidFill>
                <a:srgbClr val="CC99FF"/>
              </a:solidFill>
              <a:effectLst>
                <a:glow rad="63500">
                  <a:schemeClr val="tx1"/>
                </a:glow>
                <a:outerShdw blurRad="50800" dist="39000" dir="5460000" algn="tl">
                  <a:srgbClr val="000000">
                    <a:alpha val="38000"/>
                  </a:srgbClr>
                </a:outerShdw>
              </a:effectLst>
            </a:endParaRPr>
          </a:p>
        </p:txBody>
      </p:sp>
    </p:spTree>
    <p:extLst>
      <p:ext uri="{BB962C8B-B14F-4D97-AF65-F5344CB8AC3E}">
        <p14:creationId xmlns:p14="http://schemas.microsoft.com/office/powerpoint/2010/main" val="2900870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5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5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5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5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5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50"/>
                                        <p:tgtEl>
                                          <p:spTgt spid="8"/>
                                        </p:tgtEl>
                                      </p:cBhvr>
                                    </p:animEffect>
                                  </p:childTnLst>
                                </p:cTn>
                              </p:par>
                              <p:par>
                                <p:cTn id="29" presetID="0" presetClass="path" presetSubtype="0" accel="50000" decel="50000" fill="hold" grpId="2" nodeType="withEffect">
                                  <p:stCondLst>
                                    <p:cond delay="0"/>
                                  </p:stCondLst>
                                  <p:childTnLst>
                                    <p:animMotion origin="layout" path="M -4.16667E-6 -4.44444E-6 C 0.00973 0.00394 0.03941 0.00811 0.05851 0.02385 C 0.07761 0.03959 0.08768 0.04607 0.11441 0.09399 C 0.14115 0.1419 0.19671 0.26227 0.21945 0.31158 C 0.24219 0.36088 0.24428 0.37385 0.25087 0.39028 " pathEditMode="relative" rAng="0" ptsTypes="aaaaa">
                                      <p:cBhvr>
                                        <p:cTn id="30" dur="2000" fill="hold"/>
                                        <p:tgtEl>
                                          <p:spTgt spid="8"/>
                                        </p:tgtEl>
                                        <p:attrNameLst>
                                          <p:attrName>ppt_x</p:attrName>
                                          <p:attrName>ppt_y</p:attrName>
                                        </p:attrNameLst>
                                      </p:cBhvr>
                                      <p:rCtr x="12535" y="19514"/>
                                    </p:animMotion>
                                  </p:childTnLst>
                                </p:cTn>
                              </p:par>
                              <p:par>
                                <p:cTn id="31" presetID="0" presetClass="path" presetSubtype="0" accel="50000" decel="50000" fill="hold" grpId="2" nodeType="withEffect">
                                  <p:stCondLst>
                                    <p:cond delay="0"/>
                                  </p:stCondLst>
                                  <p:childTnLst>
                                    <p:animMotion origin="layout" path="M -3.33333E-6 -4.44444E-6 C -0.03975 0.00811 -0.07934 0.01621 -0.12274 0.02524 C -0.16614 0.03426 -0.21389 0.03681 -0.26076 0.05394 C -0.30764 0.07107 -0.371 0.09306 -0.40364 0.12848 C -0.43628 0.16389 -0.44843 0.22084 -0.45677 0.2669 C -0.4651 0.31297 -0.46319 0.36829 -0.45416 0.40533 C -0.44514 0.44237 -0.41302 0.47153 -0.40225 0.48889 " pathEditMode="relative" rAng="0" ptsTypes="aaaaaaa">
                                      <p:cBhvr>
                                        <p:cTn id="32" dur="2000" fill="hold"/>
                                        <p:tgtEl>
                                          <p:spTgt spid="10"/>
                                        </p:tgtEl>
                                        <p:attrNameLst>
                                          <p:attrName>ppt_x</p:attrName>
                                          <p:attrName>ppt_y</p:attrName>
                                        </p:attrNameLst>
                                      </p:cBhvr>
                                      <p:rCtr x="-23264" y="24444"/>
                                    </p:animMotion>
                                  </p:childTnLst>
                                </p:cTn>
                              </p:par>
                              <p:par>
                                <p:cTn id="33" presetID="0" presetClass="path" presetSubtype="0" accel="50000" decel="50000" fill="hold" grpId="2" nodeType="withEffect">
                                  <p:stCondLst>
                                    <p:cond delay="0"/>
                                  </p:stCondLst>
                                  <p:childTnLst>
                                    <p:animMotion origin="layout" path="M 5.55556E-7 1.11111E-6 C 0.00903 0.01412 0.01806 0.02847 0.02413 0.05741 C 0.03021 0.08634 0.04045 0.14329 0.03681 0.17384 C 0.03316 0.2044 0.01944 0.22153 0.0026 0.24143 C -0.01424 0.26134 -0.05035 0.28241 -0.06441 0.29305 " pathEditMode="relative" rAng="0" ptsTypes="aaaaa">
                                      <p:cBhvr>
                                        <p:cTn id="34" dur="2000" fill="hold"/>
                                        <p:tgtEl>
                                          <p:spTgt spid="11"/>
                                        </p:tgtEl>
                                        <p:attrNameLst>
                                          <p:attrName>ppt_x</p:attrName>
                                          <p:attrName>ppt_y</p:attrName>
                                        </p:attrNameLst>
                                      </p:cBhvr>
                                      <p:rCtr x="-1198" y="14653"/>
                                    </p:animMotion>
                                  </p:childTnLst>
                                </p:cTn>
                              </p:par>
                              <p:par>
                                <p:cTn id="35" presetID="0" presetClass="path" presetSubtype="0" accel="50000" decel="50000" fill="hold" grpId="2" nodeType="withEffect">
                                  <p:stCondLst>
                                    <p:cond delay="0"/>
                                  </p:stCondLst>
                                  <p:childTnLst>
                                    <p:animMotion origin="layout" path="M 0.00017 -3.33333E-6 L -0.03629 0.29445 " pathEditMode="relative" rAng="0" ptsTypes="AA">
                                      <p:cBhvr>
                                        <p:cTn id="36" dur="2000" fill="hold"/>
                                        <p:tgtEl>
                                          <p:spTgt spid="12"/>
                                        </p:tgtEl>
                                        <p:attrNameLst>
                                          <p:attrName>ppt_x</p:attrName>
                                          <p:attrName>ppt_y</p:attrName>
                                        </p:attrNameLst>
                                      </p:cBhvr>
                                      <p:rCtr x="-1823" y="14722"/>
                                    </p:animMotion>
                                  </p:childTnLst>
                                </p:cTn>
                              </p:par>
                              <p:par>
                                <p:cTn id="37" presetID="0" presetClass="path" presetSubtype="0" accel="50000" decel="50000" fill="hold" grpId="2" nodeType="withEffect">
                                  <p:stCondLst>
                                    <p:cond delay="0"/>
                                  </p:stCondLst>
                                  <p:childTnLst>
                                    <p:animMotion origin="layout" path="M -4.16667E-6 -3.33333E-6 C -0.00121 0.01273 -0.00225 0.0257 -0.01406 0.04561 C -0.02586 0.06551 -0.04739 0.09908 -0.071 0.11991 C -0.09461 0.14074 -0.12795 0.16088 -0.15572 0.17061 C -0.1835 0.18033 -0.21041 0.17755 -0.23802 0.17894 C -0.26562 0.18033 -0.29774 0.18148 -0.32152 0.17894 C -0.34531 0.17639 -0.36701 0.17246 -0.38107 0.16366 C -0.39513 0.15486 -0.40069 0.13773 -0.40642 0.12662 C -0.41215 0.11551 -0.41388 0.10348 -0.41579 0.09746 " pathEditMode="relative" rAng="0" ptsTypes="aaaaaaaaa">
                                      <p:cBhvr>
                                        <p:cTn id="38" dur="2000" fill="hold"/>
                                        <p:tgtEl>
                                          <p:spTgt spid="13"/>
                                        </p:tgtEl>
                                        <p:attrNameLst>
                                          <p:attrName>ppt_x</p:attrName>
                                          <p:attrName>ppt_y</p:attrName>
                                        </p:attrNameLst>
                                      </p:cBhvr>
                                      <p:rCtr x="-20799" y="9074"/>
                                    </p:animMotion>
                                  </p:childTnLst>
                                </p:cTn>
                              </p:par>
                              <p:par>
                                <p:cTn id="39" presetID="0" presetClass="path" presetSubtype="0" accel="50000" decel="50000" fill="hold" grpId="2" nodeType="withEffect">
                                  <p:stCondLst>
                                    <p:cond delay="0"/>
                                  </p:stCondLst>
                                  <p:childTnLst>
                                    <p:animMotion origin="layout" path="M 3.33333E-6 2.22222E-6 L 0.27604 -0.00093 " pathEditMode="relative" rAng="0" ptsTypes="AA">
                                      <p:cBhvr>
                                        <p:cTn id="40" dur="2000" fill="hold"/>
                                        <p:tgtEl>
                                          <p:spTgt spid="14"/>
                                        </p:tgtEl>
                                        <p:attrNameLst>
                                          <p:attrName>ppt_x</p:attrName>
                                          <p:attrName>ppt_y</p:attrName>
                                        </p:attrNameLst>
                                      </p:cBhvr>
                                      <p:rCtr x="13802" y="-46"/>
                                    </p:animMotion>
                                  </p:childTnLst>
                                </p:cTn>
                              </p:par>
                              <p:par>
                                <p:cTn id="41" presetID="10" presetClass="exit" presetSubtype="0" fill="hold" grpId="2" nodeType="withEffect">
                                  <p:stCondLst>
                                    <p:cond delay="0"/>
                                  </p:stCondLst>
                                  <p:childTnLst>
                                    <p:animEffect transition="out" filter="fade">
                                      <p:cBhvr>
                                        <p:cTn id="42" dur="1750"/>
                                        <p:tgtEl>
                                          <p:spTgt spid="4"/>
                                        </p:tgtEl>
                                      </p:cBhvr>
                                    </p:animEffect>
                                    <p:set>
                                      <p:cBhvr>
                                        <p:cTn id="43" dur="1" fill="hold">
                                          <p:stCondLst>
                                            <p:cond delay="1749"/>
                                          </p:stCondLst>
                                        </p:cTn>
                                        <p:tgtEl>
                                          <p:spTgt spid="4"/>
                                        </p:tgtEl>
                                        <p:attrNameLst>
                                          <p:attrName>style.visibility</p:attrName>
                                        </p:attrNameLst>
                                      </p:cBhvr>
                                      <p:to>
                                        <p:strVal val="hidden"/>
                                      </p:to>
                                    </p:se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250"/>
                                        <p:tgtEl>
                                          <p:spTgt spid="9"/>
                                        </p:tgtEl>
                                      </p:cBhvr>
                                    </p:animEffect>
                                  </p:childTnLst>
                                </p:cTn>
                              </p:par>
                              <p:par>
                                <p:cTn id="48" presetID="10" presetClass="exit" presetSubtype="0" fill="hold" grpId="1" nodeType="withEffect">
                                  <p:stCondLst>
                                    <p:cond delay="0"/>
                                  </p:stCondLst>
                                  <p:childTnLst>
                                    <p:animEffect transition="out" filter="fade">
                                      <p:cBhvr>
                                        <p:cTn id="49" dur="500"/>
                                        <p:tgtEl>
                                          <p:spTgt spid="8"/>
                                        </p:tgtEl>
                                      </p:cBhvr>
                                    </p:animEffect>
                                    <p:set>
                                      <p:cBhvr>
                                        <p:cTn id="50" dur="1" fill="hold">
                                          <p:stCondLst>
                                            <p:cond delay="499"/>
                                          </p:stCondLst>
                                        </p:cTn>
                                        <p:tgtEl>
                                          <p:spTgt spid="8"/>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4"/>
                                        </p:tgtEl>
                                      </p:cBhvr>
                                    </p:animEffect>
                                    <p:set>
                                      <p:cBhvr>
                                        <p:cTn id="65" dur="1" fill="hold">
                                          <p:stCondLst>
                                            <p:cond delay="499"/>
                                          </p:stCondLst>
                                        </p:cTn>
                                        <p:tgtEl>
                                          <p:spTgt spid="14"/>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 presetClass="exit" presetSubtype="6" fill="hold" grpId="1" nodeType="clickEffect">
                                  <p:stCondLst>
                                    <p:cond delay="0"/>
                                  </p:stCondLst>
                                  <p:childTnLst>
                                    <p:anim calcmode="lin" valueType="num">
                                      <p:cBhvr additive="base">
                                        <p:cTn id="69" dur="500"/>
                                        <p:tgtEl>
                                          <p:spTgt spid="9"/>
                                        </p:tgtEl>
                                        <p:attrNameLst>
                                          <p:attrName>ppt_x</p:attrName>
                                        </p:attrNameLst>
                                      </p:cBhvr>
                                      <p:tavLst>
                                        <p:tav tm="0">
                                          <p:val>
                                            <p:strVal val="ppt_x"/>
                                          </p:val>
                                        </p:tav>
                                        <p:tav tm="100000">
                                          <p:val>
                                            <p:strVal val="1+ppt_w/2"/>
                                          </p:val>
                                        </p:tav>
                                      </p:tavLst>
                                    </p:anim>
                                    <p:anim calcmode="lin" valueType="num">
                                      <p:cBhvr additive="base">
                                        <p:cTn id="70" dur="500"/>
                                        <p:tgtEl>
                                          <p:spTgt spid="9"/>
                                        </p:tgtEl>
                                        <p:attrNameLst>
                                          <p:attrName>ppt_y</p:attrName>
                                        </p:attrNameLst>
                                      </p:cBhvr>
                                      <p:tavLst>
                                        <p:tav tm="0">
                                          <p:val>
                                            <p:strVal val="ppt_y"/>
                                          </p:val>
                                        </p:tav>
                                        <p:tav tm="100000">
                                          <p:val>
                                            <p:strVal val="1+ppt_h/2"/>
                                          </p:val>
                                        </p:tav>
                                      </p:tavLst>
                                    </p:anim>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2"/>
      <p:bldP spid="9" grpId="0"/>
      <p:bldP spid="9" grpId="1"/>
      <p:bldP spid="8" grpId="0"/>
      <p:bldP spid="8" grpId="1"/>
      <p:bldP spid="8"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087" r="2864" b="1087"/>
          <a:stretch/>
        </p:blipFill>
        <p:spPr>
          <a:xfrm>
            <a:off x="0" y="-1"/>
            <a:ext cx="9144000" cy="6858001"/>
          </a:xfrm>
          <a:prstGeom prst="rect">
            <a:avLst/>
          </a:prstGeom>
        </p:spPr>
      </p:pic>
      <p:sp>
        <p:nvSpPr>
          <p:cNvPr id="5" name="Title 1"/>
          <p:cNvSpPr txBox="1">
            <a:spLocks/>
          </p:cNvSpPr>
          <p:nvPr/>
        </p:nvSpPr>
        <p:spPr>
          <a:xfrm>
            <a:off x="381000" y="228600"/>
            <a:ext cx="8382000" cy="6354762"/>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FFFF00"/>
                  </a:solidFill>
                </a:ln>
                <a:solidFill>
                  <a:srgbClr val="CC99FF"/>
                </a:solidFill>
                <a:effectLst>
                  <a:glow rad="101600">
                    <a:schemeClr val="tx1"/>
                  </a:glow>
                  <a:outerShdw blurRad="50800" dist="39000" dir="5460000" algn="tl">
                    <a:srgbClr val="000000">
                      <a:alpha val="38000"/>
                    </a:srgbClr>
                  </a:outerShdw>
                </a:effectLst>
              </a:rPr>
              <a:t>"Inasmuch as you saw that the stone was cut out of the mountain without hands, and that it broke in pieces the iron, the bronze, the clay, the silver, and the gold-the great God has made known to the king what will come to pass after this. The dream is certain, and its interpretation is sure."</a:t>
            </a:r>
            <a:r>
              <a:rPr lang="en-US" sz="3900" b="1" dirty="0">
                <a:ln w="11430">
                  <a:solidFill>
                    <a:srgbClr val="FFFF00"/>
                  </a:solidFill>
                </a:ln>
                <a:solidFill>
                  <a:srgbClr val="CC99FF"/>
                </a:solidFill>
                <a:effectLst>
                  <a:glow rad="101600">
                    <a:schemeClr val="tx1"/>
                  </a:glow>
                  <a:outerShdw blurRad="50800" dist="39000" dir="5460000" algn="tl">
                    <a:srgbClr val="000000">
                      <a:alpha val="38000"/>
                    </a:srgbClr>
                  </a:outerShdw>
                </a:effectLst>
              </a:rPr>
              <a:t> </a:t>
            </a:r>
            <a:r>
              <a:rPr lang="en-US" sz="3200" b="1" i="1" dirty="0">
                <a:ln w="11430">
                  <a:solidFill>
                    <a:srgbClr val="FFFF00"/>
                  </a:solidFill>
                </a:ln>
                <a:solidFill>
                  <a:srgbClr val="CC99FF"/>
                </a:solidFill>
                <a:effectLst>
                  <a:glow rad="101600">
                    <a:schemeClr val="tx1"/>
                  </a:glow>
                  <a:outerShdw blurRad="50800" dist="39000" dir="5460000" algn="tl">
                    <a:srgbClr val="000000">
                      <a:alpha val="38000"/>
                    </a:srgbClr>
                  </a:outerShdw>
                </a:effectLst>
              </a:rPr>
              <a:t>— Daniel 2:45 </a:t>
            </a:r>
          </a:p>
        </p:txBody>
      </p:sp>
      <p:sp>
        <p:nvSpPr>
          <p:cNvPr id="7" name="Title 1"/>
          <p:cNvSpPr txBox="1">
            <a:spLocks/>
          </p:cNvSpPr>
          <p:nvPr/>
        </p:nvSpPr>
        <p:spPr>
          <a:xfrm>
            <a:off x="1543187" y="3505200"/>
            <a:ext cx="5619613" cy="1143000"/>
          </a:xfrm>
          <a:prstGeom prst="rect">
            <a:avLst/>
          </a:prstGeom>
        </p:spPr>
        <p:txBody>
          <a:bodyPr vert="horz" lIns="91440" tIns="45720" rIns="91440" bIns="45720" rtlCol="0" anchor="ctr">
            <a:normAutofit/>
            <a:scene3d>
              <a:camera prst="orthographicFront"/>
              <a:lightRig rig="sunset" dir="t"/>
            </a:scene3d>
            <a:sp3d extrusionH="57150" contourW="12700" prstMaterial="plastic">
              <a:bevelT w="38100" h="38100"/>
              <a:contourClr>
                <a:srgbClr val="FFFFCC"/>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b="1" dirty="0">
                <a:ln w="17780" cmpd="sng">
                  <a:solidFill>
                    <a:srgbClr val="FFFFFF"/>
                  </a:solidFill>
                  <a:prstDash val="solid"/>
                  <a:miter lim="800000"/>
                </a:ln>
                <a:solidFill>
                  <a:srgbClr val="FF0000"/>
                </a:solidFill>
                <a:effectLst>
                  <a:glow rad="38100">
                    <a:srgbClr val="9966FF"/>
                  </a:glow>
                  <a:outerShdw blurRad="50800" algn="tl" rotWithShape="0">
                    <a:srgbClr val="000000"/>
                  </a:outerShdw>
                </a:effectLst>
              </a:rPr>
              <a:t>God has made known</a:t>
            </a:r>
            <a:endParaRPr lang="en-US" b="1" dirty="0">
              <a:ln w="17780" cmpd="sng">
                <a:noFill/>
                <a:prstDash val="solid"/>
                <a:miter lim="800000"/>
              </a:ln>
              <a:solidFill>
                <a:srgbClr val="FF0000"/>
              </a:solidFill>
              <a:effectLst>
                <a:glow rad="38100">
                  <a:srgbClr val="9966FF"/>
                </a:glow>
                <a:outerShdw blurRad="50800" algn="tl" rotWithShape="0">
                  <a:srgbClr val="000000"/>
                </a:outerShdw>
              </a:effectLst>
            </a:endParaRPr>
          </a:p>
        </p:txBody>
      </p:sp>
      <p:sp>
        <p:nvSpPr>
          <p:cNvPr id="8" name="Title 1"/>
          <p:cNvSpPr txBox="1">
            <a:spLocks/>
          </p:cNvSpPr>
          <p:nvPr/>
        </p:nvSpPr>
        <p:spPr>
          <a:xfrm>
            <a:off x="1371600" y="4191000"/>
            <a:ext cx="6019800" cy="1143000"/>
          </a:xfrm>
          <a:prstGeom prst="rect">
            <a:avLst/>
          </a:prstGeom>
        </p:spPr>
        <p:txBody>
          <a:bodyPr vert="horz" lIns="91440" tIns="45720" rIns="91440" bIns="45720" rtlCol="0" anchor="ctr">
            <a:normAutofit/>
            <a:scene3d>
              <a:camera prst="orthographicFront"/>
              <a:lightRig rig="sunset" dir="t"/>
            </a:scene3d>
            <a:sp3d extrusionH="57150" contourW="12700" prstMaterial="plastic">
              <a:bevelT w="38100" h="38100"/>
              <a:contourClr>
                <a:srgbClr val="FFFFCC"/>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b="1" dirty="0">
                <a:ln w="17780" cmpd="sng">
                  <a:solidFill>
                    <a:srgbClr val="FFFFFF"/>
                  </a:solidFill>
                  <a:prstDash val="solid"/>
                  <a:miter lim="800000"/>
                </a:ln>
                <a:solidFill>
                  <a:srgbClr val="FF0000"/>
                </a:solidFill>
                <a:effectLst>
                  <a:glow rad="38100">
                    <a:srgbClr val="9966FF"/>
                  </a:glow>
                  <a:outerShdw blurRad="50800" algn="tl" rotWithShape="0">
                    <a:srgbClr val="000000"/>
                  </a:outerShdw>
                </a:effectLst>
              </a:rPr>
              <a:t>what will come to pass</a:t>
            </a:r>
            <a:endParaRPr lang="en-US" b="1" dirty="0">
              <a:ln w="17780" cmpd="sng">
                <a:noFill/>
                <a:prstDash val="solid"/>
                <a:miter lim="800000"/>
              </a:ln>
              <a:solidFill>
                <a:srgbClr val="FF0000"/>
              </a:solidFill>
              <a:effectLst>
                <a:glow rad="38100">
                  <a:srgbClr val="9966FF"/>
                </a:glow>
                <a:outerShdw blurRad="50800" algn="tl" rotWithShape="0">
                  <a:srgbClr val="000000"/>
                </a:outerShdw>
              </a:effectLst>
            </a:endParaRPr>
          </a:p>
        </p:txBody>
      </p:sp>
    </p:spTree>
    <p:extLst>
      <p:ext uri="{BB962C8B-B14F-4D97-AF65-F5344CB8AC3E}">
        <p14:creationId xmlns:p14="http://schemas.microsoft.com/office/powerpoint/2010/main" val="290087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750"/>
                                        <p:tgtEl>
                                          <p:spTgt spid="7"/>
                                        </p:tgtEl>
                                      </p:cBhvr>
                                    </p:animEffect>
                                  </p:childTnLst>
                                </p:cTn>
                              </p:par>
                            </p:childTnLst>
                          </p:cTn>
                        </p:par>
                        <p:par>
                          <p:cTn id="14" fill="hold">
                            <p:stCondLst>
                              <p:cond delay="75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8668" r="1498"/>
          <a:stretch/>
        </p:blipFill>
        <p:spPr>
          <a:xfrm>
            <a:off x="0" y="0"/>
            <a:ext cx="9144000" cy="6858000"/>
          </a:xfrm>
          <a:prstGeom prst="rect">
            <a:avLst/>
          </a:prstGeom>
        </p:spPr>
      </p:pic>
      <p:sp>
        <p:nvSpPr>
          <p:cNvPr id="10" name="Title 1"/>
          <p:cNvSpPr txBox="1">
            <a:spLocks/>
          </p:cNvSpPr>
          <p:nvPr/>
        </p:nvSpPr>
        <p:spPr>
          <a:xfrm>
            <a:off x="3977833" y="4572000"/>
            <a:ext cx="26670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rPr>
              <a:t>refused</a:t>
            </a:r>
          </a:p>
        </p:txBody>
      </p:sp>
      <p:sp>
        <p:nvSpPr>
          <p:cNvPr id="5" name="Title 1"/>
          <p:cNvSpPr txBox="1">
            <a:spLocks/>
          </p:cNvSpPr>
          <p:nvPr/>
        </p:nvSpPr>
        <p:spPr>
          <a:xfrm>
            <a:off x="381000" y="533400"/>
            <a:ext cx="8458200" cy="5668962"/>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FF"/>
                </a:solidFill>
                <a:effectLst>
                  <a:glow rad="228600">
                    <a:schemeClr val="accent2">
                      <a:satMod val="175000"/>
                      <a:alpha val="80000"/>
                    </a:schemeClr>
                  </a:glow>
                  <a:outerShdw blurRad="50800" dist="39000" dir="5460000" algn="tl">
                    <a:srgbClr val="000000">
                      <a:alpha val="38000"/>
                    </a:srgbClr>
                  </a:outerShdw>
                </a:effectLst>
              </a:rPr>
              <a:t>O LORD, are not Your eyes on the truth? You have stricken them, But they have not grieved; You have consumed them, But they have refused to receive correction. They have made their faces harder than rock; They have refused to return. </a:t>
            </a:r>
            <a:r>
              <a:rPr lang="en-US" sz="3200" b="1" i="1" dirty="0">
                <a:ln w="11430"/>
                <a:solidFill>
                  <a:srgbClr val="CC99FF"/>
                </a:solidFill>
                <a:effectLst>
                  <a:glow rad="228600">
                    <a:schemeClr val="accent2">
                      <a:satMod val="175000"/>
                      <a:alpha val="80000"/>
                    </a:schemeClr>
                  </a:glow>
                  <a:outerShdw blurRad="50800" dist="39000" dir="5460000" algn="tl">
                    <a:srgbClr val="000000">
                      <a:alpha val="38000"/>
                    </a:srgbClr>
                  </a:outerShdw>
                </a:effectLst>
              </a:rPr>
              <a:t>— Jeremiah 5:3 </a:t>
            </a:r>
          </a:p>
        </p:txBody>
      </p:sp>
      <p:sp>
        <p:nvSpPr>
          <p:cNvPr id="9" name="Title 1"/>
          <p:cNvSpPr txBox="1">
            <a:spLocks/>
          </p:cNvSpPr>
          <p:nvPr/>
        </p:nvSpPr>
        <p:spPr>
          <a:xfrm>
            <a:off x="128016" y="3227832"/>
            <a:ext cx="26670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rPr>
              <a:t>refused</a:t>
            </a:r>
          </a:p>
        </p:txBody>
      </p:sp>
      <p:sp>
        <p:nvSpPr>
          <p:cNvPr id="7" name="Title 1"/>
          <p:cNvSpPr txBox="1">
            <a:spLocks/>
          </p:cNvSpPr>
          <p:nvPr/>
        </p:nvSpPr>
        <p:spPr>
          <a:xfrm>
            <a:off x="381000" y="533400"/>
            <a:ext cx="8458200" cy="5668962"/>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prstMaterial="metal">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FF"/>
                </a:solidFill>
                <a:effectLst>
                  <a:glow rad="101600">
                    <a:schemeClr val="accent1">
                      <a:lumMod val="50000"/>
                    </a:schemeClr>
                  </a:glow>
                  <a:outerShdw blurRad="50800" dist="39000" dir="5460000" algn="tl">
                    <a:srgbClr val="000000">
                      <a:alpha val="38000"/>
                    </a:srgbClr>
                  </a:outerShdw>
                </a:effectLst>
              </a:rPr>
              <a:t>O LORD, are not Your eyes on the truth? You have stricken them, But they have not grieved; You have consumed them, But they have refused</a:t>
            </a:r>
            <a:r>
              <a:rPr lang="en-US" b="1" dirty="0">
                <a:ln w="11430">
                  <a:solidFill>
                    <a:schemeClr val="bg1"/>
                  </a:solidFill>
                </a:ln>
                <a:solidFill>
                  <a:srgbClr val="CC99FF"/>
                </a:solidFill>
                <a:effectLst>
                  <a:glow rad="101600">
                    <a:schemeClr val="accent1">
                      <a:lumMod val="50000"/>
                    </a:schemeClr>
                  </a:glow>
                  <a:outerShdw blurRad="50800" dist="39000" dir="5460000" algn="tl">
                    <a:srgbClr val="000000">
                      <a:alpha val="38000"/>
                    </a:srgbClr>
                  </a:outerShdw>
                </a:effectLst>
              </a:rPr>
              <a:t> </a:t>
            </a:r>
            <a:r>
              <a:rPr lang="en-US" b="1" dirty="0">
                <a:ln w="11430"/>
                <a:solidFill>
                  <a:srgbClr val="CC99FF"/>
                </a:solidFill>
                <a:effectLst>
                  <a:glow rad="101600">
                    <a:schemeClr val="accent1">
                      <a:lumMod val="50000"/>
                    </a:schemeClr>
                  </a:glow>
                  <a:outerShdw blurRad="50800" dist="39000" dir="5460000" algn="tl">
                    <a:srgbClr val="000000">
                      <a:alpha val="38000"/>
                    </a:srgbClr>
                  </a:outerShdw>
                </a:effectLst>
              </a:rPr>
              <a:t>to receive correction. They have made their faces harder than rock; They have refused to return. </a:t>
            </a:r>
            <a:r>
              <a:rPr lang="en-US" sz="3200" b="1" i="1" dirty="0">
                <a:ln w="11430"/>
                <a:solidFill>
                  <a:srgbClr val="CC99FF"/>
                </a:solidFill>
                <a:effectLst>
                  <a:glow rad="101600">
                    <a:schemeClr val="accent1">
                      <a:lumMod val="50000"/>
                    </a:schemeClr>
                  </a:glow>
                  <a:outerShdw blurRad="50800" dist="39000" dir="5460000" algn="tl">
                    <a:srgbClr val="000000">
                      <a:alpha val="38000"/>
                    </a:srgbClr>
                  </a:outerShdw>
                </a:effectLst>
              </a:rPr>
              <a:t>— Jeremiah 5:3 </a:t>
            </a:r>
          </a:p>
        </p:txBody>
      </p:sp>
      <p:sp>
        <p:nvSpPr>
          <p:cNvPr id="6" name="Text Box 6"/>
          <p:cNvSpPr txBox="1">
            <a:spLocks noChangeArrowheads="1"/>
          </p:cNvSpPr>
          <p:nvPr/>
        </p:nvSpPr>
        <p:spPr bwMode="auto">
          <a:xfrm>
            <a:off x="1143000" y="2219742"/>
            <a:ext cx="70104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flat" dir="t">
                <a:rot lat="0" lon="0" rev="6600000"/>
              </a:lightRig>
            </a:scene3d>
            <a:sp3d extrusionH="25400" contourW="8890">
              <a:bevelT w="38100" h="31750"/>
              <a:contourClr>
                <a:schemeClr val="accent6">
                  <a:lumMod val="50000"/>
                </a:schemeClr>
              </a:contourClr>
            </a:sp3d>
          </a:bodyPr>
          <a:lstStyle/>
          <a:p>
            <a:pPr lvl="0" algn="ctr"/>
            <a:r>
              <a:rPr lang="en-US" sz="4400" b="1" dirty="0">
                <a:ln w="11430"/>
                <a:solidFill>
                  <a:srgbClr val="CC99FF"/>
                </a:solidFill>
                <a:effectLst>
                  <a:glow rad="228600">
                    <a:schemeClr val="accent2">
                      <a:satMod val="175000"/>
                      <a:alpha val="80000"/>
                    </a:schemeClr>
                  </a:glow>
                  <a:outerShdw blurRad="50800" dist="39000" dir="5460000" algn="tl">
                    <a:srgbClr val="000000">
                      <a:alpha val="38000"/>
                    </a:srgbClr>
                  </a:outerShdw>
                </a:effectLst>
              </a:rPr>
              <a:t>His heart is as hard as stone, Even as hard as the lower millstone. </a:t>
            </a:r>
            <a:r>
              <a:rPr lang="en-US" sz="3200" b="1" i="1" dirty="0">
                <a:ln w="11430"/>
                <a:solidFill>
                  <a:srgbClr val="CC99FF"/>
                </a:solidFill>
                <a:effectLst>
                  <a:glow rad="228600">
                    <a:schemeClr val="accent2">
                      <a:satMod val="175000"/>
                      <a:alpha val="80000"/>
                    </a:schemeClr>
                  </a:glow>
                  <a:outerShdw blurRad="50800" dist="39000" dir="5460000" algn="tl">
                    <a:srgbClr val="000000">
                      <a:alpha val="38000"/>
                    </a:srgbClr>
                  </a:outerShdw>
                </a:effectLst>
              </a:rPr>
              <a:t>— Job 41:24</a:t>
            </a:r>
          </a:p>
        </p:txBody>
      </p:sp>
      <p:sp>
        <p:nvSpPr>
          <p:cNvPr id="8" name="Text Box 6"/>
          <p:cNvSpPr txBox="1">
            <a:spLocks noChangeArrowheads="1"/>
          </p:cNvSpPr>
          <p:nvPr/>
        </p:nvSpPr>
        <p:spPr bwMode="auto">
          <a:xfrm>
            <a:off x="1143000" y="2209800"/>
            <a:ext cx="70104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flat" dir="t">
                <a:rot lat="0" lon="0" rev="6600000"/>
              </a:lightRig>
            </a:scene3d>
            <a:sp3d extrusionH="25400" contourW="8890" prstMaterial="metal">
              <a:bevelT w="38100" h="31750"/>
              <a:contourClr>
                <a:schemeClr val="accent6">
                  <a:lumMod val="50000"/>
                </a:schemeClr>
              </a:contourClr>
            </a:sp3d>
          </a:bodyPr>
          <a:lstStyle/>
          <a:p>
            <a:pPr lvl="0" algn="ctr"/>
            <a:r>
              <a:rPr lang="en-US" sz="4400" b="1" dirty="0">
                <a:ln w="11430"/>
                <a:solidFill>
                  <a:srgbClr val="CC99FF"/>
                </a:solidFill>
                <a:effectLst>
                  <a:glow rad="101600">
                    <a:schemeClr val="accent1">
                      <a:lumMod val="75000"/>
                    </a:schemeClr>
                  </a:glow>
                  <a:outerShdw blurRad="50800" dist="39000" dir="5460000" algn="tl">
                    <a:srgbClr val="000000">
                      <a:alpha val="38000"/>
                    </a:srgbClr>
                  </a:outerShdw>
                </a:effectLst>
              </a:rPr>
              <a:t>His heart is as hard as stone, Even as hard as the lower millstone. </a:t>
            </a:r>
            <a:r>
              <a:rPr lang="en-US" sz="3200" b="1" i="1" dirty="0">
                <a:ln w="11430"/>
                <a:solidFill>
                  <a:srgbClr val="CC99FF"/>
                </a:solidFill>
                <a:effectLst>
                  <a:glow rad="101600">
                    <a:schemeClr val="accent1">
                      <a:lumMod val="75000"/>
                    </a:schemeClr>
                  </a:glow>
                  <a:outerShdw blurRad="50800" dist="39000" dir="5460000" algn="tl">
                    <a:srgbClr val="000000">
                      <a:alpha val="38000"/>
                    </a:srgbClr>
                  </a:outerShdw>
                </a:effectLst>
              </a:rPr>
              <a:t>— Job 41:24</a:t>
            </a:r>
          </a:p>
        </p:txBody>
      </p:sp>
      <p:sp>
        <p:nvSpPr>
          <p:cNvPr id="11" name="Title 1"/>
          <p:cNvSpPr txBox="1">
            <a:spLocks/>
          </p:cNvSpPr>
          <p:nvPr/>
        </p:nvSpPr>
        <p:spPr>
          <a:xfrm>
            <a:off x="5486400" y="3895344"/>
            <a:ext cx="1785938" cy="1141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noFill/>
                  <a:prstDash val="solid"/>
                </a:ln>
                <a:effectLst>
                  <a:glow rad="63500">
                    <a:schemeClr val="bg1"/>
                  </a:glow>
                  <a:outerShdw blurRad="63500" dir="3600000" algn="tl" rotWithShape="0">
                    <a:srgbClr val="000000">
                      <a:alpha val="70000"/>
                    </a:srgbClr>
                  </a:outerShdw>
                </a:effectLst>
              </a:rPr>
              <a:t>hard</a:t>
            </a:r>
          </a:p>
        </p:txBody>
      </p:sp>
      <p:sp>
        <p:nvSpPr>
          <p:cNvPr id="13" name="Title 1"/>
          <p:cNvSpPr txBox="1">
            <a:spLocks/>
          </p:cNvSpPr>
          <p:nvPr/>
        </p:nvSpPr>
        <p:spPr>
          <a:xfrm>
            <a:off x="2492541" y="2229388"/>
            <a:ext cx="34290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noFill/>
                  <a:prstDash val="solid"/>
                </a:ln>
                <a:effectLst>
                  <a:glow rad="63500">
                    <a:schemeClr val="bg1"/>
                  </a:glow>
                  <a:outerShdw blurRad="63500" dir="3600000" algn="tl" rotWithShape="0">
                    <a:srgbClr val="000000">
                      <a:alpha val="70000"/>
                    </a:srgbClr>
                  </a:outerShdw>
                </a:effectLst>
              </a:rPr>
              <a:t>dead stone</a:t>
            </a:r>
          </a:p>
        </p:txBody>
      </p:sp>
      <p:sp>
        <p:nvSpPr>
          <p:cNvPr id="14" name="Title 1"/>
          <p:cNvSpPr txBox="1">
            <a:spLocks/>
          </p:cNvSpPr>
          <p:nvPr/>
        </p:nvSpPr>
        <p:spPr>
          <a:xfrm>
            <a:off x="3810000" y="2744401"/>
            <a:ext cx="1039729" cy="989399"/>
          </a:xfrm>
          <a:prstGeom prst="rect">
            <a:avLst/>
          </a:prstGeom>
        </p:spPr>
        <p:txBody>
          <a:bodyPr vert="horz" lIns="91440" tIns="45720" rIns="91440" bIns="45720" rtlCol="0" anchor="ctr">
            <a:noAutofit/>
            <a:scene3d>
              <a:camera prst="orthographicFront"/>
              <a:lightRig rig="flat" dir="t">
                <a:rot lat="0" lon="0" rev="6600000"/>
              </a:lightRig>
            </a:scene3d>
            <a:sp3d extrusionH="25400" contourW="8890" prstMaterial="metal">
              <a:bevelT w="38100" h="31750"/>
              <a:contourClr>
                <a:srgbClr val="660033"/>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noFill/>
                  <a:prstDash val="solid"/>
                </a:ln>
                <a:solidFill>
                  <a:srgbClr val="CC99FF"/>
                </a:solidFill>
                <a:effectLst>
                  <a:glow rad="88900">
                    <a:schemeClr val="bg1"/>
                  </a:glow>
                  <a:outerShdw blurRad="63500" dir="3600000" algn="tl" rotWithShape="0">
                    <a:srgbClr val="000000">
                      <a:alpha val="70000"/>
                    </a:srgbClr>
                  </a:outerShdw>
                </a:effectLst>
              </a:rPr>
              <a:t> </a:t>
            </a:r>
            <a:r>
              <a:rPr lang="en-US" sz="5000" b="1" dirty="0">
                <a:ln w="6350" cmpd="sng">
                  <a:noFill/>
                  <a:prstDash val="solid"/>
                </a:ln>
                <a:solidFill>
                  <a:srgbClr val="CC99FF"/>
                </a:solidFill>
                <a:effectLst>
                  <a:glow rad="88900">
                    <a:schemeClr val="bg1"/>
                  </a:glow>
                  <a:outerShdw blurRad="63500" dir="3600000" algn="tl" rotWithShape="0">
                    <a:srgbClr val="000000">
                      <a:alpha val="70000"/>
                    </a:srgbClr>
                  </a:outerShdw>
                </a:effectLst>
              </a:rPr>
              <a:t> </a:t>
            </a:r>
            <a:r>
              <a:rPr lang="en-US" b="1" dirty="0">
                <a:ln w="6350" cmpd="sng">
                  <a:noFill/>
                  <a:prstDash val="solid"/>
                </a:ln>
                <a:solidFill>
                  <a:srgbClr val="CC99FF"/>
                </a:solidFill>
                <a:effectLst>
                  <a:glow rad="88900">
                    <a:schemeClr val="bg1"/>
                  </a:glow>
                  <a:outerShdw blurRad="63500" dir="3600000" algn="tl" rotWithShape="0">
                    <a:srgbClr val="000000">
                      <a:alpha val="70000"/>
                    </a:srgbClr>
                  </a:outerShdw>
                </a:effectLst>
              </a:rPr>
              <a:t>d</a:t>
            </a:r>
          </a:p>
        </p:txBody>
      </p:sp>
      <p:sp>
        <p:nvSpPr>
          <p:cNvPr id="15" name="Title 1"/>
          <p:cNvSpPr txBox="1">
            <a:spLocks/>
          </p:cNvSpPr>
          <p:nvPr/>
        </p:nvSpPr>
        <p:spPr>
          <a:xfrm>
            <a:off x="4953000" y="2039112"/>
            <a:ext cx="1039729" cy="1074340"/>
          </a:xfrm>
          <a:prstGeom prst="rect">
            <a:avLst/>
          </a:prstGeom>
        </p:spPr>
        <p:txBody>
          <a:bodyPr vert="horz" lIns="91440" tIns="45720" rIns="91440" bIns="45720" rtlCol="0" anchor="ctr">
            <a:noAutofit/>
            <a:scene3d>
              <a:camera prst="orthographicFront"/>
              <a:lightRig rig="flat" dir="t">
                <a:rot lat="0" lon="0" rev="6600000"/>
              </a:lightRig>
            </a:scene3d>
            <a:sp3d extrusionH="25400" contourW="8890" prstMaterial="metal">
              <a:bevelT w="38100" h="31750"/>
              <a:contourClr>
                <a:srgbClr val="660033"/>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n w="6350" cmpd="sng">
                  <a:noFill/>
                  <a:prstDash val="solid"/>
                </a:ln>
                <a:solidFill>
                  <a:srgbClr val="CC99FF"/>
                </a:solidFill>
                <a:effectLst>
                  <a:glow rad="88900">
                    <a:schemeClr val="bg1"/>
                  </a:glow>
                  <a:outerShdw blurRad="63500" dir="3600000" algn="tl" rotWithShape="0">
                    <a:srgbClr val="000000">
                      <a:alpha val="70000"/>
                    </a:srgbClr>
                  </a:outerShdw>
                </a:effectLst>
              </a:rPr>
              <a:t> </a:t>
            </a:r>
            <a:r>
              <a:rPr lang="en-US" sz="4800" b="1" dirty="0">
                <a:ln w="6350" cmpd="sng">
                  <a:noFill/>
                  <a:prstDash val="solid"/>
                </a:ln>
                <a:solidFill>
                  <a:srgbClr val="CC99FF"/>
                </a:solidFill>
                <a:effectLst>
                  <a:glow rad="88900">
                    <a:schemeClr val="bg1"/>
                  </a:glow>
                  <a:outerShdw blurRad="63500" dir="3600000" algn="tl" rotWithShape="0">
                    <a:srgbClr val="000000">
                      <a:alpha val="70000"/>
                    </a:srgbClr>
                  </a:outerShdw>
                </a:effectLst>
              </a:rPr>
              <a:t> </a:t>
            </a:r>
            <a:r>
              <a:rPr lang="en-US" b="1" dirty="0">
                <a:ln w="6350" cmpd="sng">
                  <a:noFill/>
                  <a:prstDash val="solid"/>
                </a:ln>
                <a:solidFill>
                  <a:srgbClr val="CC99FF"/>
                </a:solidFill>
                <a:effectLst>
                  <a:glow rad="88900">
                    <a:schemeClr val="bg1"/>
                  </a:glow>
                  <a:outerShdw blurRad="63500" dir="3600000" algn="tl" rotWithShape="0">
                    <a:srgbClr val="000000">
                      <a:alpha val="70000"/>
                    </a:srgbClr>
                  </a:outerShdw>
                </a:effectLst>
              </a:rPr>
              <a:t>d</a:t>
            </a:r>
          </a:p>
        </p:txBody>
      </p:sp>
      <p:sp>
        <p:nvSpPr>
          <p:cNvPr id="16" name="Title 1"/>
          <p:cNvSpPr txBox="1">
            <a:spLocks/>
          </p:cNvSpPr>
          <p:nvPr/>
        </p:nvSpPr>
        <p:spPr>
          <a:xfrm>
            <a:off x="2133600" y="2057400"/>
            <a:ext cx="1039729" cy="1074340"/>
          </a:xfrm>
          <a:prstGeom prst="rect">
            <a:avLst/>
          </a:prstGeom>
        </p:spPr>
        <p:txBody>
          <a:bodyPr vert="horz" lIns="91440" tIns="45720" rIns="91440" bIns="45720" rtlCol="0" anchor="ctr">
            <a:noAutofit/>
            <a:scene3d>
              <a:camera prst="orthographicFront"/>
              <a:lightRig rig="flat" dir="t">
                <a:rot lat="0" lon="0" rev="6600000"/>
              </a:lightRig>
            </a:scene3d>
            <a:sp3d extrusionH="25400" contourW="8890" prstMaterial="metal">
              <a:bevelT w="38100" h="31750"/>
              <a:contourClr>
                <a:srgbClr val="660033"/>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noFill/>
                  <a:prstDash val="solid"/>
                </a:ln>
                <a:solidFill>
                  <a:srgbClr val="CC99FF"/>
                </a:solidFill>
                <a:effectLst>
                  <a:glow rad="88900">
                    <a:schemeClr val="bg1"/>
                  </a:glow>
                  <a:outerShdw blurRad="63500" dir="3600000" algn="tl" rotWithShape="0">
                    <a:srgbClr val="000000">
                      <a:alpha val="70000"/>
                    </a:srgbClr>
                  </a:outerShdw>
                </a:effectLst>
              </a:rPr>
              <a:t>  </a:t>
            </a:r>
            <a:r>
              <a:rPr lang="en-US" b="1" dirty="0" err="1">
                <a:ln w="6350" cmpd="sng">
                  <a:noFill/>
                  <a:prstDash val="solid"/>
                </a:ln>
                <a:solidFill>
                  <a:srgbClr val="CC99FF"/>
                </a:solidFill>
                <a:effectLst>
                  <a:glow rad="88900">
                    <a:schemeClr val="bg1"/>
                  </a:glow>
                  <a:outerShdw blurRad="63500" dir="3600000" algn="tl" rotWithShape="0">
                    <a:srgbClr val="000000">
                      <a:alpha val="70000"/>
                    </a:srgbClr>
                  </a:outerShdw>
                </a:effectLst>
              </a:rPr>
              <a:t>ea</a:t>
            </a:r>
            <a:endParaRPr lang="en-US" b="1" dirty="0">
              <a:ln w="6350" cmpd="sng">
                <a:noFill/>
                <a:prstDash val="solid"/>
              </a:ln>
              <a:solidFill>
                <a:srgbClr val="CC99FF"/>
              </a:solidFill>
              <a:effectLst>
                <a:glow rad="88900">
                  <a:schemeClr val="bg1"/>
                </a:glow>
                <a:outerShdw blurRad="63500" dir="3600000" algn="tl" rotWithShape="0">
                  <a:srgbClr val="000000">
                    <a:alpha val="70000"/>
                  </a:srgbClr>
                </a:outerShdw>
              </a:effectLst>
            </a:endParaRPr>
          </a:p>
        </p:txBody>
      </p:sp>
      <p:sp>
        <p:nvSpPr>
          <p:cNvPr id="12" name="Title 1"/>
          <p:cNvSpPr txBox="1">
            <a:spLocks/>
          </p:cNvSpPr>
          <p:nvPr/>
        </p:nvSpPr>
        <p:spPr>
          <a:xfrm>
            <a:off x="6163056" y="2057400"/>
            <a:ext cx="19812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noFill/>
                  <a:prstDash val="solid"/>
                </a:ln>
                <a:effectLst>
                  <a:glow rad="63500">
                    <a:schemeClr val="bg1"/>
                  </a:glow>
                  <a:outerShdw blurRad="63500" dir="3600000" algn="tl" rotWithShape="0">
                    <a:srgbClr val="000000">
                      <a:alpha val="70000"/>
                    </a:srgbClr>
                  </a:outerShdw>
                </a:effectLst>
              </a:rPr>
              <a:t>stone</a:t>
            </a:r>
          </a:p>
        </p:txBody>
      </p:sp>
      <p:sp>
        <p:nvSpPr>
          <p:cNvPr id="18" name="Rectangle 12">
            <a:extLst>
              <a:ext uri="{FF2B5EF4-FFF2-40B4-BE49-F238E27FC236}">
                <a16:creationId xmlns:a16="http://schemas.microsoft.com/office/drawing/2014/main" id="{152579E2-FA39-47B9-8021-331AAFD5AFF3}"/>
              </a:ext>
            </a:extLst>
          </p:cNvPr>
          <p:cNvSpPr>
            <a:spLocks noChangeArrowheads="1"/>
          </p:cNvSpPr>
          <p:nvPr/>
        </p:nvSpPr>
        <p:spPr bwMode="auto">
          <a:xfrm>
            <a:off x="2185219" y="3310218"/>
            <a:ext cx="2830533"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to receive</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20" name="Rectangle 12">
            <a:extLst>
              <a:ext uri="{FF2B5EF4-FFF2-40B4-BE49-F238E27FC236}">
                <a16:creationId xmlns:a16="http://schemas.microsoft.com/office/drawing/2014/main" id="{F7C8500A-68C2-4C74-8FC4-1D858F3E9D84}"/>
              </a:ext>
            </a:extLst>
          </p:cNvPr>
          <p:cNvSpPr>
            <a:spLocks noChangeArrowheads="1"/>
          </p:cNvSpPr>
          <p:nvPr/>
        </p:nvSpPr>
        <p:spPr bwMode="auto">
          <a:xfrm>
            <a:off x="6078035" y="4746811"/>
            <a:ext cx="2554688" cy="786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to return</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17" name="Rectangle 2">
            <a:extLst>
              <a:ext uri="{FF2B5EF4-FFF2-40B4-BE49-F238E27FC236}">
                <a16:creationId xmlns:a16="http://schemas.microsoft.com/office/drawing/2014/main" id="{85161914-9719-4114-8A31-D8FF931EEEAB}"/>
              </a:ext>
            </a:extLst>
          </p:cNvPr>
          <p:cNvSpPr txBox="1">
            <a:spLocks noChangeArrowheads="1"/>
          </p:cNvSpPr>
          <p:nvPr/>
        </p:nvSpPr>
        <p:spPr bwMode="auto">
          <a:xfrm>
            <a:off x="271847" y="3433916"/>
            <a:ext cx="2370571" cy="722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kumimoji="0" lang="en-US" altLang="en-US"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rPr>
              <a:t>refused</a:t>
            </a:r>
            <a:endParaRPr kumimoji="0" lang="en-US" altLang="en-US"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ndParaRPr>
          </a:p>
        </p:txBody>
      </p:sp>
      <p:sp>
        <p:nvSpPr>
          <p:cNvPr id="19" name="Rectangle 2">
            <a:extLst>
              <a:ext uri="{FF2B5EF4-FFF2-40B4-BE49-F238E27FC236}">
                <a16:creationId xmlns:a16="http://schemas.microsoft.com/office/drawing/2014/main" id="{D11ABDF9-22AC-422E-822B-E1953396376B}"/>
              </a:ext>
            </a:extLst>
          </p:cNvPr>
          <p:cNvSpPr txBox="1">
            <a:spLocks noChangeArrowheads="1"/>
          </p:cNvSpPr>
          <p:nvPr/>
        </p:nvSpPr>
        <p:spPr bwMode="auto">
          <a:xfrm>
            <a:off x="4040659" y="4766187"/>
            <a:ext cx="2537122" cy="73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kumimoji="0" lang="en-US" altLang="en-US"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rPr>
              <a:t>refused</a:t>
            </a:r>
            <a:endParaRPr kumimoji="0" lang="en-US" altLang="en-US"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ndParaRPr>
          </a:p>
        </p:txBody>
      </p:sp>
      <p:sp>
        <p:nvSpPr>
          <p:cNvPr id="22" name="Rectangle 2">
            <a:extLst>
              <a:ext uri="{FF2B5EF4-FFF2-40B4-BE49-F238E27FC236}">
                <a16:creationId xmlns:a16="http://schemas.microsoft.com/office/drawing/2014/main" id="{8EB7C591-8261-45C8-AD4C-964132B76EA7}"/>
              </a:ext>
            </a:extLst>
          </p:cNvPr>
          <p:cNvSpPr txBox="1">
            <a:spLocks noChangeArrowheads="1"/>
          </p:cNvSpPr>
          <p:nvPr/>
        </p:nvSpPr>
        <p:spPr bwMode="auto">
          <a:xfrm>
            <a:off x="3039035" y="2081142"/>
            <a:ext cx="3200400" cy="741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chemeClr val="bg1"/>
                  </a:solidFill>
                  <a:prstDash val="solid"/>
                  <a:miter lim="800000"/>
                </a:ln>
                <a:solidFill>
                  <a:srgbClr val="FF0000"/>
                </a:solidFill>
                <a:effectLst>
                  <a:glow rad="76200">
                    <a:schemeClr val="bg1">
                      <a:lumMod val="65000"/>
                    </a:schemeClr>
                  </a:glow>
                  <a:outerShdw blurRad="50800" algn="tl" rotWithShape="0">
                    <a:srgbClr val="000000"/>
                  </a:outerShdw>
                </a:effectLst>
                <a:uLnTx/>
                <a:uFillTx/>
                <a:latin typeface="Calibri" panose="020F0502020204030204" pitchFamily="34" charset="0"/>
                <a:ea typeface="+mj-ea"/>
                <a:cs typeface="+mj-cs"/>
              </a:rPr>
              <a:t>not grieved</a:t>
            </a:r>
            <a:endParaRPr kumimoji="0" lang="en-US" altLang="en-US" sz="4400" b="1" i="1" u="none" strike="noStrike" kern="0" cap="none" spc="0" normalizeH="0" baseline="0" noProof="0" dirty="0">
              <a:ln w="3175" cmpd="sng">
                <a:solidFill>
                  <a:schemeClr val="bg1"/>
                </a:solidFill>
                <a:prstDash val="solid"/>
                <a:miter lim="800000"/>
              </a:ln>
              <a:solidFill>
                <a:srgbClr val="FF0000"/>
              </a:solidFill>
              <a:effectLst>
                <a:glow rad="76200">
                  <a:schemeClr val="bg1">
                    <a:lumMod val="65000"/>
                  </a:schemeClr>
                </a:glow>
                <a:outerShdw blurRad="50800" algn="tl" rotWithShape="0">
                  <a:srgbClr val="000000"/>
                </a:outerShdw>
              </a:effectLst>
              <a:uLnTx/>
              <a:uFillTx/>
              <a:latin typeface="Calibri" panose="020F0502020204030204" pitchFamily="34" charset="0"/>
              <a:ea typeface="+mj-ea"/>
              <a:cs typeface="+mj-cs"/>
            </a:endParaRPr>
          </a:p>
        </p:txBody>
      </p:sp>
      <p:sp>
        <p:nvSpPr>
          <p:cNvPr id="23" name="Rectangle 2">
            <a:extLst>
              <a:ext uri="{FF2B5EF4-FFF2-40B4-BE49-F238E27FC236}">
                <a16:creationId xmlns:a16="http://schemas.microsoft.com/office/drawing/2014/main" id="{3709C465-A0FD-4C17-ABB9-C74E98454396}"/>
              </a:ext>
            </a:extLst>
          </p:cNvPr>
          <p:cNvSpPr txBox="1">
            <a:spLocks noChangeArrowheads="1"/>
          </p:cNvSpPr>
          <p:nvPr/>
        </p:nvSpPr>
        <p:spPr bwMode="auto">
          <a:xfrm>
            <a:off x="3054226" y="2089107"/>
            <a:ext cx="3200400" cy="741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chemeClr val="bg1"/>
                  </a:solidFill>
                  <a:prstDash val="solid"/>
                  <a:miter lim="800000"/>
                </a:ln>
                <a:solidFill>
                  <a:schemeClr val="tx2">
                    <a:lumMod val="60000"/>
                    <a:lumOff val="40000"/>
                  </a:schemeClr>
                </a:solidFill>
                <a:effectLst>
                  <a:glow rad="76200">
                    <a:schemeClr val="tx1">
                      <a:lumMod val="85000"/>
                      <a:lumOff val="15000"/>
                    </a:schemeClr>
                  </a:glow>
                  <a:outerShdw blurRad="50800" algn="tl" rotWithShape="0">
                    <a:srgbClr val="000000"/>
                  </a:outerShdw>
                </a:effectLst>
                <a:uLnTx/>
                <a:uFillTx/>
                <a:latin typeface="Calibri" panose="020F0502020204030204" pitchFamily="34" charset="0"/>
                <a:ea typeface="+mj-ea"/>
                <a:cs typeface="+mj-cs"/>
              </a:rPr>
              <a:t>repentance</a:t>
            </a:r>
            <a:endParaRPr kumimoji="0" lang="en-US" altLang="en-US" sz="4400" b="1" i="1" u="none" strike="noStrike" kern="0" cap="none" spc="0" normalizeH="0" baseline="0" noProof="0" dirty="0">
              <a:ln w="3175" cmpd="sng">
                <a:solidFill>
                  <a:schemeClr val="bg1"/>
                </a:solidFill>
                <a:prstDash val="solid"/>
                <a:miter lim="800000"/>
              </a:ln>
              <a:solidFill>
                <a:schemeClr val="tx2">
                  <a:lumMod val="60000"/>
                  <a:lumOff val="40000"/>
                </a:schemeClr>
              </a:solidFill>
              <a:effectLst>
                <a:glow rad="76200">
                  <a:schemeClr val="tx1">
                    <a:lumMod val="85000"/>
                    <a:lumOff val="15000"/>
                  </a:schemeClr>
                </a:glow>
                <a:outerShdw blurRad="50800" algn="tl" rotWithShape="0">
                  <a:srgbClr val="000000"/>
                </a:outerShdw>
              </a:effectLst>
              <a:uLnTx/>
              <a:uFillTx/>
              <a:latin typeface="Calibri" panose="020F0502020204030204" pitchFamily="34" charset="0"/>
              <a:ea typeface="+mj-ea"/>
              <a:cs typeface="+mj-cs"/>
            </a:endParaRPr>
          </a:p>
        </p:txBody>
      </p:sp>
      <p:sp>
        <p:nvSpPr>
          <p:cNvPr id="21" name="&quot;No&quot; Symbol 39">
            <a:extLst>
              <a:ext uri="{FF2B5EF4-FFF2-40B4-BE49-F238E27FC236}">
                <a16:creationId xmlns:a16="http://schemas.microsoft.com/office/drawing/2014/main" id="{23CD9CF1-439F-4D19-AAD9-5691F9824E59}"/>
              </a:ext>
            </a:extLst>
          </p:cNvPr>
          <p:cNvSpPr/>
          <p:nvPr/>
        </p:nvSpPr>
        <p:spPr>
          <a:xfrm>
            <a:off x="4122477" y="1983544"/>
            <a:ext cx="976852" cy="977491"/>
          </a:xfrm>
          <a:prstGeom prst="noSmoking">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956206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ppt_w</p:attrName>
                                        </p:attrNameLst>
                                      </p:cBhvr>
                                      <p:tavLst>
                                        <p:tav tm="0" fmla="#ppt_w*sin(2.5*pi*$)">
                                          <p:val>
                                            <p:fltVal val="0"/>
                                          </p:val>
                                        </p:tav>
                                        <p:tav tm="100000">
                                          <p:val>
                                            <p:fltVal val="1"/>
                                          </p:val>
                                        </p:tav>
                                      </p:tavLst>
                                    </p:anim>
                                    <p:anim calcmode="lin" valueType="num">
                                      <p:cBhvr>
                                        <p:cTn id="14"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18" presetClass="emph" presetSubtype="0" fill="hold" grpId="1" nodeType="withEffect">
                                  <p:stCondLst>
                                    <p:cond delay="0"/>
                                  </p:stCondLst>
                                  <p:childTnLst>
                                    <p:set>
                                      <p:cBhvr override="childStyle">
                                        <p:cTn id="21" dur="500" fill="hold"/>
                                        <p:tgtEl>
                                          <p:spTgt spid="9"/>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par>
                                <p:cTn id="25" presetID="39" presetClass="entr" presetSubtype="0" accel="100000" fill="hold" grpId="0" nodeType="withEffect">
                                  <p:stCondLst>
                                    <p:cond delay="250"/>
                                  </p:stCondLst>
                                  <p:childTnLst>
                                    <p:set>
                                      <p:cBhvr>
                                        <p:cTn id="26" dur="1" fill="hold">
                                          <p:stCondLst>
                                            <p:cond delay="0"/>
                                          </p:stCondLst>
                                        </p:cTn>
                                        <p:tgtEl>
                                          <p:spTgt spid="18"/>
                                        </p:tgtEl>
                                        <p:attrNameLst>
                                          <p:attrName>style.visibility</p:attrName>
                                        </p:attrNameLst>
                                      </p:cBhvr>
                                      <p:to>
                                        <p:strVal val="visible"/>
                                      </p:to>
                                    </p:set>
                                    <p:anim calcmode="lin" valueType="num">
                                      <p:cBhvr>
                                        <p:cTn id="27" dur="1000" fill="hold"/>
                                        <p:tgtEl>
                                          <p:spTgt spid="18"/>
                                        </p:tgtEl>
                                        <p:attrNameLst>
                                          <p:attrName>ppt_h</p:attrName>
                                        </p:attrNameLst>
                                      </p:cBhvr>
                                      <p:tavLst>
                                        <p:tav tm="0">
                                          <p:val>
                                            <p:strVal val="#ppt_h/20"/>
                                          </p:val>
                                        </p:tav>
                                        <p:tav tm="50000">
                                          <p:val>
                                            <p:strVal val="#ppt_h/20"/>
                                          </p:val>
                                        </p:tav>
                                        <p:tav tm="100000">
                                          <p:val>
                                            <p:strVal val="#ppt_h"/>
                                          </p:val>
                                        </p:tav>
                                      </p:tavLst>
                                    </p:anim>
                                    <p:anim calcmode="lin" valueType="num">
                                      <p:cBhvr>
                                        <p:cTn id="28" dur="1000" fill="hold"/>
                                        <p:tgtEl>
                                          <p:spTgt spid="18"/>
                                        </p:tgtEl>
                                        <p:attrNameLst>
                                          <p:attrName>ppt_w</p:attrName>
                                        </p:attrNameLst>
                                      </p:cBhvr>
                                      <p:tavLst>
                                        <p:tav tm="0">
                                          <p:val>
                                            <p:strVal val="#ppt_w+.3"/>
                                          </p:val>
                                        </p:tav>
                                        <p:tav tm="50000">
                                          <p:val>
                                            <p:strVal val="#ppt_w+.3"/>
                                          </p:val>
                                        </p:tav>
                                        <p:tav tm="100000">
                                          <p:val>
                                            <p:strVal val="#ppt_w"/>
                                          </p:val>
                                        </p:tav>
                                      </p:tavLst>
                                    </p:anim>
                                    <p:anim calcmode="lin" valueType="num">
                                      <p:cBhvr>
                                        <p:cTn id="29" dur="1000" fill="hold"/>
                                        <p:tgtEl>
                                          <p:spTgt spid="18"/>
                                        </p:tgtEl>
                                        <p:attrNameLst>
                                          <p:attrName>ppt_x</p:attrName>
                                        </p:attrNameLst>
                                      </p:cBhvr>
                                      <p:tavLst>
                                        <p:tav tm="0">
                                          <p:val>
                                            <p:strVal val="#ppt_x-.3"/>
                                          </p:val>
                                        </p:tav>
                                        <p:tav tm="5000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8" presetClass="emph" presetSubtype="0" fill="hold" grpId="1" nodeType="withEffect">
                                  <p:stCondLst>
                                    <p:cond delay="0"/>
                                  </p:stCondLst>
                                  <p:childTnLst>
                                    <p:set>
                                      <p:cBhvr override="childStyle">
                                        <p:cTn id="37" dur="500" fill="hold"/>
                                        <p:tgtEl>
                                          <p:spTgt spid="10"/>
                                        </p:tgtEl>
                                        <p:attrNameLst>
                                          <p:attrName>style.textDecorationUnderline</p:attrName>
                                        </p:attrNameLst>
                                      </p:cBhvr>
                                      <p:to>
                                        <p:strVal val="true"/>
                                      </p:to>
                                    </p:set>
                                  </p:childTnLst>
                                </p:cTn>
                              </p:par>
                              <p:par>
                                <p:cTn id="38" presetID="22" presetClass="entr" presetSubtype="8"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par>
                                <p:cTn id="41" presetID="39" presetClass="entr" presetSubtype="0" accel="100000" fill="hold" grpId="0" nodeType="withEffect">
                                  <p:stCondLst>
                                    <p:cond delay="250"/>
                                  </p:stCondLst>
                                  <p:childTnLst>
                                    <p:set>
                                      <p:cBhvr>
                                        <p:cTn id="42" dur="1" fill="hold">
                                          <p:stCondLst>
                                            <p:cond delay="0"/>
                                          </p:stCondLst>
                                        </p:cTn>
                                        <p:tgtEl>
                                          <p:spTgt spid="20"/>
                                        </p:tgtEl>
                                        <p:attrNameLst>
                                          <p:attrName>style.visibility</p:attrName>
                                        </p:attrNameLst>
                                      </p:cBhvr>
                                      <p:to>
                                        <p:strVal val="visible"/>
                                      </p:to>
                                    </p:set>
                                    <p:anim calcmode="lin" valueType="num">
                                      <p:cBhvr>
                                        <p:cTn id="43" dur="1000" fill="hold"/>
                                        <p:tgtEl>
                                          <p:spTgt spid="20"/>
                                        </p:tgtEl>
                                        <p:attrNameLst>
                                          <p:attrName>ppt_h</p:attrName>
                                        </p:attrNameLst>
                                      </p:cBhvr>
                                      <p:tavLst>
                                        <p:tav tm="0">
                                          <p:val>
                                            <p:strVal val="#ppt_h/20"/>
                                          </p:val>
                                        </p:tav>
                                        <p:tav tm="50000">
                                          <p:val>
                                            <p:strVal val="#ppt_h/20"/>
                                          </p:val>
                                        </p:tav>
                                        <p:tav tm="100000">
                                          <p:val>
                                            <p:strVal val="#ppt_h"/>
                                          </p:val>
                                        </p:tav>
                                      </p:tavLst>
                                    </p:anim>
                                    <p:anim calcmode="lin" valueType="num">
                                      <p:cBhvr>
                                        <p:cTn id="44" dur="1000" fill="hold"/>
                                        <p:tgtEl>
                                          <p:spTgt spid="20"/>
                                        </p:tgtEl>
                                        <p:attrNameLst>
                                          <p:attrName>ppt_w</p:attrName>
                                        </p:attrNameLst>
                                      </p:cBhvr>
                                      <p:tavLst>
                                        <p:tav tm="0">
                                          <p:val>
                                            <p:strVal val="#ppt_w+.3"/>
                                          </p:val>
                                        </p:tav>
                                        <p:tav tm="50000">
                                          <p:val>
                                            <p:strVal val="#ppt_w+.3"/>
                                          </p:val>
                                        </p:tav>
                                        <p:tav tm="100000">
                                          <p:val>
                                            <p:strVal val="#ppt_w"/>
                                          </p:val>
                                        </p:tav>
                                      </p:tavLst>
                                    </p:anim>
                                    <p:anim calcmode="lin" valueType="num">
                                      <p:cBhvr>
                                        <p:cTn id="45" dur="1000" fill="hold"/>
                                        <p:tgtEl>
                                          <p:spTgt spid="20"/>
                                        </p:tgtEl>
                                        <p:attrNameLst>
                                          <p:attrName>ppt_x</p:attrName>
                                        </p:attrNameLst>
                                      </p:cBhvr>
                                      <p:tavLst>
                                        <p:tav tm="0">
                                          <p:val>
                                            <p:strVal val="#ppt_x-.3"/>
                                          </p:val>
                                        </p:tav>
                                        <p:tav tm="5000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250"/>
                                  </p:stCondLst>
                                  <p:childTnLst>
                                    <p:set>
                                      <p:cBhvr>
                                        <p:cTn id="50" dur="1" fill="hold">
                                          <p:stCondLst>
                                            <p:cond delay="0"/>
                                          </p:stCondLst>
                                        </p:cTn>
                                        <p:tgtEl>
                                          <p:spTgt spid="11"/>
                                        </p:tgtEl>
                                        <p:attrNameLst>
                                          <p:attrName>style.visibility</p:attrName>
                                        </p:attrNameLst>
                                      </p:cBhvr>
                                      <p:to>
                                        <p:strVal val="visible"/>
                                      </p:to>
                                    </p:set>
                                    <p:animEffect transition="in" filter="wipe(down)">
                                      <p:cBhvr>
                                        <p:cTn id="51" dur="750"/>
                                        <p:tgtEl>
                                          <p:spTgt spid="11"/>
                                        </p:tgtEl>
                                      </p:cBhvr>
                                    </p:animEffect>
                                  </p:childTnLst>
                                </p:cTn>
                              </p:par>
                              <p:par>
                                <p:cTn id="52" presetID="10" presetClass="exit" presetSubtype="0" fill="hold" grpId="1" nodeType="withEffect">
                                  <p:stCondLst>
                                    <p:cond delay="0"/>
                                  </p:stCondLst>
                                  <p:childTnLst>
                                    <p:animEffect transition="out" filter="fade">
                                      <p:cBhvr>
                                        <p:cTn id="53" dur="500"/>
                                        <p:tgtEl>
                                          <p:spTgt spid="18"/>
                                        </p:tgtEl>
                                      </p:cBhvr>
                                    </p:animEffect>
                                    <p:set>
                                      <p:cBhvr>
                                        <p:cTn id="54" dur="1" fill="hold">
                                          <p:stCondLst>
                                            <p:cond delay="499"/>
                                          </p:stCondLst>
                                        </p:cTn>
                                        <p:tgtEl>
                                          <p:spTgt spid="18"/>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19"/>
                                        </p:tgtEl>
                                      </p:cBhvr>
                                    </p:animEffect>
                                    <p:set>
                                      <p:cBhvr>
                                        <p:cTn id="60" dur="1" fill="hold">
                                          <p:stCondLst>
                                            <p:cond delay="499"/>
                                          </p:stCondLst>
                                        </p:cTn>
                                        <p:tgtEl>
                                          <p:spTgt spid="19"/>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20"/>
                                        </p:tgtEl>
                                      </p:cBhvr>
                                    </p:animEffect>
                                    <p:set>
                                      <p:cBhvr>
                                        <p:cTn id="63" dur="1" fill="hold">
                                          <p:stCondLst>
                                            <p:cond delay="499"/>
                                          </p:stCondLst>
                                        </p:cTn>
                                        <p:tgtEl>
                                          <p:spTgt spid="20"/>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par>
                                <p:cTn id="67" presetID="10" presetClass="exit" presetSubtype="0" fill="hold" grpId="2" nodeType="withEffect">
                                  <p:stCondLst>
                                    <p:cond delay="0"/>
                                  </p:stCondLst>
                                  <p:childTnLst>
                                    <p:animEffect transition="out" filter="fade">
                                      <p:cBhvr>
                                        <p:cTn id="68" dur="500"/>
                                        <p:tgtEl>
                                          <p:spTgt spid="10"/>
                                        </p:tgtEl>
                                      </p:cBhvr>
                                    </p:animEffect>
                                    <p:set>
                                      <p:cBhvr>
                                        <p:cTn id="69" dur="1" fill="hold">
                                          <p:stCondLst>
                                            <p:cond delay="499"/>
                                          </p:stCondLst>
                                        </p:cTn>
                                        <p:tgtEl>
                                          <p:spTgt spid="10"/>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3" presetClass="entr" presetSubtype="16" fill="hold" grpId="0" nodeType="clickEffect">
                                  <p:stCondLst>
                                    <p:cond delay="0"/>
                                  </p:stCondLst>
                                  <p:childTnLst>
                                    <p:set>
                                      <p:cBhvr>
                                        <p:cTn id="73" dur="1" fill="hold">
                                          <p:stCondLst>
                                            <p:cond delay="0"/>
                                          </p:stCondLst>
                                        </p:cTn>
                                        <p:tgtEl>
                                          <p:spTgt spid="22"/>
                                        </p:tgtEl>
                                        <p:attrNameLst>
                                          <p:attrName>style.visibility</p:attrName>
                                        </p:attrNameLst>
                                      </p:cBhvr>
                                      <p:to>
                                        <p:strVal val="visible"/>
                                      </p:to>
                                    </p:set>
                                    <p:anim calcmode="lin" valueType="num">
                                      <p:cBhvr>
                                        <p:cTn id="74" dur="500" fill="hold"/>
                                        <p:tgtEl>
                                          <p:spTgt spid="22"/>
                                        </p:tgtEl>
                                        <p:attrNameLst>
                                          <p:attrName>ppt_w</p:attrName>
                                        </p:attrNameLst>
                                      </p:cBhvr>
                                      <p:tavLst>
                                        <p:tav tm="0">
                                          <p:val>
                                            <p:fltVal val="0"/>
                                          </p:val>
                                        </p:tav>
                                        <p:tav tm="100000">
                                          <p:val>
                                            <p:strVal val="#ppt_w"/>
                                          </p:val>
                                        </p:tav>
                                      </p:tavLst>
                                    </p:anim>
                                    <p:anim calcmode="lin" valueType="num">
                                      <p:cBhvr>
                                        <p:cTn id="75"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23" presetClass="entr" presetSubtype="16" fill="hold" grpId="0" nodeType="clickEffect">
                                  <p:stCondLst>
                                    <p:cond delay="400"/>
                                  </p:stCondLst>
                                  <p:childTnLst>
                                    <p:set>
                                      <p:cBhvr>
                                        <p:cTn id="79" dur="1" fill="hold">
                                          <p:stCondLst>
                                            <p:cond delay="0"/>
                                          </p:stCondLst>
                                        </p:cTn>
                                        <p:tgtEl>
                                          <p:spTgt spid="23"/>
                                        </p:tgtEl>
                                        <p:attrNameLst>
                                          <p:attrName>style.visibility</p:attrName>
                                        </p:attrNameLst>
                                      </p:cBhvr>
                                      <p:to>
                                        <p:strVal val="visible"/>
                                      </p:to>
                                    </p:set>
                                    <p:anim calcmode="lin" valueType="num">
                                      <p:cBhvr>
                                        <p:cTn id="80" dur="500" fill="hold"/>
                                        <p:tgtEl>
                                          <p:spTgt spid="23"/>
                                        </p:tgtEl>
                                        <p:attrNameLst>
                                          <p:attrName>ppt_w</p:attrName>
                                        </p:attrNameLst>
                                      </p:cBhvr>
                                      <p:tavLst>
                                        <p:tav tm="0">
                                          <p:val>
                                            <p:fltVal val="0"/>
                                          </p:val>
                                        </p:tav>
                                        <p:tav tm="100000">
                                          <p:val>
                                            <p:strVal val="#ppt_w"/>
                                          </p:val>
                                        </p:tav>
                                      </p:tavLst>
                                    </p:anim>
                                    <p:anim calcmode="lin" valueType="num">
                                      <p:cBhvr>
                                        <p:cTn id="81" dur="500" fill="hold"/>
                                        <p:tgtEl>
                                          <p:spTgt spid="23"/>
                                        </p:tgtEl>
                                        <p:attrNameLst>
                                          <p:attrName>ppt_h</p:attrName>
                                        </p:attrNameLst>
                                      </p:cBhvr>
                                      <p:tavLst>
                                        <p:tav tm="0">
                                          <p:val>
                                            <p:fltVal val="0"/>
                                          </p:val>
                                        </p:tav>
                                        <p:tav tm="100000">
                                          <p:val>
                                            <p:strVal val="#ppt_h"/>
                                          </p:val>
                                        </p:tav>
                                      </p:tavLst>
                                    </p:anim>
                                  </p:childTnLst>
                                </p:cTn>
                              </p:par>
                              <p:par>
                                <p:cTn id="82" presetID="50" presetClass="exit" presetSubtype="0" accel="100000" fill="hold" grpId="1" nodeType="withEffect">
                                  <p:stCondLst>
                                    <p:cond delay="0"/>
                                  </p:stCondLst>
                                  <p:childTnLst>
                                    <p:anim calcmode="lin" valueType="num">
                                      <p:cBhvr>
                                        <p:cTn id="83" dur="1000"/>
                                        <p:tgtEl>
                                          <p:spTgt spid="22"/>
                                        </p:tgtEl>
                                        <p:attrNameLst>
                                          <p:attrName>ppt_w</p:attrName>
                                        </p:attrNameLst>
                                      </p:cBhvr>
                                      <p:tavLst>
                                        <p:tav tm="0">
                                          <p:val>
                                            <p:strVal val="ppt_w"/>
                                          </p:val>
                                        </p:tav>
                                        <p:tav tm="100000">
                                          <p:val>
                                            <p:strVal val="ppt_w+.3"/>
                                          </p:val>
                                        </p:tav>
                                      </p:tavLst>
                                    </p:anim>
                                    <p:anim calcmode="lin" valueType="num">
                                      <p:cBhvr>
                                        <p:cTn id="84" dur="1000"/>
                                        <p:tgtEl>
                                          <p:spTgt spid="22"/>
                                        </p:tgtEl>
                                        <p:attrNameLst>
                                          <p:attrName>ppt_h</p:attrName>
                                        </p:attrNameLst>
                                      </p:cBhvr>
                                      <p:tavLst>
                                        <p:tav tm="0">
                                          <p:val>
                                            <p:strVal val="ppt_h"/>
                                          </p:val>
                                        </p:tav>
                                        <p:tav tm="100000">
                                          <p:val>
                                            <p:strVal val="ppt_h"/>
                                          </p:val>
                                        </p:tav>
                                      </p:tavLst>
                                    </p:anim>
                                    <p:animEffect transition="out" filter="fade">
                                      <p:cBhvr>
                                        <p:cTn id="85" dur="1000"/>
                                        <p:tgtEl>
                                          <p:spTgt spid="22"/>
                                        </p:tgtEl>
                                      </p:cBhvr>
                                    </p:animEffect>
                                    <p:set>
                                      <p:cBhvr>
                                        <p:cTn id="86" dur="1" fill="hold">
                                          <p:stCondLst>
                                            <p:cond delay="999"/>
                                          </p:stCondLst>
                                        </p:cTn>
                                        <p:tgtEl>
                                          <p:spTgt spid="22"/>
                                        </p:tgtEl>
                                        <p:attrNameLst>
                                          <p:attrName>style.visibility</p:attrName>
                                        </p:attrNameLst>
                                      </p:cBhvr>
                                      <p:to>
                                        <p:strVal val="hidden"/>
                                      </p:to>
                                    </p:set>
                                  </p:childTnLst>
                                </p:cTn>
                              </p:par>
                            </p:childTnLst>
                          </p:cTn>
                        </p:par>
                        <p:par>
                          <p:cTn id="87" fill="hold">
                            <p:stCondLst>
                              <p:cond delay="1000"/>
                            </p:stCondLst>
                            <p:childTnLst>
                              <p:par>
                                <p:cTn id="88" presetID="0" presetClass="entr" presetSubtype="0" fill="hold" grpId="0" nodeType="afterEffect">
                                  <p:stCondLst>
                                    <p:cond delay="250"/>
                                  </p:stCondLst>
                                  <p:childTnLst>
                                    <p:set>
                                      <p:cBhvr>
                                        <p:cTn id="89" dur="1" fill="hold">
                                          <p:stCondLst>
                                            <p:cond delay="0"/>
                                          </p:stCondLst>
                                        </p:cTn>
                                        <p:tgtEl>
                                          <p:spTgt spid="21"/>
                                        </p:tgtEl>
                                        <p:attrNameLst>
                                          <p:attrName>style.visibility</p:attrName>
                                        </p:attrNameLst>
                                      </p:cBhvr>
                                      <p:to>
                                        <p:strVal val="visible"/>
                                      </p:to>
                                    </p:set>
                                    <p:animEffect transition="in" filter="dissolve">
                                      <p:cBhvr>
                                        <p:cTn id="90" dur="500">
                                          <p:stCondLst>
                                            <p:cond delay="0"/>
                                          </p:stCondLst>
                                        </p:cTn>
                                        <p:tgtEl>
                                          <p:spTgt spid="21"/>
                                        </p:tgtEl>
                                      </p:cBhvr>
                                    </p:animEffect>
                                    <p:anim to="" calcmode="lin" valueType="num">
                                      <p:cBhvr>
                                        <p:cTn id="91"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92" dur="500" fill="hold">
                                          <p:stCondLst>
                                            <p:cond delay="0"/>
                                          </p:stCondLst>
                                        </p:cTn>
                                        <p:tgtEl>
                                          <p:spTgt spid="21"/>
                                        </p:tgtEl>
                                        <p:attrNameLst>
                                          <p:attrName>ppt_h</p:attrName>
                                        </p:attrNameLst>
                                      </p:cBhvr>
                                      <p:tavLst>
                                        <p:tav tm="0">
                                          <p:val>
                                            <p:strVal val="#ppt_h*4"/>
                                          </p:val>
                                        </p:tav>
                                        <p:tav tm="100000">
                                          <p:val>
                                            <p:strVal val="#ppt_h"/>
                                          </p:val>
                                        </p:tav>
                                      </p:tavLst>
                                    </p:anim>
                                  </p:childTnLst>
                                </p:cTn>
                              </p:par>
                            </p:childTnLst>
                          </p:cTn>
                        </p:par>
                      </p:childTnLst>
                    </p:cTn>
                  </p:par>
                  <p:par>
                    <p:cTn id="93" fill="hold">
                      <p:stCondLst>
                        <p:cond delay="indefinite"/>
                      </p:stCondLst>
                      <p:childTnLst>
                        <p:par>
                          <p:cTn id="94" fill="hold">
                            <p:stCondLst>
                              <p:cond delay="0"/>
                            </p:stCondLst>
                            <p:childTnLst>
                              <p:par>
                                <p:cTn id="95" presetID="45" presetClass="exit" presetSubtype="0" fill="hold" grpId="1" nodeType="clickEffect">
                                  <p:stCondLst>
                                    <p:cond delay="0"/>
                                  </p:stCondLst>
                                  <p:childTnLst>
                                    <p:animEffect transition="out" filter="fade">
                                      <p:cBhvr>
                                        <p:cTn id="96" dur="2000"/>
                                        <p:tgtEl>
                                          <p:spTgt spid="7"/>
                                        </p:tgtEl>
                                      </p:cBhvr>
                                    </p:animEffect>
                                    <p:anim calcmode="lin" valueType="num">
                                      <p:cBhvr>
                                        <p:cTn id="97" dur="2000"/>
                                        <p:tgtEl>
                                          <p:spTgt spid="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8" dur="2000"/>
                                        <p:tgtEl>
                                          <p:spTgt spid="7"/>
                                        </p:tgtEl>
                                        <p:attrNameLst>
                                          <p:attrName>ppt_h</p:attrName>
                                        </p:attrNameLst>
                                      </p:cBhvr>
                                      <p:tavLst>
                                        <p:tav tm="0">
                                          <p:val>
                                            <p:strVal val="ppt_h"/>
                                          </p:val>
                                        </p:tav>
                                        <p:tav tm="100000">
                                          <p:val>
                                            <p:strVal val="ppt_h"/>
                                          </p:val>
                                        </p:tav>
                                      </p:tavLst>
                                    </p:anim>
                                    <p:set>
                                      <p:cBhvr>
                                        <p:cTn id="99" dur="1" fill="hold">
                                          <p:stCondLst>
                                            <p:cond delay="1999"/>
                                          </p:stCondLst>
                                        </p:cTn>
                                        <p:tgtEl>
                                          <p:spTgt spid="7"/>
                                        </p:tgtEl>
                                        <p:attrNameLst>
                                          <p:attrName>style.visibility</p:attrName>
                                        </p:attrNameLst>
                                      </p:cBhvr>
                                      <p:to>
                                        <p:strVal val="hidden"/>
                                      </p:to>
                                    </p:set>
                                  </p:childTnLst>
                                </p:cTn>
                              </p:par>
                              <p:par>
                                <p:cTn id="100" presetID="45" presetClass="exit" presetSubtype="0" fill="hold" grpId="1" nodeType="withEffect">
                                  <p:stCondLst>
                                    <p:cond delay="0"/>
                                  </p:stCondLst>
                                  <p:childTnLst>
                                    <p:animEffect transition="out" filter="fade">
                                      <p:cBhvr>
                                        <p:cTn id="101" dur="2000"/>
                                        <p:tgtEl>
                                          <p:spTgt spid="5"/>
                                        </p:tgtEl>
                                      </p:cBhvr>
                                    </p:animEffect>
                                    <p:anim calcmode="lin" valueType="num">
                                      <p:cBhvr>
                                        <p:cTn id="102" dur="2000"/>
                                        <p:tgtEl>
                                          <p:spTgt spid="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03" dur="2000"/>
                                        <p:tgtEl>
                                          <p:spTgt spid="5"/>
                                        </p:tgtEl>
                                        <p:attrNameLst>
                                          <p:attrName>ppt_h</p:attrName>
                                        </p:attrNameLst>
                                      </p:cBhvr>
                                      <p:tavLst>
                                        <p:tav tm="0">
                                          <p:val>
                                            <p:strVal val="ppt_h"/>
                                          </p:val>
                                        </p:tav>
                                        <p:tav tm="100000">
                                          <p:val>
                                            <p:strVal val="ppt_h"/>
                                          </p:val>
                                        </p:tav>
                                      </p:tavLst>
                                    </p:anim>
                                    <p:set>
                                      <p:cBhvr>
                                        <p:cTn id="104" dur="1" fill="hold">
                                          <p:stCondLst>
                                            <p:cond delay="1999"/>
                                          </p:stCondLst>
                                        </p:cTn>
                                        <p:tgtEl>
                                          <p:spTgt spid="5"/>
                                        </p:tgtEl>
                                        <p:attrNameLst>
                                          <p:attrName>style.visibility</p:attrName>
                                        </p:attrNameLst>
                                      </p:cBhvr>
                                      <p:to>
                                        <p:strVal val="hidden"/>
                                      </p:to>
                                    </p:set>
                                  </p:childTnLst>
                                </p:cTn>
                              </p:par>
                              <p:par>
                                <p:cTn id="105" presetID="42" presetClass="path" presetSubtype="0" accel="50000" decel="50000" fill="hold" grpId="2" nodeType="withEffect">
                                  <p:stCondLst>
                                    <p:cond delay="0"/>
                                  </p:stCondLst>
                                  <p:childTnLst>
                                    <p:animMotion origin="layout" path="M 5.55556E-7 2.59259E-6 L -0.25104 -0.17477 " pathEditMode="relative" rAng="0" ptsTypes="AA">
                                      <p:cBhvr>
                                        <p:cTn id="106" dur="2000" fill="hold"/>
                                        <p:tgtEl>
                                          <p:spTgt spid="11"/>
                                        </p:tgtEl>
                                        <p:attrNameLst>
                                          <p:attrName>ppt_x</p:attrName>
                                          <p:attrName>ppt_y</p:attrName>
                                        </p:attrNameLst>
                                      </p:cBhvr>
                                      <p:rCtr x="-12552" y="-8750"/>
                                    </p:animMotion>
                                  </p:childTnLst>
                                </p:cTn>
                              </p:par>
                              <p:par>
                                <p:cTn id="107" presetID="10" presetClass="exit" presetSubtype="0" fill="hold" grpId="1" nodeType="withEffect">
                                  <p:stCondLst>
                                    <p:cond delay="0"/>
                                  </p:stCondLst>
                                  <p:childTnLst>
                                    <p:animEffect transition="out" filter="fade">
                                      <p:cBhvr>
                                        <p:cTn id="108" dur="500"/>
                                        <p:tgtEl>
                                          <p:spTgt spid="21"/>
                                        </p:tgtEl>
                                      </p:cBhvr>
                                    </p:animEffect>
                                    <p:set>
                                      <p:cBhvr>
                                        <p:cTn id="109" dur="1" fill="hold">
                                          <p:stCondLst>
                                            <p:cond delay="499"/>
                                          </p:stCondLst>
                                        </p:cTn>
                                        <p:tgtEl>
                                          <p:spTgt spid="21"/>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23"/>
                                        </p:tgtEl>
                                      </p:cBhvr>
                                    </p:animEffect>
                                    <p:set>
                                      <p:cBhvr>
                                        <p:cTn id="112" dur="1" fill="hold">
                                          <p:stCondLst>
                                            <p:cond delay="499"/>
                                          </p:stCondLst>
                                        </p:cTn>
                                        <p:tgtEl>
                                          <p:spTgt spid="23"/>
                                        </p:tgtEl>
                                        <p:attrNameLst>
                                          <p:attrName>style.visibility</p:attrName>
                                        </p:attrNameLst>
                                      </p:cBhvr>
                                      <p:to>
                                        <p:strVal val="hidden"/>
                                      </p:to>
                                    </p:set>
                                  </p:childTnLst>
                                </p:cTn>
                              </p:par>
                              <p:par>
                                <p:cTn id="113" presetID="17" presetClass="entr" presetSubtype="10" fill="hold" grpId="0" nodeType="withEffect">
                                  <p:stCondLst>
                                    <p:cond delay="1800"/>
                                  </p:stCondLst>
                                  <p:childTnLst>
                                    <p:set>
                                      <p:cBhvr>
                                        <p:cTn id="114" dur="1" fill="hold">
                                          <p:stCondLst>
                                            <p:cond delay="0"/>
                                          </p:stCondLst>
                                        </p:cTn>
                                        <p:tgtEl>
                                          <p:spTgt spid="6"/>
                                        </p:tgtEl>
                                        <p:attrNameLst>
                                          <p:attrName>style.visibility</p:attrName>
                                        </p:attrNameLst>
                                      </p:cBhvr>
                                      <p:to>
                                        <p:strVal val="visible"/>
                                      </p:to>
                                    </p:set>
                                    <p:anim calcmode="lin" valueType="num">
                                      <p:cBhvr>
                                        <p:cTn id="115" dur="500" fill="hold"/>
                                        <p:tgtEl>
                                          <p:spTgt spid="6"/>
                                        </p:tgtEl>
                                        <p:attrNameLst>
                                          <p:attrName>ppt_w</p:attrName>
                                        </p:attrNameLst>
                                      </p:cBhvr>
                                      <p:tavLst>
                                        <p:tav tm="0">
                                          <p:val>
                                            <p:fltVal val="0"/>
                                          </p:val>
                                        </p:tav>
                                        <p:tav tm="100000">
                                          <p:val>
                                            <p:strVal val="#ppt_w"/>
                                          </p:val>
                                        </p:tav>
                                      </p:tavLst>
                                    </p:anim>
                                    <p:anim calcmode="lin" valueType="num">
                                      <p:cBhvr>
                                        <p:cTn id="116" dur="500" fill="hold"/>
                                        <p:tgtEl>
                                          <p:spTgt spid="6"/>
                                        </p:tgtEl>
                                        <p:attrNameLst>
                                          <p:attrName>ppt_h</p:attrName>
                                        </p:attrNameLst>
                                      </p:cBhvr>
                                      <p:tavLst>
                                        <p:tav tm="0">
                                          <p:val>
                                            <p:strVal val="#ppt_h"/>
                                          </p:val>
                                        </p:tav>
                                        <p:tav tm="100000">
                                          <p:val>
                                            <p:strVal val="#ppt_h"/>
                                          </p:val>
                                        </p:tav>
                                      </p:tavLst>
                                    </p:anim>
                                  </p:childTnLst>
                                </p:cTn>
                              </p:par>
                              <p:par>
                                <p:cTn id="117" presetID="17" presetClass="entr" presetSubtype="10" fill="hold" grpId="0" nodeType="withEffect">
                                  <p:stCondLst>
                                    <p:cond delay="1800"/>
                                  </p:stCondLst>
                                  <p:childTnLst>
                                    <p:set>
                                      <p:cBhvr>
                                        <p:cTn id="118" dur="1" fill="hold">
                                          <p:stCondLst>
                                            <p:cond delay="0"/>
                                          </p:stCondLst>
                                        </p:cTn>
                                        <p:tgtEl>
                                          <p:spTgt spid="8"/>
                                        </p:tgtEl>
                                        <p:attrNameLst>
                                          <p:attrName>style.visibility</p:attrName>
                                        </p:attrNameLst>
                                      </p:cBhvr>
                                      <p:to>
                                        <p:strVal val="visible"/>
                                      </p:to>
                                    </p:set>
                                    <p:anim calcmode="lin" valueType="num">
                                      <p:cBhvr>
                                        <p:cTn id="119" dur="500" fill="hold"/>
                                        <p:tgtEl>
                                          <p:spTgt spid="8"/>
                                        </p:tgtEl>
                                        <p:attrNameLst>
                                          <p:attrName>ppt_w</p:attrName>
                                        </p:attrNameLst>
                                      </p:cBhvr>
                                      <p:tavLst>
                                        <p:tav tm="0">
                                          <p:val>
                                            <p:fltVal val="0"/>
                                          </p:val>
                                        </p:tav>
                                        <p:tav tm="100000">
                                          <p:val>
                                            <p:strVal val="#ppt_w"/>
                                          </p:val>
                                        </p:tav>
                                      </p:tavLst>
                                    </p:anim>
                                    <p:anim calcmode="lin" valueType="num">
                                      <p:cBhvr>
                                        <p:cTn id="120" dur="500" fill="hold"/>
                                        <p:tgtEl>
                                          <p:spTgt spid="8"/>
                                        </p:tgtEl>
                                        <p:attrNameLst>
                                          <p:attrName>ppt_h</p:attrName>
                                        </p:attrNameLst>
                                      </p:cBhvr>
                                      <p:tavLst>
                                        <p:tav tm="0">
                                          <p:val>
                                            <p:strVal val="#ppt_h"/>
                                          </p:val>
                                        </p:tav>
                                        <p:tav tm="100000">
                                          <p:val>
                                            <p:strVal val="#ppt_h"/>
                                          </p:val>
                                        </p:tav>
                                      </p:tavLst>
                                    </p:anim>
                                  </p:childTnLst>
                                </p:cTn>
                              </p:par>
                              <p:par>
                                <p:cTn id="121" presetID="50" presetClass="exit" presetSubtype="0" accel="100000" fill="hold" grpId="1" nodeType="withEffect">
                                  <p:stCondLst>
                                    <p:cond delay="2000"/>
                                  </p:stCondLst>
                                  <p:childTnLst>
                                    <p:anim calcmode="lin" valueType="num">
                                      <p:cBhvr>
                                        <p:cTn id="122" dur="1000"/>
                                        <p:tgtEl>
                                          <p:spTgt spid="11"/>
                                        </p:tgtEl>
                                        <p:attrNameLst>
                                          <p:attrName>ppt_w</p:attrName>
                                        </p:attrNameLst>
                                      </p:cBhvr>
                                      <p:tavLst>
                                        <p:tav tm="0">
                                          <p:val>
                                            <p:strVal val="ppt_w"/>
                                          </p:val>
                                        </p:tav>
                                        <p:tav tm="100000">
                                          <p:val>
                                            <p:strVal val="ppt_w+.3"/>
                                          </p:val>
                                        </p:tav>
                                      </p:tavLst>
                                    </p:anim>
                                    <p:anim calcmode="lin" valueType="num">
                                      <p:cBhvr>
                                        <p:cTn id="123" dur="1000"/>
                                        <p:tgtEl>
                                          <p:spTgt spid="11"/>
                                        </p:tgtEl>
                                        <p:attrNameLst>
                                          <p:attrName>ppt_h</p:attrName>
                                        </p:attrNameLst>
                                      </p:cBhvr>
                                      <p:tavLst>
                                        <p:tav tm="0">
                                          <p:val>
                                            <p:strVal val="ppt_h"/>
                                          </p:val>
                                        </p:tav>
                                        <p:tav tm="100000">
                                          <p:val>
                                            <p:strVal val="ppt_h"/>
                                          </p:val>
                                        </p:tav>
                                      </p:tavLst>
                                    </p:anim>
                                    <p:animEffect transition="out" filter="fade">
                                      <p:cBhvr>
                                        <p:cTn id="124" dur="1000"/>
                                        <p:tgtEl>
                                          <p:spTgt spid="11"/>
                                        </p:tgtEl>
                                      </p:cBhvr>
                                    </p:animEffect>
                                    <p:set>
                                      <p:cBhvr>
                                        <p:cTn id="125" dur="1" fill="hold">
                                          <p:stCondLst>
                                            <p:cond delay="999"/>
                                          </p:stCondLst>
                                        </p:cTn>
                                        <p:tgtEl>
                                          <p:spTgt spid="11"/>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22" presetClass="entr" presetSubtype="4" fill="hold" grpId="0" nodeType="clickEffect">
                                  <p:stCondLst>
                                    <p:cond delay="0"/>
                                  </p:stCondLst>
                                  <p:childTnLst>
                                    <p:set>
                                      <p:cBhvr>
                                        <p:cTn id="129" dur="1" fill="hold">
                                          <p:stCondLst>
                                            <p:cond delay="0"/>
                                          </p:stCondLst>
                                        </p:cTn>
                                        <p:tgtEl>
                                          <p:spTgt spid="12"/>
                                        </p:tgtEl>
                                        <p:attrNameLst>
                                          <p:attrName>style.visibility</p:attrName>
                                        </p:attrNameLst>
                                      </p:cBhvr>
                                      <p:to>
                                        <p:strVal val="visible"/>
                                      </p:to>
                                    </p:set>
                                    <p:animEffect transition="in" filter="wipe(down)">
                                      <p:cBhvr>
                                        <p:cTn id="130" dur="500"/>
                                        <p:tgtEl>
                                          <p:spTgt spid="12"/>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14"/>
                                        </p:tgtEl>
                                        <p:attrNameLst>
                                          <p:attrName>style.visibility</p:attrName>
                                        </p:attrNameLst>
                                      </p:cBhvr>
                                      <p:to>
                                        <p:strVal val="visible"/>
                                      </p:to>
                                    </p:set>
                                    <p:animEffect transition="in" filter="fade">
                                      <p:cBhvr>
                                        <p:cTn id="135" dur="250"/>
                                        <p:tgtEl>
                                          <p:spTgt spid="14"/>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16"/>
                                        </p:tgtEl>
                                        <p:attrNameLst>
                                          <p:attrName>style.visibility</p:attrName>
                                        </p:attrNameLst>
                                      </p:cBhvr>
                                      <p:to>
                                        <p:strVal val="visible"/>
                                      </p:to>
                                    </p:set>
                                    <p:animEffect transition="in" filter="fade">
                                      <p:cBhvr>
                                        <p:cTn id="138" dur="250"/>
                                        <p:tgtEl>
                                          <p:spTgt spid="16"/>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15"/>
                                        </p:tgtEl>
                                        <p:attrNameLst>
                                          <p:attrName>style.visibility</p:attrName>
                                        </p:attrNameLst>
                                      </p:cBhvr>
                                      <p:to>
                                        <p:strVal val="visible"/>
                                      </p:to>
                                    </p:set>
                                    <p:animEffect transition="in" filter="fade">
                                      <p:cBhvr>
                                        <p:cTn id="141" dur="250"/>
                                        <p:tgtEl>
                                          <p:spTgt spid="15"/>
                                        </p:tgtEl>
                                      </p:cBhvr>
                                    </p:animEffect>
                                  </p:childTnLst>
                                </p:cTn>
                              </p:par>
                              <p:par>
                                <p:cTn id="142" presetID="3" presetClass="emph" presetSubtype="2" fill="hold" grpId="2" nodeType="withEffect">
                                  <p:stCondLst>
                                    <p:cond delay="0"/>
                                  </p:stCondLst>
                                  <p:childTnLst>
                                    <p:animClr clrSpc="rgb" dir="cw">
                                      <p:cBhvr override="childStyle">
                                        <p:cTn id="143" dur="2000" fill="hold"/>
                                        <p:tgtEl>
                                          <p:spTgt spid="14"/>
                                        </p:tgtEl>
                                        <p:attrNameLst>
                                          <p:attrName>style.color</p:attrName>
                                        </p:attrNameLst>
                                      </p:cBhvr>
                                      <p:to>
                                        <a:schemeClr val="tx1"/>
                                      </p:to>
                                    </p:animClr>
                                  </p:childTnLst>
                                </p:cTn>
                              </p:par>
                              <p:par>
                                <p:cTn id="144" presetID="3" presetClass="emph" presetSubtype="2" fill="hold" grpId="2" nodeType="withEffect">
                                  <p:stCondLst>
                                    <p:cond delay="0"/>
                                  </p:stCondLst>
                                  <p:childTnLst>
                                    <p:animClr clrSpc="rgb" dir="cw">
                                      <p:cBhvr override="childStyle">
                                        <p:cTn id="145" dur="2000" fill="hold"/>
                                        <p:tgtEl>
                                          <p:spTgt spid="16"/>
                                        </p:tgtEl>
                                        <p:attrNameLst>
                                          <p:attrName>style.color</p:attrName>
                                        </p:attrNameLst>
                                      </p:cBhvr>
                                      <p:to>
                                        <a:schemeClr val="tx1"/>
                                      </p:to>
                                    </p:animClr>
                                  </p:childTnLst>
                                </p:cTn>
                              </p:par>
                              <p:par>
                                <p:cTn id="146" presetID="3" presetClass="emph" presetSubtype="2" fill="hold" grpId="2" nodeType="withEffect">
                                  <p:stCondLst>
                                    <p:cond delay="0"/>
                                  </p:stCondLst>
                                  <p:childTnLst>
                                    <p:animClr clrSpc="rgb" dir="cw">
                                      <p:cBhvr override="childStyle">
                                        <p:cTn id="147" dur="2000" fill="hold"/>
                                        <p:tgtEl>
                                          <p:spTgt spid="15"/>
                                        </p:tgtEl>
                                        <p:attrNameLst>
                                          <p:attrName>style.color</p:attrName>
                                        </p:attrNameLst>
                                      </p:cBhvr>
                                      <p:to>
                                        <a:schemeClr val="tx1"/>
                                      </p:to>
                                    </p:animClr>
                                  </p:childTnLst>
                                </p:cTn>
                              </p:par>
                              <p:par>
                                <p:cTn id="148" presetID="0" presetClass="path" presetSubtype="0" accel="50000" decel="50000" fill="hold" grpId="1" nodeType="withEffect">
                                  <p:stCondLst>
                                    <p:cond delay="0"/>
                                  </p:stCondLst>
                                  <p:childTnLst>
                                    <p:animMotion origin="layout" path="M 2.5E-6 -2.22222E-6 C -0.00486 -0.00023 -0.00972 -0.00023 -0.02535 -0.00092 C -0.04097 -0.00162 -0.07552 -0.00139 -0.09358 -0.00393 C -0.11163 -0.00648 -0.12431 -0.00926 -0.13351 -0.01574 C -0.14271 -0.02222 -0.14566 -0.03264 -0.14861 -0.04213 C -0.15156 -0.05162 -0.15104 -0.06597 -0.15174 -0.07222 " pathEditMode="relative" rAng="0" ptsTypes="aaaaaa">
                                      <p:cBhvr>
                                        <p:cTn id="149" dur="2000" fill="hold"/>
                                        <p:tgtEl>
                                          <p:spTgt spid="14"/>
                                        </p:tgtEl>
                                        <p:attrNameLst>
                                          <p:attrName>ppt_x</p:attrName>
                                          <p:attrName>ppt_y</p:attrName>
                                        </p:attrNameLst>
                                      </p:cBhvr>
                                      <p:rCtr x="-7587" y="-3611"/>
                                    </p:animMotion>
                                  </p:childTnLst>
                                </p:cTn>
                              </p:par>
                              <p:par>
                                <p:cTn id="150" presetID="0" presetClass="path" presetSubtype="0" accel="50000" decel="50000" fill="hold" grpId="1" nodeType="withEffect">
                                  <p:stCondLst>
                                    <p:cond delay="0"/>
                                  </p:stCondLst>
                                  <p:childTnLst>
                                    <p:animMotion origin="layout" path="M -4.16667E-6 -7.40741E-7 C 0.00608 -0.00463 0.02535 -0.02454 0.03664 -0.02708 C 0.04792 -0.02963 0.06112 -0.02407 0.06823 -0.01551 C 0.07535 -0.00694 0.07674 0.0162 0.079 0.02454 " pathEditMode="relative" rAng="0" ptsTypes="aaaa">
                                      <p:cBhvr>
                                        <p:cTn id="151" dur="2000" fill="hold"/>
                                        <p:tgtEl>
                                          <p:spTgt spid="16"/>
                                        </p:tgtEl>
                                        <p:attrNameLst>
                                          <p:attrName>ppt_x</p:attrName>
                                          <p:attrName>ppt_y</p:attrName>
                                        </p:attrNameLst>
                                      </p:cBhvr>
                                      <p:rCtr x="3941" y="-255"/>
                                    </p:animMotion>
                                  </p:childTnLst>
                                </p:cTn>
                              </p:par>
                              <p:par>
                                <p:cTn id="152" presetID="0" presetClass="path" presetSubtype="0" accel="50000" decel="50000" fill="hold" grpId="1" nodeType="withEffect">
                                  <p:stCondLst>
                                    <p:cond delay="0"/>
                                  </p:stCondLst>
                                  <p:childTnLst>
                                    <p:animMotion origin="layout" path="M 2.5E-6 0.00209 C -0.01077 -0.00602 -0.02604 -0.01666 -0.04306 -0.0199 C -0.06007 -0.02315 -0.08177 -0.01944 -0.10261 -0.01736 C -0.12344 -0.01527 -0.15469 -0.01481 -0.16788 -0.00764 C -0.18108 -0.00046 -0.179 0.01829 -0.18195 0.025 " pathEditMode="relative" rAng="0" ptsTypes="aaaaa">
                                      <p:cBhvr>
                                        <p:cTn id="153" dur="2000" fill="hold"/>
                                        <p:tgtEl>
                                          <p:spTgt spid="15"/>
                                        </p:tgtEl>
                                        <p:attrNameLst>
                                          <p:attrName>ppt_x</p:attrName>
                                          <p:attrName>ppt_y</p:attrName>
                                        </p:attrNameLst>
                                      </p:cBhvr>
                                      <p:rCtr x="-9097" y="-116"/>
                                    </p:animMotion>
                                  </p:childTnLst>
                                </p:cTn>
                              </p:par>
                              <p:par>
                                <p:cTn id="154" presetID="0" presetClass="path" presetSubtype="0" accel="50000" decel="50000" fill="hold" grpId="1" nodeType="withEffect">
                                  <p:stCondLst>
                                    <p:cond delay="0"/>
                                  </p:stCondLst>
                                  <p:childTnLst>
                                    <p:animMotion origin="layout" path="M -1.66667E-6 -7.40741E-7 C -0.01059 0.00324 -0.02153 0.01528 -0.06337 0.01945 C -0.10521 0.02361 -0.21215 0.02361 -0.25139 0.02454 " pathEditMode="relative" rAng="0" ptsTypes="aaa">
                                      <p:cBhvr>
                                        <p:cTn id="155" dur="2000" fill="hold"/>
                                        <p:tgtEl>
                                          <p:spTgt spid="12"/>
                                        </p:tgtEl>
                                        <p:attrNameLst>
                                          <p:attrName>ppt_x</p:attrName>
                                          <p:attrName>ppt_y</p:attrName>
                                        </p:attrNameLst>
                                      </p:cBhvr>
                                      <p:rCtr x="-12569" y="1227"/>
                                    </p:animMotion>
                                  </p:childTnLst>
                                </p:cTn>
                              </p:par>
                              <p:par>
                                <p:cTn id="156" presetID="10" presetClass="exit" presetSubtype="0" fill="hold" grpId="1" nodeType="withEffect">
                                  <p:stCondLst>
                                    <p:cond delay="0"/>
                                  </p:stCondLst>
                                  <p:childTnLst>
                                    <p:animEffect transition="out" filter="fade">
                                      <p:cBhvr>
                                        <p:cTn id="157" dur="500"/>
                                        <p:tgtEl>
                                          <p:spTgt spid="8"/>
                                        </p:tgtEl>
                                      </p:cBhvr>
                                    </p:animEffect>
                                    <p:set>
                                      <p:cBhvr>
                                        <p:cTn id="158" dur="1" fill="hold">
                                          <p:stCondLst>
                                            <p:cond delay="499"/>
                                          </p:stCondLst>
                                        </p:cTn>
                                        <p:tgtEl>
                                          <p:spTgt spid="8"/>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500"/>
                                        <p:tgtEl>
                                          <p:spTgt spid="6"/>
                                        </p:tgtEl>
                                      </p:cBhvr>
                                    </p:animEffect>
                                    <p:set>
                                      <p:cBhvr>
                                        <p:cTn id="161" dur="1" fill="hold">
                                          <p:stCondLst>
                                            <p:cond delay="499"/>
                                          </p:stCondLst>
                                        </p:cTn>
                                        <p:tgtEl>
                                          <p:spTgt spid="6"/>
                                        </p:tgtEl>
                                        <p:attrNameLst>
                                          <p:attrName>style.visibility</p:attrName>
                                        </p:attrNameLst>
                                      </p:cBhvr>
                                      <p:to>
                                        <p:strVal val="hidden"/>
                                      </p:to>
                                    </p:set>
                                  </p:childTnLst>
                                </p:cTn>
                              </p:par>
                            </p:childTnLst>
                          </p:cTn>
                        </p:par>
                        <p:par>
                          <p:cTn id="162" fill="hold">
                            <p:stCondLst>
                              <p:cond delay="2000"/>
                            </p:stCondLst>
                            <p:childTnLst>
                              <p:par>
                                <p:cTn id="163" presetID="10" presetClass="entr" presetSubtype="0" fill="hold" grpId="0" nodeType="afterEffect">
                                  <p:stCondLst>
                                    <p:cond delay="0"/>
                                  </p:stCondLst>
                                  <p:childTnLst>
                                    <p:set>
                                      <p:cBhvr>
                                        <p:cTn id="164" dur="1" fill="hold">
                                          <p:stCondLst>
                                            <p:cond delay="0"/>
                                          </p:stCondLst>
                                        </p:cTn>
                                        <p:tgtEl>
                                          <p:spTgt spid="13"/>
                                        </p:tgtEl>
                                        <p:attrNameLst>
                                          <p:attrName>style.visibility</p:attrName>
                                        </p:attrNameLst>
                                      </p:cBhvr>
                                      <p:to>
                                        <p:strVal val="visible"/>
                                      </p:to>
                                    </p:set>
                                    <p:animEffect transition="in" filter="fade">
                                      <p:cBhvr>
                                        <p:cTn id="165" dur="250"/>
                                        <p:tgtEl>
                                          <p:spTgt spid="13"/>
                                        </p:tgtEl>
                                      </p:cBhvr>
                                    </p:animEffect>
                                  </p:childTnLst>
                                </p:cTn>
                              </p:par>
                              <p:par>
                                <p:cTn id="166" presetID="10" presetClass="exit" presetSubtype="0" fill="hold" grpId="2" nodeType="withEffect">
                                  <p:stCondLst>
                                    <p:cond delay="0"/>
                                  </p:stCondLst>
                                  <p:childTnLst>
                                    <p:animEffect transition="out" filter="fade">
                                      <p:cBhvr>
                                        <p:cTn id="167" dur="500"/>
                                        <p:tgtEl>
                                          <p:spTgt spid="12"/>
                                        </p:tgtEl>
                                      </p:cBhvr>
                                    </p:animEffect>
                                    <p:set>
                                      <p:cBhvr>
                                        <p:cTn id="168" dur="1" fill="hold">
                                          <p:stCondLst>
                                            <p:cond delay="499"/>
                                          </p:stCondLst>
                                        </p:cTn>
                                        <p:tgtEl>
                                          <p:spTgt spid="12"/>
                                        </p:tgtEl>
                                        <p:attrNameLst>
                                          <p:attrName>style.visibility</p:attrName>
                                        </p:attrNameLst>
                                      </p:cBhvr>
                                      <p:to>
                                        <p:strVal val="hidden"/>
                                      </p:to>
                                    </p:set>
                                  </p:childTnLst>
                                </p:cTn>
                              </p:par>
                              <p:par>
                                <p:cTn id="169" presetID="10" presetClass="exit" presetSubtype="0" fill="hold" grpId="3" nodeType="withEffect">
                                  <p:stCondLst>
                                    <p:cond delay="0"/>
                                  </p:stCondLst>
                                  <p:childTnLst>
                                    <p:animEffect transition="out" filter="fade">
                                      <p:cBhvr>
                                        <p:cTn id="170" dur="500"/>
                                        <p:tgtEl>
                                          <p:spTgt spid="14"/>
                                        </p:tgtEl>
                                      </p:cBhvr>
                                    </p:animEffect>
                                    <p:set>
                                      <p:cBhvr>
                                        <p:cTn id="171" dur="1" fill="hold">
                                          <p:stCondLst>
                                            <p:cond delay="499"/>
                                          </p:stCondLst>
                                        </p:cTn>
                                        <p:tgtEl>
                                          <p:spTgt spid="14"/>
                                        </p:tgtEl>
                                        <p:attrNameLst>
                                          <p:attrName>style.visibility</p:attrName>
                                        </p:attrNameLst>
                                      </p:cBhvr>
                                      <p:to>
                                        <p:strVal val="hidden"/>
                                      </p:to>
                                    </p:set>
                                  </p:childTnLst>
                                </p:cTn>
                              </p:par>
                              <p:par>
                                <p:cTn id="172" presetID="10" presetClass="exit" presetSubtype="0" fill="hold" grpId="3" nodeType="withEffect">
                                  <p:stCondLst>
                                    <p:cond delay="0"/>
                                  </p:stCondLst>
                                  <p:childTnLst>
                                    <p:animEffect transition="out" filter="fade">
                                      <p:cBhvr>
                                        <p:cTn id="173" dur="500"/>
                                        <p:tgtEl>
                                          <p:spTgt spid="16"/>
                                        </p:tgtEl>
                                      </p:cBhvr>
                                    </p:animEffect>
                                    <p:set>
                                      <p:cBhvr>
                                        <p:cTn id="174" dur="1" fill="hold">
                                          <p:stCondLst>
                                            <p:cond delay="499"/>
                                          </p:stCondLst>
                                        </p:cTn>
                                        <p:tgtEl>
                                          <p:spTgt spid="16"/>
                                        </p:tgtEl>
                                        <p:attrNameLst>
                                          <p:attrName>style.visibility</p:attrName>
                                        </p:attrNameLst>
                                      </p:cBhvr>
                                      <p:to>
                                        <p:strVal val="hidden"/>
                                      </p:to>
                                    </p:set>
                                  </p:childTnLst>
                                </p:cTn>
                              </p:par>
                              <p:par>
                                <p:cTn id="175" presetID="10" presetClass="exit" presetSubtype="0" fill="hold" grpId="3" nodeType="withEffect">
                                  <p:stCondLst>
                                    <p:cond delay="0"/>
                                  </p:stCondLst>
                                  <p:childTnLst>
                                    <p:animEffect transition="out" filter="fade">
                                      <p:cBhvr>
                                        <p:cTn id="176" dur="500"/>
                                        <p:tgtEl>
                                          <p:spTgt spid="15"/>
                                        </p:tgtEl>
                                      </p:cBhvr>
                                    </p:animEffect>
                                    <p:set>
                                      <p:cBhvr>
                                        <p:cTn id="17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5" grpId="0"/>
      <p:bldP spid="5" grpId="1"/>
      <p:bldP spid="9" grpId="0"/>
      <p:bldP spid="9" grpId="1"/>
      <p:bldP spid="9" grpId="2"/>
      <p:bldP spid="7" grpId="0"/>
      <p:bldP spid="7" grpId="1"/>
      <p:bldP spid="6" grpId="0"/>
      <p:bldP spid="6" grpId="1"/>
      <p:bldP spid="8" grpId="0"/>
      <p:bldP spid="8" grpId="1"/>
      <p:bldP spid="11" grpId="0"/>
      <p:bldP spid="11" grpId="1"/>
      <p:bldP spid="11" grpId="2"/>
      <p:bldP spid="13" grpId="0"/>
      <p:bldP spid="14" grpId="0"/>
      <p:bldP spid="14" grpId="1"/>
      <p:bldP spid="14" grpId="2"/>
      <p:bldP spid="14" grpId="3"/>
      <p:bldP spid="15" grpId="0"/>
      <p:bldP spid="15" grpId="1"/>
      <p:bldP spid="15" grpId="2"/>
      <p:bldP spid="15" grpId="3"/>
      <p:bldP spid="16" grpId="0"/>
      <p:bldP spid="16" grpId="1"/>
      <p:bldP spid="16" grpId="2"/>
      <p:bldP spid="16" grpId="3"/>
      <p:bldP spid="12" grpId="0"/>
      <p:bldP spid="12" grpId="1"/>
      <p:bldP spid="12" grpId="2"/>
      <p:bldP spid="18" grpId="0"/>
      <p:bldP spid="18" grpId="1"/>
      <p:bldP spid="20" grpId="0"/>
      <p:bldP spid="20" grpId="1"/>
      <p:bldP spid="17" grpId="0"/>
      <p:bldP spid="17" grpId="1"/>
      <p:bldP spid="19" grpId="0"/>
      <p:bldP spid="19" grpId="1"/>
      <p:bldP spid="22" grpId="0"/>
      <p:bldP spid="22" grpId="1"/>
      <p:bldP spid="23" grpId="0"/>
      <p:bldP spid="23" grpId="1"/>
      <p:bldP spid="21" grpId="0" animBg="1"/>
      <p:bldP spid="21"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008" r="6766"/>
          <a:stretch/>
        </p:blipFill>
        <p:spPr>
          <a:xfrm>
            <a:off x="0" y="0"/>
            <a:ext cx="9144000" cy="6865716"/>
          </a:xfrm>
          <a:prstGeom prst="rect">
            <a:avLst/>
          </a:prstGeom>
        </p:spPr>
      </p:pic>
      <p:sp>
        <p:nvSpPr>
          <p:cNvPr id="9" name="Title 1"/>
          <p:cNvSpPr txBox="1">
            <a:spLocks/>
          </p:cNvSpPr>
          <p:nvPr/>
        </p:nvSpPr>
        <p:spPr>
          <a:xfrm>
            <a:off x="2362200" y="2278460"/>
            <a:ext cx="3581400" cy="998140"/>
          </a:xfrm>
          <a:prstGeom prst="rect">
            <a:avLst/>
          </a:prstGeom>
        </p:spPr>
        <p:txBody>
          <a:bodyPr vert="horz" lIns="91440" tIns="45720" rIns="91440" bIns="45720" rtlCol="0" anchor="ctr">
            <a:noAutofit/>
            <a:scene3d>
              <a:camera prst="orthographicFront"/>
              <a:lightRig rig="flat" dir="t">
                <a:rot lat="0" lon="0" rev="6600000"/>
              </a:lightRig>
            </a:scene3d>
            <a:sp3d extrusionH="25400" contourW="8890" prstMaterial="metal">
              <a:bevelT w="38100" h="31750"/>
              <a:contourClr>
                <a:srgbClr val="660033"/>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noFill/>
                  <a:prstDash val="solid"/>
                </a:ln>
                <a:solidFill>
                  <a:schemeClr val="bg1"/>
                </a:solidFill>
                <a:effectLst>
                  <a:glow rad="63500">
                    <a:schemeClr val="tx1"/>
                  </a:glow>
                  <a:outerShdw blurRad="63500" dir="3600000" algn="tl" rotWithShape="0">
                    <a:srgbClr val="000000">
                      <a:alpha val="70000"/>
                    </a:srgbClr>
                  </a:outerShdw>
                </a:effectLst>
              </a:rPr>
              <a:t>living stone</a:t>
            </a:r>
          </a:p>
        </p:txBody>
      </p:sp>
      <p:sp>
        <p:nvSpPr>
          <p:cNvPr id="2" name="Title 1"/>
          <p:cNvSpPr>
            <a:spLocks noGrp="1"/>
          </p:cNvSpPr>
          <p:nvPr>
            <p:ph type="title"/>
          </p:nvPr>
        </p:nvSpPr>
        <p:spPr>
          <a:xfrm>
            <a:off x="381000" y="350838"/>
            <a:ext cx="8458200" cy="6202362"/>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rgbClr val="CC99FF"/>
                </a:solidFill>
                <a:effectLst>
                  <a:glow rad="228600">
                    <a:schemeClr val="accent2">
                      <a:satMod val="175000"/>
                      <a:alpha val="40000"/>
                    </a:schemeClr>
                  </a:glow>
                  <a:outerShdw blurRad="50800" dist="39000" dir="5460000" algn="tl">
                    <a:srgbClr val="000000">
                      <a:alpha val="38000"/>
                    </a:srgbClr>
                  </a:outerShdw>
                </a:effectLst>
              </a:rPr>
              <a:t>Coming to Him as to a living stone, rejected indeed by men, but chosen by God and precious,       you also, as living stones, are   being built up a spiritual house,       a holy priesthood, to offer up spiritual sacrifices acceptable        to God through Jesus Christ.</a:t>
            </a:r>
            <a:r>
              <a:rPr lang="en-US" sz="3600" b="1" i="1" dirty="0">
                <a:ln w="11430"/>
                <a:solidFill>
                  <a:srgbClr val="CC99FF"/>
                </a:solidFill>
                <a:effectLst>
                  <a:glow rad="228600">
                    <a:schemeClr val="accent2">
                      <a:satMod val="175000"/>
                      <a:alpha val="40000"/>
                    </a:schemeClr>
                  </a:glow>
                  <a:outerShdw blurRad="50800" dist="39000" dir="5460000" algn="tl">
                    <a:srgbClr val="000000">
                      <a:alpha val="38000"/>
                    </a:srgbClr>
                  </a:outerShdw>
                </a:effectLst>
              </a:rPr>
              <a:t>              — 1</a:t>
            </a:r>
            <a:r>
              <a:rPr lang="en-US" sz="3600" b="1" i="1" baseline="30000" dirty="0">
                <a:ln w="11430"/>
                <a:solidFill>
                  <a:srgbClr val="CC99FF"/>
                </a:solidFill>
                <a:effectLst>
                  <a:glow rad="228600">
                    <a:schemeClr val="accent2">
                      <a:satMod val="175000"/>
                      <a:alpha val="40000"/>
                    </a:schemeClr>
                  </a:glow>
                  <a:outerShdw blurRad="50800" dist="39000" dir="5460000" algn="tl">
                    <a:srgbClr val="000000">
                      <a:alpha val="38000"/>
                    </a:srgbClr>
                  </a:outerShdw>
                </a:effectLst>
              </a:rPr>
              <a:t>st</a:t>
            </a:r>
            <a:r>
              <a:rPr lang="en-US" sz="3600" b="1" i="1" dirty="0">
                <a:ln w="11430"/>
                <a:solidFill>
                  <a:srgbClr val="CC99FF"/>
                </a:solidFill>
                <a:effectLst>
                  <a:glow rad="228600">
                    <a:schemeClr val="accent2">
                      <a:satMod val="175000"/>
                      <a:alpha val="40000"/>
                    </a:schemeClr>
                  </a:glow>
                  <a:outerShdw blurRad="50800" dist="39000" dir="5460000" algn="tl">
                    <a:srgbClr val="000000">
                      <a:alpha val="38000"/>
                    </a:srgbClr>
                  </a:outerShdw>
                </a:effectLst>
              </a:rPr>
              <a:t> Peter 2:4-5</a:t>
            </a:r>
            <a:r>
              <a:rPr lang="en-US" sz="4000" b="1" dirty="0">
                <a:ln w="11430"/>
                <a:solidFill>
                  <a:srgbClr val="CC99FF"/>
                </a:solidFill>
                <a:effectLst>
                  <a:glow rad="228600">
                    <a:schemeClr val="accent2">
                      <a:satMod val="175000"/>
                      <a:alpha val="40000"/>
                    </a:schemeClr>
                  </a:glow>
                  <a:outerShdw blurRad="50800" dist="39000" dir="5460000" algn="tl">
                    <a:srgbClr val="000000">
                      <a:alpha val="38000"/>
                    </a:srgbClr>
                  </a:outerShdw>
                </a:effectLst>
              </a:rPr>
              <a:t> </a:t>
            </a:r>
          </a:p>
        </p:txBody>
      </p:sp>
      <p:sp>
        <p:nvSpPr>
          <p:cNvPr id="14" name="Title 1">
            <a:extLst>
              <a:ext uri="{FF2B5EF4-FFF2-40B4-BE49-F238E27FC236}">
                <a16:creationId xmlns:a16="http://schemas.microsoft.com/office/drawing/2014/main" id="{F74DFF4E-675B-4BF5-B4F7-40BD25F39EEF}"/>
              </a:ext>
            </a:extLst>
          </p:cNvPr>
          <p:cNvSpPr txBox="1">
            <a:spLocks/>
          </p:cNvSpPr>
          <p:nvPr/>
        </p:nvSpPr>
        <p:spPr>
          <a:xfrm>
            <a:off x="975922" y="4526093"/>
            <a:ext cx="4646140" cy="6337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00B0F0"/>
                </a:solidFill>
                <a:effectLst>
                  <a:outerShdw blurRad="63500" dir="3600000" algn="tl" rotWithShape="0">
                    <a:srgbClr val="000000">
                      <a:alpha val="70000"/>
                    </a:srgbClr>
                  </a:outerShdw>
                </a:effectLst>
                <a:uLnTx/>
                <a:uFillTx/>
                <a:latin typeface="Calibri" panose="020F0502020204030204" pitchFamily="34" charset="0"/>
                <a:ea typeface="+mj-ea"/>
                <a:cs typeface="+mj-cs"/>
              </a:rPr>
              <a:t>spiritual sacrifices</a:t>
            </a:r>
          </a:p>
        </p:txBody>
      </p:sp>
      <p:sp>
        <p:nvSpPr>
          <p:cNvPr id="8" name="Title 1">
            <a:extLst>
              <a:ext uri="{FF2B5EF4-FFF2-40B4-BE49-F238E27FC236}">
                <a16:creationId xmlns:a16="http://schemas.microsoft.com/office/drawing/2014/main" id="{C0F40838-9444-4E77-9E38-038EC4CAEA23}"/>
              </a:ext>
            </a:extLst>
          </p:cNvPr>
          <p:cNvSpPr txBox="1">
            <a:spLocks/>
          </p:cNvSpPr>
          <p:nvPr/>
        </p:nvSpPr>
        <p:spPr>
          <a:xfrm>
            <a:off x="325291" y="479255"/>
            <a:ext cx="3998952" cy="6824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Coming to Him</a:t>
            </a:r>
          </a:p>
        </p:txBody>
      </p:sp>
      <p:sp>
        <p:nvSpPr>
          <p:cNvPr id="4" name="Title 1"/>
          <p:cNvSpPr txBox="1">
            <a:spLocks/>
          </p:cNvSpPr>
          <p:nvPr/>
        </p:nvSpPr>
        <p:spPr>
          <a:xfrm>
            <a:off x="381000" y="350838"/>
            <a:ext cx="8458200" cy="6202362"/>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prstMaterial="metal">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rgbClr val="CC99FF"/>
                </a:solidFill>
                <a:effectLst>
                  <a:glow rad="101600">
                    <a:schemeClr val="tx1"/>
                  </a:glow>
                  <a:outerShdw blurRad="50800" dist="39000" dir="5460000" algn="tl">
                    <a:srgbClr val="000000">
                      <a:alpha val="38000"/>
                    </a:srgbClr>
                  </a:outerShdw>
                </a:effectLst>
              </a:rPr>
              <a:t>Coming to Him as to a living stone, rejected indeed by men, but chosen by God and precious,       you also, as living stones, are   being built up a spiritual house,       a holy priesthood, to offer up spiritual sacrifices acceptable        to God through Jesus Christ.</a:t>
            </a:r>
            <a:r>
              <a:rPr lang="en-US" sz="3600" b="1" i="1" dirty="0">
                <a:ln w="11430"/>
                <a:solidFill>
                  <a:srgbClr val="CC99FF"/>
                </a:solidFill>
                <a:effectLst>
                  <a:glow rad="101600">
                    <a:schemeClr val="tx1"/>
                  </a:glow>
                  <a:outerShdw blurRad="50800" dist="39000" dir="5460000" algn="tl">
                    <a:srgbClr val="000000">
                      <a:alpha val="38000"/>
                    </a:srgbClr>
                  </a:outerShdw>
                </a:effectLst>
              </a:rPr>
              <a:t>              — 1</a:t>
            </a:r>
            <a:r>
              <a:rPr lang="en-US" sz="3600" b="1" i="1" baseline="30000" dirty="0">
                <a:ln w="11430"/>
                <a:solidFill>
                  <a:srgbClr val="CC99FF"/>
                </a:solidFill>
                <a:effectLst>
                  <a:glow rad="101600">
                    <a:schemeClr val="tx1"/>
                  </a:glow>
                  <a:outerShdw blurRad="50800" dist="39000" dir="5460000" algn="tl">
                    <a:srgbClr val="000000">
                      <a:alpha val="38000"/>
                    </a:srgbClr>
                  </a:outerShdw>
                </a:effectLst>
              </a:rPr>
              <a:t>st</a:t>
            </a:r>
            <a:r>
              <a:rPr lang="en-US" sz="3600" b="1" i="1" dirty="0">
                <a:ln w="11430"/>
                <a:solidFill>
                  <a:srgbClr val="CC99FF"/>
                </a:solidFill>
                <a:effectLst>
                  <a:glow rad="101600">
                    <a:schemeClr val="tx1"/>
                  </a:glow>
                  <a:outerShdw blurRad="50800" dist="39000" dir="5460000" algn="tl">
                    <a:srgbClr val="000000">
                      <a:alpha val="38000"/>
                    </a:srgbClr>
                  </a:outerShdw>
                </a:effectLst>
              </a:rPr>
              <a:t> Peter 2:4-5</a:t>
            </a:r>
            <a:r>
              <a:rPr lang="en-US" sz="4000" b="1" dirty="0">
                <a:ln w="11430"/>
                <a:solidFill>
                  <a:srgbClr val="CC99FF"/>
                </a:solidFill>
                <a:effectLst>
                  <a:glow rad="101600">
                    <a:schemeClr val="tx1"/>
                  </a:glow>
                  <a:outerShdw blurRad="50800" dist="39000" dir="5460000" algn="tl">
                    <a:srgbClr val="000000">
                      <a:alpha val="38000"/>
                    </a:srgbClr>
                  </a:outerShdw>
                </a:effectLst>
              </a:rPr>
              <a:t> </a:t>
            </a:r>
          </a:p>
        </p:txBody>
      </p:sp>
      <p:sp>
        <p:nvSpPr>
          <p:cNvPr id="10" name="Rectangle 2">
            <a:extLst>
              <a:ext uri="{FF2B5EF4-FFF2-40B4-BE49-F238E27FC236}">
                <a16:creationId xmlns:a16="http://schemas.microsoft.com/office/drawing/2014/main" id="{07668989-8B16-486D-8E35-5FE77841667C}"/>
              </a:ext>
            </a:extLst>
          </p:cNvPr>
          <p:cNvSpPr txBox="1">
            <a:spLocks noChangeArrowheads="1"/>
          </p:cNvSpPr>
          <p:nvPr/>
        </p:nvSpPr>
        <p:spPr bwMode="auto">
          <a:xfrm>
            <a:off x="421781" y="437741"/>
            <a:ext cx="3806191" cy="729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a:bevelT w="38100" h="38100"/>
              <a:contourClr>
                <a:srgbClr val="FFE07D"/>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latin typeface="Calibri" panose="020F0502020204030204" pitchFamily="34" charset="0"/>
              </a:rPr>
              <a:t>Coming to Him</a:t>
            </a:r>
          </a:p>
        </p:txBody>
      </p:sp>
      <p:sp>
        <p:nvSpPr>
          <p:cNvPr id="12" name="Rectangle 9">
            <a:extLst>
              <a:ext uri="{FF2B5EF4-FFF2-40B4-BE49-F238E27FC236}">
                <a16:creationId xmlns:a16="http://schemas.microsoft.com/office/drawing/2014/main" id="{B9DE5D0F-7AB9-4E45-BB37-0685164D772A}"/>
              </a:ext>
            </a:extLst>
          </p:cNvPr>
          <p:cNvSpPr>
            <a:spLocks noChangeArrowheads="1"/>
          </p:cNvSpPr>
          <p:nvPr/>
        </p:nvSpPr>
        <p:spPr bwMode="auto">
          <a:xfrm>
            <a:off x="2862592" y="443034"/>
            <a:ext cx="1426074"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Him</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3" name="Title 1">
            <a:extLst>
              <a:ext uri="{FF2B5EF4-FFF2-40B4-BE49-F238E27FC236}">
                <a16:creationId xmlns:a16="http://schemas.microsoft.com/office/drawing/2014/main" id="{67A9CDFB-3CA4-420B-9624-DBD12F153850}"/>
              </a:ext>
            </a:extLst>
          </p:cNvPr>
          <p:cNvSpPr txBox="1">
            <a:spLocks/>
          </p:cNvSpPr>
          <p:nvPr/>
        </p:nvSpPr>
        <p:spPr>
          <a:xfrm>
            <a:off x="803188" y="4349577"/>
            <a:ext cx="4782065" cy="916689"/>
          </a:xfrm>
          <a:prstGeom prst="rect">
            <a:avLst/>
          </a:prstGeom>
        </p:spPr>
        <p:txBody>
          <a:bodyPr vert="horz" lIns="91440" tIns="45720" rIns="91440" bIns="45720" rtlCol="0" anchor="ctr">
            <a:noAutofit/>
            <a:scene3d>
              <a:camera prst="orthographicFront"/>
              <a:lightRig rig="flat" dir="t">
                <a:rot lat="0" lon="0" rev="6600000"/>
              </a:lightRig>
            </a:scene3d>
            <a:sp3d extrusionH="25400" contourW="8890">
              <a:bevelT w="38100" h="31750"/>
              <a:contourClr>
                <a:schemeClr val="accent6">
                  <a:lumMod val="5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b="1" dirty="0">
                <a:ln w="11430"/>
                <a:solidFill>
                  <a:srgbClr val="6600FF"/>
                </a:solidFill>
                <a:effectLst>
                  <a:glow rad="63500">
                    <a:schemeClr val="bg1"/>
                  </a:glow>
                  <a:outerShdw blurRad="50800" dist="39000" dir="5460000" algn="tl">
                    <a:srgbClr val="000000">
                      <a:alpha val="38000"/>
                    </a:srgbClr>
                  </a:outerShdw>
                </a:effectLst>
              </a:rPr>
              <a:t> </a:t>
            </a:r>
            <a:r>
              <a:rPr lang="en-US" sz="4800" b="1" dirty="0">
                <a:ln w="11430"/>
                <a:solidFill>
                  <a:srgbClr val="6600FF"/>
                </a:solidFill>
                <a:effectLst>
                  <a:glow rad="63500">
                    <a:schemeClr val="bg1"/>
                  </a:glow>
                  <a:outerShdw blurRad="50800" dist="39000" dir="5460000" algn="tl">
                    <a:srgbClr val="000000">
                      <a:alpha val="38000"/>
                    </a:srgbClr>
                  </a:outerShdw>
                </a:effectLst>
              </a:rPr>
              <a:t> </a:t>
            </a:r>
            <a:r>
              <a:rPr lang="en-US" b="1" dirty="0">
                <a:ln w="11430"/>
                <a:solidFill>
                  <a:schemeClr val="accent6">
                    <a:lumMod val="75000"/>
                  </a:schemeClr>
                </a:solidFill>
                <a:effectLst>
                  <a:glow rad="63500">
                    <a:schemeClr val="tx1"/>
                  </a:glow>
                  <a:outerShdw blurRad="50800" dist="39000" dir="5460000" algn="tl">
                    <a:srgbClr val="000000">
                      <a:alpha val="38000"/>
                    </a:srgbClr>
                  </a:outerShdw>
                </a:effectLst>
              </a:rPr>
              <a:t>spiritual sacrifices</a:t>
            </a:r>
          </a:p>
        </p:txBody>
      </p:sp>
      <p:sp>
        <p:nvSpPr>
          <p:cNvPr id="15" name="Title 1">
            <a:extLst>
              <a:ext uri="{FF2B5EF4-FFF2-40B4-BE49-F238E27FC236}">
                <a16:creationId xmlns:a16="http://schemas.microsoft.com/office/drawing/2014/main" id="{F2D79E4A-AAB1-47A3-94E5-291067D60726}"/>
              </a:ext>
            </a:extLst>
          </p:cNvPr>
          <p:cNvSpPr txBox="1">
            <a:spLocks/>
          </p:cNvSpPr>
          <p:nvPr/>
        </p:nvSpPr>
        <p:spPr>
          <a:xfrm>
            <a:off x="4762500" y="2286000"/>
            <a:ext cx="23622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prstMaterial="metal">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w="11430"/>
                <a:solidFill>
                  <a:srgbClr val="CC99FF"/>
                </a:solidFill>
                <a:effectLst>
                  <a:glow rad="63500">
                    <a:prstClr val="black"/>
                  </a:glow>
                  <a:outerShdw blurRad="50800" dist="39000" dir="5460000" algn="tl">
                    <a:srgbClr val="000000">
                      <a:alpha val="38000"/>
                    </a:srgbClr>
                  </a:outerShdw>
                </a:effectLst>
                <a:uLnTx/>
                <a:uFillTx/>
                <a:latin typeface="Calibri"/>
                <a:ea typeface="+mj-ea"/>
                <a:cs typeface="+mj-cs"/>
              </a:rPr>
              <a:t> </a:t>
            </a:r>
            <a:r>
              <a:rPr kumimoji="0" lang="en-US" sz="5100" b="1" i="0" u="none" strike="noStrike" kern="1200" cap="none" spc="0" normalizeH="0" baseline="0" noProof="0" dirty="0">
                <a:ln w="11430"/>
                <a:solidFill>
                  <a:srgbClr val="CC99FF"/>
                </a:solidFill>
                <a:effectLst>
                  <a:glow rad="63500">
                    <a:prstClr val="black"/>
                  </a:glow>
                  <a:outerShdw blurRad="50800" dist="39000" dir="5460000" algn="tl">
                    <a:srgbClr val="000000">
                      <a:alpha val="38000"/>
                    </a:srgbClr>
                  </a:outerShdw>
                </a:effectLst>
                <a:uLnTx/>
                <a:uFillTx/>
                <a:latin typeface="Calibri"/>
                <a:ea typeface="+mj-ea"/>
                <a:cs typeface="+mj-cs"/>
              </a:rPr>
              <a:t> </a:t>
            </a:r>
            <a:r>
              <a:rPr kumimoji="0" lang="en-US" sz="4400" b="1" i="0" u="none" strike="noStrike" kern="1200" cap="none" spc="0" normalizeH="0" baseline="0" noProof="0" dirty="0">
                <a:ln w="11430"/>
                <a:solidFill>
                  <a:srgbClr val="CC99FF"/>
                </a:solidFill>
                <a:effectLst>
                  <a:glow rad="63500">
                    <a:prstClr val="black"/>
                  </a:glow>
                  <a:outerShdw blurRad="50800" dist="39000" dir="5460000" algn="tl">
                    <a:srgbClr val="000000">
                      <a:alpha val="38000"/>
                    </a:srgbClr>
                  </a:outerShdw>
                </a:effectLst>
                <a:uLnTx/>
                <a:uFillTx/>
                <a:latin typeface="Calibri"/>
                <a:ea typeface="+mj-ea"/>
                <a:cs typeface="+mj-cs"/>
              </a:rPr>
              <a:t>stone</a:t>
            </a:r>
            <a:endParaRPr kumimoji="0" lang="en-US" sz="4000" b="1" i="0" u="none" strike="noStrike" kern="1200" cap="none" spc="0" normalizeH="0" baseline="0" noProof="0" dirty="0">
              <a:ln w="11430"/>
              <a:solidFill>
                <a:srgbClr val="CC99FF"/>
              </a:solidFill>
              <a:effectLst>
                <a:glow rad="63500">
                  <a:prstClr val="black"/>
                </a:glow>
                <a:outerShdw blurRad="50800" dist="39000" dir="5460000" algn="tl">
                  <a:srgbClr val="000000">
                    <a:alpha val="38000"/>
                  </a:srgbClr>
                </a:outerShdw>
              </a:effectLst>
              <a:uLnTx/>
              <a:uFillTx/>
              <a:latin typeface="Calibri"/>
              <a:ea typeface="+mj-ea"/>
              <a:cs typeface="+mj-cs"/>
            </a:endParaRPr>
          </a:p>
        </p:txBody>
      </p:sp>
      <p:sp>
        <p:nvSpPr>
          <p:cNvPr id="16" name="Title 1">
            <a:extLst>
              <a:ext uri="{FF2B5EF4-FFF2-40B4-BE49-F238E27FC236}">
                <a16:creationId xmlns:a16="http://schemas.microsoft.com/office/drawing/2014/main" id="{F0E9BC18-9B63-403F-9A86-9D90F50B5C4D}"/>
              </a:ext>
            </a:extLst>
          </p:cNvPr>
          <p:cNvSpPr txBox="1">
            <a:spLocks/>
          </p:cNvSpPr>
          <p:nvPr/>
        </p:nvSpPr>
        <p:spPr>
          <a:xfrm>
            <a:off x="6553200" y="237744"/>
            <a:ext cx="2286000" cy="10668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prstMaterial="metal">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w="11430"/>
                <a:solidFill>
                  <a:srgbClr val="CC99FF"/>
                </a:solidFill>
                <a:effectLst>
                  <a:glow rad="63500">
                    <a:prstClr val="black"/>
                  </a:glow>
                  <a:outerShdw blurRad="50800" dist="39000" dir="5460000" algn="tl">
                    <a:srgbClr val="000000">
                      <a:alpha val="38000"/>
                    </a:srgbClr>
                  </a:outerShdw>
                </a:effectLst>
                <a:uLnTx/>
                <a:uFillTx/>
                <a:latin typeface="Calibri"/>
                <a:ea typeface="+mj-ea"/>
                <a:cs typeface="+mj-cs"/>
              </a:rPr>
              <a:t> </a:t>
            </a:r>
            <a:r>
              <a:rPr kumimoji="0" lang="en-US" sz="5100" b="1" i="0" u="none" strike="noStrike" kern="1200" cap="none" spc="0" normalizeH="0" baseline="0" noProof="0" dirty="0">
                <a:ln w="11430"/>
                <a:solidFill>
                  <a:srgbClr val="CC99FF"/>
                </a:solidFill>
                <a:effectLst>
                  <a:glow rad="63500">
                    <a:prstClr val="black"/>
                  </a:glow>
                  <a:outerShdw blurRad="50800" dist="39000" dir="5460000" algn="tl">
                    <a:srgbClr val="000000">
                      <a:alpha val="38000"/>
                    </a:srgbClr>
                  </a:outerShdw>
                </a:effectLst>
                <a:uLnTx/>
                <a:uFillTx/>
                <a:latin typeface="Calibri"/>
                <a:ea typeface="+mj-ea"/>
                <a:cs typeface="+mj-cs"/>
              </a:rPr>
              <a:t> </a:t>
            </a:r>
            <a:r>
              <a:rPr kumimoji="0" lang="en-US" sz="4400" b="1" i="0" u="none" strike="noStrike" kern="1200" cap="none" spc="0" normalizeH="0" baseline="0" noProof="0" dirty="0">
                <a:ln w="11430"/>
                <a:solidFill>
                  <a:srgbClr val="CC99FF"/>
                </a:solidFill>
                <a:effectLst>
                  <a:glow rad="63500">
                    <a:prstClr val="black"/>
                  </a:glow>
                  <a:outerShdw blurRad="50800" dist="39000" dir="5460000" algn="tl">
                    <a:srgbClr val="000000">
                      <a:alpha val="38000"/>
                    </a:srgbClr>
                  </a:outerShdw>
                </a:effectLst>
                <a:uLnTx/>
                <a:uFillTx/>
                <a:latin typeface="Calibri"/>
                <a:ea typeface="+mj-ea"/>
                <a:cs typeface="+mj-cs"/>
              </a:rPr>
              <a:t>stone</a:t>
            </a:r>
            <a:endParaRPr kumimoji="0" lang="en-US" sz="4000" b="1" i="0" u="none" strike="noStrike" kern="1200" cap="none" spc="0" normalizeH="0" baseline="0" noProof="0" dirty="0">
              <a:ln w="11430"/>
              <a:solidFill>
                <a:srgbClr val="CC99FF"/>
              </a:solidFill>
              <a:effectLst>
                <a:glow rad="63500">
                  <a:prstClr val="black"/>
                </a:glow>
                <a:outerShdw blurRad="50800" dist="39000" dir="5460000" algn="tl">
                  <a:srgbClr val="000000">
                    <a:alpha val="38000"/>
                  </a:srgbClr>
                </a:outerShdw>
              </a:effectLst>
              <a:uLnTx/>
              <a:uFillTx/>
              <a:latin typeface="Calibri"/>
              <a:ea typeface="+mj-ea"/>
              <a:cs typeface="+mj-cs"/>
            </a:endParaRPr>
          </a:p>
        </p:txBody>
      </p:sp>
    </p:spTree>
    <p:extLst>
      <p:ext uri="{BB962C8B-B14F-4D97-AF65-F5344CB8AC3E}">
        <p14:creationId xmlns:p14="http://schemas.microsoft.com/office/powerpoint/2010/main" val="327333540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accel="38000" fill="hold" grpId="3" nodeType="withEffect">
                                  <p:stCondLst>
                                    <p:cond delay="0"/>
                                  </p:stCondLst>
                                  <p:childTnLst>
                                    <p:animClr clrSpc="rgb" dir="cw">
                                      <p:cBhvr override="childStyle">
                                        <p:cTn id="6" dur="2000" fill="hold"/>
                                        <p:tgtEl>
                                          <p:spTgt spid="9"/>
                                        </p:tgtEl>
                                        <p:attrNameLst>
                                          <p:attrName>style.color</p:attrName>
                                        </p:attrNameLst>
                                      </p:cBhvr>
                                      <p:to>
                                        <a:srgbClr val="CC99FF"/>
                                      </p:to>
                                    </p:animClr>
                                  </p:childTnLst>
                                </p:cTn>
                              </p:par>
                              <p:par>
                                <p:cTn id="7" presetID="0" presetClass="path" presetSubtype="0" accel="50000" decel="50000" fill="hold" grpId="2" nodeType="withEffect">
                                  <p:stCondLst>
                                    <p:cond delay="0"/>
                                  </p:stCondLst>
                                  <p:childTnLst>
                                    <p:animMotion origin="layout" path="M 3.33333E-6 -1.11111E-6 L 0.13559 0.00463 " pathEditMode="relative" rAng="0" ptsTypes="AA">
                                      <p:cBhvr>
                                        <p:cTn id="8" dur="2000" fill="hold"/>
                                        <p:tgtEl>
                                          <p:spTgt spid="9"/>
                                        </p:tgtEl>
                                        <p:attrNameLst>
                                          <p:attrName>ppt_x</p:attrName>
                                          <p:attrName>ppt_y</p:attrName>
                                        </p:attrNameLst>
                                      </p:cBhvr>
                                      <p:rCtr x="6771" y="231"/>
                                    </p:animMotion>
                                  </p:childTnLst>
                                </p:cTn>
                              </p:par>
                            </p:childTnLst>
                          </p:cTn>
                        </p:par>
                        <p:par>
                          <p:cTn id="9" fill="hold">
                            <p:stCondLst>
                              <p:cond delay="2000"/>
                            </p:stCondLst>
                            <p:childTnLst>
                              <p:par>
                                <p:cTn id="10" presetID="37"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6" presetID="37"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900" decel="100000" fill="hold"/>
                                        <p:tgtEl>
                                          <p:spTgt spid="4"/>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2" fill="hold">
                            <p:stCondLst>
                              <p:cond delay="3000"/>
                            </p:stCondLst>
                            <p:childTnLst>
                              <p:par>
                                <p:cTn id="23" presetID="10" presetClass="exit" presetSubtype="0" fill="hold" grpId="1" nodeType="afterEffect">
                                  <p:stCondLst>
                                    <p:cond delay="0"/>
                                  </p:stCondLst>
                                  <p:childTnLst>
                                    <p:animEffect transition="out" filter="fade">
                                      <p:cBhvr>
                                        <p:cTn id="24" dur="250"/>
                                        <p:tgtEl>
                                          <p:spTgt spid="9"/>
                                        </p:tgtEl>
                                      </p:cBhvr>
                                    </p:animEffect>
                                    <p:set>
                                      <p:cBhvr>
                                        <p:cTn id="25" dur="1" fill="hold">
                                          <p:stCondLst>
                                            <p:cond delay="249"/>
                                          </p:stCondLst>
                                        </p:cTn>
                                        <p:tgtEl>
                                          <p:spTgt spid="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par>
                                <p:cTn id="31" presetID="18" presetClass="emph" presetSubtype="0" fill="hold" grpId="1" nodeType="withEffect">
                                  <p:stCondLst>
                                    <p:cond delay="0"/>
                                  </p:stCondLst>
                                  <p:childTnLst>
                                    <p:set>
                                      <p:cBhvr override="childStyle">
                                        <p:cTn id="32" dur="500" fill="hold"/>
                                        <p:tgtEl>
                                          <p:spTgt spid="8"/>
                                        </p:tgtEl>
                                        <p:attrNameLst>
                                          <p:attrName>style.textDecorationUnderline</p:attrName>
                                        </p:attrNameLst>
                                      </p:cBhvr>
                                      <p:to>
                                        <p:strVal val="true"/>
                                      </p:to>
                                    </p:set>
                                  </p:childTnLst>
                                </p:cTn>
                              </p:par>
                              <p:par>
                                <p:cTn id="33" presetID="22" presetClass="entr" presetSubtype="8"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0" presetClass="entr" presetSubtype="0" fill="hold" grpId="0" nodeType="withEffect">
                                  <p:stCondLst>
                                    <p:cond delay="250"/>
                                  </p:stCondLst>
                                  <p:iterate type="lt">
                                    <p:tmPct val="10000"/>
                                  </p:iterate>
                                  <p:childTnLst>
                                    <p:set>
                                      <p:cBhvr>
                                        <p:cTn id="37" dur="1" fill="hold">
                                          <p:stCondLst>
                                            <p:cond delay="0"/>
                                          </p:stCondLst>
                                        </p:cTn>
                                        <p:tgtEl>
                                          <p:spTgt spid="12"/>
                                        </p:tgtEl>
                                        <p:attrNameLst>
                                          <p:attrName>style.visibility</p:attrName>
                                        </p:attrNameLst>
                                      </p:cBhvr>
                                      <p:to>
                                        <p:strVal val="visible"/>
                                      </p:to>
                                    </p:set>
                                    <p:animEffect transition="in" filter="dissolve">
                                      <p:cBhvr>
                                        <p:cTn id="38" dur="500">
                                          <p:stCondLst>
                                            <p:cond delay="0"/>
                                          </p:stCondLst>
                                        </p:cTn>
                                        <p:tgtEl>
                                          <p:spTgt spid="12"/>
                                        </p:tgtEl>
                                      </p:cBhvr>
                                    </p:animEffect>
                                    <p:anim to="" calcmode="lin" valueType="num">
                                      <p:cBhvr>
                                        <p:cTn id="39"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40"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par>
                          <p:cTn id="41" fill="hold">
                            <p:stCondLst>
                              <p:cond delay="850"/>
                            </p:stCondLst>
                            <p:childTnLst>
                              <p:par>
                                <p:cTn id="42" presetID="26" presetClass="emph" presetSubtype="0" fill="hold" grpId="1" nodeType="afterEffect">
                                  <p:stCondLst>
                                    <p:cond delay="0"/>
                                  </p:stCondLst>
                                  <p:iterate type="lt">
                                    <p:tmPct val="0"/>
                                  </p:iterate>
                                  <p:childTnLst>
                                    <p:animEffect transition="out" filter="fade">
                                      <p:cBhvr>
                                        <p:cTn id="43" dur="500" tmFilter="0, 0; .2, .5; .8, .5; 1, 0"/>
                                        <p:tgtEl>
                                          <p:spTgt spid="12"/>
                                        </p:tgtEl>
                                      </p:cBhvr>
                                    </p:animEffect>
                                    <p:animScale>
                                      <p:cBhvr>
                                        <p:cTn id="44" dur="250" autoRev="1" fill="hold"/>
                                        <p:tgtEl>
                                          <p:spTgt spid="12"/>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par>
                                <p:cTn id="50" presetID="18" presetClass="emph" presetSubtype="0" fill="hold" grpId="1" nodeType="withEffect">
                                  <p:stCondLst>
                                    <p:cond delay="0"/>
                                  </p:stCondLst>
                                  <p:childTnLst>
                                    <p:set>
                                      <p:cBhvr override="childStyle">
                                        <p:cTn id="51" dur="500" fill="hold"/>
                                        <p:tgtEl>
                                          <p:spTgt spid="14"/>
                                        </p:tgtEl>
                                        <p:attrNameLst>
                                          <p:attrName>style.textDecorationUnderline</p:attrName>
                                        </p:attrNameLst>
                                      </p:cBhvr>
                                      <p:to>
                                        <p:strVal val="true"/>
                                      </p:to>
                                    </p:set>
                                  </p:childTnLst>
                                </p:cTn>
                              </p:par>
                              <p:par>
                                <p:cTn id="52" presetID="22" presetClass="entr" presetSubtype="8"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left)">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250"/>
                                        <p:tgtEl>
                                          <p:spTgt spid="1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250"/>
                                        <p:tgtEl>
                                          <p:spTgt spid="15"/>
                                        </p:tgtEl>
                                      </p:cBhvr>
                                    </p:animEffect>
                                  </p:childTnLst>
                                </p:cTn>
                              </p:par>
                              <p:par>
                                <p:cTn id="63" presetID="3" presetClass="emph" presetSubtype="2" fill="hold" grpId="2" nodeType="withEffect">
                                  <p:stCondLst>
                                    <p:cond delay="0"/>
                                  </p:stCondLst>
                                  <p:childTnLst>
                                    <p:animClr clrSpc="rgb" dir="cw">
                                      <p:cBhvr override="childStyle">
                                        <p:cTn id="64" dur="2000" fill="hold"/>
                                        <p:tgtEl>
                                          <p:spTgt spid="15"/>
                                        </p:tgtEl>
                                        <p:attrNameLst>
                                          <p:attrName>style.color</p:attrName>
                                        </p:attrNameLst>
                                      </p:cBhvr>
                                      <p:to>
                                        <a:srgbClr val="E46C0A"/>
                                      </p:to>
                                    </p:animClr>
                                  </p:childTnLst>
                                </p:cTn>
                              </p:par>
                              <p:par>
                                <p:cTn id="65" presetID="3" presetClass="emph" presetSubtype="2" fill="hold" grpId="1" nodeType="withEffect">
                                  <p:stCondLst>
                                    <p:cond delay="0"/>
                                  </p:stCondLst>
                                  <p:childTnLst>
                                    <p:animClr clrSpc="rgb" dir="cw">
                                      <p:cBhvr override="childStyle">
                                        <p:cTn id="66" dur="2000" fill="hold"/>
                                        <p:tgtEl>
                                          <p:spTgt spid="16"/>
                                        </p:tgtEl>
                                        <p:attrNameLst>
                                          <p:attrName>style.color</p:attrName>
                                        </p:attrNameLst>
                                      </p:cBhvr>
                                      <p:to>
                                        <a:srgbClr val="E46C0A"/>
                                      </p:to>
                                    </p:animClr>
                                  </p:childTnLst>
                                </p:cTn>
                              </p:par>
                              <p:par>
                                <p:cTn id="67" presetID="0" presetClass="path" presetSubtype="0" accel="50000" decel="50000" fill="hold" grpId="2" nodeType="withEffect">
                                  <p:stCondLst>
                                    <p:cond delay="0"/>
                                  </p:stCondLst>
                                  <p:childTnLst>
                                    <p:animMotion origin="layout" path="M 3.33333E-6 1.38778E-17 C -0.08212 -0.00486 -0.16424 -0.00972 -0.23681 -0.00162 C -0.30938 0.00648 -0.37761 0.0213 -0.43542 0.04907 C -0.49323 0.07685 -0.54445 0.11204 -0.58351 0.16551 C -0.62257 0.21875 -0.65799 0.29699 -0.66945 0.36852 C -0.68091 0.44005 -0.66754 0.5338 -0.65191 0.59398 C -0.63629 0.6544 -0.6099 0.69792 -0.57587 0.73125 C -0.54184 0.76435 -0.49306 0.78958 -0.44792 0.7919 C -0.40278 0.79421 -0.34167 0.76991 -0.30504 0.74491 C -0.26841 0.71991 -0.24358 0.68542 -0.22778 0.64167 C -0.21198 0.59792 -0.21354 0.51551 -0.20973 0.48241 " pathEditMode="relative" rAng="0" ptsTypes="aaaaaaaaaaa">
                                      <p:cBhvr>
                                        <p:cTn id="68" dur="2000" fill="hold"/>
                                        <p:tgtEl>
                                          <p:spTgt spid="16"/>
                                        </p:tgtEl>
                                        <p:attrNameLst>
                                          <p:attrName>ppt_x</p:attrName>
                                          <p:attrName>ppt_y</p:attrName>
                                        </p:attrNameLst>
                                      </p:cBhvr>
                                      <p:rCtr x="-34045" y="39213"/>
                                    </p:animMotion>
                                  </p:childTnLst>
                                </p:cTn>
                              </p:par>
                              <p:par>
                                <p:cTn id="69" presetID="0" presetClass="path" presetSubtype="0" accel="50000" decel="50000" fill="hold" grpId="1" nodeType="withEffect">
                                  <p:stCondLst>
                                    <p:cond delay="0"/>
                                  </p:stCondLst>
                                  <p:childTnLst>
                                    <p:animMotion origin="layout" path="M 1.11022E-16 4.44444E-6 L -0.01806 0.18796 " pathEditMode="relative" rAng="0" ptsTypes="AA">
                                      <p:cBhvr>
                                        <p:cTn id="70" dur="2000" fill="hold"/>
                                        <p:tgtEl>
                                          <p:spTgt spid="15"/>
                                        </p:tgtEl>
                                        <p:attrNameLst>
                                          <p:attrName>ppt_x</p:attrName>
                                          <p:attrName>ppt_y</p:attrName>
                                        </p:attrNameLst>
                                      </p:cBhvr>
                                      <p:rCtr x="-903" y="9398"/>
                                    </p:animMotion>
                                  </p:childTnLst>
                                </p:cTn>
                              </p:par>
                              <p:par>
                                <p:cTn id="71" presetID="10" presetClass="exit" presetSubtype="0" fill="hold" grpId="1" nodeType="withEffect">
                                  <p:stCondLst>
                                    <p:cond delay="0"/>
                                  </p:stCondLst>
                                  <p:childTnLst>
                                    <p:animEffect transition="out" filter="fade">
                                      <p:cBhvr>
                                        <p:cTn id="72" dur="1500"/>
                                        <p:tgtEl>
                                          <p:spTgt spid="4"/>
                                        </p:tgtEl>
                                      </p:cBhvr>
                                    </p:animEffect>
                                    <p:set>
                                      <p:cBhvr>
                                        <p:cTn id="73" dur="1" fill="hold">
                                          <p:stCondLst>
                                            <p:cond delay="1499"/>
                                          </p:stCondLst>
                                        </p:cTn>
                                        <p:tgtEl>
                                          <p:spTgt spid="4"/>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500"/>
                                        <p:tgtEl>
                                          <p:spTgt spid="2"/>
                                        </p:tgtEl>
                                      </p:cBhvr>
                                    </p:animEffect>
                                    <p:set>
                                      <p:cBhvr>
                                        <p:cTn id="76" dur="1" fill="hold">
                                          <p:stCondLst>
                                            <p:cond delay="1499"/>
                                          </p:stCondLst>
                                        </p:cTn>
                                        <p:tgtEl>
                                          <p:spTgt spid="2"/>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8"/>
                                        </p:tgtEl>
                                      </p:cBhvr>
                                    </p:animEffect>
                                    <p:set>
                                      <p:cBhvr>
                                        <p:cTn id="79" dur="1" fill="hold">
                                          <p:stCondLst>
                                            <p:cond delay="499"/>
                                          </p:stCondLst>
                                        </p:cTn>
                                        <p:tgtEl>
                                          <p:spTgt spid="8"/>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0"/>
                                        </p:tgtEl>
                                      </p:cBhvr>
                                    </p:animEffect>
                                    <p:set>
                                      <p:cBhvr>
                                        <p:cTn id="82" dur="1" fill="hold">
                                          <p:stCondLst>
                                            <p:cond delay="499"/>
                                          </p:stCondLst>
                                        </p:cTn>
                                        <p:tgtEl>
                                          <p:spTgt spid="10"/>
                                        </p:tgtEl>
                                        <p:attrNameLst>
                                          <p:attrName>style.visibility</p:attrName>
                                        </p:attrNameLst>
                                      </p:cBhvr>
                                      <p:to>
                                        <p:strVal val="hidden"/>
                                      </p:to>
                                    </p:set>
                                  </p:childTnLst>
                                </p:cTn>
                              </p:par>
                              <p:par>
                                <p:cTn id="83" presetID="10" presetClass="exit" presetSubtype="0" fill="hold" grpId="2" nodeType="withEffect">
                                  <p:stCondLst>
                                    <p:cond delay="0"/>
                                  </p:stCondLst>
                                  <p:iterate type="lt">
                                    <p:tmPct val="0"/>
                                  </p:iterate>
                                  <p:childTnLst>
                                    <p:animEffect transition="out" filter="fade">
                                      <p:cBhvr>
                                        <p:cTn id="84" dur="500"/>
                                        <p:tgtEl>
                                          <p:spTgt spid="12"/>
                                        </p:tgtEl>
                                      </p:cBhvr>
                                    </p:animEffect>
                                    <p:set>
                                      <p:cBhvr>
                                        <p:cTn id="85" dur="1" fill="hold">
                                          <p:stCondLst>
                                            <p:cond delay="499"/>
                                          </p:stCondLst>
                                        </p:cTn>
                                        <p:tgtEl>
                                          <p:spTgt spid="12"/>
                                        </p:tgtEl>
                                        <p:attrNameLst>
                                          <p:attrName>style.visibility</p:attrName>
                                        </p:attrNameLst>
                                      </p:cBhvr>
                                      <p:to>
                                        <p:strVal val="hidden"/>
                                      </p:to>
                                    </p:set>
                                  </p:childTnLst>
                                </p:cTn>
                              </p:par>
                              <p:par>
                                <p:cTn id="86" presetID="10" presetClass="exit" presetSubtype="0" fill="hold" grpId="2" nodeType="withEffect">
                                  <p:stCondLst>
                                    <p:cond delay="0"/>
                                  </p:stCondLst>
                                  <p:childTnLst>
                                    <p:animEffect transition="out" filter="fade">
                                      <p:cBhvr>
                                        <p:cTn id="87" dur="500"/>
                                        <p:tgtEl>
                                          <p:spTgt spid="14"/>
                                        </p:tgtEl>
                                      </p:cBhvr>
                                    </p:animEffect>
                                    <p:set>
                                      <p:cBhvr>
                                        <p:cTn id="88" dur="1" fill="hold">
                                          <p:stCondLst>
                                            <p:cond delay="499"/>
                                          </p:stCondLst>
                                        </p:cTn>
                                        <p:tgtEl>
                                          <p:spTgt spid="14"/>
                                        </p:tgtEl>
                                        <p:attrNameLst>
                                          <p:attrName>style.visibility</p:attrName>
                                        </p:attrNameLst>
                                      </p:cBhvr>
                                      <p:to>
                                        <p:strVal val="hidden"/>
                                      </p:to>
                                    </p:set>
                                  </p:childTnLst>
                                </p:cTn>
                              </p:par>
                              <p:par>
                                <p:cTn id="89" presetID="55" presetClass="exit" presetSubtype="0" fill="hold" grpId="2" nodeType="withEffect">
                                  <p:stCondLst>
                                    <p:cond delay="1000"/>
                                  </p:stCondLst>
                                  <p:childTnLst>
                                    <p:anim calcmode="lin" valueType="num">
                                      <p:cBhvr>
                                        <p:cTn id="90" dur="1000"/>
                                        <p:tgtEl>
                                          <p:spTgt spid="13"/>
                                        </p:tgtEl>
                                        <p:attrNameLst>
                                          <p:attrName>ppt_w</p:attrName>
                                        </p:attrNameLst>
                                      </p:cBhvr>
                                      <p:tavLst>
                                        <p:tav tm="0">
                                          <p:val>
                                            <p:strVal val="ppt_w"/>
                                          </p:val>
                                        </p:tav>
                                        <p:tav tm="100000">
                                          <p:val>
                                            <p:strVal val="ppt_w*0.70"/>
                                          </p:val>
                                        </p:tav>
                                      </p:tavLst>
                                    </p:anim>
                                    <p:anim calcmode="lin" valueType="num">
                                      <p:cBhvr>
                                        <p:cTn id="91" dur="1000"/>
                                        <p:tgtEl>
                                          <p:spTgt spid="13"/>
                                        </p:tgtEl>
                                        <p:attrNameLst>
                                          <p:attrName>ppt_h</p:attrName>
                                        </p:attrNameLst>
                                      </p:cBhvr>
                                      <p:tavLst>
                                        <p:tav tm="0">
                                          <p:val>
                                            <p:strVal val="ppt_h"/>
                                          </p:val>
                                        </p:tav>
                                        <p:tav tm="100000">
                                          <p:val>
                                            <p:strVal val="ppt_h"/>
                                          </p:val>
                                        </p:tav>
                                      </p:tavLst>
                                    </p:anim>
                                    <p:animEffect transition="out" filter="fade">
                                      <p:cBhvr>
                                        <p:cTn id="92" dur="1000"/>
                                        <p:tgtEl>
                                          <p:spTgt spid="13"/>
                                        </p:tgtEl>
                                      </p:cBhvr>
                                    </p:animEffect>
                                    <p:set>
                                      <p:cBhvr>
                                        <p:cTn id="93" dur="1" fill="hold">
                                          <p:stCondLst>
                                            <p:cond delay="999"/>
                                          </p:stCondLst>
                                        </p:cTn>
                                        <p:tgtEl>
                                          <p:spTgt spid="13"/>
                                        </p:tgtEl>
                                        <p:attrNameLst>
                                          <p:attrName>style.visibility</p:attrName>
                                        </p:attrNameLst>
                                      </p:cBhvr>
                                      <p:to>
                                        <p:strVal val="hidden"/>
                                      </p:to>
                                    </p:set>
                                  </p:childTnLst>
                                </p:cTn>
                              </p:par>
                            </p:childTnLst>
                          </p:cTn>
                        </p:par>
                        <p:par>
                          <p:cTn id="94" fill="hold">
                            <p:stCondLst>
                              <p:cond delay="2000"/>
                            </p:stCondLst>
                            <p:childTnLst>
                              <p:par>
                                <p:cTn id="95" presetID="10" presetClass="exit" presetSubtype="0" fill="hold" grpId="3" nodeType="afterEffect">
                                  <p:stCondLst>
                                    <p:cond delay="0"/>
                                  </p:stCondLst>
                                  <p:childTnLst>
                                    <p:animEffect transition="out" filter="fade">
                                      <p:cBhvr>
                                        <p:cTn id="96" dur="250"/>
                                        <p:tgtEl>
                                          <p:spTgt spid="16"/>
                                        </p:tgtEl>
                                      </p:cBhvr>
                                    </p:animEffect>
                                    <p:set>
                                      <p:cBhvr>
                                        <p:cTn id="97" dur="1" fill="hold">
                                          <p:stCondLst>
                                            <p:cond delay="24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9" grpId="2"/>
      <p:bldP spid="9" grpId="3"/>
      <p:bldP spid="2" grpId="0"/>
      <p:bldP spid="2" grpId="1"/>
      <p:bldP spid="14" grpId="0"/>
      <p:bldP spid="14" grpId="1"/>
      <p:bldP spid="14" grpId="2"/>
      <p:bldP spid="8" grpId="0"/>
      <p:bldP spid="8" grpId="1"/>
      <p:bldP spid="8" grpId="2"/>
      <p:bldP spid="4" grpId="0"/>
      <p:bldP spid="4" grpId="1"/>
      <p:bldP spid="10" grpId="0"/>
      <p:bldP spid="10" grpId="1"/>
      <p:bldP spid="12" grpId="0"/>
      <p:bldP spid="12" grpId="1"/>
      <p:bldP spid="12" grpId="2"/>
      <p:bldP spid="13" grpId="0"/>
      <p:bldP spid="13" grpId="2"/>
      <p:bldP spid="15" grpId="0"/>
      <p:bldP spid="15" grpId="1"/>
      <p:bldP spid="15" grpId="2"/>
      <p:bldP spid="16" grpId="0"/>
      <p:bldP spid="16" grpId="1"/>
      <p:bldP spid="16" grpId="2"/>
      <p:bldP spid="16" grpId="3"/>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077968-D2C4-4177-9B38-A241216BB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Content Placeholder 3">
            <a:extLst>
              <a:ext uri="{FF2B5EF4-FFF2-40B4-BE49-F238E27FC236}">
                <a16:creationId xmlns:a16="http://schemas.microsoft.com/office/drawing/2014/main" id="{A7BABA60-CD2B-4267-B09F-CC9FF11D96D4}"/>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473" r="10195"/>
          <a:stretch/>
        </p:blipFill>
        <p:spPr>
          <a:xfrm>
            <a:off x="0" y="0"/>
            <a:ext cx="9144000" cy="6858000"/>
          </a:xfrm>
        </p:spPr>
      </p:pic>
      <p:pic>
        <p:nvPicPr>
          <p:cNvPr id="5" name="Content Placeholder 5">
            <a:extLst>
              <a:ext uri="{FF2B5EF4-FFF2-40B4-BE49-F238E27FC236}">
                <a16:creationId xmlns:a16="http://schemas.microsoft.com/office/drawing/2014/main" id="{1C2ADA54-AE0F-4F23-BACD-F3521E27C4CC}"/>
              </a:ext>
            </a:extLst>
          </p:cNvPr>
          <p:cNvPicPr>
            <a:picLocks noChangeAspect="1"/>
          </p:cNvPicPr>
          <p:nvPr/>
        </p:nvPicPr>
        <p:blipFill rotWithShape="1">
          <a:blip r:embed="rId5">
            <a:extLst>
              <a:ext uri="{28A0092B-C50C-407E-A947-70E740481C1C}">
                <a14:useLocalDpi xmlns:a14="http://schemas.microsoft.com/office/drawing/2010/main" val="0"/>
              </a:ext>
            </a:extLst>
          </a:blip>
          <a:srcRect l="4439" r="6782"/>
          <a:stretch/>
        </p:blipFill>
        <p:spPr>
          <a:xfrm>
            <a:off x="-1" y="0"/>
            <a:ext cx="9144001" cy="6858000"/>
          </a:xfrm>
          <a:prstGeom prst="rect">
            <a:avLst/>
          </a:prstGeom>
        </p:spPr>
      </p:pic>
      <p:pic>
        <p:nvPicPr>
          <p:cNvPr id="6" name="Picture 3">
            <a:extLst>
              <a:ext uri="{FF2B5EF4-FFF2-40B4-BE49-F238E27FC236}">
                <a16:creationId xmlns:a16="http://schemas.microsoft.com/office/drawing/2014/main" id="{CF329F13-16F1-4E11-9F48-0C5EF5BE64F7}"/>
              </a:ext>
            </a:extLst>
          </p:cNvPr>
          <p:cNvPicPr>
            <a:picLocks noChangeAspect="1"/>
          </p:cNvPicPr>
          <p:nvPr/>
        </p:nvPicPr>
        <p:blipFill rotWithShape="1">
          <a:blip r:embed="rId6">
            <a:extLst>
              <a:ext uri="{28A0092B-C50C-407E-A947-70E740481C1C}">
                <a14:useLocalDpi xmlns:a14="http://schemas.microsoft.com/office/drawing/2010/main" val="0"/>
              </a:ext>
            </a:extLst>
          </a:blip>
          <a:srcRect l="12397" t="7408" r="7356" b="9259"/>
          <a:stretch/>
        </p:blipFill>
        <p:spPr>
          <a:xfrm>
            <a:off x="0" y="0"/>
            <a:ext cx="9144000" cy="6858000"/>
          </a:xfrm>
          <a:prstGeom prst="rect">
            <a:avLst/>
          </a:prstGeom>
        </p:spPr>
      </p:pic>
      <p:pic>
        <p:nvPicPr>
          <p:cNvPr id="7" name="Picture 2">
            <a:extLst>
              <a:ext uri="{FF2B5EF4-FFF2-40B4-BE49-F238E27FC236}">
                <a16:creationId xmlns:a16="http://schemas.microsoft.com/office/drawing/2014/main" id="{ED2B5CB1-94F1-44A4-B460-745EEF5D3A4B}"/>
              </a:ext>
            </a:extLst>
          </p:cNvPr>
          <p:cNvPicPr>
            <a:picLocks noChangeAspect="1"/>
          </p:cNvPicPr>
          <p:nvPr/>
        </p:nvPicPr>
        <p:blipFill rotWithShape="1">
          <a:blip r:embed="rId7">
            <a:extLst>
              <a:ext uri="{28A0092B-C50C-407E-A947-70E740481C1C}">
                <a14:useLocalDpi xmlns:a14="http://schemas.microsoft.com/office/drawing/2010/main" val="0"/>
              </a:ext>
            </a:extLst>
          </a:blip>
          <a:srcRect t="7500"/>
          <a:stretch/>
        </p:blipFill>
        <p:spPr>
          <a:xfrm>
            <a:off x="0" y="0"/>
            <a:ext cx="9144000" cy="6858000"/>
          </a:xfrm>
          <a:prstGeom prst="rect">
            <a:avLst/>
          </a:prstGeom>
        </p:spPr>
      </p:pic>
      <p:pic>
        <p:nvPicPr>
          <p:cNvPr id="8" name="Picture 3" descr="http://images.fotocommunity.com/photos/subjects/critique-straight-and-tough/show-me-my-way-my-t - Internet Explorer">
            <a:extLst>
              <a:ext uri="{FF2B5EF4-FFF2-40B4-BE49-F238E27FC236}">
                <a16:creationId xmlns:a16="http://schemas.microsoft.com/office/drawing/2014/main" id="{20A952ED-AA17-45E6-B24E-8BA2A41F5DB7}"/>
              </a:ext>
            </a:extLst>
          </p:cNvPr>
          <p:cNvPicPr>
            <a:picLocks noChangeAspect="1"/>
          </p:cNvPicPr>
          <p:nvPr/>
        </p:nvPicPr>
        <p:blipFill rotWithShape="1">
          <a:blip r:embed="rId8">
            <a:extLst>
              <a:ext uri="{28A0092B-C50C-407E-A947-70E740481C1C}">
                <a14:useLocalDpi xmlns:a14="http://schemas.microsoft.com/office/drawing/2010/main" val="0"/>
              </a:ext>
            </a:extLst>
          </a:blip>
          <a:srcRect l="1140" t="24065" r="68353" b="41130"/>
          <a:stretch/>
        </p:blipFill>
        <p:spPr>
          <a:xfrm>
            <a:off x="1" y="1"/>
            <a:ext cx="9144000" cy="6858000"/>
          </a:xfrm>
          <a:prstGeom prst="rect">
            <a:avLst/>
          </a:prstGeom>
        </p:spPr>
      </p:pic>
      <p:pic>
        <p:nvPicPr>
          <p:cNvPr id="9" name="Picture 3">
            <a:extLst>
              <a:ext uri="{FF2B5EF4-FFF2-40B4-BE49-F238E27FC236}">
                <a16:creationId xmlns:a16="http://schemas.microsoft.com/office/drawing/2014/main" id="{B9E1F9E8-69CD-4095-84A1-9D109E62F06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8427" r="11111" b="15237"/>
          <a:stretch/>
        </p:blipFill>
        <p:spPr>
          <a:xfrm>
            <a:off x="0" y="0"/>
            <a:ext cx="9144000" cy="6858000"/>
          </a:xfrm>
          <a:prstGeom prst="rect">
            <a:avLst/>
          </a:prstGeom>
        </p:spPr>
      </p:pic>
      <p:pic>
        <p:nvPicPr>
          <p:cNvPr id="10" name="Picture 2">
            <a:extLst>
              <a:ext uri="{FF2B5EF4-FFF2-40B4-BE49-F238E27FC236}">
                <a16:creationId xmlns:a16="http://schemas.microsoft.com/office/drawing/2014/main" id="{EDC858ED-5B30-4053-9304-8E3EAB41008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2">
            <a:extLst>
              <a:ext uri="{FF2B5EF4-FFF2-40B4-BE49-F238E27FC236}">
                <a16:creationId xmlns:a16="http://schemas.microsoft.com/office/drawing/2014/main" id="{4B62B1AF-8EFA-4E0A-959E-3BF53DBFFDEA}"/>
              </a:ext>
            </a:extLst>
          </p:cNvPr>
          <p:cNvPicPr>
            <a:picLocks noChangeAspect="1"/>
          </p:cNvPicPr>
          <p:nvPr/>
        </p:nvPicPr>
        <p:blipFill rotWithShape="1">
          <a:blip r:embed="rId11">
            <a:extLst>
              <a:ext uri="{28A0092B-C50C-407E-A947-70E740481C1C}">
                <a14:useLocalDpi xmlns:a14="http://schemas.microsoft.com/office/drawing/2010/main" val="0"/>
              </a:ext>
            </a:extLst>
          </a:blip>
          <a:srcRect l="3935" r="13131" b="2330"/>
          <a:stretch/>
        </p:blipFill>
        <p:spPr>
          <a:xfrm>
            <a:off x="0" y="-8021"/>
            <a:ext cx="9144000" cy="6866021"/>
          </a:xfrm>
          <a:prstGeom prst="rect">
            <a:avLst/>
          </a:prstGeom>
        </p:spPr>
      </p:pic>
      <p:pic>
        <p:nvPicPr>
          <p:cNvPr id="12" name="Picture 2">
            <a:extLst>
              <a:ext uri="{FF2B5EF4-FFF2-40B4-BE49-F238E27FC236}">
                <a16:creationId xmlns:a16="http://schemas.microsoft.com/office/drawing/2014/main" id="{5CC219C7-2350-43C7-A9DE-64B29FB4DC67}"/>
              </a:ext>
            </a:extLst>
          </p:cNvPr>
          <p:cNvPicPr>
            <a:picLocks noChangeAspect="1"/>
          </p:cNvPicPr>
          <p:nvPr/>
        </p:nvPicPr>
        <p:blipFill rotWithShape="1">
          <a:blip r:embed="rId12">
            <a:extLst>
              <a:ext uri="{28A0092B-C50C-407E-A947-70E740481C1C}">
                <a14:useLocalDpi xmlns:a14="http://schemas.microsoft.com/office/drawing/2010/main" val="0"/>
              </a:ext>
            </a:extLst>
          </a:blip>
          <a:srcRect l="6113" r="776"/>
          <a:stretch/>
        </p:blipFill>
        <p:spPr>
          <a:xfrm>
            <a:off x="0" y="0"/>
            <a:ext cx="9144000" cy="6858000"/>
          </a:xfrm>
          <a:prstGeom prst="rect">
            <a:avLst/>
          </a:prstGeom>
        </p:spPr>
      </p:pic>
      <p:pic>
        <p:nvPicPr>
          <p:cNvPr id="13" name="Picture 2">
            <a:extLst>
              <a:ext uri="{FF2B5EF4-FFF2-40B4-BE49-F238E27FC236}">
                <a16:creationId xmlns:a16="http://schemas.microsoft.com/office/drawing/2014/main" id="{813839CF-1E4F-46DC-BA1F-A556F945B59D}"/>
              </a:ext>
            </a:extLst>
          </p:cNvPr>
          <p:cNvPicPr>
            <a:picLocks noChangeAspect="1"/>
          </p:cNvPicPr>
          <p:nvPr/>
        </p:nvPicPr>
        <p:blipFill rotWithShape="1">
          <a:blip r:embed="rId13">
            <a:extLst>
              <a:ext uri="{28A0092B-C50C-407E-A947-70E740481C1C}">
                <a14:useLocalDpi xmlns:a14="http://schemas.microsoft.com/office/drawing/2010/main" val="0"/>
              </a:ext>
            </a:extLst>
          </a:blip>
          <a:srcRect r="38776" b="8163"/>
          <a:stretch/>
        </p:blipFill>
        <p:spPr>
          <a:xfrm>
            <a:off x="0" y="0"/>
            <a:ext cx="9144000" cy="6858000"/>
          </a:xfrm>
          <a:prstGeom prst="rect">
            <a:avLst/>
          </a:prstGeom>
        </p:spPr>
      </p:pic>
      <p:pic>
        <p:nvPicPr>
          <p:cNvPr id="14" name="Picture 2">
            <a:extLst>
              <a:ext uri="{FF2B5EF4-FFF2-40B4-BE49-F238E27FC236}">
                <a16:creationId xmlns:a16="http://schemas.microsoft.com/office/drawing/2014/main" id="{C88D739E-81F6-49E0-BB97-3A3B32F148B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8779" y="850230"/>
            <a:ext cx="7108305" cy="5334001"/>
          </a:xfrm>
          <a:prstGeom prst="rect">
            <a:avLst/>
          </a:prstGeom>
        </p:spPr>
      </p:pic>
      <p:pic>
        <p:nvPicPr>
          <p:cNvPr id="15" name="Picture 2">
            <a:extLst>
              <a:ext uri="{FF2B5EF4-FFF2-40B4-BE49-F238E27FC236}">
                <a16:creationId xmlns:a16="http://schemas.microsoft.com/office/drawing/2014/main" id="{9608623B-E978-4582-B6BE-B4112D9E2B83}"/>
              </a:ext>
            </a:extLst>
          </p:cNvPr>
          <p:cNvPicPr>
            <a:picLocks noChangeAspect="1"/>
          </p:cNvPicPr>
          <p:nvPr/>
        </p:nvPicPr>
        <p:blipFill rotWithShape="1">
          <a:blip r:embed="rId15">
            <a:extLst>
              <a:ext uri="{28A0092B-C50C-407E-A947-70E740481C1C}">
                <a14:useLocalDpi xmlns:a14="http://schemas.microsoft.com/office/drawing/2010/main" val="0"/>
              </a:ext>
            </a:extLst>
          </a:blip>
          <a:srcRect l="814" t="2151" r="1625" b="1075"/>
          <a:stretch/>
        </p:blipFill>
        <p:spPr>
          <a:xfrm>
            <a:off x="0" y="0"/>
            <a:ext cx="9144000" cy="6858000"/>
          </a:xfrm>
          <a:prstGeom prst="rect">
            <a:avLst/>
          </a:prstGeom>
        </p:spPr>
      </p:pic>
      <p:pic>
        <p:nvPicPr>
          <p:cNvPr id="16" name="Picture 3">
            <a:extLst>
              <a:ext uri="{FF2B5EF4-FFF2-40B4-BE49-F238E27FC236}">
                <a16:creationId xmlns:a16="http://schemas.microsoft.com/office/drawing/2014/main" id="{FA133D2C-0BF5-4E77-A231-7EE74041C867}"/>
              </a:ext>
            </a:extLst>
          </p:cNvPr>
          <p:cNvPicPr>
            <a:picLocks noChangeAspect="1"/>
          </p:cNvPicPr>
          <p:nvPr/>
        </p:nvPicPr>
        <p:blipFill rotWithShape="1">
          <a:blip r:embed="rId16">
            <a:extLst>
              <a:ext uri="{28A0092B-C50C-407E-A947-70E740481C1C}">
                <a14:useLocalDpi xmlns:a14="http://schemas.microsoft.com/office/drawing/2010/main" val="0"/>
              </a:ext>
            </a:extLst>
          </a:blip>
          <a:srcRect b="6445"/>
          <a:stretch/>
        </p:blipFill>
        <p:spPr>
          <a:xfrm>
            <a:off x="-19050" y="0"/>
            <a:ext cx="9163050" cy="6858000"/>
          </a:xfrm>
          <a:prstGeom prst="rect">
            <a:avLst/>
          </a:prstGeom>
        </p:spPr>
      </p:pic>
      <p:pic>
        <p:nvPicPr>
          <p:cNvPr id="18" name="Picture 2">
            <a:extLst>
              <a:ext uri="{FF2B5EF4-FFF2-40B4-BE49-F238E27FC236}">
                <a16:creationId xmlns:a16="http://schemas.microsoft.com/office/drawing/2014/main" id="{F1F05360-5C0D-4B2E-B459-EE503F53F53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4063" y="0"/>
            <a:ext cx="9144000" cy="6858000"/>
          </a:xfrm>
          <a:prstGeom prst="rect">
            <a:avLst/>
          </a:prstGeom>
        </p:spPr>
      </p:pic>
      <p:pic>
        <p:nvPicPr>
          <p:cNvPr id="19" name="Picture 2">
            <a:extLst>
              <a:ext uri="{FF2B5EF4-FFF2-40B4-BE49-F238E27FC236}">
                <a16:creationId xmlns:a16="http://schemas.microsoft.com/office/drawing/2014/main" id="{DFEFF10F-E02F-457F-9867-F02F98A72DF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2" name="Picture 2">
            <a:extLst>
              <a:ext uri="{FF2B5EF4-FFF2-40B4-BE49-F238E27FC236}">
                <a16:creationId xmlns:a16="http://schemas.microsoft.com/office/drawing/2014/main" id="{C3276D09-6211-4A9F-927A-4BC1BA6A4A5B}"/>
              </a:ext>
            </a:extLst>
          </p:cNvPr>
          <p:cNvPicPr>
            <a:picLocks noChangeAspect="1"/>
          </p:cNvPicPr>
          <p:nvPr/>
        </p:nvPicPr>
        <p:blipFill rotWithShape="1">
          <a:blip r:embed="rId19">
            <a:extLst>
              <a:ext uri="{28A0092B-C50C-407E-A947-70E740481C1C}">
                <a14:useLocalDpi xmlns:a14="http://schemas.microsoft.com/office/drawing/2010/main" val="0"/>
              </a:ext>
            </a:extLst>
          </a:blip>
          <a:srcRect t="1087" r="2864" b="1087"/>
          <a:stretch/>
        </p:blipFill>
        <p:spPr>
          <a:xfrm>
            <a:off x="0" y="-1"/>
            <a:ext cx="9144000" cy="6858001"/>
          </a:xfrm>
          <a:prstGeom prst="rect">
            <a:avLst/>
          </a:prstGeom>
        </p:spPr>
      </p:pic>
      <p:pic>
        <p:nvPicPr>
          <p:cNvPr id="23" name="Picture 3">
            <a:extLst>
              <a:ext uri="{FF2B5EF4-FFF2-40B4-BE49-F238E27FC236}">
                <a16:creationId xmlns:a16="http://schemas.microsoft.com/office/drawing/2014/main" id="{AE686CC0-1BE9-4199-8BD3-4BB267286E6B}"/>
              </a:ext>
            </a:extLst>
          </p:cNvPr>
          <p:cNvPicPr>
            <a:picLocks noChangeAspect="1"/>
          </p:cNvPicPr>
          <p:nvPr/>
        </p:nvPicPr>
        <p:blipFill rotWithShape="1">
          <a:blip r:embed="rId20">
            <a:extLst>
              <a:ext uri="{28A0092B-C50C-407E-A947-70E740481C1C}">
                <a14:useLocalDpi xmlns:a14="http://schemas.microsoft.com/office/drawing/2010/main" val="0"/>
              </a:ext>
            </a:extLst>
          </a:blip>
          <a:srcRect l="8668" r="1498"/>
          <a:stretch/>
        </p:blipFill>
        <p:spPr>
          <a:xfrm>
            <a:off x="0" y="0"/>
            <a:ext cx="9144000" cy="6858000"/>
          </a:xfrm>
          <a:prstGeom prst="rect">
            <a:avLst/>
          </a:prstGeom>
        </p:spPr>
      </p:pic>
      <p:pic>
        <p:nvPicPr>
          <p:cNvPr id="24" name="Picture 4">
            <a:extLst>
              <a:ext uri="{FF2B5EF4-FFF2-40B4-BE49-F238E27FC236}">
                <a16:creationId xmlns:a16="http://schemas.microsoft.com/office/drawing/2014/main" id="{6970AB8F-5DC0-4D1C-B1BC-CDBEBCE640F6}"/>
              </a:ext>
            </a:extLst>
          </p:cNvPr>
          <p:cNvPicPr>
            <a:picLocks noChangeAspect="1"/>
          </p:cNvPicPr>
          <p:nvPr/>
        </p:nvPicPr>
        <p:blipFill rotWithShape="1">
          <a:blip r:embed="rId21">
            <a:extLst>
              <a:ext uri="{28A0092B-C50C-407E-A947-70E740481C1C}">
                <a14:useLocalDpi xmlns:a14="http://schemas.microsoft.com/office/drawing/2010/main" val="0"/>
              </a:ext>
            </a:extLst>
          </a:blip>
          <a:srcRect l="3008" r="6766"/>
          <a:stretch/>
        </p:blipFill>
        <p:spPr>
          <a:xfrm>
            <a:off x="0" y="0"/>
            <a:ext cx="9144000" cy="6865716"/>
          </a:xfrm>
          <a:prstGeom prst="rect">
            <a:avLst/>
          </a:prstGeom>
        </p:spPr>
      </p:pic>
      <p:pic>
        <p:nvPicPr>
          <p:cNvPr id="25" name="Picture 2">
            <a:extLst>
              <a:ext uri="{FF2B5EF4-FFF2-40B4-BE49-F238E27FC236}">
                <a16:creationId xmlns:a16="http://schemas.microsoft.com/office/drawing/2014/main" id="{26112B71-B2B4-4015-BB42-11088348220D}"/>
              </a:ext>
            </a:extLst>
          </p:cNvPr>
          <p:cNvPicPr>
            <a:picLocks noChangeAspect="1"/>
          </p:cNvPicPr>
          <p:nvPr/>
        </p:nvPicPr>
        <p:blipFill rotWithShape="1">
          <a:blip r:embed="rId22">
            <a:extLst>
              <a:ext uri="{28A0092B-C50C-407E-A947-70E740481C1C}">
                <a14:useLocalDpi xmlns:a14="http://schemas.microsoft.com/office/drawing/2010/main" val="0"/>
              </a:ext>
            </a:extLst>
          </a:blip>
          <a:srcRect l="11753"/>
          <a:stretch/>
        </p:blipFill>
        <p:spPr>
          <a:xfrm>
            <a:off x="0" y="0"/>
            <a:ext cx="9154462" cy="6858000"/>
          </a:xfrm>
          <a:prstGeom prst="rect">
            <a:avLst/>
          </a:prstGeom>
        </p:spPr>
      </p:pic>
      <p:sp>
        <p:nvSpPr>
          <p:cNvPr id="26" name="Title 1">
            <a:extLst>
              <a:ext uri="{FF2B5EF4-FFF2-40B4-BE49-F238E27FC236}">
                <a16:creationId xmlns:a16="http://schemas.microsoft.com/office/drawing/2014/main" id="{A09E9960-D588-45C2-86C9-B230AC3B2F23}"/>
              </a:ext>
            </a:extLst>
          </p:cNvPr>
          <p:cNvSpPr>
            <a:spLocks noGrp="1"/>
          </p:cNvSpPr>
          <p:nvPr>
            <p:ph type="title"/>
          </p:nvPr>
        </p:nvSpPr>
        <p:spPr>
          <a:xfrm>
            <a:off x="304800" y="228600"/>
            <a:ext cx="8534400" cy="6354762"/>
          </a:xfrm>
        </p:spPr>
        <p:txBody>
          <a:bodyPr>
            <a:normAutofit/>
            <a:scene3d>
              <a:camera prst="orthographicFront"/>
              <a:lightRig rig="sunset" dir="tl"/>
            </a:scene3d>
            <a:sp3d extrusionH="25400" contourW="8890">
              <a:bevelT w="38100" h="31750"/>
              <a:contourClr>
                <a:schemeClr val="accent2">
                  <a:shade val="75000"/>
                </a:schemeClr>
              </a:contourClr>
            </a:sp3d>
          </a:bodyPr>
          <a:lstStyle/>
          <a:p>
            <a:r>
              <a:rPr lang="en-US" b="1" dirty="0">
                <a:ln w="11430"/>
                <a:solidFill>
                  <a:schemeClr val="accent6">
                    <a:lumMod val="75000"/>
                  </a:schemeClr>
                </a:solidFill>
                <a:effectLst>
                  <a:glow rad="228600">
                    <a:schemeClr val="accent6">
                      <a:satMod val="175000"/>
                      <a:alpha val="40000"/>
                    </a:schemeClr>
                  </a:glow>
                  <a:outerShdw blurRad="50800" dist="39000" dir="5460000" algn="tl">
                    <a:srgbClr val="000000">
                      <a:alpha val="38000"/>
                    </a:srgbClr>
                  </a:outerShdw>
                </a:effectLst>
              </a:rPr>
              <a:t>"He who has an ear, let him        hear what the Spirit says to the churches. To him who overcomes I will give some of the hidden manna to eat. And I will give him  a white stone, and on the stone a new name written which no one knows except him who receives it."'           </a:t>
            </a:r>
            <a:r>
              <a:rPr lang="en-US" sz="3200" b="1" i="1" dirty="0">
                <a:ln w="11430"/>
                <a:solidFill>
                  <a:schemeClr val="accent6">
                    <a:lumMod val="75000"/>
                  </a:schemeClr>
                </a:solidFill>
                <a:effectLst>
                  <a:glow rad="228600">
                    <a:schemeClr val="accent6">
                      <a:satMod val="175000"/>
                      <a:alpha val="40000"/>
                    </a:schemeClr>
                  </a:glow>
                  <a:outerShdw blurRad="50800" dist="39000" dir="5460000" algn="tl">
                    <a:srgbClr val="000000">
                      <a:alpha val="38000"/>
                    </a:srgbClr>
                  </a:outerShdw>
                </a:effectLst>
              </a:rPr>
              <a:t>— Revelation 2:17 </a:t>
            </a:r>
            <a:r>
              <a:rPr lang="en-US" sz="4000" b="1" i="1" dirty="0">
                <a:ln w="11430"/>
                <a:solidFill>
                  <a:schemeClr val="accent6">
                    <a:lumMod val="75000"/>
                  </a:schemeClr>
                </a:solidFill>
                <a:effectLst>
                  <a:glow rad="228600">
                    <a:schemeClr val="accent6">
                      <a:satMod val="175000"/>
                      <a:alpha val="40000"/>
                    </a:schemeClr>
                  </a:glow>
                  <a:outerShdw blurRad="50800" dist="39000" dir="5460000" algn="tl">
                    <a:srgbClr val="000000">
                      <a:alpha val="38000"/>
                    </a:srgbClr>
                  </a:outerShdw>
                </a:effectLst>
              </a:rPr>
              <a:t> </a:t>
            </a:r>
          </a:p>
        </p:txBody>
      </p:sp>
      <p:sp>
        <p:nvSpPr>
          <p:cNvPr id="27" name="Title 1">
            <a:extLst>
              <a:ext uri="{FF2B5EF4-FFF2-40B4-BE49-F238E27FC236}">
                <a16:creationId xmlns:a16="http://schemas.microsoft.com/office/drawing/2014/main" id="{6B5EADFE-5F93-4DEB-9058-E6A96F6D3906}"/>
              </a:ext>
            </a:extLst>
          </p:cNvPr>
          <p:cNvSpPr txBox="1">
            <a:spLocks/>
          </p:cNvSpPr>
          <p:nvPr/>
        </p:nvSpPr>
        <p:spPr>
          <a:xfrm>
            <a:off x="685800" y="3581400"/>
            <a:ext cx="20574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0000"/>
                  </a:solidFill>
                  <a:prstDash val="solid"/>
                </a:ln>
                <a:solidFill>
                  <a:schemeClr val="bg1"/>
                </a:solidFill>
                <a:effectLst>
                  <a:outerShdw blurRad="63500" dir="3600000" algn="tl" rotWithShape="0">
                    <a:srgbClr val="000000">
                      <a:alpha val="70000"/>
                    </a:srgbClr>
                  </a:outerShdw>
                </a:effectLst>
              </a:rPr>
              <a:t>stone</a:t>
            </a:r>
          </a:p>
        </p:txBody>
      </p:sp>
      <p:sp>
        <p:nvSpPr>
          <p:cNvPr id="28" name="Title 1">
            <a:extLst>
              <a:ext uri="{FF2B5EF4-FFF2-40B4-BE49-F238E27FC236}">
                <a16:creationId xmlns:a16="http://schemas.microsoft.com/office/drawing/2014/main" id="{FC82350D-728D-4819-A8CA-33C608CC8921}"/>
              </a:ext>
            </a:extLst>
          </p:cNvPr>
          <p:cNvSpPr txBox="1">
            <a:spLocks/>
          </p:cNvSpPr>
          <p:nvPr/>
        </p:nvSpPr>
        <p:spPr>
          <a:xfrm>
            <a:off x="6781800" y="2888060"/>
            <a:ext cx="21336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0000"/>
                  </a:solidFill>
                  <a:prstDash val="solid"/>
                </a:ln>
                <a:solidFill>
                  <a:schemeClr val="bg1"/>
                </a:solidFill>
                <a:effectLst>
                  <a:outerShdw blurRad="63500" dir="3600000" algn="tl" rotWithShape="0">
                    <a:srgbClr val="000000">
                      <a:alpha val="70000"/>
                    </a:srgbClr>
                  </a:outerShdw>
                </a:effectLst>
              </a:rPr>
              <a:t>white</a:t>
            </a:r>
          </a:p>
        </p:txBody>
      </p:sp>
      <p:sp>
        <p:nvSpPr>
          <p:cNvPr id="29" name="Title 1">
            <a:extLst>
              <a:ext uri="{FF2B5EF4-FFF2-40B4-BE49-F238E27FC236}">
                <a16:creationId xmlns:a16="http://schemas.microsoft.com/office/drawing/2014/main" id="{ADDB2361-6D2C-4117-AFD9-69985C16DA32}"/>
              </a:ext>
            </a:extLst>
          </p:cNvPr>
          <p:cNvSpPr txBox="1">
            <a:spLocks/>
          </p:cNvSpPr>
          <p:nvPr/>
        </p:nvSpPr>
        <p:spPr>
          <a:xfrm>
            <a:off x="304800" y="228600"/>
            <a:ext cx="8534400" cy="6354762"/>
          </a:xfrm>
          <a:prstGeom prst="rect">
            <a:avLst/>
          </a:prstGeom>
        </p:spPr>
        <p:txBody>
          <a:bodyPr vert="horz" lIns="91440" tIns="45720" rIns="91440" bIns="45720" rtlCol="0" anchor="ctr">
            <a:normAutofit/>
            <a:scene3d>
              <a:camera prst="orthographicFront"/>
              <a:lightRig rig="flat" dir="tl"/>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chemeClr val="accent6">
                    <a:lumMod val="75000"/>
                  </a:schemeClr>
                </a:solidFill>
                <a:effectLst>
                  <a:glow rad="101600">
                    <a:schemeClr val="tx1"/>
                  </a:glow>
                  <a:outerShdw blurRad="50800" dist="39000" dir="5460000" algn="tl">
                    <a:srgbClr val="000000">
                      <a:alpha val="38000"/>
                    </a:srgbClr>
                  </a:outerShdw>
                </a:effectLst>
              </a:rPr>
              <a:t>"He who has an ear, let him        hear what the Spirit says to the churches. To him who overcomes I will give some of the hidden manna to eat. And I will give him  a white stone, and on the stone a new name written which no one knows except him who receives it."'           </a:t>
            </a:r>
            <a:r>
              <a:rPr lang="en-US" sz="3200" b="1" i="1" dirty="0">
                <a:ln w="11430"/>
                <a:solidFill>
                  <a:schemeClr val="accent6">
                    <a:lumMod val="75000"/>
                  </a:schemeClr>
                </a:solidFill>
                <a:effectLst>
                  <a:glow rad="101600">
                    <a:schemeClr val="tx1"/>
                  </a:glow>
                  <a:outerShdw blurRad="50800" dist="39000" dir="5460000" algn="tl">
                    <a:srgbClr val="000000">
                      <a:alpha val="38000"/>
                    </a:srgbClr>
                  </a:outerShdw>
                </a:effectLst>
              </a:rPr>
              <a:t>— Revelation 2:17 </a:t>
            </a:r>
            <a:r>
              <a:rPr lang="en-US" sz="4000" b="1" i="1" dirty="0">
                <a:ln w="11430"/>
                <a:solidFill>
                  <a:schemeClr val="accent6">
                    <a:lumMod val="75000"/>
                  </a:schemeClr>
                </a:solidFill>
                <a:effectLst>
                  <a:glow rad="101600">
                    <a:schemeClr val="tx1"/>
                  </a:glow>
                  <a:outerShdw blurRad="50800" dist="39000" dir="5460000" algn="tl">
                    <a:srgbClr val="000000">
                      <a:alpha val="38000"/>
                    </a:srgbClr>
                  </a:outerShdw>
                </a:effectLst>
              </a:rPr>
              <a:t> </a:t>
            </a:r>
          </a:p>
        </p:txBody>
      </p:sp>
      <p:sp>
        <p:nvSpPr>
          <p:cNvPr id="30" name="Title 1">
            <a:extLst>
              <a:ext uri="{FF2B5EF4-FFF2-40B4-BE49-F238E27FC236}">
                <a16:creationId xmlns:a16="http://schemas.microsoft.com/office/drawing/2014/main" id="{D82B6307-F354-4E7B-A3D9-A8C92355231E}"/>
              </a:ext>
            </a:extLst>
          </p:cNvPr>
          <p:cNvSpPr txBox="1">
            <a:spLocks/>
          </p:cNvSpPr>
          <p:nvPr/>
        </p:nvSpPr>
        <p:spPr>
          <a:xfrm>
            <a:off x="6172200" y="3581400"/>
            <a:ext cx="1066800" cy="990600"/>
          </a:xfrm>
          <a:prstGeom prst="rect">
            <a:avLst/>
          </a:prstGeom>
        </p:spPr>
        <p:txBody>
          <a:bodyPr vert="horz" lIns="91440" tIns="45720" rIns="91440" bIns="45720" rtlCol="0" anchor="ctr">
            <a:normAutofit/>
            <a:scene3d>
              <a:camera prst="orthographicFront"/>
              <a:lightRig rig="sunset" dir="tl"/>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n w="11430"/>
                <a:solidFill>
                  <a:schemeClr val="accent6">
                    <a:lumMod val="75000"/>
                  </a:schemeClr>
                </a:solidFill>
                <a:effectLst>
                  <a:glow rad="127000">
                    <a:schemeClr val="tx2">
                      <a:lumMod val="60000"/>
                      <a:lumOff val="40000"/>
                    </a:schemeClr>
                  </a:glow>
                  <a:outerShdw blurRad="50800" dist="39000" dir="5460000" algn="tl">
                    <a:srgbClr val="000000">
                      <a:alpha val="38000"/>
                    </a:srgbClr>
                  </a:outerShdw>
                </a:effectLst>
              </a:rPr>
              <a:t> </a:t>
            </a:r>
            <a:r>
              <a:rPr lang="en-US" sz="5100" b="1" dirty="0">
                <a:ln w="11430"/>
                <a:solidFill>
                  <a:schemeClr val="accent6">
                    <a:lumMod val="75000"/>
                  </a:schemeClr>
                </a:solidFill>
                <a:effectLst>
                  <a:glow rad="127000">
                    <a:schemeClr val="tx2">
                      <a:lumMod val="60000"/>
                      <a:lumOff val="40000"/>
                    </a:schemeClr>
                  </a:glow>
                  <a:outerShdw blurRad="50800" dist="39000" dir="5460000" algn="tl">
                    <a:srgbClr val="000000">
                      <a:alpha val="38000"/>
                    </a:srgbClr>
                  </a:outerShdw>
                </a:effectLst>
              </a:rPr>
              <a:t> </a:t>
            </a:r>
            <a:r>
              <a:rPr lang="en-US" b="1" dirty="0">
                <a:ln w="11430"/>
                <a:solidFill>
                  <a:schemeClr val="accent6">
                    <a:lumMod val="75000"/>
                  </a:schemeClr>
                </a:solidFill>
                <a:effectLst>
                  <a:glow rad="127000">
                    <a:schemeClr val="tx2">
                      <a:lumMod val="60000"/>
                      <a:lumOff val="40000"/>
                    </a:schemeClr>
                  </a:glow>
                  <a:outerShdw blurRad="50800" dist="39000" dir="5460000" algn="tl">
                    <a:srgbClr val="000000">
                      <a:alpha val="38000"/>
                    </a:srgbClr>
                  </a:outerShdw>
                </a:effectLst>
              </a:rPr>
              <a:t>a</a:t>
            </a:r>
            <a:endParaRPr lang="en-US" sz="4000" b="1" i="1" dirty="0">
              <a:ln w="11430"/>
              <a:solidFill>
                <a:schemeClr val="accent6">
                  <a:lumMod val="75000"/>
                </a:schemeClr>
              </a:solidFill>
              <a:effectLst>
                <a:glow rad="127000">
                  <a:schemeClr val="tx2">
                    <a:lumMod val="60000"/>
                    <a:lumOff val="40000"/>
                  </a:schemeClr>
                </a:glow>
                <a:outerShdw blurRad="50800" dist="39000" dir="5460000" algn="tl">
                  <a:srgbClr val="000000">
                    <a:alpha val="38000"/>
                  </a:srgbClr>
                </a:outerShdw>
              </a:effectLst>
            </a:endParaRPr>
          </a:p>
        </p:txBody>
      </p:sp>
      <p:sp>
        <p:nvSpPr>
          <p:cNvPr id="31" name="Title 1">
            <a:extLst>
              <a:ext uri="{FF2B5EF4-FFF2-40B4-BE49-F238E27FC236}">
                <a16:creationId xmlns:a16="http://schemas.microsoft.com/office/drawing/2014/main" id="{488D82EC-7DA0-4736-9263-43963CA1FA49}"/>
              </a:ext>
            </a:extLst>
          </p:cNvPr>
          <p:cNvSpPr txBox="1">
            <a:spLocks/>
          </p:cNvSpPr>
          <p:nvPr/>
        </p:nvSpPr>
        <p:spPr>
          <a:xfrm>
            <a:off x="6705600" y="3581400"/>
            <a:ext cx="1524000" cy="990600"/>
          </a:xfrm>
          <a:prstGeom prst="rect">
            <a:avLst/>
          </a:prstGeom>
        </p:spPr>
        <p:txBody>
          <a:bodyPr vert="horz" lIns="91440" tIns="45720" rIns="91440" bIns="45720" rtlCol="0" anchor="ctr">
            <a:normAutofit/>
            <a:scene3d>
              <a:camera prst="orthographicFront"/>
              <a:lightRig rig="sunset" dir="tl"/>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n w="11430"/>
                <a:solidFill>
                  <a:schemeClr val="accent6">
                    <a:lumMod val="75000"/>
                  </a:schemeClr>
                </a:solidFill>
                <a:effectLst>
                  <a:glow rad="127000">
                    <a:schemeClr val="tx2">
                      <a:lumMod val="60000"/>
                      <a:lumOff val="40000"/>
                    </a:schemeClr>
                  </a:glow>
                  <a:outerShdw blurRad="50800" dist="39000" dir="5460000" algn="tl">
                    <a:srgbClr val="000000">
                      <a:alpha val="38000"/>
                    </a:srgbClr>
                  </a:outerShdw>
                </a:effectLst>
              </a:rPr>
              <a:t> </a:t>
            </a:r>
            <a:r>
              <a:rPr lang="en-US" sz="5100" b="1" dirty="0">
                <a:ln w="11430"/>
                <a:solidFill>
                  <a:schemeClr val="accent6">
                    <a:lumMod val="75000"/>
                  </a:schemeClr>
                </a:solidFill>
                <a:effectLst>
                  <a:glow rad="127000">
                    <a:schemeClr val="tx2">
                      <a:lumMod val="60000"/>
                      <a:lumOff val="40000"/>
                    </a:schemeClr>
                  </a:glow>
                  <a:outerShdw blurRad="50800" dist="39000" dir="5460000" algn="tl">
                    <a:srgbClr val="000000">
                      <a:alpha val="38000"/>
                    </a:srgbClr>
                  </a:outerShdw>
                </a:effectLst>
              </a:rPr>
              <a:t> </a:t>
            </a:r>
            <a:r>
              <a:rPr lang="en-US" b="1" dirty="0">
                <a:ln w="11430"/>
                <a:solidFill>
                  <a:schemeClr val="accent6">
                    <a:lumMod val="75000"/>
                  </a:schemeClr>
                </a:solidFill>
                <a:effectLst>
                  <a:glow rad="127000">
                    <a:schemeClr val="tx2">
                      <a:lumMod val="60000"/>
                      <a:lumOff val="40000"/>
                    </a:schemeClr>
                  </a:glow>
                  <a:outerShdw blurRad="50800" dist="39000" dir="5460000" algn="tl">
                    <a:srgbClr val="000000">
                      <a:alpha val="38000"/>
                    </a:srgbClr>
                  </a:outerShdw>
                </a:effectLst>
              </a:rPr>
              <a:t>new</a:t>
            </a:r>
            <a:endParaRPr lang="en-US" sz="4000" b="1" i="1" dirty="0">
              <a:ln w="11430"/>
              <a:solidFill>
                <a:schemeClr val="accent6">
                  <a:lumMod val="75000"/>
                </a:schemeClr>
              </a:solidFill>
              <a:effectLst>
                <a:glow rad="127000">
                  <a:schemeClr val="tx2">
                    <a:lumMod val="60000"/>
                    <a:lumOff val="40000"/>
                  </a:schemeClr>
                </a:glow>
                <a:outerShdw blurRad="50800" dist="39000" dir="5460000" algn="tl">
                  <a:srgbClr val="000000">
                    <a:alpha val="38000"/>
                  </a:srgbClr>
                </a:outerShdw>
              </a:effectLst>
            </a:endParaRPr>
          </a:p>
        </p:txBody>
      </p:sp>
      <p:sp>
        <p:nvSpPr>
          <p:cNvPr id="32" name="Title 1">
            <a:extLst>
              <a:ext uri="{FF2B5EF4-FFF2-40B4-BE49-F238E27FC236}">
                <a16:creationId xmlns:a16="http://schemas.microsoft.com/office/drawing/2014/main" id="{C58E74D9-6B67-4881-A2D6-3AEBC9480A25}"/>
              </a:ext>
            </a:extLst>
          </p:cNvPr>
          <p:cNvSpPr txBox="1">
            <a:spLocks/>
          </p:cNvSpPr>
          <p:nvPr/>
        </p:nvSpPr>
        <p:spPr>
          <a:xfrm>
            <a:off x="152400" y="4267200"/>
            <a:ext cx="1905000" cy="990600"/>
          </a:xfrm>
          <a:prstGeom prst="rect">
            <a:avLst/>
          </a:prstGeom>
        </p:spPr>
        <p:txBody>
          <a:bodyPr vert="horz" lIns="91440" tIns="45720" rIns="91440" bIns="45720" rtlCol="0" anchor="ctr">
            <a:normAutofit/>
            <a:scene3d>
              <a:camera prst="orthographicFront"/>
              <a:lightRig rig="sunset" dir="tl"/>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n w="11430"/>
                <a:solidFill>
                  <a:schemeClr val="accent6">
                    <a:lumMod val="75000"/>
                  </a:schemeClr>
                </a:solidFill>
                <a:effectLst>
                  <a:glow rad="127000">
                    <a:schemeClr val="tx2">
                      <a:lumMod val="60000"/>
                      <a:lumOff val="40000"/>
                    </a:schemeClr>
                  </a:glow>
                  <a:outerShdw blurRad="50800" dist="39000" dir="5460000" algn="tl">
                    <a:srgbClr val="000000">
                      <a:alpha val="38000"/>
                    </a:srgbClr>
                  </a:outerShdw>
                </a:effectLst>
              </a:rPr>
              <a:t> </a:t>
            </a:r>
            <a:r>
              <a:rPr lang="en-US" sz="4800" b="1" dirty="0">
                <a:ln w="11430"/>
                <a:solidFill>
                  <a:schemeClr val="accent6">
                    <a:lumMod val="75000"/>
                  </a:schemeClr>
                </a:solidFill>
                <a:effectLst>
                  <a:glow rad="127000">
                    <a:schemeClr val="tx2">
                      <a:lumMod val="60000"/>
                      <a:lumOff val="40000"/>
                    </a:schemeClr>
                  </a:glow>
                  <a:outerShdw blurRad="50800" dist="39000" dir="5460000" algn="tl">
                    <a:srgbClr val="000000">
                      <a:alpha val="38000"/>
                    </a:srgbClr>
                  </a:outerShdw>
                </a:effectLst>
              </a:rPr>
              <a:t> </a:t>
            </a:r>
            <a:r>
              <a:rPr lang="en-US" b="1" dirty="0">
                <a:ln w="11430"/>
                <a:solidFill>
                  <a:schemeClr val="accent6">
                    <a:lumMod val="75000"/>
                  </a:schemeClr>
                </a:solidFill>
                <a:effectLst>
                  <a:glow rad="127000">
                    <a:schemeClr val="tx2">
                      <a:lumMod val="60000"/>
                      <a:lumOff val="40000"/>
                    </a:schemeClr>
                  </a:glow>
                  <a:outerShdw blurRad="50800" dist="39000" dir="5460000" algn="tl">
                    <a:srgbClr val="000000">
                      <a:alpha val="38000"/>
                    </a:srgbClr>
                  </a:outerShdw>
                </a:effectLst>
              </a:rPr>
              <a:t>name</a:t>
            </a:r>
            <a:endParaRPr lang="en-US" sz="4000" b="1" i="1" dirty="0">
              <a:ln w="11430"/>
              <a:solidFill>
                <a:schemeClr val="accent6">
                  <a:lumMod val="75000"/>
                </a:schemeClr>
              </a:solidFill>
              <a:effectLst>
                <a:glow rad="127000">
                  <a:schemeClr val="tx2">
                    <a:lumMod val="60000"/>
                    <a:lumOff val="40000"/>
                  </a:schemeClr>
                </a:glow>
                <a:outerShdw blurRad="50800" dist="39000" dir="5460000" algn="tl">
                  <a:srgbClr val="000000">
                    <a:alpha val="38000"/>
                  </a:srgbClr>
                </a:outerShdw>
              </a:effectLst>
            </a:endParaRPr>
          </a:p>
        </p:txBody>
      </p:sp>
      <p:sp>
        <p:nvSpPr>
          <p:cNvPr id="33" name="Title 1">
            <a:extLst>
              <a:ext uri="{FF2B5EF4-FFF2-40B4-BE49-F238E27FC236}">
                <a16:creationId xmlns:a16="http://schemas.microsoft.com/office/drawing/2014/main" id="{449AE8B2-CF64-4D14-A069-D52F5E7A16EB}"/>
              </a:ext>
            </a:extLst>
          </p:cNvPr>
          <p:cNvSpPr txBox="1">
            <a:spLocks/>
          </p:cNvSpPr>
          <p:nvPr/>
        </p:nvSpPr>
        <p:spPr>
          <a:xfrm>
            <a:off x="152400" y="4267200"/>
            <a:ext cx="1905000" cy="990600"/>
          </a:xfrm>
          <a:prstGeom prst="rect">
            <a:avLst/>
          </a:prstGeom>
        </p:spPr>
        <p:txBody>
          <a:bodyPr vert="horz" lIns="91440" tIns="45720" rIns="91440" bIns="45720" rtlCol="0" anchor="ctr">
            <a:normAutofit/>
            <a:scene3d>
              <a:camera prst="orthographicFront"/>
              <a:lightRig rig="flat" dir="tl"/>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n w="11430"/>
                <a:solidFill>
                  <a:schemeClr val="accent6">
                    <a:lumMod val="75000"/>
                  </a:schemeClr>
                </a:solidFill>
                <a:effectLst>
                  <a:glow rad="63500">
                    <a:schemeClr val="tx1"/>
                  </a:glow>
                  <a:outerShdw blurRad="50800" dist="39000" dir="5460000" algn="tl">
                    <a:srgbClr val="000000">
                      <a:alpha val="38000"/>
                    </a:srgbClr>
                  </a:outerShdw>
                </a:effectLst>
              </a:rPr>
              <a:t> </a:t>
            </a:r>
            <a:r>
              <a:rPr lang="en-US" sz="4800" b="1" dirty="0">
                <a:ln w="11430"/>
                <a:solidFill>
                  <a:schemeClr val="accent6">
                    <a:lumMod val="75000"/>
                  </a:schemeClr>
                </a:solidFill>
                <a:effectLst>
                  <a:glow rad="63500">
                    <a:schemeClr val="tx1"/>
                  </a:glow>
                  <a:outerShdw blurRad="50800" dist="39000" dir="5460000" algn="tl">
                    <a:srgbClr val="000000">
                      <a:alpha val="38000"/>
                    </a:srgbClr>
                  </a:outerShdw>
                </a:effectLst>
              </a:rPr>
              <a:t> </a:t>
            </a:r>
            <a:r>
              <a:rPr lang="en-US" b="1" dirty="0">
                <a:ln w="11430"/>
                <a:solidFill>
                  <a:schemeClr val="accent6">
                    <a:lumMod val="75000"/>
                  </a:schemeClr>
                </a:solidFill>
                <a:effectLst>
                  <a:glow rad="63500">
                    <a:schemeClr val="tx1"/>
                  </a:glow>
                  <a:outerShdw blurRad="50800" dist="39000" dir="5460000" algn="tl">
                    <a:srgbClr val="000000">
                      <a:alpha val="38000"/>
                    </a:srgbClr>
                  </a:outerShdw>
                </a:effectLst>
              </a:rPr>
              <a:t>name</a:t>
            </a:r>
            <a:endParaRPr lang="en-US" sz="4000" b="1" i="1" dirty="0">
              <a:ln w="11430"/>
              <a:solidFill>
                <a:schemeClr val="accent6">
                  <a:lumMod val="75000"/>
                </a:schemeClr>
              </a:solidFill>
              <a:effectLst>
                <a:glow rad="63500">
                  <a:schemeClr val="tx1"/>
                </a:glow>
                <a:outerShdw blurRad="50800" dist="39000" dir="5460000" algn="tl">
                  <a:srgbClr val="000000">
                    <a:alpha val="38000"/>
                  </a:srgbClr>
                </a:outerShdw>
              </a:effectLst>
            </a:endParaRPr>
          </a:p>
        </p:txBody>
      </p:sp>
      <p:sp>
        <p:nvSpPr>
          <p:cNvPr id="34" name="Title 1">
            <a:extLst>
              <a:ext uri="{FF2B5EF4-FFF2-40B4-BE49-F238E27FC236}">
                <a16:creationId xmlns:a16="http://schemas.microsoft.com/office/drawing/2014/main" id="{D6FE747A-FAB6-44AB-BF43-493B6147E0ED}"/>
              </a:ext>
            </a:extLst>
          </p:cNvPr>
          <p:cNvSpPr txBox="1">
            <a:spLocks/>
          </p:cNvSpPr>
          <p:nvPr/>
        </p:nvSpPr>
        <p:spPr>
          <a:xfrm>
            <a:off x="6172200" y="3581400"/>
            <a:ext cx="1066800" cy="990600"/>
          </a:xfrm>
          <a:prstGeom prst="rect">
            <a:avLst/>
          </a:prstGeom>
        </p:spPr>
        <p:txBody>
          <a:bodyPr vert="horz" lIns="91440" tIns="45720" rIns="91440" bIns="45720" rtlCol="0" anchor="ctr">
            <a:normAutofit/>
            <a:scene3d>
              <a:camera prst="orthographicFront"/>
              <a:lightRig rig="flat" dir="tl"/>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n w="11430"/>
                <a:solidFill>
                  <a:schemeClr val="accent6">
                    <a:lumMod val="75000"/>
                  </a:schemeClr>
                </a:solidFill>
                <a:effectLst>
                  <a:glow rad="63500">
                    <a:schemeClr val="tx1"/>
                  </a:glow>
                  <a:outerShdw blurRad="50800" dist="39000" dir="5460000" algn="tl">
                    <a:srgbClr val="000000">
                      <a:alpha val="38000"/>
                    </a:srgbClr>
                  </a:outerShdw>
                </a:effectLst>
              </a:rPr>
              <a:t> </a:t>
            </a:r>
            <a:r>
              <a:rPr lang="en-US" sz="5100" b="1" dirty="0">
                <a:ln w="11430"/>
                <a:solidFill>
                  <a:schemeClr val="accent6">
                    <a:lumMod val="75000"/>
                  </a:schemeClr>
                </a:solidFill>
                <a:effectLst>
                  <a:glow rad="63500">
                    <a:schemeClr val="tx1"/>
                  </a:glow>
                  <a:outerShdw blurRad="50800" dist="39000" dir="5460000" algn="tl">
                    <a:srgbClr val="000000">
                      <a:alpha val="38000"/>
                    </a:srgbClr>
                  </a:outerShdw>
                </a:effectLst>
              </a:rPr>
              <a:t> </a:t>
            </a:r>
            <a:r>
              <a:rPr lang="en-US" b="1" dirty="0">
                <a:ln w="11430"/>
                <a:solidFill>
                  <a:schemeClr val="accent6">
                    <a:lumMod val="75000"/>
                  </a:schemeClr>
                </a:solidFill>
                <a:effectLst>
                  <a:glow rad="63500">
                    <a:schemeClr val="tx1"/>
                  </a:glow>
                  <a:outerShdw blurRad="50800" dist="39000" dir="5460000" algn="tl">
                    <a:srgbClr val="000000">
                      <a:alpha val="38000"/>
                    </a:srgbClr>
                  </a:outerShdw>
                </a:effectLst>
              </a:rPr>
              <a:t>a</a:t>
            </a:r>
            <a:endParaRPr lang="en-US" sz="4000" b="1" i="1" dirty="0">
              <a:ln w="11430"/>
              <a:solidFill>
                <a:schemeClr val="accent6">
                  <a:lumMod val="75000"/>
                </a:schemeClr>
              </a:solidFill>
              <a:effectLst>
                <a:glow rad="63500">
                  <a:schemeClr val="tx1"/>
                </a:glow>
                <a:outerShdw blurRad="50800" dist="39000" dir="5460000" algn="tl">
                  <a:srgbClr val="000000">
                    <a:alpha val="38000"/>
                  </a:srgbClr>
                </a:outerShdw>
              </a:effectLst>
            </a:endParaRPr>
          </a:p>
        </p:txBody>
      </p:sp>
      <p:sp>
        <p:nvSpPr>
          <p:cNvPr id="35" name="Title 1">
            <a:extLst>
              <a:ext uri="{FF2B5EF4-FFF2-40B4-BE49-F238E27FC236}">
                <a16:creationId xmlns:a16="http://schemas.microsoft.com/office/drawing/2014/main" id="{F81436B2-E574-488F-8BD8-0B53529D58EE}"/>
              </a:ext>
            </a:extLst>
          </p:cNvPr>
          <p:cNvSpPr txBox="1">
            <a:spLocks/>
          </p:cNvSpPr>
          <p:nvPr/>
        </p:nvSpPr>
        <p:spPr>
          <a:xfrm>
            <a:off x="6705600" y="3581400"/>
            <a:ext cx="1524000" cy="990600"/>
          </a:xfrm>
          <a:prstGeom prst="rect">
            <a:avLst/>
          </a:prstGeom>
        </p:spPr>
        <p:txBody>
          <a:bodyPr vert="horz" lIns="91440" tIns="45720" rIns="91440" bIns="45720" rtlCol="0" anchor="ctr">
            <a:normAutofit/>
            <a:scene3d>
              <a:camera prst="orthographicFront"/>
              <a:lightRig rig="flat" dir="tl"/>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n w="11430"/>
                <a:solidFill>
                  <a:schemeClr val="accent6">
                    <a:lumMod val="75000"/>
                  </a:schemeClr>
                </a:solidFill>
                <a:effectLst>
                  <a:glow rad="63500">
                    <a:schemeClr val="tx1"/>
                  </a:glow>
                  <a:outerShdw blurRad="50800" dist="39000" dir="5460000" algn="tl">
                    <a:srgbClr val="000000">
                      <a:alpha val="38000"/>
                    </a:srgbClr>
                  </a:outerShdw>
                </a:effectLst>
              </a:rPr>
              <a:t> </a:t>
            </a:r>
            <a:r>
              <a:rPr lang="en-US" sz="5100" b="1" dirty="0">
                <a:ln w="11430"/>
                <a:solidFill>
                  <a:schemeClr val="accent6">
                    <a:lumMod val="75000"/>
                  </a:schemeClr>
                </a:solidFill>
                <a:effectLst>
                  <a:glow rad="63500">
                    <a:schemeClr val="tx1"/>
                  </a:glow>
                  <a:outerShdw blurRad="50800" dist="39000" dir="5460000" algn="tl">
                    <a:srgbClr val="000000">
                      <a:alpha val="38000"/>
                    </a:srgbClr>
                  </a:outerShdw>
                </a:effectLst>
              </a:rPr>
              <a:t> </a:t>
            </a:r>
            <a:r>
              <a:rPr lang="en-US" b="1" dirty="0">
                <a:ln w="11430"/>
                <a:solidFill>
                  <a:schemeClr val="accent6">
                    <a:lumMod val="75000"/>
                  </a:schemeClr>
                </a:solidFill>
                <a:effectLst>
                  <a:glow rad="63500">
                    <a:schemeClr val="tx1"/>
                  </a:glow>
                  <a:outerShdw blurRad="50800" dist="39000" dir="5460000" algn="tl">
                    <a:srgbClr val="000000">
                      <a:alpha val="38000"/>
                    </a:srgbClr>
                  </a:outerShdw>
                </a:effectLst>
              </a:rPr>
              <a:t>new</a:t>
            </a:r>
            <a:endParaRPr lang="en-US" sz="4000" b="1" i="1" dirty="0">
              <a:ln w="11430"/>
              <a:solidFill>
                <a:schemeClr val="accent6">
                  <a:lumMod val="75000"/>
                </a:schemeClr>
              </a:solidFill>
              <a:effectLst>
                <a:glow rad="63500">
                  <a:schemeClr val="tx1"/>
                </a:glow>
                <a:outerShdw blurRad="50800" dist="39000" dir="5460000" algn="tl">
                  <a:srgbClr val="000000">
                    <a:alpha val="38000"/>
                  </a:srgbClr>
                </a:outerShdw>
              </a:effectLst>
            </a:endParaRPr>
          </a:p>
        </p:txBody>
      </p:sp>
      <p:sp>
        <p:nvSpPr>
          <p:cNvPr id="36" name="Title 1">
            <a:extLst>
              <a:ext uri="{FF2B5EF4-FFF2-40B4-BE49-F238E27FC236}">
                <a16:creationId xmlns:a16="http://schemas.microsoft.com/office/drawing/2014/main" id="{A38C1880-D030-49C5-8DBC-9CB847FF20CE}"/>
              </a:ext>
            </a:extLst>
          </p:cNvPr>
          <p:cNvSpPr txBox="1">
            <a:spLocks/>
          </p:cNvSpPr>
          <p:nvPr/>
        </p:nvSpPr>
        <p:spPr>
          <a:xfrm>
            <a:off x="4648200" y="3581400"/>
            <a:ext cx="2286000"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ln w="11430"/>
                <a:solidFill>
                  <a:srgbClr val="CC99FF"/>
                </a:solidFill>
                <a:effectLst>
                  <a:glow rad="63500">
                    <a:schemeClr val="tx1"/>
                  </a:glow>
                  <a:outerShdw blurRad="50800" dist="39000" dir="5460000" algn="tl">
                    <a:srgbClr val="000000">
                      <a:alpha val="38000"/>
                    </a:srgbClr>
                  </a:outerShdw>
                </a:effectLst>
              </a:rPr>
              <a:t> </a:t>
            </a:r>
            <a:r>
              <a:rPr lang="en-US" sz="5100" b="1" dirty="0">
                <a:ln w="11430"/>
                <a:solidFill>
                  <a:srgbClr val="CC99FF"/>
                </a:solidFill>
                <a:effectLst>
                  <a:glow rad="63500">
                    <a:schemeClr val="tx1"/>
                  </a:glow>
                  <a:outerShdw blurRad="50800" dist="39000" dir="5460000" algn="tl">
                    <a:srgbClr val="000000">
                      <a:alpha val="38000"/>
                    </a:srgbClr>
                  </a:outerShdw>
                </a:effectLst>
              </a:rPr>
              <a:t> </a:t>
            </a:r>
            <a:r>
              <a:rPr lang="en-US" b="1" dirty="0">
                <a:ln w="11430"/>
                <a:solidFill>
                  <a:schemeClr val="accent6">
                    <a:lumMod val="75000"/>
                  </a:schemeClr>
                </a:solidFill>
                <a:effectLst>
                  <a:glow rad="63500">
                    <a:schemeClr val="tx1"/>
                  </a:glow>
                  <a:outerShdw blurRad="50800" dist="39000" dir="5460000" algn="tl">
                    <a:srgbClr val="000000">
                      <a:alpha val="38000"/>
                    </a:srgbClr>
                  </a:outerShdw>
                </a:effectLst>
              </a:rPr>
              <a:t>stone</a:t>
            </a:r>
          </a:p>
        </p:txBody>
      </p:sp>
      <p:sp>
        <p:nvSpPr>
          <p:cNvPr id="37" name="Title 1">
            <a:extLst>
              <a:ext uri="{FF2B5EF4-FFF2-40B4-BE49-F238E27FC236}">
                <a16:creationId xmlns:a16="http://schemas.microsoft.com/office/drawing/2014/main" id="{46865799-00D3-4665-AF45-1DF3761FD65D}"/>
              </a:ext>
            </a:extLst>
          </p:cNvPr>
          <p:cNvSpPr txBox="1">
            <a:spLocks/>
          </p:cNvSpPr>
          <p:nvPr/>
        </p:nvSpPr>
        <p:spPr>
          <a:xfrm>
            <a:off x="762000" y="3581400"/>
            <a:ext cx="1909763" cy="105251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blipFill dpi="0" rotWithShape="1">
                  <a:blip r:embed="rId23">
                    <a:extLst>
                      <a:ext uri="{28A0092B-C50C-407E-A947-70E740481C1C}">
                        <a14:useLocalDpi xmlns:a14="http://schemas.microsoft.com/office/drawing/2010/main" val="0"/>
                      </a:ext>
                      <a:ext uri="{837473B0-CC2E-450A-ABE3-18F120FF3D39}">
                        <a1611:picAttrSrcUrl xmlns:a1611="http://schemas.microsoft.com/office/drawing/2016/11/main" r:id="rId24"/>
                      </a:ext>
                    </a:extLst>
                  </a:blip>
                  <a:srcRect/>
                  <a:stretch>
                    <a:fillRect/>
                  </a:stretch>
                </a:blipFill>
                <a:effectLst>
                  <a:glow rad="50800">
                    <a:srgbClr val="C00000">
                      <a:alpha val="80000"/>
                    </a:srgbClr>
                  </a:glow>
                  <a:outerShdw blurRad="76200" dist="50800" dir="5400000" algn="tl" rotWithShape="0">
                    <a:srgbClr val="000000">
                      <a:alpha val="65000"/>
                    </a:srgbClr>
                  </a:outerShdw>
                </a:effectLst>
                <a:latin typeface="Calibri" panose="020F0502020204030204" pitchFamily="34" charset="0"/>
                <a:ea typeface="+mn-ea"/>
                <a:cs typeface="+mn-cs"/>
              </a:rPr>
              <a:t>stone</a:t>
            </a:r>
          </a:p>
        </p:txBody>
      </p:sp>
      <p:sp>
        <p:nvSpPr>
          <p:cNvPr id="38" name="Title 1">
            <a:extLst>
              <a:ext uri="{FF2B5EF4-FFF2-40B4-BE49-F238E27FC236}">
                <a16:creationId xmlns:a16="http://schemas.microsoft.com/office/drawing/2014/main" id="{A93D3AD0-C583-4D26-8E60-78886DFA02B7}"/>
              </a:ext>
            </a:extLst>
          </p:cNvPr>
          <p:cNvSpPr txBox="1">
            <a:spLocks/>
          </p:cNvSpPr>
          <p:nvPr/>
        </p:nvSpPr>
        <p:spPr>
          <a:xfrm>
            <a:off x="4343400" y="4419600"/>
            <a:ext cx="2971800" cy="1524000"/>
          </a:xfrm>
          <a:prstGeom prst="rect">
            <a:avLst/>
          </a:prstGeom>
        </p:spPr>
        <p:txBody>
          <a:bodyPr vert="horz" lIns="91440" tIns="45720" rIns="91440" bIns="45720" rtlCol="0" anchor="ctr">
            <a:prstTxWarp prst="textStop">
              <a:avLst/>
            </a:prstTxWarp>
            <a:normAutofit/>
            <a:scene3d>
              <a:camera prst="orthographicFront"/>
              <a:lightRig rig="glow" dir="tl">
                <a:rot lat="0" lon="0" rev="5400000"/>
              </a:lightRig>
            </a:scene3d>
            <a:sp3d contourW="12700">
              <a:bevelT w="25400" h="25400"/>
              <a:contourClr>
                <a:srgbClr val="00B05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tx1"/>
                  </a:glow>
                  <a:outerShdw blurRad="80000" dist="40000" dir="5040000" algn="tl">
                    <a:srgbClr val="000000">
                      <a:alpha val="30000"/>
                    </a:srgbClr>
                  </a:outerShdw>
                </a:effectLst>
              </a:rPr>
              <a:t>identity</a:t>
            </a:r>
            <a:endParaRPr lang="en-US" b="1" i="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tx1"/>
                </a:glow>
                <a:outerShdw blurRad="80000" dist="40000" dir="5040000" algn="tl">
                  <a:srgbClr val="000000">
                    <a:alpha val="30000"/>
                  </a:srgbClr>
                </a:outerShdw>
              </a:effectLst>
            </a:endParaRPr>
          </a:p>
        </p:txBody>
      </p:sp>
      <p:sp>
        <p:nvSpPr>
          <p:cNvPr id="39" name="Rectangle 2">
            <a:extLst>
              <a:ext uri="{FF2B5EF4-FFF2-40B4-BE49-F238E27FC236}">
                <a16:creationId xmlns:a16="http://schemas.microsoft.com/office/drawing/2014/main" id="{CCE107E0-09AB-4138-AACE-B51443EBAE6A}"/>
              </a:ext>
            </a:extLst>
          </p:cNvPr>
          <p:cNvSpPr txBox="1">
            <a:spLocks noChangeArrowheads="1"/>
          </p:cNvSpPr>
          <p:nvPr/>
        </p:nvSpPr>
        <p:spPr bwMode="auto">
          <a:xfrm>
            <a:off x="6972300" y="3043239"/>
            <a:ext cx="1754981" cy="786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b="1" spc="50" dirty="0">
                <a:ln w="11430"/>
                <a:solidFill>
                  <a:schemeClr val="bg1"/>
                </a:solidFill>
                <a:effectLst>
                  <a:glow rad="50800">
                    <a:srgbClr val="C00000">
                      <a:alpha val="80000"/>
                    </a:srgbClr>
                  </a:glow>
                  <a:outerShdw blurRad="76200" dist="50800" dir="5400000" algn="tl" rotWithShape="0">
                    <a:srgbClr val="000000">
                      <a:alpha val="65000"/>
                    </a:srgbClr>
                  </a:outerShdw>
                </a:effectLst>
                <a:latin typeface="Calibri" panose="020F0502020204030204" pitchFamily="34" charset="0"/>
                <a:ea typeface="+mn-ea"/>
                <a:cs typeface="+mn-cs"/>
              </a:rPr>
              <a:t>white</a:t>
            </a:r>
          </a:p>
        </p:txBody>
      </p:sp>
      <p:sp>
        <p:nvSpPr>
          <p:cNvPr id="40" name="Rectangle 2">
            <a:extLst>
              <a:ext uri="{FF2B5EF4-FFF2-40B4-BE49-F238E27FC236}">
                <a16:creationId xmlns:a16="http://schemas.microsoft.com/office/drawing/2014/main" id="{22E687EE-CF3F-40F2-8F40-88DE38F16B81}"/>
              </a:ext>
            </a:extLst>
          </p:cNvPr>
          <p:cNvSpPr txBox="1">
            <a:spLocks noChangeArrowheads="1"/>
          </p:cNvSpPr>
          <p:nvPr/>
        </p:nvSpPr>
        <p:spPr bwMode="auto">
          <a:xfrm>
            <a:off x="4349261" y="1695084"/>
            <a:ext cx="4182720" cy="803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b="1" dirty="0">
                <a:ln w="11430"/>
                <a:solidFill>
                  <a:schemeClr val="bg1"/>
                </a:solidFill>
                <a:effectLst>
                  <a:glow rad="101600">
                    <a:schemeClr val="tx1"/>
                  </a:glow>
                  <a:outerShdw blurRad="50800" dist="39000" dir="5460000" algn="tl">
                    <a:srgbClr val="000000">
                      <a:alpha val="38000"/>
                    </a:srgbClr>
                  </a:outerShdw>
                </a:effectLst>
              </a:rPr>
              <a:t>who overcomes</a:t>
            </a:r>
          </a:p>
        </p:txBody>
      </p:sp>
      <p:pic>
        <p:nvPicPr>
          <p:cNvPr id="41" name="SpotlightShape1_rendered">
            <a:extLst>
              <a:ext uri="{FF2B5EF4-FFF2-40B4-BE49-F238E27FC236}">
                <a16:creationId xmlns:a16="http://schemas.microsoft.com/office/drawing/2014/main" id="{EA0D9D99-D185-433B-A092-FDA5EF85D05A}"/>
              </a:ext>
            </a:extLst>
          </p:cNvPr>
          <p:cNvPicPr>
            <a:picLocks/>
          </p:cNvPicPr>
          <p:nvPr/>
        </p:nvPicPr>
        <p:blipFill>
          <a:blip r:embed="rId25">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37164479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500"/>
                                  </p:stCondLst>
                                  <p:childTnLst>
                                    <p:set>
                                      <p:cBhvr>
                                        <p:cTn id="6" dur="1" fill="hold">
                                          <p:stCondLst>
                                            <p:cond delay="0"/>
                                          </p:stCondLst>
                                        </p:cTn>
                                        <p:tgtEl>
                                          <p:spTgt spid="26"/>
                                        </p:tgtEl>
                                        <p:attrNameLst>
                                          <p:attrName>style.visibility</p:attrName>
                                        </p:attrNameLst>
                                      </p:cBhvr>
                                      <p:to>
                                        <p:strVal val="visible"/>
                                      </p:to>
                                    </p:set>
                                    <p:animEffect transition="in" filter="circle(out)">
                                      <p:cBhvr>
                                        <p:cTn id="7" dur="1000"/>
                                        <p:tgtEl>
                                          <p:spTgt spid="26"/>
                                        </p:tgtEl>
                                      </p:cBhvr>
                                    </p:animEffect>
                                  </p:childTnLst>
                                </p:cTn>
                              </p:par>
                              <p:par>
                                <p:cTn id="8" presetID="6" presetClass="entr" presetSubtype="32" fill="hold" grpId="0" nodeType="withEffect">
                                  <p:stCondLst>
                                    <p:cond delay="500"/>
                                  </p:stCondLst>
                                  <p:childTnLst>
                                    <p:set>
                                      <p:cBhvr>
                                        <p:cTn id="9" dur="1" fill="hold">
                                          <p:stCondLst>
                                            <p:cond delay="0"/>
                                          </p:stCondLst>
                                        </p:cTn>
                                        <p:tgtEl>
                                          <p:spTgt spid="29"/>
                                        </p:tgtEl>
                                        <p:attrNameLst>
                                          <p:attrName>style.visibility</p:attrName>
                                        </p:attrNameLst>
                                      </p:cBhvr>
                                      <p:to>
                                        <p:strVal val="visible"/>
                                      </p:to>
                                    </p:set>
                                    <p:animEffect transition="in" filter="circle(out)">
                                      <p:cBhvr>
                                        <p:cTn id="10" dur="1000"/>
                                        <p:tgtEl>
                                          <p:spTgt spid="29"/>
                                        </p:tgtEl>
                                      </p:cBhvr>
                                    </p:animEffect>
                                  </p:childTnLst>
                                </p:cTn>
                              </p:par>
                            </p:childTnLst>
                          </p:cTn>
                        </p:par>
                        <p:par>
                          <p:cTn id="11" fill="hold">
                            <p:stCondLst>
                              <p:cond delay="1500"/>
                            </p:stCondLst>
                            <p:childTnLst>
                              <p:par>
                                <p:cTn id="12" presetID="10" presetClass="exit" presetSubtype="0" fill="hold" grpId="0" nodeType="afterEffect">
                                  <p:stCondLst>
                                    <p:cond delay="0"/>
                                  </p:stCondLst>
                                  <p:childTnLst>
                                    <p:animEffect transition="out" filter="fade">
                                      <p:cBhvr>
                                        <p:cTn id="13" dur="500"/>
                                        <p:tgtEl>
                                          <p:spTgt spid="36"/>
                                        </p:tgtEl>
                                      </p:cBhvr>
                                    </p:animEffect>
                                    <p:set>
                                      <p:cBhvr>
                                        <p:cTn id="14" dur="1" fill="hold">
                                          <p:stCondLst>
                                            <p:cond delay="499"/>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par>
                                <p:cTn id="20" presetID="18" presetClass="emph" presetSubtype="0" fill="hold" grpId="1" nodeType="withEffect">
                                  <p:stCondLst>
                                    <p:cond delay="0"/>
                                  </p:stCondLst>
                                  <p:childTnLst>
                                    <p:set>
                                      <p:cBhvr override="childStyle">
                                        <p:cTn id="21" dur="500" fill="hold"/>
                                        <p:tgtEl>
                                          <p:spTgt spid="28"/>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ipe(left)">
                                      <p:cBhvr>
                                        <p:cTn id="24" dur="500"/>
                                        <p:tgtEl>
                                          <p:spTgt spid="39"/>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18" presetClass="emph" presetSubtype="0" fill="hold" grpId="1" nodeType="withEffect">
                                  <p:stCondLst>
                                    <p:cond delay="0"/>
                                  </p:stCondLst>
                                  <p:childTnLst>
                                    <p:set>
                                      <p:cBhvr override="childStyle">
                                        <p:cTn id="30" dur="500" fill="hold"/>
                                        <p:tgtEl>
                                          <p:spTgt spid="27"/>
                                        </p:tgtEl>
                                        <p:attrNameLst>
                                          <p:attrName>style.textDecorationUnderline</p:attrName>
                                        </p:attrNameLst>
                                      </p:cBhvr>
                                      <p:to>
                                        <p:strVal val="true"/>
                                      </p:to>
                                    </p:set>
                                  </p:childTnLst>
                                </p:cTn>
                              </p:par>
                              <p:par>
                                <p:cTn id="31" presetID="22" presetClass="entr" presetSubtype="4"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down)">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 calcmode="lin" valueType="num">
                                      <p:cBhvr>
                                        <p:cTn id="38" dur="500" fill="hold"/>
                                        <p:tgtEl>
                                          <p:spTgt spid="38"/>
                                        </p:tgtEl>
                                        <p:attrNameLst>
                                          <p:attrName>ppt_w</p:attrName>
                                        </p:attrNameLst>
                                      </p:cBhvr>
                                      <p:tavLst>
                                        <p:tav tm="0">
                                          <p:val>
                                            <p:fltVal val="0"/>
                                          </p:val>
                                        </p:tav>
                                        <p:tav tm="100000">
                                          <p:val>
                                            <p:strVal val="#ppt_w"/>
                                          </p:val>
                                        </p:tav>
                                      </p:tavLst>
                                    </p:anim>
                                    <p:anim calcmode="lin" valueType="num">
                                      <p:cBhvr>
                                        <p:cTn id="39" dur="500" fill="hold"/>
                                        <p:tgtEl>
                                          <p:spTgt spid="38"/>
                                        </p:tgtEl>
                                        <p:attrNameLst>
                                          <p:attrName>ppt_h</p:attrName>
                                        </p:attrNameLst>
                                      </p:cBhvr>
                                      <p:tavLst>
                                        <p:tav tm="0">
                                          <p:val>
                                            <p:flt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500"/>
                                        <p:tgtEl>
                                          <p:spTgt spid="4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1"/>
                                        </p:tgtEl>
                                      </p:cBhvr>
                                    </p:animEffect>
                                    <p:set>
                                      <p:cBhvr>
                                        <p:cTn id="52" dur="1" fill="hold">
                                          <p:stCondLst>
                                            <p:cond delay="499"/>
                                          </p:stCondLst>
                                        </p:cTn>
                                        <p:tgtEl>
                                          <p:spTgt spid="41"/>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40"/>
                                        </p:tgtEl>
                                      </p:cBhvr>
                                    </p:animEffect>
                                    <p:set>
                                      <p:cBhvr>
                                        <p:cTn id="55" dur="1" fill="hold">
                                          <p:stCondLst>
                                            <p:cond delay="499"/>
                                          </p:stCondLst>
                                        </p:cTn>
                                        <p:tgtEl>
                                          <p:spTgt spid="40"/>
                                        </p:tgtEl>
                                        <p:attrNameLst>
                                          <p:attrName>style.visibility</p:attrName>
                                        </p:attrNameLst>
                                      </p:cBhvr>
                                      <p:to>
                                        <p:strVal val="hidden"/>
                                      </p:to>
                                    </p:set>
                                  </p:childTnLst>
                                </p:cTn>
                              </p:par>
                              <p:par>
                                <p:cTn id="56" presetID="10" presetClass="entr" presetSubtype="0" fill="hold" grpId="0" nodeType="withEffect">
                                  <p:stCondLst>
                                    <p:cond delay="40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250"/>
                                        <p:tgtEl>
                                          <p:spTgt spid="30"/>
                                        </p:tgtEl>
                                      </p:cBhvr>
                                    </p:animEffect>
                                  </p:childTnLst>
                                </p:cTn>
                              </p:par>
                              <p:par>
                                <p:cTn id="59" presetID="10" presetClass="entr" presetSubtype="0" fill="hold" grpId="0" nodeType="withEffect">
                                  <p:stCondLst>
                                    <p:cond delay="40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250"/>
                                        <p:tgtEl>
                                          <p:spTgt spid="34"/>
                                        </p:tgtEl>
                                      </p:cBhvr>
                                    </p:animEffect>
                                  </p:childTnLst>
                                </p:cTn>
                              </p:par>
                              <p:par>
                                <p:cTn id="62" presetID="10" presetClass="entr" presetSubtype="0" fill="hold" grpId="0" nodeType="withEffect">
                                  <p:stCondLst>
                                    <p:cond delay="40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250"/>
                                        <p:tgtEl>
                                          <p:spTgt spid="31"/>
                                        </p:tgtEl>
                                      </p:cBhvr>
                                    </p:animEffect>
                                  </p:childTnLst>
                                </p:cTn>
                              </p:par>
                              <p:par>
                                <p:cTn id="65" presetID="10" presetClass="entr" presetSubtype="0" fill="hold" grpId="0" nodeType="withEffect">
                                  <p:stCondLst>
                                    <p:cond delay="400"/>
                                  </p:stCondLst>
                                  <p:childTnLst>
                                    <p:set>
                                      <p:cBhvr>
                                        <p:cTn id="66" dur="1" fill="hold">
                                          <p:stCondLst>
                                            <p:cond delay="0"/>
                                          </p:stCondLst>
                                        </p:cTn>
                                        <p:tgtEl>
                                          <p:spTgt spid="35"/>
                                        </p:tgtEl>
                                        <p:attrNameLst>
                                          <p:attrName>style.visibility</p:attrName>
                                        </p:attrNameLst>
                                      </p:cBhvr>
                                      <p:to>
                                        <p:strVal val="visible"/>
                                      </p:to>
                                    </p:set>
                                    <p:animEffect transition="in" filter="fade">
                                      <p:cBhvr>
                                        <p:cTn id="67" dur="250"/>
                                        <p:tgtEl>
                                          <p:spTgt spid="35"/>
                                        </p:tgtEl>
                                      </p:cBhvr>
                                    </p:animEffect>
                                  </p:childTnLst>
                                </p:cTn>
                              </p:par>
                              <p:par>
                                <p:cTn id="68" presetID="10" presetClass="entr" presetSubtype="0" fill="hold" grpId="0" nodeType="withEffect">
                                  <p:stCondLst>
                                    <p:cond delay="400"/>
                                  </p:stCondLst>
                                  <p:childTnLst>
                                    <p:set>
                                      <p:cBhvr>
                                        <p:cTn id="69" dur="1" fill="hold">
                                          <p:stCondLst>
                                            <p:cond delay="0"/>
                                          </p:stCondLst>
                                        </p:cTn>
                                        <p:tgtEl>
                                          <p:spTgt spid="32"/>
                                        </p:tgtEl>
                                        <p:attrNameLst>
                                          <p:attrName>style.visibility</p:attrName>
                                        </p:attrNameLst>
                                      </p:cBhvr>
                                      <p:to>
                                        <p:strVal val="visible"/>
                                      </p:to>
                                    </p:set>
                                    <p:animEffect transition="in" filter="fade">
                                      <p:cBhvr>
                                        <p:cTn id="70" dur="250"/>
                                        <p:tgtEl>
                                          <p:spTgt spid="32"/>
                                        </p:tgtEl>
                                      </p:cBhvr>
                                    </p:animEffect>
                                  </p:childTnLst>
                                </p:cTn>
                              </p:par>
                              <p:par>
                                <p:cTn id="71" presetID="10" presetClass="entr" presetSubtype="0" fill="hold" grpId="0" nodeType="withEffect">
                                  <p:stCondLst>
                                    <p:cond delay="400"/>
                                  </p:stCondLst>
                                  <p:childTnLst>
                                    <p:set>
                                      <p:cBhvr>
                                        <p:cTn id="72" dur="1" fill="hold">
                                          <p:stCondLst>
                                            <p:cond delay="0"/>
                                          </p:stCondLst>
                                        </p:cTn>
                                        <p:tgtEl>
                                          <p:spTgt spid="33"/>
                                        </p:tgtEl>
                                        <p:attrNameLst>
                                          <p:attrName>style.visibility</p:attrName>
                                        </p:attrNameLst>
                                      </p:cBhvr>
                                      <p:to>
                                        <p:strVal val="visible"/>
                                      </p:to>
                                    </p:set>
                                    <p:animEffect transition="in" filter="fade">
                                      <p:cBhvr>
                                        <p:cTn id="73" dur="250"/>
                                        <p:tgtEl>
                                          <p:spTgt spid="33"/>
                                        </p:tgtEl>
                                      </p:cBhvr>
                                    </p:animEffect>
                                  </p:childTnLst>
                                </p:cTn>
                              </p:par>
                              <p:par>
                                <p:cTn id="74" presetID="0" presetClass="path" presetSubtype="0" accel="50000" decel="50000" fill="hold" grpId="1" nodeType="withEffect">
                                  <p:stCondLst>
                                    <p:cond delay="400"/>
                                  </p:stCondLst>
                                  <p:childTnLst>
                                    <p:animMotion origin="layout" path="M 0 0 L 0.63334 0 " pathEditMode="relative" ptsTypes="AA">
                                      <p:cBhvr>
                                        <p:cTn id="75" dur="2000" fill="hold"/>
                                        <p:tgtEl>
                                          <p:spTgt spid="32"/>
                                        </p:tgtEl>
                                        <p:attrNameLst>
                                          <p:attrName>ppt_x</p:attrName>
                                          <p:attrName>ppt_y</p:attrName>
                                        </p:attrNameLst>
                                      </p:cBhvr>
                                    </p:animMotion>
                                  </p:childTnLst>
                                </p:cTn>
                              </p:par>
                              <p:par>
                                <p:cTn id="76" presetID="0" presetClass="path" presetSubtype="0" accel="50000" decel="50000" fill="hold" grpId="1" nodeType="withEffect">
                                  <p:stCondLst>
                                    <p:cond delay="400"/>
                                  </p:stCondLst>
                                  <p:childTnLst>
                                    <p:animMotion origin="layout" path="M 0 0 L 0.63334 0 " pathEditMode="relative" ptsTypes="AA">
                                      <p:cBhvr>
                                        <p:cTn id="77" dur="2000" fill="hold"/>
                                        <p:tgtEl>
                                          <p:spTgt spid="33"/>
                                        </p:tgtEl>
                                        <p:attrNameLst>
                                          <p:attrName>ppt_x</p:attrName>
                                          <p:attrName>ppt_y</p:attrName>
                                        </p:attrNameLst>
                                      </p:cBhvr>
                                    </p:animMotion>
                                  </p:childTnLst>
                                </p:cTn>
                              </p:par>
                              <p:par>
                                <p:cTn id="78" presetID="0" presetClass="path" presetSubtype="0" accel="50000" decel="50000" fill="hold" grpId="1" nodeType="withEffect">
                                  <p:stCondLst>
                                    <p:cond delay="400"/>
                                  </p:stCondLst>
                                  <p:childTnLst>
                                    <p:animMotion origin="layout" path="M 3.33333E-6 -4.44444E-6 C -0.00052 -0.00833 -0.00087 -0.03564 -0.0033 -0.04953 C -0.00573 -0.06342 -0.00851 -0.07476 -0.01493 -0.08287 C -0.02136 -0.09097 -0.02986 -0.09537 -0.04167 -0.09861 C -0.05348 -0.10185 -0.07691 -0.10208 -0.08611 -0.103 " pathEditMode="relative" rAng="0" ptsTypes="aaaaa">
                                      <p:cBhvr>
                                        <p:cTn id="79" dur="2000" fill="hold"/>
                                        <p:tgtEl>
                                          <p:spTgt spid="31"/>
                                        </p:tgtEl>
                                        <p:attrNameLst>
                                          <p:attrName>ppt_x</p:attrName>
                                          <p:attrName>ppt_y</p:attrName>
                                        </p:attrNameLst>
                                      </p:cBhvr>
                                      <p:rCtr x="-4306" y="-5162"/>
                                    </p:animMotion>
                                  </p:childTnLst>
                                </p:cTn>
                              </p:par>
                              <p:par>
                                <p:cTn id="80" presetID="0" presetClass="path" presetSubtype="0" accel="50000" decel="50000" fill="hold" grpId="1" nodeType="withEffect">
                                  <p:stCondLst>
                                    <p:cond delay="400"/>
                                  </p:stCondLst>
                                  <p:childTnLst>
                                    <p:animMotion origin="layout" path="M 3.33333E-6 -4.44444E-6 C -0.00052 -0.00833 -0.00087 -0.03564 -0.0033 -0.04953 C -0.00573 -0.06342 -0.00851 -0.07476 -0.01493 -0.08287 C -0.02136 -0.09097 -0.02986 -0.09537 -0.04167 -0.09861 C -0.05348 -0.10185 -0.07691 -0.10208 -0.08611 -0.103 " pathEditMode="relative" rAng="0" ptsTypes="aaaaa">
                                      <p:cBhvr>
                                        <p:cTn id="81" dur="2000" fill="hold"/>
                                        <p:tgtEl>
                                          <p:spTgt spid="35"/>
                                        </p:tgtEl>
                                        <p:attrNameLst>
                                          <p:attrName>ppt_x</p:attrName>
                                          <p:attrName>ppt_y</p:attrName>
                                        </p:attrNameLst>
                                      </p:cBhvr>
                                      <p:rCtr x="-4306" y="-5162"/>
                                    </p:animMotion>
                                  </p:childTnLst>
                                </p:cTn>
                              </p:par>
                              <p:par>
                                <p:cTn id="82" presetID="0" presetClass="path" presetSubtype="0" accel="50000" decel="50000" fill="hold" grpId="1" nodeType="withEffect">
                                  <p:stCondLst>
                                    <p:cond delay="400"/>
                                  </p:stCondLst>
                                  <p:childTnLst>
                                    <p:animMotion origin="layout" path="M -3.33333E-6 -4.44444E-6 C -0.01145 -0.0074 -0.05156 -0.02476 -0.0684 -0.0449 C -0.08524 -0.06504 -0.09618 -0.09236 -0.10086 -0.1206 C -0.10555 -0.14884 -0.10208 -0.18912 -0.0967 -0.21458 C -0.09132 -0.24004 -0.0809 -0.25694 -0.06875 -0.27384 C -0.05659 -0.29074 -0.0335 -0.30671 -0.0243 -0.31527 " pathEditMode="relative" rAng="0" ptsTypes="aaaaaa">
                                      <p:cBhvr>
                                        <p:cTn id="83" dur="2000" fill="hold"/>
                                        <p:tgtEl>
                                          <p:spTgt spid="30"/>
                                        </p:tgtEl>
                                        <p:attrNameLst>
                                          <p:attrName>ppt_x</p:attrName>
                                          <p:attrName>ppt_y</p:attrName>
                                        </p:attrNameLst>
                                      </p:cBhvr>
                                      <p:rCtr x="-5278" y="-15764"/>
                                    </p:animMotion>
                                  </p:childTnLst>
                                </p:cTn>
                              </p:par>
                              <p:par>
                                <p:cTn id="84" presetID="0" presetClass="path" presetSubtype="0" accel="50000" decel="50000" fill="hold" grpId="1" nodeType="withEffect">
                                  <p:stCondLst>
                                    <p:cond delay="400"/>
                                  </p:stCondLst>
                                  <p:childTnLst>
                                    <p:animMotion origin="layout" path="M -3.33333E-6 -4.44444E-6 C -0.01145 -0.0074 -0.05156 -0.02476 -0.0684 -0.0449 C -0.08524 -0.06504 -0.09618 -0.09236 -0.10086 -0.1206 C -0.10555 -0.14884 -0.10208 -0.18912 -0.0967 -0.21458 C -0.09132 -0.24004 -0.0809 -0.25694 -0.06875 -0.27384 C -0.05659 -0.29074 -0.0335 -0.30671 -0.0243 -0.31527 " pathEditMode="relative" rAng="0" ptsTypes="aaaaaa">
                                      <p:cBhvr>
                                        <p:cTn id="85" dur="2000" fill="hold"/>
                                        <p:tgtEl>
                                          <p:spTgt spid="34"/>
                                        </p:tgtEl>
                                        <p:attrNameLst>
                                          <p:attrName>ppt_x</p:attrName>
                                          <p:attrName>ppt_y</p:attrName>
                                        </p:attrNameLst>
                                      </p:cBhvr>
                                      <p:rCtr x="-5278" y="-15764"/>
                                    </p:animMotion>
                                  </p:childTnLst>
                                </p:cTn>
                              </p:par>
                              <p:par>
                                <p:cTn id="86" presetID="10" presetClass="exit" presetSubtype="0" fill="hold" grpId="1" nodeType="withEffect">
                                  <p:stCondLst>
                                    <p:cond delay="400"/>
                                  </p:stCondLst>
                                  <p:childTnLst>
                                    <p:animEffect transition="out" filter="fade">
                                      <p:cBhvr>
                                        <p:cTn id="87" dur="1750"/>
                                        <p:tgtEl>
                                          <p:spTgt spid="29"/>
                                        </p:tgtEl>
                                      </p:cBhvr>
                                    </p:animEffect>
                                    <p:set>
                                      <p:cBhvr>
                                        <p:cTn id="88" dur="1" fill="hold">
                                          <p:stCondLst>
                                            <p:cond delay="1749"/>
                                          </p:stCondLst>
                                        </p:cTn>
                                        <p:tgtEl>
                                          <p:spTgt spid="29"/>
                                        </p:tgtEl>
                                        <p:attrNameLst>
                                          <p:attrName>style.visibility</p:attrName>
                                        </p:attrNameLst>
                                      </p:cBhvr>
                                      <p:to>
                                        <p:strVal val="hidden"/>
                                      </p:to>
                                    </p:set>
                                  </p:childTnLst>
                                </p:cTn>
                              </p:par>
                              <p:par>
                                <p:cTn id="89" presetID="10" presetClass="exit" presetSubtype="0" fill="hold" grpId="1" nodeType="withEffect">
                                  <p:stCondLst>
                                    <p:cond delay="400"/>
                                  </p:stCondLst>
                                  <p:childTnLst>
                                    <p:animEffect transition="out" filter="fade">
                                      <p:cBhvr>
                                        <p:cTn id="90" dur="1750"/>
                                        <p:tgtEl>
                                          <p:spTgt spid="26"/>
                                        </p:tgtEl>
                                      </p:cBhvr>
                                    </p:animEffect>
                                    <p:set>
                                      <p:cBhvr>
                                        <p:cTn id="91" dur="1" fill="hold">
                                          <p:stCondLst>
                                            <p:cond delay="1749"/>
                                          </p:stCondLst>
                                        </p:cTn>
                                        <p:tgtEl>
                                          <p:spTgt spid="26"/>
                                        </p:tgtEl>
                                        <p:attrNameLst>
                                          <p:attrName>style.visibility</p:attrName>
                                        </p:attrNameLst>
                                      </p:cBhvr>
                                      <p:to>
                                        <p:strVal val="hidden"/>
                                      </p:to>
                                    </p:set>
                                  </p:childTnLst>
                                </p:cTn>
                              </p:par>
                              <p:par>
                                <p:cTn id="92" presetID="23" presetClass="exit" presetSubtype="32" fill="hold" grpId="1" nodeType="withEffect">
                                  <p:stCondLst>
                                    <p:cond delay="400"/>
                                  </p:stCondLst>
                                  <p:childTnLst>
                                    <p:anim calcmode="lin" valueType="num">
                                      <p:cBhvr>
                                        <p:cTn id="93" dur="1000"/>
                                        <p:tgtEl>
                                          <p:spTgt spid="38"/>
                                        </p:tgtEl>
                                        <p:attrNameLst>
                                          <p:attrName>ppt_w</p:attrName>
                                        </p:attrNameLst>
                                      </p:cBhvr>
                                      <p:tavLst>
                                        <p:tav tm="0">
                                          <p:val>
                                            <p:strVal val="ppt_w"/>
                                          </p:val>
                                        </p:tav>
                                        <p:tav tm="100000">
                                          <p:val>
                                            <p:fltVal val="0"/>
                                          </p:val>
                                        </p:tav>
                                      </p:tavLst>
                                    </p:anim>
                                    <p:anim calcmode="lin" valueType="num">
                                      <p:cBhvr>
                                        <p:cTn id="94" dur="1000"/>
                                        <p:tgtEl>
                                          <p:spTgt spid="38"/>
                                        </p:tgtEl>
                                        <p:attrNameLst>
                                          <p:attrName>ppt_h</p:attrName>
                                        </p:attrNameLst>
                                      </p:cBhvr>
                                      <p:tavLst>
                                        <p:tav tm="0">
                                          <p:val>
                                            <p:strVal val="ppt_h"/>
                                          </p:val>
                                        </p:tav>
                                        <p:tav tm="100000">
                                          <p:val>
                                            <p:fltVal val="0"/>
                                          </p:val>
                                        </p:tav>
                                      </p:tavLst>
                                    </p:anim>
                                    <p:set>
                                      <p:cBhvr>
                                        <p:cTn id="95" dur="1" fill="hold">
                                          <p:stCondLst>
                                            <p:cond delay="999"/>
                                          </p:stCondLst>
                                        </p:cTn>
                                        <p:tgtEl>
                                          <p:spTgt spid="38"/>
                                        </p:tgtEl>
                                        <p:attrNameLst>
                                          <p:attrName>style.visibility</p:attrName>
                                        </p:attrNameLst>
                                      </p:cBhvr>
                                      <p:to>
                                        <p:strVal val="hidden"/>
                                      </p:to>
                                    </p:set>
                                  </p:childTnLst>
                                </p:cTn>
                              </p:par>
                              <p:par>
                                <p:cTn id="96" presetID="10" presetClass="exit" presetSubtype="0" fill="hold" grpId="1" nodeType="withEffect">
                                  <p:stCondLst>
                                    <p:cond delay="400"/>
                                  </p:stCondLst>
                                  <p:childTnLst>
                                    <p:animEffect transition="out" filter="fade">
                                      <p:cBhvr>
                                        <p:cTn id="97" dur="500"/>
                                        <p:tgtEl>
                                          <p:spTgt spid="39"/>
                                        </p:tgtEl>
                                      </p:cBhvr>
                                    </p:animEffect>
                                    <p:set>
                                      <p:cBhvr>
                                        <p:cTn id="98" dur="1" fill="hold">
                                          <p:stCondLst>
                                            <p:cond delay="499"/>
                                          </p:stCondLst>
                                        </p:cTn>
                                        <p:tgtEl>
                                          <p:spTgt spid="39"/>
                                        </p:tgtEl>
                                        <p:attrNameLst>
                                          <p:attrName>style.visibility</p:attrName>
                                        </p:attrNameLst>
                                      </p:cBhvr>
                                      <p:to>
                                        <p:strVal val="hidden"/>
                                      </p:to>
                                    </p:set>
                                  </p:childTnLst>
                                </p:cTn>
                              </p:par>
                              <p:par>
                                <p:cTn id="99" presetID="10" presetClass="exit" presetSubtype="0" fill="hold" grpId="2" nodeType="withEffect">
                                  <p:stCondLst>
                                    <p:cond delay="400"/>
                                  </p:stCondLst>
                                  <p:childTnLst>
                                    <p:animEffect transition="out" filter="fade">
                                      <p:cBhvr>
                                        <p:cTn id="100" dur="500"/>
                                        <p:tgtEl>
                                          <p:spTgt spid="28"/>
                                        </p:tgtEl>
                                      </p:cBhvr>
                                    </p:animEffect>
                                    <p:set>
                                      <p:cBhvr>
                                        <p:cTn id="101" dur="1" fill="hold">
                                          <p:stCondLst>
                                            <p:cond delay="499"/>
                                          </p:stCondLst>
                                        </p:cTn>
                                        <p:tgtEl>
                                          <p:spTgt spid="28"/>
                                        </p:tgtEl>
                                        <p:attrNameLst>
                                          <p:attrName>style.visibility</p:attrName>
                                        </p:attrNameLst>
                                      </p:cBhvr>
                                      <p:to>
                                        <p:strVal val="hidden"/>
                                      </p:to>
                                    </p:set>
                                  </p:childTnLst>
                                </p:cTn>
                              </p:par>
                              <p:par>
                                <p:cTn id="102" presetID="10" presetClass="exit" presetSubtype="0" fill="hold" grpId="2" nodeType="withEffect">
                                  <p:stCondLst>
                                    <p:cond delay="400"/>
                                  </p:stCondLst>
                                  <p:childTnLst>
                                    <p:animEffect transition="out" filter="fade">
                                      <p:cBhvr>
                                        <p:cTn id="103" dur="500"/>
                                        <p:tgtEl>
                                          <p:spTgt spid="27"/>
                                        </p:tgtEl>
                                      </p:cBhvr>
                                    </p:animEffect>
                                    <p:set>
                                      <p:cBhvr>
                                        <p:cTn id="104" dur="1" fill="hold">
                                          <p:stCondLst>
                                            <p:cond delay="499"/>
                                          </p:stCondLst>
                                        </p:cTn>
                                        <p:tgtEl>
                                          <p:spTgt spid="27"/>
                                        </p:tgtEl>
                                        <p:attrNameLst>
                                          <p:attrName>style.visibility</p:attrName>
                                        </p:attrNameLst>
                                      </p:cBhvr>
                                      <p:to>
                                        <p:strVal val="hidden"/>
                                      </p:to>
                                    </p:set>
                                  </p:childTnLst>
                                </p:cTn>
                              </p:par>
                              <p:par>
                                <p:cTn id="105" presetID="10" presetClass="exit" presetSubtype="0" fill="hold" grpId="1" nodeType="withEffect">
                                  <p:stCondLst>
                                    <p:cond delay="400"/>
                                  </p:stCondLst>
                                  <p:childTnLst>
                                    <p:animEffect transition="out" filter="fade">
                                      <p:cBhvr>
                                        <p:cTn id="106" dur="250"/>
                                        <p:tgtEl>
                                          <p:spTgt spid="37"/>
                                        </p:tgtEl>
                                      </p:cBhvr>
                                    </p:animEffect>
                                    <p:set>
                                      <p:cBhvr>
                                        <p:cTn id="107" dur="1" fill="hold">
                                          <p:stCondLst>
                                            <p:cond delay="249"/>
                                          </p:stCondLst>
                                        </p:cTn>
                                        <p:tgtEl>
                                          <p:spTgt spid="37"/>
                                        </p:tgtEl>
                                        <p:attrNameLst>
                                          <p:attrName>style.visibility</p:attrName>
                                        </p:attrNameLst>
                                      </p:cBhvr>
                                      <p:to>
                                        <p:strVal val="hidden"/>
                                      </p:to>
                                    </p:set>
                                  </p:childTnLst>
                                </p:cTn>
                              </p:par>
                              <p:par>
                                <p:cTn id="108" presetID="3" presetClass="emph" presetSubtype="6" fill="hold" grpId="2" nodeType="withEffect">
                                  <p:stCondLst>
                                    <p:cond delay="400"/>
                                  </p:stCondLst>
                                  <p:childTnLst>
                                    <p:animClr clrSpc="hsl" dir="cw">
                                      <p:cBhvr override="childStyle">
                                        <p:cTn id="109" dur="2000" fill="hold"/>
                                        <p:tgtEl>
                                          <p:spTgt spid="34"/>
                                        </p:tgtEl>
                                        <p:attrNameLst>
                                          <p:attrName>style.color</p:attrName>
                                        </p:attrNameLst>
                                      </p:cBhvr>
                                      <p:to>
                                        <a:schemeClr val="bg1"/>
                                      </p:to>
                                    </p:animClr>
                                  </p:childTnLst>
                                </p:cTn>
                              </p:par>
                              <p:par>
                                <p:cTn id="110" presetID="3" presetClass="emph" presetSubtype="6" fill="hold" grpId="2" nodeType="withEffect">
                                  <p:stCondLst>
                                    <p:cond delay="400"/>
                                  </p:stCondLst>
                                  <p:childTnLst>
                                    <p:animClr clrSpc="hsl" dir="cw">
                                      <p:cBhvr override="childStyle">
                                        <p:cTn id="111" dur="2000" fill="hold"/>
                                        <p:tgtEl>
                                          <p:spTgt spid="35"/>
                                        </p:tgtEl>
                                        <p:attrNameLst>
                                          <p:attrName>style.color</p:attrName>
                                        </p:attrNameLst>
                                      </p:cBhvr>
                                      <p:to>
                                        <a:schemeClr val="bg1"/>
                                      </p:to>
                                    </p:animClr>
                                  </p:childTnLst>
                                </p:cTn>
                              </p:par>
                              <p:par>
                                <p:cTn id="112" presetID="3" presetClass="emph" presetSubtype="6" fill="hold" grpId="2" nodeType="withEffect">
                                  <p:stCondLst>
                                    <p:cond delay="400"/>
                                  </p:stCondLst>
                                  <p:childTnLst>
                                    <p:animClr clrSpc="hsl" dir="cw">
                                      <p:cBhvr override="childStyle">
                                        <p:cTn id="113" dur="2000" fill="hold"/>
                                        <p:tgtEl>
                                          <p:spTgt spid="33"/>
                                        </p:tgtEl>
                                        <p:attrNameLst>
                                          <p:attrName>style.color</p:attrName>
                                        </p:attrNameLst>
                                      </p:cBhvr>
                                      <p:to>
                                        <a:schemeClr val="bg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7" grpId="0"/>
      <p:bldP spid="27" grpId="1"/>
      <p:bldP spid="27" grpId="2"/>
      <p:bldP spid="28" grpId="0"/>
      <p:bldP spid="28" grpId="1"/>
      <p:bldP spid="28" grpId="2"/>
      <p:bldP spid="29" grpId="0"/>
      <p:bldP spid="29" grpId="1"/>
      <p:bldP spid="30" grpId="0"/>
      <p:bldP spid="30" grpId="1"/>
      <p:bldP spid="31" grpId="0"/>
      <p:bldP spid="31" grpId="1"/>
      <p:bldP spid="32" grpId="0"/>
      <p:bldP spid="32" grpId="1"/>
      <p:bldP spid="33" grpId="0"/>
      <p:bldP spid="33" grpId="1"/>
      <p:bldP spid="33" grpId="2"/>
      <p:bldP spid="34" grpId="0"/>
      <p:bldP spid="34" grpId="1"/>
      <p:bldP spid="34" grpId="2"/>
      <p:bldP spid="35" grpId="0"/>
      <p:bldP spid="35" grpId="1"/>
      <p:bldP spid="35" grpId="2"/>
      <p:bldP spid="36" grpId="0"/>
      <p:bldP spid="37" grpId="0"/>
      <p:bldP spid="37" grpId="1"/>
      <p:bldP spid="38" grpId="0"/>
      <p:bldP spid="38" grpId="1"/>
      <p:bldP spid="39" grpId="0"/>
      <p:bldP spid="39" grpId="1"/>
      <p:bldP spid="40" grpId="0"/>
      <p:bldP spid="40"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D9D7E7E-D16A-472B-95AD-582BB4CBF7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816768" cy="1670391"/>
          </a:xfrm>
          <a:prstGeom prst="rect">
            <a:avLst/>
          </a:prstGeom>
        </p:spPr>
      </p:pic>
      <p:pic>
        <p:nvPicPr>
          <p:cNvPr id="3" name="Content Placeholder 3">
            <a:extLst>
              <a:ext uri="{FF2B5EF4-FFF2-40B4-BE49-F238E27FC236}">
                <a16:creationId xmlns:a16="http://schemas.microsoft.com/office/drawing/2014/main" id="{98E85FCC-C324-4AD3-9D73-B0C660C0DEF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473" r="10195"/>
          <a:stretch/>
        </p:blipFill>
        <p:spPr>
          <a:xfrm>
            <a:off x="1800728" y="-1"/>
            <a:ext cx="1844842" cy="1670391"/>
          </a:xfrm>
        </p:spPr>
      </p:pic>
      <p:pic>
        <p:nvPicPr>
          <p:cNvPr id="4" name="Content Placeholder 5">
            <a:extLst>
              <a:ext uri="{FF2B5EF4-FFF2-40B4-BE49-F238E27FC236}">
                <a16:creationId xmlns:a16="http://schemas.microsoft.com/office/drawing/2014/main" id="{4D9A7F1B-1025-413B-9DCC-BF2101F4CE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39" r="6782"/>
          <a:stretch/>
        </p:blipFill>
        <p:spPr>
          <a:xfrm>
            <a:off x="3645569" y="-1"/>
            <a:ext cx="1840832" cy="1670391"/>
          </a:xfrm>
          <a:prstGeom prst="rect">
            <a:avLst/>
          </a:prstGeom>
        </p:spPr>
      </p:pic>
      <p:pic>
        <p:nvPicPr>
          <p:cNvPr id="5" name="Picture 3">
            <a:extLst>
              <a:ext uri="{FF2B5EF4-FFF2-40B4-BE49-F238E27FC236}">
                <a16:creationId xmlns:a16="http://schemas.microsoft.com/office/drawing/2014/main" id="{FF59755C-3E34-4A3F-9D11-3BE4376C49B2}"/>
              </a:ext>
            </a:extLst>
          </p:cNvPr>
          <p:cNvPicPr>
            <a:picLocks noChangeAspect="1"/>
          </p:cNvPicPr>
          <p:nvPr/>
        </p:nvPicPr>
        <p:blipFill rotWithShape="1">
          <a:blip r:embed="rId5">
            <a:extLst>
              <a:ext uri="{28A0092B-C50C-407E-A947-70E740481C1C}">
                <a14:useLocalDpi xmlns:a14="http://schemas.microsoft.com/office/drawing/2010/main" val="0"/>
              </a:ext>
            </a:extLst>
          </a:blip>
          <a:srcRect l="12397" t="7408" r="7356" b="9259"/>
          <a:stretch/>
        </p:blipFill>
        <p:spPr>
          <a:xfrm>
            <a:off x="5486400" y="0"/>
            <a:ext cx="1830988" cy="1672389"/>
          </a:xfrm>
          <a:prstGeom prst="rect">
            <a:avLst/>
          </a:prstGeom>
        </p:spPr>
      </p:pic>
      <p:pic>
        <p:nvPicPr>
          <p:cNvPr id="6" name="Picture 2">
            <a:extLst>
              <a:ext uri="{FF2B5EF4-FFF2-40B4-BE49-F238E27FC236}">
                <a16:creationId xmlns:a16="http://schemas.microsoft.com/office/drawing/2014/main" id="{3A8F533F-5519-4DC2-BF38-CA4635DFDC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500"/>
          <a:stretch/>
        </p:blipFill>
        <p:spPr>
          <a:xfrm>
            <a:off x="7315200" y="0"/>
            <a:ext cx="1828800" cy="1670391"/>
          </a:xfrm>
          <a:prstGeom prst="rect">
            <a:avLst/>
          </a:prstGeom>
        </p:spPr>
      </p:pic>
      <p:pic>
        <p:nvPicPr>
          <p:cNvPr id="7" name="Picture 3" descr="http://images.fotocommunity.com/photos/subjects/critique-straight-and-tough/show-me-my-way-my-t - Internet Explorer">
            <a:extLst>
              <a:ext uri="{FF2B5EF4-FFF2-40B4-BE49-F238E27FC236}">
                <a16:creationId xmlns:a16="http://schemas.microsoft.com/office/drawing/2014/main" id="{F9B8BA44-98B5-400F-B41D-227BE072C049}"/>
              </a:ext>
            </a:extLst>
          </p:cNvPr>
          <p:cNvPicPr>
            <a:picLocks noChangeAspect="1"/>
          </p:cNvPicPr>
          <p:nvPr/>
        </p:nvPicPr>
        <p:blipFill rotWithShape="1">
          <a:blip r:embed="rId7">
            <a:extLst>
              <a:ext uri="{28A0092B-C50C-407E-A947-70E740481C1C}">
                <a14:useLocalDpi xmlns:a14="http://schemas.microsoft.com/office/drawing/2010/main" val="0"/>
              </a:ext>
            </a:extLst>
          </a:blip>
          <a:srcRect l="1140" t="24065" r="68353" b="41130"/>
          <a:stretch/>
        </p:blipFill>
        <p:spPr>
          <a:xfrm>
            <a:off x="0" y="1672526"/>
            <a:ext cx="1828798" cy="1732408"/>
          </a:xfrm>
          <a:prstGeom prst="rect">
            <a:avLst/>
          </a:prstGeom>
        </p:spPr>
      </p:pic>
      <p:pic>
        <p:nvPicPr>
          <p:cNvPr id="8" name="Picture 3">
            <a:extLst>
              <a:ext uri="{FF2B5EF4-FFF2-40B4-BE49-F238E27FC236}">
                <a16:creationId xmlns:a16="http://schemas.microsoft.com/office/drawing/2014/main" id="{0D338FE0-8972-49B9-8670-8B13754F9E2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8427" r="11111" b="15237"/>
          <a:stretch/>
        </p:blipFill>
        <p:spPr>
          <a:xfrm>
            <a:off x="1816765" y="1672526"/>
            <a:ext cx="1828803" cy="1732412"/>
          </a:xfrm>
          <a:prstGeom prst="rect">
            <a:avLst/>
          </a:prstGeom>
        </p:spPr>
      </p:pic>
      <p:pic>
        <p:nvPicPr>
          <p:cNvPr id="9" name="Picture 2">
            <a:extLst>
              <a:ext uri="{FF2B5EF4-FFF2-40B4-BE49-F238E27FC236}">
                <a16:creationId xmlns:a16="http://schemas.microsoft.com/office/drawing/2014/main" id="{0FD3E35B-7235-4708-97B8-08C4EF84B3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33537" y="1672526"/>
            <a:ext cx="1852862" cy="1732412"/>
          </a:xfrm>
          <a:prstGeom prst="rect">
            <a:avLst/>
          </a:prstGeom>
        </p:spPr>
      </p:pic>
      <p:pic>
        <p:nvPicPr>
          <p:cNvPr id="10" name="Picture 2">
            <a:extLst>
              <a:ext uri="{FF2B5EF4-FFF2-40B4-BE49-F238E27FC236}">
                <a16:creationId xmlns:a16="http://schemas.microsoft.com/office/drawing/2014/main" id="{209509BF-634C-49BD-A3BB-03746D3498DD}"/>
              </a:ext>
            </a:extLst>
          </p:cNvPr>
          <p:cNvPicPr>
            <a:picLocks noChangeAspect="1"/>
          </p:cNvPicPr>
          <p:nvPr/>
        </p:nvPicPr>
        <p:blipFill rotWithShape="1">
          <a:blip r:embed="rId10">
            <a:extLst>
              <a:ext uri="{28A0092B-C50C-407E-A947-70E740481C1C}">
                <a14:useLocalDpi xmlns:a14="http://schemas.microsoft.com/office/drawing/2010/main" val="0"/>
              </a:ext>
            </a:extLst>
          </a:blip>
          <a:srcRect l="3935" r="13131" b="2330"/>
          <a:stretch/>
        </p:blipFill>
        <p:spPr>
          <a:xfrm>
            <a:off x="5482915" y="1672391"/>
            <a:ext cx="1832286" cy="1737742"/>
          </a:xfrm>
          <a:prstGeom prst="rect">
            <a:avLst/>
          </a:prstGeom>
        </p:spPr>
      </p:pic>
      <p:pic>
        <p:nvPicPr>
          <p:cNvPr id="11" name="Picture 2">
            <a:extLst>
              <a:ext uri="{FF2B5EF4-FFF2-40B4-BE49-F238E27FC236}">
                <a16:creationId xmlns:a16="http://schemas.microsoft.com/office/drawing/2014/main" id="{543C38C5-074B-4940-82C8-DC0F83AD84D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113" r="776"/>
          <a:stretch/>
        </p:blipFill>
        <p:spPr>
          <a:xfrm>
            <a:off x="7300968" y="1672391"/>
            <a:ext cx="1843032" cy="1737742"/>
          </a:xfrm>
          <a:prstGeom prst="rect">
            <a:avLst/>
          </a:prstGeom>
        </p:spPr>
      </p:pic>
      <p:pic>
        <p:nvPicPr>
          <p:cNvPr id="12" name="Picture 2">
            <a:extLst>
              <a:ext uri="{FF2B5EF4-FFF2-40B4-BE49-F238E27FC236}">
                <a16:creationId xmlns:a16="http://schemas.microsoft.com/office/drawing/2014/main" id="{7B5B2ACD-3B25-4E33-8B7D-A82957B1D001}"/>
              </a:ext>
            </a:extLst>
          </p:cNvPr>
          <p:cNvPicPr>
            <a:picLocks noChangeAspect="1"/>
          </p:cNvPicPr>
          <p:nvPr/>
        </p:nvPicPr>
        <p:blipFill rotWithShape="1">
          <a:blip r:embed="rId12">
            <a:extLst>
              <a:ext uri="{28A0092B-C50C-407E-A947-70E740481C1C}">
                <a14:useLocalDpi xmlns:a14="http://schemas.microsoft.com/office/drawing/2010/main" val="0"/>
              </a:ext>
            </a:extLst>
          </a:blip>
          <a:srcRect r="38776" b="8163"/>
          <a:stretch/>
        </p:blipFill>
        <p:spPr>
          <a:xfrm>
            <a:off x="0" y="3386075"/>
            <a:ext cx="1816768" cy="1739377"/>
          </a:xfrm>
          <a:prstGeom prst="rect">
            <a:avLst/>
          </a:prstGeom>
        </p:spPr>
      </p:pic>
      <p:pic>
        <p:nvPicPr>
          <p:cNvPr id="13" name="Picture 2">
            <a:extLst>
              <a:ext uri="{FF2B5EF4-FFF2-40B4-BE49-F238E27FC236}">
                <a16:creationId xmlns:a16="http://schemas.microsoft.com/office/drawing/2014/main" id="{AC5E5D6C-63D5-40DE-9AFD-C4953A00D68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88958" y="3391618"/>
            <a:ext cx="1743931" cy="1709772"/>
          </a:xfrm>
          <a:prstGeom prst="rect">
            <a:avLst/>
          </a:prstGeom>
        </p:spPr>
      </p:pic>
      <p:pic>
        <p:nvPicPr>
          <p:cNvPr id="14" name="Picture 2">
            <a:extLst>
              <a:ext uri="{FF2B5EF4-FFF2-40B4-BE49-F238E27FC236}">
                <a16:creationId xmlns:a16="http://schemas.microsoft.com/office/drawing/2014/main" id="{25E7BB73-4EEB-40B0-AB4A-62F7CF4A33B9}"/>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814" t="2151" r="1625" b="1075"/>
          <a:stretch/>
        </p:blipFill>
        <p:spPr>
          <a:xfrm>
            <a:off x="3609472" y="3395775"/>
            <a:ext cx="1828801" cy="1699248"/>
          </a:xfrm>
          <a:prstGeom prst="rect">
            <a:avLst/>
          </a:prstGeom>
        </p:spPr>
      </p:pic>
      <p:pic>
        <p:nvPicPr>
          <p:cNvPr id="15" name="Picture 3">
            <a:extLst>
              <a:ext uri="{FF2B5EF4-FFF2-40B4-BE49-F238E27FC236}">
                <a16:creationId xmlns:a16="http://schemas.microsoft.com/office/drawing/2014/main" id="{502A42C9-E884-4948-80C5-A0AC1BB067D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b="6445"/>
          <a:stretch/>
        </p:blipFill>
        <p:spPr>
          <a:xfrm>
            <a:off x="5441883" y="3392905"/>
            <a:ext cx="1849255" cy="1702895"/>
          </a:xfrm>
          <a:prstGeom prst="rect">
            <a:avLst/>
          </a:prstGeom>
        </p:spPr>
      </p:pic>
      <p:pic>
        <p:nvPicPr>
          <p:cNvPr id="16" name="Picture 2">
            <a:extLst>
              <a:ext uri="{FF2B5EF4-FFF2-40B4-BE49-F238E27FC236}">
                <a16:creationId xmlns:a16="http://schemas.microsoft.com/office/drawing/2014/main" id="{0209EE2C-6C3C-425E-BC99-B86F5AE2D11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91137" y="3391619"/>
            <a:ext cx="1852863" cy="1709772"/>
          </a:xfrm>
          <a:prstGeom prst="rect">
            <a:avLst/>
          </a:prstGeom>
        </p:spPr>
      </p:pic>
      <p:pic>
        <p:nvPicPr>
          <p:cNvPr id="17" name="Picture 2">
            <a:extLst>
              <a:ext uri="{FF2B5EF4-FFF2-40B4-BE49-F238E27FC236}">
                <a16:creationId xmlns:a16="http://schemas.microsoft.com/office/drawing/2014/main" id="{B88D5CFA-21F7-45A8-AE56-8C2DC3D31DD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4064" y="5095051"/>
            <a:ext cx="1820779" cy="1762950"/>
          </a:xfrm>
          <a:prstGeom prst="rect">
            <a:avLst/>
          </a:prstGeom>
        </p:spPr>
      </p:pic>
      <p:pic>
        <p:nvPicPr>
          <p:cNvPr id="19" name="Picture 2">
            <a:extLst>
              <a:ext uri="{FF2B5EF4-FFF2-40B4-BE49-F238E27FC236}">
                <a16:creationId xmlns:a16="http://schemas.microsoft.com/office/drawing/2014/main" id="{60400D22-F303-4B2D-AFC4-72BCC35ADDEB}"/>
              </a:ext>
            </a:extLst>
          </p:cNvPr>
          <p:cNvPicPr>
            <a:picLocks noChangeAspect="1"/>
          </p:cNvPicPr>
          <p:nvPr/>
        </p:nvPicPr>
        <p:blipFill rotWithShape="1">
          <a:blip r:embed="rId18">
            <a:extLst>
              <a:ext uri="{28A0092B-C50C-407E-A947-70E740481C1C}">
                <a14:useLocalDpi xmlns:a14="http://schemas.microsoft.com/office/drawing/2010/main" val="0"/>
              </a:ext>
            </a:extLst>
          </a:blip>
          <a:srcRect t="1087" r="2864" b="1087"/>
          <a:stretch/>
        </p:blipFill>
        <p:spPr>
          <a:xfrm>
            <a:off x="1788694" y="5095049"/>
            <a:ext cx="1796718" cy="1762951"/>
          </a:xfrm>
          <a:prstGeom prst="rect">
            <a:avLst/>
          </a:prstGeom>
        </p:spPr>
      </p:pic>
      <p:pic>
        <p:nvPicPr>
          <p:cNvPr id="20" name="Picture 3">
            <a:extLst>
              <a:ext uri="{FF2B5EF4-FFF2-40B4-BE49-F238E27FC236}">
                <a16:creationId xmlns:a16="http://schemas.microsoft.com/office/drawing/2014/main" id="{FD4EBC1A-8B88-4B5E-BB62-AF89D30B972B}"/>
              </a:ext>
            </a:extLst>
          </p:cNvPr>
          <p:cNvPicPr>
            <a:picLocks noChangeAspect="1"/>
          </p:cNvPicPr>
          <p:nvPr/>
        </p:nvPicPr>
        <p:blipFill rotWithShape="1">
          <a:blip r:embed="rId19">
            <a:extLst>
              <a:ext uri="{28A0092B-C50C-407E-A947-70E740481C1C}">
                <a14:useLocalDpi xmlns:a14="http://schemas.microsoft.com/office/drawing/2010/main" val="0"/>
              </a:ext>
            </a:extLst>
          </a:blip>
          <a:srcRect l="8668" r="1498"/>
          <a:stretch/>
        </p:blipFill>
        <p:spPr>
          <a:xfrm>
            <a:off x="5438273" y="5079519"/>
            <a:ext cx="1852864" cy="1778482"/>
          </a:xfrm>
          <a:prstGeom prst="rect">
            <a:avLst/>
          </a:prstGeom>
        </p:spPr>
      </p:pic>
      <p:pic>
        <p:nvPicPr>
          <p:cNvPr id="21" name="Picture 4">
            <a:extLst>
              <a:ext uri="{FF2B5EF4-FFF2-40B4-BE49-F238E27FC236}">
                <a16:creationId xmlns:a16="http://schemas.microsoft.com/office/drawing/2014/main" id="{47D31847-8296-422A-BF18-50545C883D3F}"/>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3008" r="6766"/>
          <a:stretch/>
        </p:blipFill>
        <p:spPr>
          <a:xfrm>
            <a:off x="7290955" y="5077326"/>
            <a:ext cx="1853045" cy="1780675"/>
          </a:xfrm>
          <a:prstGeom prst="rect">
            <a:avLst/>
          </a:prstGeom>
        </p:spPr>
      </p:pic>
      <p:pic>
        <p:nvPicPr>
          <p:cNvPr id="22" name="Picture 2">
            <a:extLst>
              <a:ext uri="{FF2B5EF4-FFF2-40B4-BE49-F238E27FC236}">
                <a16:creationId xmlns:a16="http://schemas.microsoft.com/office/drawing/2014/main" id="{DF3A8ABF-4AAF-48CD-97EF-1E1CF72FED61}"/>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11753"/>
          <a:stretch/>
        </p:blipFill>
        <p:spPr>
          <a:xfrm>
            <a:off x="3576912" y="5091465"/>
            <a:ext cx="1861361" cy="1766535"/>
          </a:xfrm>
          <a:prstGeom prst="rect">
            <a:avLst/>
          </a:prstGeom>
        </p:spPr>
      </p:pic>
      <p:sp>
        <p:nvSpPr>
          <p:cNvPr id="23" name="Title 1">
            <a:extLst>
              <a:ext uri="{FF2B5EF4-FFF2-40B4-BE49-F238E27FC236}">
                <a16:creationId xmlns:a16="http://schemas.microsoft.com/office/drawing/2014/main" id="{BB1E8B34-26D3-4D25-BA41-DE83E175921A}"/>
              </a:ext>
            </a:extLst>
          </p:cNvPr>
          <p:cNvSpPr txBox="1">
            <a:spLocks/>
          </p:cNvSpPr>
          <p:nvPr/>
        </p:nvSpPr>
        <p:spPr>
          <a:xfrm>
            <a:off x="6019800" y="1447800"/>
            <a:ext cx="1143000" cy="990600"/>
          </a:xfrm>
          <a:prstGeom prst="rect">
            <a:avLst/>
          </a:prstGeom>
        </p:spPr>
        <p:txBody>
          <a:bodyPr vert="horz" lIns="91440" tIns="45720" rIns="91440" bIns="45720" rtlCol="0" anchor="ctr">
            <a:normAutofit/>
            <a:scene3d>
              <a:camera prst="orthographicFront"/>
              <a:lightRig rig="flat" dir="tl"/>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chemeClr val="bg1"/>
                </a:solidFill>
                <a:effectLst>
                  <a:glow rad="63500">
                    <a:schemeClr val="tx1"/>
                  </a:glow>
                  <a:outerShdw blurRad="50800" dist="39000" dir="5460000" algn="tl">
                    <a:srgbClr val="000000">
                      <a:alpha val="38000"/>
                    </a:srgbClr>
                  </a:outerShdw>
                </a:effectLst>
              </a:rPr>
              <a:t>a</a:t>
            </a:r>
            <a:endParaRPr lang="en-US" sz="4000" b="1" i="1" dirty="0">
              <a:ln w="11430"/>
              <a:solidFill>
                <a:schemeClr val="bg1"/>
              </a:solidFill>
              <a:effectLst>
                <a:glow rad="63500">
                  <a:schemeClr val="tx1"/>
                </a:glow>
                <a:outerShdw blurRad="50800" dist="39000" dir="5460000" algn="tl">
                  <a:srgbClr val="000000">
                    <a:alpha val="38000"/>
                  </a:srgbClr>
                </a:outerShdw>
              </a:effectLst>
            </a:endParaRPr>
          </a:p>
        </p:txBody>
      </p:sp>
      <p:sp>
        <p:nvSpPr>
          <p:cNvPr id="24" name="Title 1">
            <a:extLst>
              <a:ext uri="{FF2B5EF4-FFF2-40B4-BE49-F238E27FC236}">
                <a16:creationId xmlns:a16="http://schemas.microsoft.com/office/drawing/2014/main" id="{B82940D6-B7D5-4688-AE7B-B82CF3BFCC09}"/>
              </a:ext>
            </a:extLst>
          </p:cNvPr>
          <p:cNvSpPr txBox="1">
            <a:spLocks/>
          </p:cNvSpPr>
          <p:nvPr/>
        </p:nvSpPr>
        <p:spPr>
          <a:xfrm>
            <a:off x="6019800" y="2895600"/>
            <a:ext cx="1524000" cy="990600"/>
          </a:xfrm>
          <a:prstGeom prst="rect">
            <a:avLst/>
          </a:prstGeom>
        </p:spPr>
        <p:txBody>
          <a:bodyPr vert="horz" lIns="91440" tIns="45720" rIns="91440" bIns="45720" rtlCol="0" anchor="ctr">
            <a:normAutofit/>
            <a:scene3d>
              <a:camera prst="orthographicFront"/>
              <a:lightRig rig="flat" dir="tl"/>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chemeClr val="bg1"/>
                </a:solidFill>
                <a:effectLst>
                  <a:glow rad="63500">
                    <a:schemeClr val="tx1"/>
                  </a:glow>
                  <a:outerShdw blurRad="50800" dist="39000" dir="5460000" algn="tl">
                    <a:srgbClr val="000000">
                      <a:alpha val="38000"/>
                    </a:srgbClr>
                  </a:outerShdw>
                </a:effectLst>
              </a:rPr>
              <a:t>new</a:t>
            </a:r>
            <a:endParaRPr lang="en-US" sz="4000" b="1" i="1" dirty="0">
              <a:ln w="11430"/>
              <a:solidFill>
                <a:schemeClr val="bg1"/>
              </a:solidFill>
              <a:effectLst>
                <a:glow rad="63500">
                  <a:schemeClr val="tx1"/>
                </a:glow>
                <a:outerShdw blurRad="50800" dist="39000" dir="5460000" algn="tl">
                  <a:srgbClr val="000000">
                    <a:alpha val="38000"/>
                  </a:srgbClr>
                </a:outerShdw>
              </a:effectLst>
            </a:endParaRPr>
          </a:p>
        </p:txBody>
      </p:sp>
      <p:sp>
        <p:nvSpPr>
          <p:cNvPr id="25" name="Title 1">
            <a:extLst>
              <a:ext uri="{FF2B5EF4-FFF2-40B4-BE49-F238E27FC236}">
                <a16:creationId xmlns:a16="http://schemas.microsoft.com/office/drawing/2014/main" id="{410CC640-710D-449B-B672-F1967E2D70B8}"/>
              </a:ext>
            </a:extLst>
          </p:cNvPr>
          <p:cNvSpPr txBox="1">
            <a:spLocks/>
          </p:cNvSpPr>
          <p:nvPr/>
        </p:nvSpPr>
        <p:spPr>
          <a:xfrm>
            <a:off x="6019800" y="4267200"/>
            <a:ext cx="1981200" cy="990600"/>
          </a:xfrm>
          <a:prstGeom prst="rect">
            <a:avLst/>
          </a:prstGeom>
        </p:spPr>
        <p:txBody>
          <a:bodyPr vert="horz" lIns="91440" tIns="45720" rIns="91440" bIns="45720" rtlCol="0" anchor="ctr">
            <a:normAutofit/>
            <a:scene3d>
              <a:camera prst="orthographicFront"/>
              <a:lightRig rig="flat" dir="tl"/>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chemeClr val="bg1"/>
                </a:solidFill>
                <a:effectLst>
                  <a:glow rad="63500">
                    <a:schemeClr val="tx1"/>
                  </a:glow>
                  <a:outerShdw blurRad="50800" dist="39000" dir="5460000" algn="tl">
                    <a:srgbClr val="000000">
                      <a:alpha val="38000"/>
                    </a:srgbClr>
                  </a:outerShdw>
                </a:effectLst>
              </a:rPr>
              <a:t>name</a:t>
            </a:r>
            <a:endParaRPr lang="en-US" sz="4000" b="1" i="1" dirty="0">
              <a:ln w="11430"/>
              <a:solidFill>
                <a:schemeClr val="bg1"/>
              </a:solidFill>
              <a:effectLst>
                <a:glow rad="63500">
                  <a:schemeClr val="tx1"/>
                </a:glow>
                <a:outerShdw blurRad="50800" dist="39000" dir="5460000" algn="tl">
                  <a:srgbClr val="000000">
                    <a:alpha val="38000"/>
                  </a:srgbClr>
                </a:outerShdw>
              </a:effectLst>
            </a:endParaRPr>
          </a:p>
        </p:txBody>
      </p:sp>
    </p:spTree>
    <p:extLst>
      <p:ext uri="{BB962C8B-B14F-4D97-AF65-F5344CB8AC3E}">
        <p14:creationId xmlns:p14="http://schemas.microsoft.com/office/powerpoint/2010/main" val="3552159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452" t="1083" r="11399" b="1480"/>
          <a:stretch/>
        </p:blipFill>
        <p:spPr>
          <a:xfrm>
            <a:off x="-1" y="-1"/>
            <a:ext cx="9144001" cy="6858001"/>
          </a:xfrm>
          <a:prstGeom prst="rect">
            <a:avLst/>
          </a:prstGeom>
        </p:spPr>
      </p:pic>
      <p:sp>
        <p:nvSpPr>
          <p:cNvPr id="6" name="Title 1"/>
          <p:cNvSpPr txBox="1">
            <a:spLocks/>
          </p:cNvSpPr>
          <p:nvPr/>
        </p:nvSpPr>
        <p:spPr>
          <a:xfrm>
            <a:off x="2209800" y="1981200"/>
            <a:ext cx="3733800" cy="1030628"/>
          </a:xfrm>
          <a:prstGeom prst="rect">
            <a:avLst/>
          </a:prstGeom>
        </p:spPr>
        <p:txBody>
          <a:bodyPr vert="horz" lIns="91440" tIns="45720" rIns="91440" bIns="45720" rtlCol="0" anchor="ctr">
            <a:normAutofit/>
            <a:scene3d>
              <a:camera prst="orthographicFront"/>
              <a:lightRig rig="glow" dir="tl"/>
            </a:scene3d>
            <a:sp3d extrusionH="25400" contourW="8890" prstMaterial="plastic">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chemeClr val="bg1"/>
                  </a:solidFill>
                </a:ln>
                <a:solidFill>
                  <a:srgbClr val="CC9900"/>
                </a:solidFill>
                <a:effectLst>
                  <a:glow rad="63500">
                    <a:schemeClr val="tx1"/>
                  </a:glow>
                  <a:outerShdw blurRad="50800" dist="39000" dir="5460000" algn="tl">
                    <a:srgbClr val="000000">
                      <a:alpha val="38000"/>
                    </a:srgbClr>
                  </a:outerShdw>
                </a:effectLst>
              </a:rPr>
              <a:t>Rock of God</a:t>
            </a:r>
          </a:p>
        </p:txBody>
      </p:sp>
      <p:sp>
        <p:nvSpPr>
          <p:cNvPr id="7" name="Title 1"/>
          <p:cNvSpPr txBox="1">
            <a:spLocks/>
          </p:cNvSpPr>
          <p:nvPr/>
        </p:nvSpPr>
        <p:spPr>
          <a:xfrm>
            <a:off x="5608899" y="4419600"/>
            <a:ext cx="3733800" cy="1030628"/>
          </a:xfrm>
          <a:prstGeom prst="rect">
            <a:avLst/>
          </a:prstGeom>
        </p:spPr>
        <p:txBody>
          <a:bodyPr vert="horz" lIns="91440" tIns="45720" rIns="91440" bIns="45720" rtlCol="0" anchor="ctr">
            <a:normAutofit/>
            <a:scene3d>
              <a:camera prst="orthographicFront"/>
              <a:lightRig rig="glow" dir="tl"/>
            </a:scene3d>
            <a:sp3d extrusionH="25400" contourW="8890" prstMaterial="plastic">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chemeClr val="bg1"/>
                  </a:solidFill>
                </a:ln>
                <a:solidFill>
                  <a:srgbClr val="CC9900"/>
                </a:solidFill>
                <a:effectLst>
                  <a:glow rad="63500">
                    <a:schemeClr val="tx1"/>
                  </a:glow>
                  <a:outerShdw blurRad="50800" dist="39000" dir="5460000" algn="tl">
                    <a:srgbClr val="000000">
                      <a:alpha val="38000"/>
                    </a:srgbClr>
                  </a:outerShdw>
                </a:effectLst>
              </a:rPr>
              <a:t>rock of flesh</a:t>
            </a:r>
          </a:p>
        </p:txBody>
      </p:sp>
      <p:sp>
        <p:nvSpPr>
          <p:cNvPr id="5" name="Title 1"/>
          <p:cNvSpPr txBox="1">
            <a:spLocks/>
          </p:cNvSpPr>
          <p:nvPr/>
        </p:nvSpPr>
        <p:spPr>
          <a:xfrm>
            <a:off x="1133856" y="228600"/>
            <a:ext cx="7620000" cy="10865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66FF66"/>
                  </a:solidFill>
                  <a:prstDash val="solid"/>
                </a:ln>
                <a:solidFill>
                  <a:schemeClr val="bg1"/>
                </a:solidFill>
                <a:effectLst>
                  <a:outerShdw blurRad="63500" dir="3600000" algn="tl" rotWithShape="0">
                    <a:srgbClr val="000000">
                      <a:alpha val="70000"/>
                    </a:srgbClr>
                  </a:outerShdw>
                </a:effectLst>
              </a:rPr>
              <a:t>their rock is not like our Rock</a:t>
            </a:r>
          </a:p>
        </p:txBody>
      </p:sp>
      <p:sp>
        <p:nvSpPr>
          <p:cNvPr id="2" name="Title 1"/>
          <p:cNvSpPr>
            <a:spLocks noGrp="1"/>
          </p:cNvSpPr>
          <p:nvPr>
            <p:ph type="title"/>
          </p:nvPr>
        </p:nvSpPr>
        <p:spPr>
          <a:xfrm>
            <a:off x="457200" y="304800"/>
            <a:ext cx="8229600" cy="6278562"/>
          </a:xfrm>
        </p:spPr>
        <p:txBody>
          <a:bodyPr>
            <a:normAutofit/>
            <a:scene3d>
              <a:camera prst="orthographicFront"/>
              <a:lightRig rig="glow" dir="tl"/>
            </a:scene3d>
            <a:sp3d extrusionH="25400" contourW="8890" prstMaterial="plastic">
              <a:bevelT w="38100" h="31750"/>
              <a:contourClr>
                <a:schemeClr val="accent2">
                  <a:shade val="75000"/>
                </a:schemeClr>
              </a:contourClr>
            </a:sp3d>
          </a:bodyPr>
          <a:lstStyle/>
          <a:p>
            <a:r>
              <a:rPr lang="en-US" b="1" dirty="0">
                <a:ln w="11430">
                  <a:solidFill>
                    <a:schemeClr val="bg1"/>
                  </a:solidFill>
                </a:ln>
                <a:solidFill>
                  <a:srgbClr val="CC9900"/>
                </a:solidFill>
                <a:effectLst>
                  <a:glow rad="101600">
                    <a:schemeClr val="tx1"/>
                  </a:glow>
                  <a:outerShdw blurRad="50800" dist="39000" dir="5460000" algn="tl">
                    <a:srgbClr val="000000">
                      <a:alpha val="38000"/>
                    </a:srgbClr>
                  </a:outerShdw>
                </a:effectLst>
              </a:rPr>
              <a:t>For their rock is not like our Rock, Even our enemies themselves being judges. For their vine is of the vine of Sodom And of the fields of Gomorrah; Their grapes are grapes of gall, Their clusters are bitter. Their wine is the poison of serpents, And the cruel venom of cobras.</a:t>
            </a:r>
            <a:r>
              <a:rPr lang="en-US" sz="3600" b="1" i="1" dirty="0">
                <a:ln w="11430">
                  <a:solidFill>
                    <a:schemeClr val="bg1"/>
                  </a:solidFill>
                </a:ln>
                <a:solidFill>
                  <a:srgbClr val="CC9900"/>
                </a:solidFill>
                <a:effectLst>
                  <a:glow rad="101600">
                    <a:schemeClr val="tx1"/>
                  </a:glow>
                  <a:outerShdw blurRad="50800" dist="39000" dir="5460000" algn="tl">
                    <a:srgbClr val="000000">
                      <a:alpha val="38000"/>
                    </a:srgbClr>
                  </a:outerShdw>
                </a:effectLst>
              </a:rPr>
              <a:t> — Deuteronomy 32:31-33</a:t>
            </a:r>
            <a:r>
              <a:rPr lang="en-US" b="1" dirty="0">
                <a:ln w="11430">
                  <a:solidFill>
                    <a:schemeClr val="bg1"/>
                  </a:solidFill>
                </a:ln>
                <a:solidFill>
                  <a:srgbClr val="CC9900"/>
                </a:solidFill>
                <a:effectLst>
                  <a:glow rad="101600">
                    <a:schemeClr val="tx1"/>
                  </a:glow>
                  <a:outerShdw blurRad="50800" dist="39000" dir="5460000" algn="tl">
                    <a:srgbClr val="000000">
                      <a:alpha val="38000"/>
                    </a:srgbClr>
                  </a:outerShdw>
                </a:effectLst>
              </a:rPr>
              <a:t> </a:t>
            </a:r>
          </a:p>
        </p:txBody>
      </p:sp>
      <p:sp>
        <p:nvSpPr>
          <p:cNvPr id="8" name="Title 1"/>
          <p:cNvSpPr txBox="1">
            <a:spLocks/>
          </p:cNvSpPr>
          <p:nvPr/>
        </p:nvSpPr>
        <p:spPr>
          <a:xfrm>
            <a:off x="2362200" y="228600"/>
            <a:ext cx="1653251" cy="1030628"/>
          </a:xfrm>
          <a:prstGeom prst="rect">
            <a:avLst/>
          </a:prstGeom>
        </p:spPr>
        <p:txBody>
          <a:bodyPr vert="horz" lIns="91440" tIns="45720" rIns="91440" bIns="45720" rtlCol="0" anchor="ctr">
            <a:normAutofit/>
            <a:scene3d>
              <a:camera prst="orthographicFront"/>
              <a:lightRig rig="glow" dir="tl"/>
            </a:scene3d>
            <a:sp3d extrusionH="25400" contourW="8890" prstMaterial="plastic">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w="11430">
                  <a:solidFill>
                    <a:schemeClr val="bg1"/>
                  </a:solidFill>
                </a:ln>
                <a:solidFill>
                  <a:srgbClr val="FFC000"/>
                </a:solidFill>
                <a:effectLst>
                  <a:glow rad="63500">
                    <a:schemeClr val="tx1"/>
                  </a:glow>
                </a:effectLst>
              </a:rPr>
              <a:t> </a:t>
            </a:r>
            <a:r>
              <a:rPr lang="en-US" sz="4800" b="1" dirty="0">
                <a:ln w="11430">
                  <a:solidFill>
                    <a:schemeClr val="bg1"/>
                  </a:solidFill>
                </a:ln>
                <a:solidFill>
                  <a:srgbClr val="FFC000"/>
                </a:solidFill>
                <a:effectLst>
                  <a:glow rad="63500">
                    <a:schemeClr val="tx1"/>
                  </a:glow>
                </a:effectLst>
              </a:rPr>
              <a:t> </a:t>
            </a:r>
            <a:r>
              <a:rPr lang="en-US" b="1" dirty="0">
                <a:ln w="11430">
                  <a:solidFill>
                    <a:schemeClr val="bg1"/>
                  </a:solidFill>
                </a:ln>
                <a:solidFill>
                  <a:srgbClr val="CC9900"/>
                </a:solidFill>
                <a:effectLst>
                  <a:glow rad="63500">
                    <a:schemeClr val="tx1"/>
                  </a:glow>
                  <a:outerShdw blurRad="50800" dist="39000" dir="5460000" algn="tl">
                    <a:srgbClr val="000000">
                      <a:alpha val="38000"/>
                    </a:srgbClr>
                  </a:outerShdw>
                </a:effectLst>
              </a:rPr>
              <a:t>rock</a:t>
            </a:r>
          </a:p>
        </p:txBody>
      </p:sp>
      <p:sp>
        <p:nvSpPr>
          <p:cNvPr id="9" name="Title 1"/>
          <p:cNvSpPr txBox="1">
            <a:spLocks/>
          </p:cNvSpPr>
          <p:nvPr/>
        </p:nvSpPr>
        <p:spPr>
          <a:xfrm>
            <a:off x="6858000" y="228600"/>
            <a:ext cx="1577051" cy="1030628"/>
          </a:xfrm>
          <a:prstGeom prst="rect">
            <a:avLst/>
          </a:prstGeom>
        </p:spPr>
        <p:txBody>
          <a:bodyPr vert="horz" lIns="91440" tIns="45720" rIns="91440" bIns="45720" rtlCol="0" anchor="ctr">
            <a:normAutofit/>
            <a:scene3d>
              <a:camera prst="orthographicFront"/>
              <a:lightRig rig="glow" dir="tl"/>
            </a:scene3d>
            <a:sp3d extrusionH="25400" contourW="8890" prstMaterial="plastic">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ln w="11430">
                  <a:solidFill>
                    <a:schemeClr val="bg1"/>
                  </a:solidFill>
                </a:ln>
                <a:solidFill>
                  <a:srgbClr val="FFC000"/>
                </a:solidFill>
                <a:effectLst>
                  <a:glow rad="63500">
                    <a:schemeClr val="tx1"/>
                  </a:glow>
                </a:effectLst>
              </a:rPr>
              <a:t> </a:t>
            </a:r>
            <a:r>
              <a:rPr lang="en-US" sz="4800" b="1" dirty="0">
                <a:ln w="11430">
                  <a:solidFill>
                    <a:schemeClr val="bg1"/>
                  </a:solidFill>
                </a:ln>
                <a:solidFill>
                  <a:srgbClr val="FFC000"/>
                </a:solidFill>
                <a:effectLst>
                  <a:glow rad="63500">
                    <a:schemeClr val="tx1"/>
                  </a:glow>
                </a:effectLst>
              </a:rPr>
              <a:t> </a:t>
            </a:r>
            <a:r>
              <a:rPr lang="en-US" b="1" dirty="0">
                <a:ln w="11430">
                  <a:solidFill>
                    <a:schemeClr val="bg1"/>
                  </a:solidFill>
                </a:ln>
                <a:solidFill>
                  <a:srgbClr val="CC9900"/>
                </a:solidFill>
                <a:effectLst>
                  <a:glow rad="63500">
                    <a:schemeClr val="tx1"/>
                  </a:glow>
                  <a:outerShdw blurRad="50800" dist="39000" dir="5460000" algn="tl">
                    <a:srgbClr val="000000">
                      <a:alpha val="38000"/>
                    </a:srgbClr>
                  </a:outerShdw>
                </a:effectLst>
              </a:rPr>
              <a:t>Rock</a:t>
            </a:r>
          </a:p>
        </p:txBody>
      </p:sp>
      <p:sp>
        <p:nvSpPr>
          <p:cNvPr id="10" name="Title 1"/>
          <p:cNvSpPr txBox="1">
            <a:spLocks/>
          </p:cNvSpPr>
          <p:nvPr/>
        </p:nvSpPr>
        <p:spPr>
          <a:xfrm>
            <a:off x="2438400" y="2898605"/>
            <a:ext cx="1143001" cy="1063795"/>
          </a:xfrm>
          <a:prstGeom prst="rect">
            <a:avLst/>
          </a:prstGeom>
        </p:spPr>
        <p:txBody>
          <a:bodyPr vert="horz" lIns="91440" tIns="45720" rIns="91440" bIns="45720" rtlCol="0" anchor="ctr">
            <a:normAutofit/>
            <a:scene3d>
              <a:camera prst="orthographicFront"/>
              <a:lightRig rig="glow" dir="tl"/>
            </a:scene3d>
            <a:sp3d extrusionH="25400" contourW="8890" prstMaterial="plastic">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chemeClr val="bg1"/>
                  </a:solidFill>
                </a:ln>
                <a:solidFill>
                  <a:srgbClr val="FFC000"/>
                </a:solidFill>
                <a:effectLst>
                  <a:glow rad="63500">
                    <a:schemeClr val="tx1"/>
                  </a:glow>
                </a:effectLst>
              </a:rPr>
              <a:t> </a:t>
            </a:r>
            <a:r>
              <a:rPr lang="en-US" sz="4800" b="1" dirty="0">
                <a:ln w="11430">
                  <a:solidFill>
                    <a:schemeClr val="bg1"/>
                  </a:solidFill>
                </a:ln>
                <a:solidFill>
                  <a:srgbClr val="FFC000"/>
                </a:solidFill>
                <a:effectLst>
                  <a:glow rad="63500">
                    <a:schemeClr val="tx1"/>
                  </a:glow>
                </a:effectLst>
              </a:rPr>
              <a:t> </a:t>
            </a:r>
            <a:r>
              <a:rPr lang="en-US" b="1" dirty="0">
                <a:ln w="11430">
                  <a:solidFill>
                    <a:schemeClr val="bg1"/>
                  </a:solidFill>
                </a:ln>
                <a:solidFill>
                  <a:srgbClr val="CC9900"/>
                </a:solidFill>
                <a:effectLst>
                  <a:glow rad="63500">
                    <a:schemeClr val="tx1"/>
                  </a:glow>
                  <a:outerShdw blurRad="50800" dist="39000" dir="5460000" algn="tl">
                    <a:srgbClr val="000000">
                      <a:alpha val="38000"/>
                    </a:srgbClr>
                  </a:outerShdw>
                </a:effectLst>
              </a:rPr>
              <a:t>Go</a:t>
            </a:r>
          </a:p>
        </p:txBody>
      </p:sp>
      <p:sp>
        <p:nvSpPr>
          <p:cNvPr id="11" name="Title 1"/>
          <p:cNvSpPr txBox="1">
            <a:spLocks/>
          </p:cNvSpPr>
          <p:nvPr/>
        </p:nvSpPr>
        <p:spPr>
          <a:xfrm>
            <a:off x="5715000" y="2245972"/>
            <a:ext cx="990600" cy="1030628"/>
          </a:xfrm>
          <a:prstGeom prst="rect">
            <a:avLst/>
          </a:prstGeom>
        </p:spPr>
        <p:txBody>
          <a:bodyPr vert="horz" lIns="91440" tIns="45720" rIns="91440" bIns="45720" rtlCol="0" anchor="ctr">
            <a:normAutofit/>
            <a:scene3d>
              <a:camera prst="orthographicFront"/>
              <a:lightRig rig="glow" dir="tl"/>
            </a:scene3d>
            <a:sp3d extrusionH="25400" contourW="8890" prstMaterial="plastic">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b="1" dirty="0">
                <a:ln w="11430">
                  <a:solidFill>
                    <a:schemeClr val="bg1"/>
                  </a:solidFill>
                </a:ln>
                <a:solidFill>
                  <a:srgbClr val="FFC000"/>
                </a:solidFill>
                <a:effectLst>
                  <a:glow rad="63500">
                    <a:schemeClr val="tx1"/>
                  </a:glow>
                </a:effectLst>
              </a:rPr>
              <a:t> </a:t>
            </a:r>
            <a:r>
              <a:rPr lang="en-US" sz="4700" b="1" dirty="0">
                <a:ln w="11430">
                  <a:solidFill>
                    <a:schemeClr val="bg1"/>
                  </a:solidFill>
                </a:ln>
                <a:solidFill>
                  <a:srgbClr val="FFC000"/>
                </a:solidFill>
                <a:effectLst>
                  <a:glow rad="63500">
                    <a:schemeClr val="tx1"/>
                  </a:glow>
                </a:effectLst>
              </a:rPr>
              <a:t> </a:t>
            </a:r>
            <a:r>
              <a:rPr lang="en-US" b="1" dirty="0">
                <a:ln w="11430">
                  <a:solidFill>
                    <a:schemeClr val="bg1"/>
                  </a:solidFill>
                </a:ln>
                <a:solidFill>
                  <a:srgbClr val="CC9900"/>
                </a:solidFill>
                <a:effectLst>
                  <a:glow rad="63500">
                    <a:schemeClr val="tx1"/>
                  </a:glow>
                  <a:outerShdw blurRad="50800" dist="39000" dir="5460000" algn="tl">
                    <a:srgbClr val="000000">
                      <a:alpha val="38000"/>
                    </a:srgbClr>
                  </a:outerShdw>
                </a:effectLst>
              </a:rPr>
              <a:t>d</a:t>
            </a:r>
          </a:p>
        </p:txBody>
      </p:sp>
      <p:sp>
        <p:nvSpPr>
          <p:cNvPr id="12" name="Title 1"/>
          <p:cNvSpPr txBox="1">
            <a:spLocks/>
          </p:cNvSpPr>
          <p:nvPr/>
        </p:nvSpPr>
        <p:spPr>
          <a:xfrm>
            <a:off x="6172200" y="2213658"/>
            <a:ext cx="1066800" cy="1062942"/>
          </a:xfrm>
          <a:prstGeom prst="rect">
            <a:avLst/>
          </a:prstGeom>
        </p:spPr>
        <p:txBody>
          <a:bodyPr vert="horz" lIns="91440" tIns="45720" rIns="91440" bIns="45720" rtlCol="0" anchor="ctr">
            <a:normAutofit/>
            <a:scene3d>
              <a:camera prst="orthographicFront"/>
              <a:lightRig rig="glow" dir="tl"/>
            </a:scene3d>
            <a:sp3d extrusionH="25400" contourW="8890" prstMaterial="plastic">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chemeClr val="bg1"/>
                  </a:solidFill>
                </a:ln>
                <a:solidFill>
                  <a:srgbClr val="FFC000"/>
                </a:solidFill>
                <a:effectLst>
                  <a:glow rad="63500">
                    <a:schemeClr val="tx1"/>
                  </a:glow>
                </a:effectLst>
              </a:rPr>
              <a:t> </a:t>
            </a:r>
            <a:r>
              <a:rPr lang="en-US" sz="5000" b="1" dirty="0">
                <a:ln w="11430">
                  <a:solidFill>
                    <a:schemeClr val="bg1"/>
                  </a:solidFill>
                </a:ln>
                <a:solidFill>
                  <a:srgbClr val="FFC000"/>
                </a:solidFill>
                <a:effectLst>
                  <a:glow rad="63500">
                    <a:schemeClr val="tx1"/>
                  </a:glow>
                </a:effectLst>
              </a:rPr>
              <a:t> </a:t>
            </a:r>
            <a:r>
              <a:rPr lang="en-US" b="1" dirty="0">
                <a:ln w="11430">
                  <a:solidFill>
                    <a:schemeClr val="bg1"/>
                  </a:solidFill>
                </a:ln>
                <a:solidFill>
                  <a:srgbClr val="CC9900"/>
                </a:solidFill>
                <a:effectLst>
                  <a:glow rad="63500">
                    <a:schemeClr val="tx1"/>
                  </a:glow>
                  <a:outerShdw blurRad="50800" dist="39000" dir="5460000" algn="tl">
                    <a:srgbClr val="000000">
                      <a:alpha val="38000"/>
                    </a:srgbClr>
                  </a:outerShdw>
                </a:effectLst>
              </a:rPr>
              <a:t>of</a:t>
            </a:r>
          </a:p>
        </p:txBody>
      </p:sp>
      <p:sp>
        <p:nvSpPr>
          <p:cNvPr id="13" name="Title 1"/>
          <p:cNvSpPr txBox="1">
            <a:spLocks/>
          </p:cNvSpPr>
          <p:nvPr/>
        </p:nvSpPr>
        <p:spPr>
          <a:xfrm>
            <a:off x="2819400" y="2245972"/>
            <a:ext cx="990600" cy="1030628"/>
          </a:xfrm>
          <a:prstGeom prst="rect">
            <a:avLst/>
          </a:prstGeom>
        </p:spPr>
        <p:txBody>
          <a:bodyPr vert="horz" lIns="91440" tIns="45720" rIns="91440" bIns="45720" rtlCol="0" anchor="ctr">
            <a:normAutofit/>
            <a:scene3d>
              <a:camera prst="orthographicFront"/>
              <a:lightRig rig="glow" dir="tl"/>
            </a:scene3d>
            <a:sp3d extrusionH="25400" contourW="8890" prstMaterial="plastic">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n w="11430">
                  <a:solidFill>
                    <a:schemeClr val="bg1"/>
                  </a:solidFill>
                </a:ln>
                <a:solidFill>
                  <a:srgbClr val="FF0000"/>
                </a:solidFill>
                <a:effectLst/>
              </a:rPr>
              <a:t> </a:t>
            </a:r>
            <a:r>
              <a:rPr lang="en-US" sz="4700" b="1" dirty="0">
                <a:ln w="11430">
                  <a:solidFill>
                    <a:schemeClr val="bg1"/>
                  </a:solidFill>
                </a:ln>
                <a:solidFill>
                  <a:srgbClr val="FF0000"/>
                </a:solidFill>
                <a:effectLst/>
              </a:rPr>
              <a:t> </a:t>
            </a:r>
            <a:r>
              <a:rPr lang="en-US" b="1" dirty="0">
                <a:ln w="11430">
                  <a:solidFill>
                    <a:schemeClr val="bg1"/>
                  </a:solidFill>
                </a:ln>
                <a:solidFill>
                  <a:srgbClr val="CC9900"/>
                </a:solidFill>
                <a:effectLst>
                  <a:glow rad="63500">
                    <a:schemeClr val="tx1"/>
                  </a:glow>
                  <a:outerShdw blurRad="50800" dist="39000" dir="5460000" algn="tl">
                    <a:srgbClr val="000000">
                      <a:alpha val="38000"/>
                    </a:srgbClr>
                  </a:outerShdw>
                </a:effectLst>
              </a:rPr>
              <a:t>of</a:t>
            </a:r>
          </a:p>
        </p:txBody>
      </p:sp>
      <p:sp>
        <p:nvSpPr>
          <p:cNvPr id="14" name="Title 1"/>
          <p:cNvSpPr txBox="1">
            <a:spLocks/>
          </p:cNvSpPr>
          <p:nvPr/>
        </p:nvSpPr>
        <p:spPr>
          <a:xfrm>
            <a:off x="4495800" y="4876800"/>
            <a:ext cx="764895" cy="1143000"/>
          </a:xfrm>
          <a:prstGeom prst="rect">
            <a:avLst/>
          </a:prstGeom>
        </p:spPr>
        <p:txBody>
          <a:bodyPr vert="horz" lIns="91440" tIns="45720" rIns="91440" bIns="45720" rtlCol="0" anchor="ctr">
            <a:normAutofit/>
            <a:scene3d>
              <a:camera prst="orthographicFront"/>
              <a:lightRig rig="glow" dir="tl"/>
            </a:scene3d>
            <a:sp3d extrusionH="25400" contourW="8890" prstMaterial="plastic">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1430">
                  <a:solidFill>
                    <a:schemeClr val="bg1"/>
                  </a:solidFill>
                </a:ln>
                <a:solidFill>
                  <a:srgbClr val="FFC000"/>
                </a:solidFill>
                <a:effectLst>
                  <a:glow rad="63500">
                    <a:schemeClr val="tx1"/>
                  </a:glow>
                </a:effectLst>
              </a:rPr>
              <a:t> </a:t>
            </a:r>
            <a:r>
              <a:rPr lang="en-US" sz="4600" b="1" dirty="0">
                <a:ln w="11430">
                  <a:solidFill>
                    <a:schemeClr val="bg1"/>
                  </a:solidFill>
                </a:ln>
                <a:solidFill>
                  <a:srgbClr val="FFC000"/>
                </a:solidFill>
                <a:effectLst>
                  <a:glow rad="63500">
                    <a:schemeClr val="tx1"/>
                  </a:glow>
                </a:effectLst>
              </a:rPr>
              <a:t> </a:t>
            </a:r>
            <a:r>
              <a:rPr lang="en-US" b="1" dirty="0">
                <a:ln w="11430">
                  <a:solidFill>
                    <a:schemeClr val="bg1"/>
                  </a:solidFill>
                </a:ln>
                <a:solidFill>
                  <a:srgbClr val="CC9900"/>
                </a:solidFill>
                <a:effectLst>
                  <a:glow rad="63500">
                    <a:schemeClr val="tx1"/>
                  </a:glow>
                  <a:outerShdw blurRad="50800" dist="39000" dir="5460000" algn="tl">
                    <a:srgbClr val="000000">
                      <a:alpha val="38000"/>
                    </a:srgbClr>
                  </a:outerShdw>
                </a:effectLst>
              </a:rPr>
              <a:t>h</a:t>
            </a:r>
          </a:p>
        </p:txBody>
      </p:sp>
      <p:sp>
        <p:nvSpPr>
          <p:cNvPr id="15" name="Title 1"/>
          <p:cNvSpPr txBox="1">
            <a:spLocks/>
          </p:cNvSpPr>
          <p:nvPr/>
        </p:nvSpPr>
        <p:spPr>
          <a:xfrm>
            <a:off x="7543800" y="3581400"/>
            <a:ext cx="841095" cy="1030628"/>
          </a:xfrm>
          <a:prstGeom prst="rect">
            <a:avLst/>
          </a:prstGeom>
        </p:spPr>
        <p:txBody>
          <a:bodyPr vert="horz" lIns="91440" tIns="45720" rIns="91440" bIns="45720" rtlCol="0" anchor="ctr">
            <a:normAutofit/>
            <a:scene3d>
              <a:camera prst="orthographicFront"/>
              <a:lightRig rig="glow" dir="tl"/>
            </a:scene3d>
            <a:sp3d extrusionH="25400" contourW="8890" prstMaterial="plastic">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ln w="11430">
                  <a:solidFill>
                    <a:schemeClr val="bg1"/>
                  </a:solidFill>
                </a:ln>
                <a:solidFill>
                  <a:srgbClr val="CC9900"/>
                </a:solidFill>
                <a:effectLst>
                  <a:glow rad="63500">
                    <a:schemeClr val="tx1"/>
                  </a:glow>
                  <a:outerShdw blurRad="50800" dist="39000" dir="5460000" algn="tl">
                    <a:srgbClr val="000000">
                      <a:alpha val="38000"/>
                    </a:srgbClr>
                  </a:outerShdw>
                </a:effectLst>
              </a:rPr>
              <a:t>  </a:t>
            </a:r>
            <a:r>
              <a:rPr lang="en-US" b="1" dirty="0">
                <a:ln w="11430">
                  <a:solidFill>
                    <a:schemeClr val="bg1"/>
                  </a:solidFill>
                </a:ln>
                <a:solidFill>
                  <a:srgbClr val="CC9900"/>
                </a:solidFill>
                <a:effectLst>
                  <a:glow rad="63500">
                    <a:schemeClr val="tx1"/>
                  </a:glow>
                  <a:outerShdw blurRad="50800" dist="39000" dir="5460000" algn="tl">
                    <a:srgbClr val="000000">
                      <a:alpha val="38000"/>
                    </a:srgbClr>
                  </a:outerShdw>
                </a:effectLst>
              </a:rPr>
              <a:t>s</a:t>
            </a:r>
          </a:p>
        </p:txBody>
      </p:sp>
      <p:sp>
        <p:nvSpPr>
          <p:cNvPr id="16" name="Title 1"/>
          <p:cNvSpPr txBox="1">
            <a:spLocks/>
          </p:cNvSpPr>
          <p:nvPr/>
        </p:nvSpPr>
        <p:spPr>
          <a:xfrm>
            <a:off x="7162800" y="3581400"/>
            <a:ext cx="801547" cy="1030628"/>
          </a:xfrm>
          <a:prstGeom prst="rect">
            <a:avLst/>
          </a:prstGeom>
        </p:spPr>
        <p:txBody>
          <a:bodyPr vert="horz" lIns="91440" tIns="45720" rIns="91440" bIns="45720" rtlCol="0" anchor="ctr">
            <a:normAutofit/>
            <a:scene3d>
              <a:camera prst="orthographicFront"/>
              <a:lightRig rig="glow" dir="tl"/>
            </a:scene3d>
            <a:sp3d extrusionH="25400" contourW="8890" prstMaterial="plastic">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ln w="11430">
                  <a:solidFill>
                    <a:schemeClr val="bg1"/>
                  </a:solidFill>
                </a:ln>
                <a:solidFill>
                  <a:srgbClr val="FFC000"/>
                </a:solidFill>
                <a:effectLst>
                  <a:glow rad="63500">
                    <a:schemeClr val="tx1"/>
                  </a:glow>
                </a:effectLst>
              </a:rPr>
              <a:t> </a:t>
            </a:r>
            <a:r>
              <a:rPr lang="en-US" sz="4800" b="1" dirty="0">
                <a:ln w="11430">
                  <a:solidFill>
                    <a:schemeClr val="bg1"/>
                  </a:solidFill>
                </a:ln>
                <a:solidFill>
                  <a:srgbClr val="FFC000"/>
                </a:solidFill>
                <a:effectLst>
                  <a:glow rad="63500">
                    <a:schemeClr val="tx1"/>
                  </a:glow>
                </a:effectLst>
              </a:rPr>
              <a:t> </a:t>
            </a:r>
            <a:r>
              <a:rPr lang="en-US" b="1" dirty="0">
                <a:ln w="11430">
                  <a:solidFill>
                    <a:schemeClr val="bg1"/>
                  </a:solidFill>
                </a:ln>
                <a:solidFill>
                  <a:srgbClr val="CC9900"/>
                </a:solidFill>
                <a:effectLst>
                  <a:glow rad="63500">
                    <a:schemeClr val="tx1"/>
                  </a:glow>
                  <a:outerShdw blurRad="50800" dist="39000" dir="5460000" algn="tl">
                    <a:srgbClr val="000000">
                      <a:alpha val="38000"/>
                    </a:srgbClr>
                  </a:outerShdw>
                </a:effectLst>
              </a:rPr>
              <a:t>e</a:t>
            </a:r>
          </a:p>
        </p:txBody>
      </p:sp>
      <p:sp>
        <p:nvSpPr>
          <p:cNvPr id="18" name="Title 1"/>
          <p:cNvSpPr txBox="1">
            <a:spLocks/>
          </p:cNvSpPr>
          <p:nvPr/>
        </p:nvSpPr>
        <p:spPr>
          <a:xfrm>
            <a:off x="381000" y="2928767"/>
            <a:ext cx="841095" cy="1033633"/>
          </a:xfrm>
          <a:prstGeom prst="rect">
            <a:avLst/>
          </a:prstGeom>
        </p:spPr>
        <p:txBody>
          <a:bodyPr vert="horz" lIns="91440" tIns="45720" rIns="91440" bIns="45720" rtlCol="0" anchor="ctr">
            <a:normAutofit/>
            <a:scene3d>
              <a:camera prst="orthographicFront"/>
              <a:lightRig rig="glow" dir="tl"/>
            </a:scene3d>
            <a:sp3d extrusionH="25400" contourW="8890" prstMaterial="plastic">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1430">
                  <a:solidFill>
                    <a:schemeClr val="bg1"/>
                  </a:solidFill>
                </a:ln>
                <a:solidFill>
                  <a:srgbClr val="FFC000"/>
                </a:solidFill>
                <a:effectLst>
                  <a:glow rad="63500">
                    <a:schemeClr val="tx1"/>
                  </a:glow>
                </a:effectLst>
              </a:rPr>
              <a:t> </a:t>
            </a:r>
            <a:r>
              <a:rPr lang="en-US" b="1" dirty="0">
                <a:ln w="11430">
                  <a:solidFill>
                    <a:schemeClr val="bg1"/>
                  </a:solidFill>
                </a:ln>
                <a:solidFill>
                  <a:srgbClr val="FFC000"/>
                </a:solidFill>
                <a:effectLst>
                  <a:glow rad="63500">
                    <a:schemeClr val="tx1"/>
                  </a:glow>
                </a:effectLst>
              </a:rPr>
              <a:t> </a:t>
            </a:r>
            <a:r>
              <a:rPr lang="en-US" b="1" dirty="0">
                <a:ln w="11430">
                  <a:solidFill>
                    <a:schemeClr val="bg1"/>
                  </a:solidFill>
                </a:ln>
                <a:solidFill>
                  <a:srgbClr val="CC9900"/>
                </a:solidFill>
                <a:effectLst>
                  <a:glow rad="63500">
                    <a:schemeClr val="tx1"/>
                  </a:glow>
                  <a:outerShdw blurRad="50800" dist="39000" dir="5460000" algn="tl">
                    <a:srgbClr val="000000">
                      <a:alpha val="38000"/>
                    </a:srgbClr>
                  </a:outerShdw>
                </a:effectLst>
              </a:rPr>
              <a:t>f</a:t>
            </a:r>
          </a:p>
        </p:txBody>
      </p:sp>
      <p:sp>
        <p:nvSpPr>
          <p:cNvPr id="17" name="Title 1"/>
          <p:cNvSpPr txBox="1">
            <a:spLocks/>
          </p:cNvSpPr>
          <p:nvPr/>
        </p:nvSpPr>
        <p:spPr>
          <a:xfrm>
            <a:off x="6248401" y="3581400"/>
            <a:ext cx="762000" cy="1030628"/>
          </a:xfrm>
          <a:prstGeom prst="rect">
            <a:avLst/>
          </a:prstGeom>
        </p:spPr>
        <p:txBody>
          <a:bodyPr vert="horz" lIns="91440" tIns="45720" rIns="91440" bIns="45720" rtlCol="0" anchor="ctr">
            <a:normAutofit/>
            <a:scene3d>
              <a:camera prst="orthographicFront"/>
              <a:lightRig rig="glow" dir="tl"/>
            </a:scene3d>
            <a:sp3d extrusionH="25400" contourW="8890" prstMaterial="plastic">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solidFill>
                    <a:schemeClr val="bg1"/>
                  </a:solidFill>
                </a:ln>
                <a:solidFill>
                  <a:srgbClr val="FFC000"/>
                </a:solidFill>
                <a:effectLst>
                  <a:glow rad="63500">
                    <a:schemeClr val="tx1"/>
                  </a:glow>
                </a:effectLst>
              </a:rPr>
              <a:t> </a:t>
            </a:r>
            <a:r>
              <a:rPr lang="en-US" sz="4800" b="1" dirty="0">
                <a:ln w="11430">
                  <a:solidFill>
                    <a:schemeClr val="bg1"/>
                  </a:solidFill>
                </a:ln>
                <a:solidFill>
                  <a:srgbClr val="CC9900"/>
                </a:solidFill>
                <a:effectLst>
                  <a:glow rad="63500">
                    <a:schemeClr val="tx1"/>
                  </a:glow>
                  <a:outerShdw blurRad="50800" dist="39000" dir="5460000" algn="tl">
                    <a:srgbClr val="000000">
                      <a:alpha val="38000"/>
                    </a:srgbClr>
                  </a:outerShdw>
                </a:effectLst>
              </a:rPr>
              <a:t> </a:t>
            </a:r>
            <a:r>
              <a:rPr lang="en-US" b="1" dirty="0">
                <a:ln w="11430">
                  <a:solidFill>
                    <a:schemeClr val="bg1"/>
                  </a:solidFill>
                </a:ln>
                <a:solidFill>
                  <a:srgbClr val="CC9900"/>
                </a:solidFill>
                <a:effectLst>
                  <a:glow rad="63500">
                    <a:schemeClr val="tx1"/>
                  </a:glow>
                  <a:outerShdw blurRad="50800" dist="39000" dir="5460000" algn="tl">
                    <a:srgbClr val="000000">
                      <a:alpha val="38000"/>
                    </a:srgbClr>
                  </a:outerShdw>
                </a:effectLst>
              </a:rPr>
              <a:t>l</a:t>
            </a:r>
          </a:p>
        </p:txBody>
      </p:sp>
      <p:sp>
        <p:nvSpPr>
          <p:cNvPr id="19" name="Rectangle 2">
            <a:extLst>
              <a:ext uri="{FF2B5EF4-FFF2-40B4-BE49-F238E27FC236}">
                <a16:creationId xmlns:a16="http://schemas.microsoft.com/office/drawing/2014/main" id="{DB7651FB-1BBC-47B4-AEB5-EF1064AA46A4}"/>
              </a:ext>
            </a:extLst>
          </p:cNvPr>
          <p:cNvSpPr txBox="1">
            <a:spLocks noChangeArrowheads="1"/>
          </p:cNvSpPr>
          <p:nvPr/>
        </p:nvSpPr>
        <p:spPr bwMode="auto">
          <a:xfrm>
            <a:off x="1262063" y="371475"/>
            <a:ext cx="7346156" cy="7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their rock is not like out Rock</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2733354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3.33333E-6 L -0.09167 -0.14421 " pathEditMode="relative" rAng="0" ptsTypes="AA">
                                      <p:cBhvr>
                                        <p:cTn id="10" dur="1000" spd="-100000" fill="hold"/>
                                        <p:tgtEl>
                                          <p:spTgt spid="2"/>
                                        </p:tgtEl>
                                        <p:attrNameLst>
                                          <p:attrName>ppt_x</p:attrName>
                                          <p:attrName>ppt_y</p:attrName>
                                        </p:attrNameLst>
                                      </p:cBhvr>
                                      <p:rCtr x="-4583" y="-7222"/>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750"/>
                                        <p:tgtEl>
                                          <p:spTgt spid="5"/>
                                        </p:tgtEl>
                                      </p:cBhvr>
                                    </p:animEffect>
                                  </p:childTnLst>
                                </p:cTn>
                              </p:par>
                              <p:par>
                                <p:cTn id="16" presetID="18" presetClass="emph" presetSubtype="0" fill="hold" grpId="1" nodeType="withEffect">
                                  <p:stCondLst>
                                    <p:cond delay="0"/>
                                  </p:stCondLst>
                                  <p:childTnLst>
                                    <p:set>
                                      <p:cBhvr override="childStyle">
                                        <p:cTn id="17" dur="750" fill="hold"/>
                                        <p:tgtEl>
                                          <p:spTgt spid="5"/>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75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5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25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5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250"/>
                                        <p:tgtEl>
                                          <p:spTgt spid="1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50"/>
                                        <p:tgtEl>
                                          <p:spTgt spid="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50"/>
                                        <p:tgtEl>
                                          <p:spTgt spid="1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25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250"/>
                                        <p:tgtEl>
                                          <p:spTgt spid="1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250"/>
                                        <p:tgtEl>
                                          <p:spTgt spid="1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250"/>
                                        <p:tgtEl>
                                          <p:spTgt spid="1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250"/>
                                        <p:tgtEl>
                                          <p:spTgt spid="14"/>
                                        </p:tgtEl>
                                      </p:cBhvr>
                                    </p:animEffect>
                                  </p:childTnLst>
                                </p:cTn>
                              </p:par>
                              <p:par>
                                <p:cTn id="56" presetID="0" presetClass="path" presetSubtype="0" accel="50000" decel="50000" fill="hold" grpId="1" nodeType="withEffect">
                                  <p:stCondLst>
                                    <p:cond delay="0"/>
                                  </p:stCondLst>
                                  <p:childTnLst>
                                    <p:animMotion origin="layout" path="M -1.11111E-6 -3.33333E-6 C -0.02795 0.03473 -0.05573 0.06945 -0.11024 0.09283 C -0.16476 0.11621 -0.26805 0.12523 -0.32673 0.14005 C -0.38542 0.15486 -0.43472 0.1632 -0.4625 0.18172 C -0.49028 0.20023 -0.48715 0.23681 -0.49358 0.25139 " pathEditMode="relative" rAng="0" ptsTypes="aaaaa">
                                      <p:cBhvr>
                                        <p:cTn id="57" dur="2000" fill="hold"/>
                                        <p:tgtEl>
                                          <p:spTgt spid="9"/>
                                        </p:tgtEl>
                                        <p:attrNameLst>
                                          <p:attrName>ppt_x</p:attrName>
                                          <p:attrName>ppt_y</p:attrName>
                                        </p:attrNameLst>
                                      </p:cBhvr>
                                      <p:rCtr x="-24688" y="12569"/>
                                    </p:animMotion>
                                  </p:childTnLst>
                                </p:cTn>
                              </p:par>
                              <p:par>
                                <p:cTn id="58" presetID="0" presetClass="path" presetSubtype="0" accel="50000" decel="50000" fill="hold" grpId="1" nodeType="withEffect">
                                  <p:stCondLst>
                                    <p:cond delay="0"/>
                                  </p:stCondLst>
                                  <p:childTnLst>
                                    <p:animMotion origin="layout" path="M 5.55112E-17 3.7037E-6 L 0.08003 -0.04028 " pathEditMode="relative" rAng="0" ptsTypes="AA">
                                      <p:cBhvr>
                                        <p:cTn id="59" dur="2000" fill="hold"/>
                                        <p:tgtEl>
                                          <p:spTgt spid="13"/>
                                        </p:tgtEl>
                                        <p:attrNameLst>
                                          <p:attrName>ppt_x</p:attrName>
                                          <p:attrName>ppt_y</p:attrName>
                                        </p:attrNameLst>
                                      </p:cBhvr>
                                      <p:rCtr x="3993" y="-2014"/>
                                    </p:animMotion>
                                  </p:childTnLst>
                                </p:cTn>
                              </p:par>
                              <p:par>
                                <p:cTn id="60" presetID="0" presetClass="path" presetSubtype="0" accel="50000" decel="50000" fill="hold" grpId="1" nodeType="withEffect">
                                  <p:stCondLst>
                                    <p:cond delay="0"/>
                                  </p:stCondLst>
                                  <p:childTnLst>
                                    <p:animMotion origin="layout" path="M 3.33333E-6 -1.48148E-6 C 0.03368 -0.00139 0.06736 -0.00278 0.09375 -0.0118 C 0.12014 -0.02083 0.14288 -0.0331 0.15833 -0.05393 C 0.17378 -0.07477 0.18038 -0.12014 0.18611 -0.1375 " pathEditMode="relative" rAng="0" ptsTypes="aaaa">
                                      <p:cBhvr>
                                        <p:cTn id="61" dur="2000" fill="hold"/>
                                        <p:tgtEl>
                                          <p:spTgt spid="10"/>
                                        </p:tgtEl>
                                        <p:attrNameLst>
                                          <p:attrName>ppt_x</p:attrName>
                                          <p:attrName>ppt_y</p:attrName>
                                        </p:attrNameLst>
                                      </p:cBhvr>
                                      <p:rCtr x="9306" y="-6875"/>
                                    </p:animMotion>
                                  </p:childTnLst>
                                </p:cTn>
                              </p:par>
                              <p:par>
                                <p:cTn id="62" presetID="0" presetClass="path" presetSubtype="0" accel="50000" decel="50000" fill="hold" grpId="1" nodeType="withEffect">
                                  <p:stCondLst>
                                    <p:cond delay="0"/>
                                  </p:stCondLst>
                                  <p:childTnLst>
                                    <p:animMotion origin="layout" path="M 3.33333E-6 3.7037E-6 L -0.10851 -0.03959 " pathEditMode="relative" rAng="0" ptsTypes="AA">
                                      <p:cBhvr>
                                        <p:cTn id="63" dur="2000" fill="hold"/>
                                        <p:tgtEl>
                                          <p:spTgt spid="11"/>
                                        </p:tgtEl>
                                        <p:attrNameLst>
                                          <p:attrName>ppt_x</p:attrName>
                                          <p:attrName>ppt_y</p:attrName>
                                        </p:attrNameLst>
                                      </p:cBhvr>
                                      <p:rCtr x="-5434" y="-1991"/>
                                    </p:animMotion>
                                  </p:childTnLst>
                                </p:cTn>
                              </p:par>
                              <p:par>
                                <p:cTn id="64" presetID="0" presetClass="path" presetSubtype="0" accel="50000" decel="50000" fill="hold" grpId="1" nodeType="withEffect">
                                  <p:stCondLst>
                                    <p:cond delay="0"/>
                                  </p:stCondLst>
                                  <p:childTnLst>
                                    <p:animMotion origin="layout" path="M -1.11111E-6 -3.11748E-6 C 0.02066 -0.00162 0.07257 -0.00902 0.12361 -0.0104 C 0.17465 -0.01179 0.25 -0.02567 0.3059 -0.00879 C 0.36181 0.0081 0.43941 0.03446 0.45903 0.09066 C 0.47865 0.14686 0.43854 0.26434 0.42361 0.32794 C 0.40868 0.39154 0.38038 0.42507 0.3691 0.47179 C 0.35781 0.5185 0.35868 0.57956 0.3559 0.60777 " pathEditMode="relative" rAng="0" ptsTypes="aaaaaaa">
                                      <p:cBhvr>
                                        <p:cTn id="65" dur="2000" fill="hold"/>
                                        <p:tgtEl>
                                          <p:spTgt spid="8"/>
                                        </p:tgtEl>
                                        <p:attrNameLst>
                                          <p:attrName>ppt_x</p:attrName>
                                          <p:attrName>ppt_y</p:attrName>
                                        </p:attrNameLst>
                                      </p:cBhvr>
                                      <p:rCtr x="23924" y="29093"/>
                                    </p:animMotion>
                                  </p:childTnLst>
                                </p:cTn>
                              </p:par>
                              <p:par>
                                <p:cTn id="66" presetID="0" presetClass="path" presetSubtype="0" accel="50000" decel="50000" fill="hold" grpId="1" nodeType="withEffect">
                                  <p:stCondLst>
                                    <p:cond delay="0"/>
                                  </p:stCondLst>
                                  <p:childTnLst>
                                    <p:animMotion origin="layout" path="M -3.33333E-6 -1.48148E-6 L 0.0625 0.31597 " pathEditMode="relative" rAng="0" ptsTypes="AA">
                                      <p:cBhvr>
                                        <p:cTn id="67" dur="2000" fill="hold"/>
                                        <p:tgtEl>
                                          <p:spTgt spid="12"/>
                                        </p:tgtEl>
                                        <p:attrNameLst>
                                          <p:attrName>ppt_x</p:attrName>
                                          <p:attrName>ppt_y</p:attrName>
                                        </p:attrNameLst>
                                      </p:cBhvr>
                                      <p:rCtr x="3125" y="15787"/>
                                    </p:animMotion>
                                  </p:childTnLst>
                                </p:cTn>
                              </p:par>
                              <p:par>
                                <p:cTn id="68" presetID="0" presetClass="path" presetSubtype="0" accel="50000" decel="50000" fill="hold" grpId="1" nodeType="withEffect">
                                  <p:stCondLst>
                                    <p:cond delay="0"/>
                                  </p:stCondLst>
                                  <p:childTnLst>
                                    <p:animMotion origin="layout" path="M -3.61111E-6 -4.81481E-6 C 0.00938 0.03102 0.01893 0.06227 0.04306 0.09792 C 0.06719 0.13334 0.10348 0.18334 0.14427 0.21413 C 0.18507 0.24491 0.23212 0.26389 0.28733 0.28172 C 0.34254 0.29954 0.41198 0.3176 0.47587 0.32061 C 0.53959 0.32362 0.62743 0.30926 0.67084 0.30024 C 0.71424 0.29121 0.72153 0.27963 0.73664 0.26575 C 0.75174 0.25186 0.75608 0.22686 0.76111 0.21667 " pathEditMode="relative" rAng="0" ptsTypes="aaaaaaaa">
                                      <p:cBhvr>
                                        <p:cTn id="69" dur="2000" fill="hold"/>
                                        <p:tgtEl>
                                          <p:spTgt spid="18"/>
                                        </p:tgtEl>
                                        <p:attrNameLst>
                                          <p:attrName>ppt_x</p:attrName>
                                          <p:attrName>ppt_y</p:attrName>
                                        </p:attrNameLst>
                                      </p:cBhvr>
                                      <p:rCtr x="38056" y="16181"/>
                                    </p:animMotion>
                                  </p:childTnLst>
                                </p:cTn>
                              </p:par>
                              <p:par>
                                <p:cTn id="70" presetID="0" presetClass="path" presetSubtype="0" accel="50000" decel="50000" fill="hold" grpId="1" nodeType="withEffect">
                                  <p:stCondLst>
                                    <p:cond delay="0"/>
                                  </p:stCondLst>
                                  <p:childTnLst>
                                    <p:animMotion origin="layout" path="M 0.00174 0.00023 C 0.01597 0.00486 0.06632 0.01875 0.08733 0.02755 C 0.10833 0.03634 0.11927 0.03727 0.12778 0.05255 C 0.13628 0.06783 0.13611 0.10579 0.13837 0.11968 " pathEditMode="relative" rAng="0" ptsTypes="aaaa">
                                      <p:cBhvr>
                                        <p:cTn id="71" dur="2000" fill="hold"/>
                                        <p:tgtEl>
                                          <p:spTgt spid="17"/>
                                        </p:tgtEl>
                                        <p:attrNameLst>
                                          <p:attrName>ppt_x</p:attrName>
                                          <p:attrName>ppt_y</p:attrName>
                                        </p:attrNameLst>
                                      </p:cBhvr>
                                      <p:rCtr x="6823" y="5972"/>
                                    </p:animMotion>
                                  </p:childTnLst>
                                </p:cTn>
                              </p:par>
                              <p:par>
                                <p:cTn id="72" presetID="0" presetClass="path" presetSubtype="0" accel="50000" decel="50000" fill="hold" grpId="1" nodeType="withEffect">
                                  <p:stCondLst>
                                    <p:cond delay="0"/>
                                  </p:stCondLst>
                                  <p:childTnLst>
                                    <p:animMotion origin="layout" path="M -3.33333E-6 -2.22222E-6 C 0.00764 0.00556 0.03559 0.02084 0.04584 0.03287 C 0.05608 0.04491 0.05851 0.05834 0.06111 0.07269 C 0.06372 0.08704 0.06146 0.10972 0.06164 0.11945 " pathEditMode="relative" rAng="0" ptsTypes="aaaa">
                                      <p:cBhvr>
                                        <p:cTn id="73" dur="2000" fill="hold"/>
                                        <p:tgtEl>
                                          <p:spTgt spid="16"/>
                                        </p:tgtEl>
                                        <p:attrNameLst>
                                          <p:attrName>ppt_x</p:attrName>
                                          <p:attrName>ppt_y</p:attrName>
                                        </p:attrNameLst>
                                      </p:cBhvr>
                                      <p:rCtr x="3177" y="5972"/>
                                    </p:animMotion>
                                  </p:childTnLst>
                                </p:cTn>
                              </p:par>
                              <p:par>
                                <p:cTn id="74" presetID="0" presetClass="path" presetSubtype="0" accel="50000" decel="50000" fill="hold" grpId="1" nodeType="withEffect">
                                  <p:stCondLst>
                                    <p:cond delay="0"/>
                                  </p:stCondLst>
                                  <p:childTnLst>
                                    <p:animMotion origin="layout" path="M 3.05556E-6 -2.22222E-6 C 0.00382 0.00185 0.01718 0.00324 0.02343 0.01065 C 0.02968 0.01806 0.03472 0.02593 0.03767 0.04398 C 0.04062 0.06204 0.0408 0.10347 0.04149 0.11898 " pathEditMode="relative" rAng="0" ptsTypes="aaaa">
                                      <p:cBhvr>
                                        <p:cTn id="75" dur="2000" fill="hold"/>
                                        <p:tgtEl>
                                          <p:spTgt spid="15"/>
                                        </p:tgtEl>
                                        <p:attrNameLst>
                                          <p:attrName>ppt_x</p:attrName>
                                          <p:attrName>ppt_y</p:attrName>
                                        </p:attrNameLst>
                                      </p:cBhvr>
                                      <p:rCtr x="2066" y="5949"/>
                                    </p:animMotion>
                                  </p:childTnLst>
                                </p:cTn>
                              </p:par>
                              <p:par>
                                <p:cTn id="76" presetID="0" presetClass="path" presetSubtype="0" accel="50000" decel="50000" fill="hold" grpId="1" nodeType="withEffect">
                                  <p:stCondLst>
                                    <p:cond delay="0"/>
                                  </p:stCondLst>
                                  <p:childTnLst>
                                    <p:animMotion origin="layout" path="M 3.05556E-6 -4.44444E-6 C 0.10694 -0.00046 0.21788 -0.00046 0.27847 -0.00185 C 0.33906 -0.00324 0.34288 -0.00347 0.36337 -0.00787 C 0.38385 -0.01226 0.39323 -0.01666 0.40104 -0.02824 C 0.40885 -0.03981 0.40816 -0.06666 0.40989 -0.07685 " pathEditMode="relative" rAng="0" ptsTypes="aaaaa">
                                      <p:cBhvr>
                                        <p:cTn id="77" dur="2000" fill="hold"/>
                                        <p:tgtEl>
                                          <p:spTgt spid="14"/>
                                        </p:tgtEl>
                                        <p:attrNameLst>
                                          <p:attrName>ppt_x</p:attrName>
                                          <p:attrName>ppt_y</p:attrName>
                                        </p:attrNameLst>
                                      </p:cBhvr>
                                      <p:rCtr x="20486" y="-3843"/>
                                    </p:animMotion>
                                  </p:childTnLst>
                                </p:cTn>
                              </p:par>
                              <p:par>
                                <p:cTn id="78" presetID="10" presetClass="exit" presetSubtype="0" fill="hold" grpId="2" nodeType="withEffect">
                                  <p:stCondLst>
                                    <p:cond delay="0"/>
                                  </p:stCondLst>
                                  <p:childTnLst>
                                    <p:animEffect transition="out" filter="fade">
                                      <p:cBhvr>
                                        <p:cTn id="79" dur="1750"/>
                                        <p:tgtEl>
                                          <p:spTgt spid="2"/>
                                        </p:tgtEl>
                                      </p:cBhvr>
                                    </p:animEffect>
                                    <p:set>
                                      <p:cBhvr>
                                        <p:cTn id="80" dur="1" fill="hold">
                                          <p:stCondLst>
                                            <p:cond delay="1749"/>
                                          </p:stCondLst>
                                        </p:cTn>
                                        <p:tgtEl>
                                          <p:spTgt spid="2"/>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5"/>
                                        </p:tgtEl>
                                      </p:cBhvr>
                                    </p:animEffect>
                                    <p:set>
                                      <p:cBhvr>
                                        <p:cTn id="83" dur="1" fill="hold">
                                          <p:stCondLst>
                                            <p:cond delay="499"/>
                                          </p:stCondLst>
                                        </p:cTn>
                                        <p:tgtEl>
                                          <p:spTgt spid="5"/>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9"/>
                                        </p:tgtEl>
                                      </p:cBhvr>
                                    </p:animEffect>
                                    <p:set>
                                      <p:cBhvr>
                                        <p:cTn id="86" dur="1" fill="hold">
                                          <p:stCondLst>
                                            <p:cond delay="499"/>
                                          </p:stCondLst>
                                        </p:cTn>
                                        <p:tgtEl>
                                          <p:spTgt spid="19"/>
                                        </p:tgtEl>
                                        <p:attrNameLst>
                                          <p:attrName>style.visibility</p:attrName>
                                        </p:attrNameLst>
                                      </p:cBhvr>
                                      <p:to>
                                        <p:strVal val="hidden"/>
                                      </p:to>
                                    </p:set>
                                  </p:childTnLst>
                                </p:cTn>
                              </p:par>
                            </p:childTnLst>
                          </p:cTn>
                        </p:par>
                        <p:par>
                          <p:cTn id="87" fill="hold">
                            <p:stCondLst>
                              <p:cond delay="2000"/>
                            </p:stCondLst>
                            <p:childTnLst>
                              <p:par>
                                <p:cTn id="88" presetID="10" presetClass="exit" presetSubtype="0" fill="hold" grpId="2" nodeType="afterEffect">
                                  <p:stCondLst>
                                    <p:cond delay="0"/>
                                  </p:stCondLst>
                                  <p:childTnLst>
                                    <p:animEffect transition="out" filter="fade">
                                      <p:cBhvr>
                                        <p:cTn id="89" dur="500"/>
                                        <p:tgtEl>
                                          <p:spTgt spid="9"/>
                                        </p:tgtEl>
                                      </p:cBhvr>
                                    </p:animEffect>
                                    <p:set>
                                      <p:cBhvr>
                                        <p:cTn id="90" dur="1" fill="hold">
                                          <p:stCondLst>
                                            <p:cond delay="499"/>
                                          </p:stCondLst>
                                        </p:cTn>
                                        <p:tgtEl>
                                          <p:spTgt spid="9"/>
                                        </p:tgtEl>
                                        <p:attrNameLst>
                                          <p:attrName>style.visibility</p:attrName>
                                        </p:attrNameLst>
                                      </p:cBhvr>
                                      <p:to>
                                        <p:strVal val="hidden"/>
                                      </p:to>
                                    </p:set>
                                  </p:childTnLst>
                                </p:cTn>
                              </p:par>
                              <p:par>
                                <p:cTn id="91" presetID="10" presetClass="exit" presetSubtype="0" fill="hold" grpId="2" nodeType="withEffect">
                                  <p:stCondLst>
                                    <p:cond delay="0"/>
                                  </p:stCondLst>
                                  <p:childTnLst>
                                    <p:animEffect transition="out" filter="fade">
                                      <p:cBhvr>
                                        <p:cTn id="92" dur="500"/>
                                        <p:tgtEl>
                                          <p:spTgt spid="13"/>
                                        </p:tgtEl>
                                      </p:cBhvr>
                                    </p:animEffect>
                                    <p:set>
                                      <p:cBhvr>
                                        <p:cTn id="93" dur="1" fill="hold">
                                          <p:stCondLst>
                                            <p:cond delay="499"/>
                                          </p:stCondLst>
                                        </p:cTn>
                                        <p:tgtEl>
                                          <p:spTgt spid="13"/>
                                        </p:tgtEl>
                                        <p:attrNameLst>
                                          <p:attrName>style.visibility</p:attrName>
                                        </p:attrNameLst>
                                      </p:cBhvr>
                                      <p:to>
                                        <p:strVal val="hidden"/>
                                      </p:to>
                                    </p:set>
                                  </p:childTnLst>
                                </p:cTn>
                              </p:par>
                              <p:par>
                                <p:cTn id="94" presetID="10" presetClass="exit" presetSubtype="0" fill="hold" grpId="2" nodeType="withEffect">
                                  <p:stCondLst>
                                    <p:cond delay="0"/>
                                  </p:stCondLst>
                                  <p:childTnLst>
                                    <p:animEffect transition="out" filter="fade">
                                      <p:cBhvr>
                                        <p:cTn id="95" dur="500"/>
                                        <p:tgtEl>
                                          <p:spTgt spid="10"/>
                                        </p:tgtEl>
                                      </p:cBhvr>
                                    </p:animEffect>
                                    <p:set>
                                      <p:cBhvr>
                                        <p:cTn id="96" dur="1" fill="hold">
                                          <p:stCondLst>
                                            <p:cond delay="499"/>
                                          </p:stCondLst>
                                        </p:cTn>
                                        <p:tgtEl>
                                          <p:spTgt spid="10"/>
                                        </p:tgtEl>
                                        <p:attrNameLst>
                                          <p:attrName>style.visibility</p:attrName>
                                        </p:attrNameLst>
                                      </p:cBhvr>
                                      <p:to>
                                        <p:strVal val="hidden"/>
                                      </p:to>
                                    </p:set>
                                  </p:childTnLst>
                                </p:cTn>
                              </p:par>
                              <p:par>
                                <p:cTn id="97" presetID="10" presetClass="exit" presetSubtype="0" fill="hold" grpId="2" nodeType="withEffect">
                                  <p:stCondLst>
                                    <p:cond delay="0"/>
                                  </p:stCondLst>
                                  <p:childTnLst>
                                    <p:animEffect transition="out" filter="fade">
                                      <p:cBhvr>
                                        <p:cTn id="98" dur="500"/>
                                        <p:tgtEl>
                                          <p:spTgt spid="11"/>
                                        </p:tgtEl>
                                      </p:cBhvr>
                                    </p:animEffect>
                                    <p:set>
                                      <p:cBhvr>
                                        <p:cTn id="99" dur="1" fill="hold">
                                          <p:stCondLst>
                                            <p:cond delay="499"/>
                                          </p:stCondLst>
                                        </p:cTn>
                                        <p:tgtEl>
                                          <p:spTgt spid="11"/>
                                        </p:tgtEl>
                                        <p:attrNameLst>
                                          <p:attrName>style.visibility</p:attrName>
                                        </p:attrNameLst>
                                      </p:cBhvr>
                                      <p:to>
                                        <p:strVal val="hidden"/>
                                      </p:to>
                                    </p:set>
                                  </p:childTnLst>
                                </p:cTn>
                              </p:par>
                              <p:par>
                                <p:cTn id="100" presetID="10" presetClass="exit" presetSubtype="0" fill="hold" grpId="2" nodeType="withEffect">
                                  <p:stCondLst>
                                    <p:cond delay="0"/>
                                  </p:stCondLst>
                                  <p:childTnLst>
                                    <p:animEffect transition="out" filter="fade">
                                      <p:cBhvr>
                                        <p:cTn id="101" dur="500"/>
                                        <p:tgtEl>
                                          <p:spTgt spid="8"/>
                                        </p:tgtEl>
                                      </p:cBhvr>
                                    </p:animEffect>
                                    <p:set>
                                      <p:cBhvr>
                                        <p:cTn id="102" dur="1" fill="hold">
                                          <p:stCondLst>
                                            <p:cond delay="499"/>
                                          </p:stCondLst>
                                        </p:cTn>
                                        <p:tgtEl>
                                          <p:spTgt spid="8"/>
                                        </p:tgtEl>
                                        <p:attrNameLst>
                                          <p:attrName>style.visibility</p:attrName>
                                        </p:attrNameLst>
                                      </p:cBhvr>
                                      <p:to>
                                        <p:strVal val="hidden"/>
                                      </p:to>
                                    </p:set>
                                  </p:childTnLst>
                                </p:cTn>
                              </p:par>
                              <p:par>
                                <p:cTn id="103" presetID="10" presetClass="exit" presetSubtype="0" fill="hold" grpId="2" nodeType="withEffect">
                                  <p:stCondLst>
                                    <p:cond delay="0"/>
                                  </p:stCondLst>
                                  <p:childTnLst>
                                    <p:animEffect transition="out" filter="fade">
                                      <p:cBhvr>
                                        <p:cTn id="104" dur="500"/>
                                        <p:tgtEl>
                                          <p:spTgt spid="12"/>
                                        </p:tgtEl>
                                      </p:cBhvr>
                                    </p:animEffect>
                                    <p:set>
                                      <p:cBhvr>
                                        <p:cTn id="105" dur="1" fill="hold">
                                          <p:stCondLst>
                                            <p:cond delay="499"/>
                                          </p:stCondLst>
                                        </p:cTn>
                                        <p:tgtEl>
                                          <p:spTgt spid="12"/>
                                        </p:tgtEl>
                                        <p:attrNameLst>
                                          <p:attrName>style.visibility</p:attrName>
                                        </p:attrNameLst>
                                      </p:cBhvr>
                                      <p:to>
                                        <p:strVal val="hidden"/>
                                      </p:to>
                                    </p:set>
                                  </p:childTnLst>
                                </p:cTn>
                              </p:par>
                              <p:par>
                                <p:cTn id="106" presetID="10" presetClass="exit" presetSubtype="0" fill="hold" grpId="2" nodeType="withEffect">
                                  <p:stCondLst>
                                    <p:cond delay="0"/>
                                  </p:stCondLst>
                                  <p:childTnLst>
                                    <p:animEffect transition="out" filter="fade">
                                      <p:cBhvr>
                                        <p:cTn id="107" dur="500"/>
                                        <p:tgtEl>
                                          <p:spTgt spid="18"/>
                                        </p:tgtEl>
                                      </p:cBhvr>
                                    </p:animEffect>
                                    <p:set>
                                      <p:cBhvr>
                                        <p:cTn id="108" dur="1" fill="hold">
                                          <p:stCondLst>
                                            <p:cond delay="499"/>
                                          </p:stCondLst>
                                        </p:cTn>
                                        <p:tgtEl>
                                          <p:spTgt spid="18"/>
                                        </p:tgtEl>
                                        <p:attrNameLst>
                                          <p:attrName>style.visibility</p:attrName>
                                        </p:attrNameLst>
                                      </p:cBhvr>
                                      <p:to>
                                        <p:strVal val="hidden"/>
                                      </p:to>
                                    </p:set>
                                  </p:childTnLst>
                                </p:cTn>
                              </p:par>
                              <p:par>
                                <p:cTn id="109" presetID="10" presetClass="exit" presetSubtype="0" fill="hold" grpId="2" nodeType="withEffect">
                                  <p:stCondLst>
                                    <p:cond delay="0"/>
                                  </p:stCondLst>
                                  <p:childTnLst>
                                    <p:animEffect transition="out" filter="fade">
                                      <p:cBhvr>
                                        <p:cTn id="110" dur="500"/>
                                        <p:tgtEl>
                                          <p:spTgt spid="17"/>
                                        </p:tgtEl>
                                      </p:cBhvr>
                                    </p:animEffect>
                                    <p:set>
                                      <p:cBhvr>
                                        <p:cTn id="111" dur="1" fill="hold">
                                          <p:stCondLst>
                                            <p:cond delay="499"/>
                                          </p:stCondLst>
                                        </p:cTn>
                                        <p:tgtEl>
                                          <p:spTgt spid="17"/>
                                        </p:tgtEl>
                                        <p:attrNameLst>
                                          <p:attrName>style.visibility</p:attrName>
                                        </p:attrNameLst>
                                      </p:cBhvr>
                                      <p:to>
                                        <p:strVal val="hidden"/>
                                      </p:to>
                                    </p:set>
                                  </p:childTnLst>
                                </p:cTn>
                              </p:par>
                              <p:par>
                                <p:cTn id="112" presetID="10" presetClass="exit" presetSubtype="0" fill="hold" grpId="2" nodeType="withEffect">
                                  <p:stCondLst>
                                    <p:cond delay="0"/>
                                  </p:stCondLst>
                                  <p:childTnLst>
                                    <p:animEffect transition="out" filter="fade">
                                      <p:cBhvr>
                                        <p:cTn id="113" dur="500"/>
                                        <p:tgtEl>
                                          <p:spTgt spid="16"/>
                                        </p:tgtEl>
                                      </p:cBhvr>
                                    </p:animEffect>
                                    <p:set>
                                      <p:cBhvr>
                                        <p:cTn id="114" dur="1" fill="hold">
                                          <p:stCondLst>
                                            <p:cond delay="499"/>
                                          </p:stCondLst>
                                        </p:cTn>
                                        <p:tgtEl>
                                          <p:spTgt spid="16"/>
                                        </p:tgtEl>
                                        <p:attrNameLst>
                                          <p:attrName>style.visibility</p:attrName>
                                        </p:attrNameLst>
                                      </p:cBhvr>
                                      <p:to>
                                        <p:strVal val="hidden"/>
                                      </p:to>
                                    </p:set>
                                  </p:childTnLst>
                                </p:cTn>
                              </p:par>
                              <p:par>
                                <p:cTn id="115" presetID="10" presetClass="exit" presetSubtype="0" fill="hold" grpId="2" nodeType="withEffect">
                                  <p:stCondLst>
                                    <p:cond delay="0"/>
                                  </p:stCondLst>
                                  <p:childTnLst>
                                    <p:animEffect transition="out" filter="fade">
                                      <p:cBhvr>
                                        <p:cTn id="116" dur="500"/>
                                        <p:tgtEl>
                                          <p:spTgt spid="15"/>
                                        </p:tgtEl>
                                      </p:cBhvr>
                                    </p:animEffect>
                                    <p:set>
                                      <p:cBhvr>
                                        <p:cTn id="117" dur="1" fill="hold">
                                          <p:stCondLst>
                                            <p:cond delay="499"/>
                                          </p:stCondLst>
                                        </p:cTn>
                                        <p:tgtEl>
                                          <p:spTgt spid="15"/>
                                        </p:tgtEl>
                                        <p:attrNameLst>
                                          <p:attrName>style.visibility</p:attrName>
                                        </p:attrNameLst>
                                      </p:cBhvr>
                                      <p:to>
                                        <p:strVal val="hidden"/>
                                      </p:to>
                                    </p:set>
                                  </p:childTnLst>
                                </p:cTn>
                              </p:par>
                              <p:par>
                                <p:cTn id="118" presetID="10" presetClass="exit" presetSubtype="0" fill="hold" grpId="2" nodeType="withEffect">
                                  <p:stCondLst>
                                    <p:cond delay="0"/>
                                  </p:stCondLst>
                                  <p:childTnLst>
                                    <p:animEffect transition="out" filter="fade">
                                      <p:cBhvr>
                                        <p:cTn id="119" dur="500"/>
                                        <p:tgtEl>
                                          <p:spTgt spid="14"/>
                                        </p:tgtEl>
                                      </p:cBhvr>
                                    </p:animEffect>
                                    <p:set>
                                      <p:cBhvr>
                                        <p:cTn id="120" dur="1" fill="hold">
                                          <p:stCondLst>
                                            <p:cond delay="499"/>
                                          </p:stCondLst>
                                        </p:cTn>
                                        <p:tgtEl>
                                          <p:spTgt spid="14"/>
                                        </p:tgtEl>
                                        <p:attrNameLst>
                                          <p:attrName>style.visibility</p:attrName>
                                        </p:attrNameLst>
                                      </p:cBhvr>
                                      <p:to>
                                        <p:strVal val="hidden"/>
                                      </p:to>
                                    </p:set>
                                  </p:childTnLst>
                                </p:cTn>
                              </p:par>
                              <p:par>
                                <p:cTn id="121" presetID="10" presetClass="entr" presetSubtype="0" fill="hold" grpId="0" nodeType="withEffect">
                                  <p:stCondLst>
                                    <p:cond delay="0"/>
                                  </p:stCondLst>
                                  <p:childTnLst>
                                    <p:set>
                                      <p:cBhvr>
                                        <p:cTn id="122" dur="1" fill="hold">
                                          <p:stCondLst>
                                            <p:cond delay="0"/>
                                          </p:stCondLst>
                                        </p:cTn>
                                        <p:tgtEl>
                                          <p:spTgt spid="7"/>
                                        </p:tgtEl>
                                        <p:attrNameLst>
                                          <p:attrName>style.visibility</p:attrName>
                                        </p:attrNameLst>
                                      </p:cBhvr>
                                      <p:to>
                                        <p:strVal val="visible"/>
                                      </p:to>
                                    </p:set>
                                    <p:animEffect transition="in" filter="fade">
                                      <p:cBhvr>
                                        <p:cTn id="123" dur="250"/>
                                        <p:tgtEl>
                                          <p:spTgt spid="7"/>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6"/>
                                        </p:tgtEl>
                                        <p:attrNameLst>
                                          <p:attrName>style.visibility</p:attrName>
                                        </p:attrNameLst>
                                      </p:cBhvr>
                                      <p:to>
                                        <p:strVal val="visible"/>
                                      </p:to>
                                    </p:set>
                                    <p:animEffect transition="in" filter="fade">
                                      <p:cBhvr>
                                        <p:cTn id="126"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5" grpId="0"/>
      <p:bldP spid="5" grpId="1"/>
      <p:bldP spid="5" grpId="2"/>
      <p:bldP spid="2" grpId="0"/>
      <p:bldP spid="2" grpId="1"/>
      <p:bldP spid="2"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8" grpId="0"/>
      <p:bldP spid="18" grpId="1"/>
      <p:bldP spid="18" grpId="2"/>
      <p:bldP spid="17" grpId="0"/>
      <p:bldP spid="17" grpId="1"/>
      <p:bldP spid="17" grpId="2"/>
      <p:bldP spid="19" grpId="0"/>
      <p:bldP spid="19"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BB86A4A8-A522-45FF-9574-5F1441EDE055}"/>
              </a:ext>
            </a:extLst>
          </p:cNvPr>
          <p:cNvPicPr>
            <a:picLocks noChangeAspect="1"/>
          </p:cNvPicPr>
          <p:nvPr/>
        </p:nvPicPr>
        <p:blipFill rotWithShape="1">
          <a:blip r:embed="rId3">
            <a:extLst>
              <a:ext uri="{28A0092B-C50C-407E-A947-70E740481C1C}">
                <a14:useLocalDpi xmlns:a14="http://schemas.microsoft.com/office/drawing/2010/main" val="0"/>
              </a:ext>
            </a:extLst>
          </a:blip>
          <a:srcRect b="30769"/>
          <a:stretch/>
        </p:blipFill>
        <p:spPr>
          <a:xfrm>
            <a:off x="-76200" y="0"/>
            <a:ext cx="9220200" cy="685800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4751"/>
          <a:stretch/>
        </p:blipFill>
        <p:spPr>
          <a:xfrm>
            <a:off x="0" y="0"/>
            <a:ext cx="9166973" cy="6875975"/>
          </a:xfrm>
          <a:prstGeom prst="rect">
            <a:avLst/>
          </a:prstGeom>
        </p:spPr>
      </p:pic>
      <p:sp>
        <p:nvSpPr>
          <p:cNvPr id="4" name="Content Placeholder 2"/>
          <p:cNvSpPr txBox="1">
            <a:spLocks/>
          </p:cNvSpPr>
          <p:nvPr/>
        </p:nvSpPr>
        <p:spPr>
          <a:xfrm>
            <a:off x="0" y="152400"/>
            <a:ext cx="91440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rPr>
              <a:t>→ God is a Rock of justice, truth; righteous and upright</a:t>
            </a:r>
          </a:p>
          <a:p>
            <a:pPr algn="l"/>
            <a:r>
              <a:rPr lang="en-US" b="1" dirty="0">
                <a:ln w="3175">
                  <a:solidFill>
                    <a:srgbClr val="FF0000"/>
                  </a:solidFill>
                </a:ln>
                <a:solidFill>
                  <a:srgbClr val="FFFF00"/>
                </a:solidFill>
                <a:effectLst>
                  <a:glow rad="88900">
                    <a:schemeClr val="tx1">
                      <a:alpha val="80000"/>
                    </a:schemeClr>
                  </a:glow>
                </a:effectLst>
              </a:rPr>
              <a:t>→ Evil god’s manifest when one forgets and ignores God</a:t>
            </a:r>
          </a:p>
          <a:p>
            <a:pPr algn="l"/>
            <a:r>
              <a:rPr lang="en-US" b="1" dirty="0">
                <a:ln w="3175">
                  <a:solidFill>
                    <a:srgbClr val="FF0000"/>
                  </a:solidFill>
                </a:ln>
                <a:solidFill>
                  <a:srgbClr val="FFFF00"/>
                </a:solidFill>
                <a:effectLst>
                  <a:glow rad="88900">
                    <a:schemeClr val="tx1">
                      <a:alpha val="80000"/>
                    </a:schemeClr>
                  </a:glow>
                </a:effectLst>
              </a:rPr>
              <a:t>→ There is no refuge in creations of one’s own making</a:t>
            </a:r>
          </a:p>
          <a:p>
            <a:pPr algn="l"/>
            <a:r>
              <a:rPr lang="en-US" b="1" dirty="0">
                <a:ln w="3175">
                  <a:solidFill>
                    <a:srgbClr val="FF0000"/>
                  </a:solidFill>
                </a:ln>
                <a:solidFill>
                  <a:srgbClr val="FFFF00"/>
                </a:solidFill>
                <a:effectLst>
                  <a:glow rad="88900">
                    <a:schemeClr val="tx1">
                      <a:alpha val="80000"/>
                    </a:schemeClr>
                  </a:glow>
                </a:effectLst>
              </a:rPr>
              <a:t>→ Man’s makings &amp; lies cannot replace the truth of God</a:t>
            </a:r>
          </a:p>
          <a:p>
            <a:pPr algn="l"/>
            <a:r>
              <a:rPr lang="en-US" b="1" dirty="0">
                <a:ln w="3175">
                  <a:solidFill>
                    <a:srgbClr val="FF0000"/>
                  </a:solidFill>
                </a:ln>
                <a:solidFill>
                  <a:srgbClr val="FFFF00"/>
                </a:solidFill>
                <a:effectLst>
                  <a:glow rad="88900">
                    <a:schemeClr val="tx1">
                      <a:alpha val="80000"/>
                    </a:schemeClr>
                  </a:glow>
                </a:effectLst>
              </a:rPr>
              <a:t>→ Trust in God delivers strength; the refuge of salvation</a:t>
            </a:r>
          </a:p>
          <a:p>
            <a:pPr algn="l"/>
            <a:r>
              <a:rPr lang="en-US" b="1" dirty="0">
                <a:ln w="3175">
                  <a:solidFill>
                    <a:srgbClr val="FF0000"/>
                  </a:solidFill>
                </a:ln>
                <a:solidFill>
                  <a:srgbClr val="FFFF00"/>
                </a:solidFill>
                <a:effectLst>
                  <a:glow rad="88900">
                    <a:schemeClr val="tx1">
                      <a:alpha val="80000"/>
                    </a:schemeClr>
                  </a:glow>
                </a:effectLst>
              </a:rPr>
              <a:t>→ God is the Rock of our defense </a:t>
            </a:r>
          </a:p>
          <a:p>
            <a:pPr algn="l"/>
            <a:r>
              <a:rPr lang="en-US" b="1" dirty="0">
                <a:ln w="3175">
                  <a:solidFill>
                    <a:srgbClr val="FF0000"/>
                  </a:solidFill>
                </a:ln>
                <a:solidFill>
                  <a:srgbClr val="FFFF00"/>
                </a:solidFill>
                <a:effectLst>
                  <a:glow rad="88900">
                    <a:schemeClr val="tx1">
                      <a:alpha val="80000"/>
                    </a:schemeClr>
                  </a:glow>
                </a:effectLst>
              </a:rPr>
              <a:t>→ It is a mighty spiritual Rock found in Jesus Christ</a:t>
            </a:r>
          </a:p>
          <a:p>
            <a:pPr algn="l"/>
            <a:r>
              <a:rPr lang="en-US" b="1" dirty="0">
                <a:ln w="3175">
                  <a:solidFill>
                    <a:srgbClr val="FF0000"/>
                  </a:solidFill>
                </a:ln>
                <a:solidFill>
                  <a:srgbClr val="FFFF00"/>
                </a:solidFill>
                <a:effectLst>
                  <a:glow rad="88900">
                    <a:schemeClr val="tx1">
                      <a:alpha val="80000"/>
                    </a:schemeClr>
                  </a:glow>
                </a:effectLst>
              </a:rPr>
              <a:t>→ Faith and belief in God leads to this righteous Rock</a:t>
            </a:r>
          </a:p>
          <a:p>
            <a:pPr algn="l"/>
            <a:r>
              <a:rPr lang="en-US" b="1" dirty="0">
                <a:ln w="3175">
                  <a:solidFill>
                    <a:srgbClr val="FF0000"/>
                  </a:solidFill>
                </a:ln>
                <a:solidFill>
                  <a:srgbClr val="FFFF00"/>
                </a:solidFill>
                <a:effectLst>
                  <a:glow rad="88900">
                    <a:schemeClr val="tx1">
                      <a:alpha val="80000"/>
                    </a:schemeClr>
                  </a:glow>
                </a:effectLst>
              </a:rPr>
              <a:t>→ The truth of Jesus Christ is the Rock of His church</a:t>
            </a:r>
          </a:p>
          <a:p>
            <a:pPr algn="l"/>
            <a:r>
              <a:rPr lang="en-US" b="1" dirty="0">
                <a:ln w="3175">
                  <a:solidFill>
                    <a:srgbClr val="FF0000"/>
                  </a:solidFill>
                </a:ln>
                <a:solidFill>
                  <a:srgbClr val="FFFF00"/>
                </a:solidFill>
                <a:effectLst>
                  <a:glow rad="88900">
                    <a:schemeClr val="tx1">
                      <a:alpha val="80000"/>
                    </a:schemeClr>
                  </a:glow>
                </a:effectLst>
              </a:rPr>
              <a:t>→ Jesus Christ is the only foundation set by God</a:t>
            </a:r>
          </a:p>
          <a:p>
            <a:pPr algn="l"/>
            <a:r>
              <a:rPr lang="en-US" b="1" dirty="0">
                <a:ln w="3175">
                  <a:solidFill>
                    <a:srgbClr val="FF0000"/>
                  </a:solidFill>
                </a:ln>
                <a:solidFill>
                  <a:srgbClr val="FFFF00"/>
                </a:solidFill>
                <a:effectLst>
                  <a:glow rad="88900">
                    <a:schemeClr val="tx1">
                      <a:alpha val="80000"/>
                    </a:schemeClr>
                  </a:glow>
                </a:effectLst>
              </a:rPr>
              <a:t>→ Christ is the cornerstone of God’s church on earth</a:t>
            </a:r>
          </a:p>
          <a:p>
            <a:pPr algn="l"/>
            <a:r>
              <a:rPr lang="en-US" b="1" dirty="0">
                <a:ln w="3175">
                  <a:solidFill>
                    <a:srgbClr val="FF0000"/>
                  </a:solidFill>
                </a:ln>
                <a:solidFill>
                  <a:srgbClr val="FFFF00"/>
                </a:solidFill>
                <a:effectLst>
                  <a:glow rad="88900">
                    <a:schemeClr val="tx1">
                      <a:alpha val="80000"/>
                    </a:schemeClr>
                  </a:glow>
                </a:effectLst>
              </a:rPr>
              <a:t>→ No society of man is greater than the Rock of God </a:t>
            </a:r>
          </a:p>
          <a:p>
            <a:pPr algn="l"/>
            <a:r>
              <a:rPr lang="en-US" b="1" dirty="0">
                <a:ln w="3175">
                  <a:solidFill>
                    <a:srgbClr val="FF0000"/>
                  </a:solidFill>
                </a:ln>
                <a:solidFill>
                  <a:srgbClr val="FFFF00"/>
                </a:solidFill>
                <a:effectLst>
                  <a:glow rad="88900">
                    <a:schemeClr val="tx1">
                      <a:alpha val="80000"/>
                    </a:schemeClr>
                  </a:glow>
                </a:effectLst>
              </a:rPr>
              <a:t>→ As living stones we offer holy sacrifice in His image</a:t>
            </a:r>
          </a:p>
          <a:p>
            <a:pPr algn="l"/>
            <a:endParaRPr lang="en-US" b="1" dirty="0">
              <a:ln w="3175">
                <a:solidFill>
                  <a:srgbClr val="FF0000"/>
                </a:solidFill>
              </a:ln>
              <a:solidFill>
                <a:srgbClr val="FFFF00"/>
              </a:solidFill>
              <a:effectLst>
                <a:glow rad="88900">
                  <a:schemeClr val="tx1">
                    <a:alpha val="80000"/>
                  </a:schemeClr>
                </a:glow>
              </a:effectLst>
            </a:endParaRPr>
          </a:p>
          <a:p>
            <a:pPr algn="l"/>
            <a:endParaRPr lang="en-US" sz="2400" dirty="0">
              <a:solidFill>
                <a:srgbClr val="000000">
                  <a:tint val="75000"/>
                </a:srgbClr>
              </a:solidFill>
            </a:endParaRPr>
          </a:p>
          <a:p>
            <a:pPr algn="l"/>
            <a:endParaRPr lang="en-US" dirty="0">
              <a:solidFill>
                <a:srgbClr val="000000">
                  <a:tint val="75000"/>
                </a:srgbClr>
              </a:solidFill>
            </a:endParaRPr>
          </a:p>
          <a:p>
            <a:pPr algn="l"/>
            <a:endParaRPr lang="en-US" dirty="0">
              <a:solidFill>
                <a:srgbClr val="000000">
                  <a:tint val="75000"/>
                </a:srgbClr>
              </a:solidFill>
            </a:endParaRPr>
          </a:p>
          <a:p>
            <a:pPr algn="l"/>
            <a:endParaRPr lang="en-US" dirty="0">
              <a:solidFill>
                <a:srgbClr val="000000">
                  <a:tint val="75000"/>
                </a:srgbClr>
              </a:solidFill>
            </a:endParaRPr>
          </a:p>
        </p:txBody>
      </p:sp>
      <p:sp>
        <p:nvSpPr>
          <p:cNvPr id="5" name="Rectangle 4"/>
          <p:cNvSpPr>
            <a:spLocks noChangeArrowheads="1"/>
          </p:cNvSpPr>
          <p:nvPr/>
        </p:nvSpPr>
        <p:spPr bwMode="auto">
          <a:xfrm rot="21176032">
            <a:off x="857358" y="261454"/>
            <a:ext cx="6965612" cy="62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unset" dir="tl"/>
            </a:scene3d>
            <a:sp3d extrusionH="57150" contourW="25400" prstMaterial="plastic">
              <a:bevelT w="57150" h="5715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dirty="0">
                <a:ln w="11430"/>
                <a:gradFill>
                  <a:gsLst>
                    <a:gs pos="25000">
                      <a:schemeClr val="accent2">
                        <a:satMod val="155000"/>
                      </a:schemeClr>
                    </a:gs>
                    <a:gs pos="100000">
                      <a:schemeClr val="accent2">
                        <a:shade val="45000"/>
                        <a:satMod val="165000"/>
                      </a:schemeClr>
                    </a:gs>
                  </a:gsLst>
                  <a:lin ang="5400000"/>
                </a:gradFill>
                <a:effectLst>
                  <a:glow rad="50800">
                    <a:srgbClr val="FFFF00">
                      <a:alpha val="80000"/>
                    </a:srgbClr>
                  </a:glow>
                  <a:outerShdw blurRad="76200" dist="50800" dir="5400000" algn="tl" rotWithShape="0">
                    <a:srgbClr val="000000">
                      <a:alpha val="65000"/>
                    </a:srgbClr>
                  </a:outerShdw>
                </a:effectLst>
                <a:latin typeface="+mj-lt"/>
              </a:rPr>
              <a:t>Our Rock          is a True Relationship   in God</a:t>
            </a:r>
            <a:endParaRPr lang="en-US" sz="9600" b="1" i="1" spc="50" dirty="0">
              <a:ln w="11430"/>
              <a:gradFill>
                <a:gsLst>
                  <a:gs pos="25000">
                    <a:schemeClr val="accent2">
                      <a:satMod val="155000"/>
                    </a:schemeClr>
                  </a:gs>
                  <a:gs pos="100000">
                    <a:schemeClr val="accent2">
                      <a:shade val="45000"/>
                      <a:satMod val="165000"/>
                    </a:schemeClr>
                  </a:gs>
                </a:gsLst>
                <a:lin ang="5400000"/>
              </a:gradFill>
              <a:effectLst>
                <a:glow rad="50800">
                  <a:srgbClr val="FFFF00">
                    <a:alpha val="80000"/>
                  </a:srgbClr>
                </a:glow>
                <a:outerShdw blurRad="76200" dist="50800" dir="5400000" algn="tl" rotWithShape="0">
                  <a:srgbClr val="000000">
                    <a:alpha val="65000"/>
                  </a:srgbClr>
                </a:outerShdw>
              </a:effectLst>
              <a:latin typeface="+mj-lt"/>
            </a:endParaRPr>
          </a:p>
        </p:txBody>
      </p:sp>
      <p:sp>
        <p:nvSpPr>
          <p:cNvPr id="7" name="Title 1"/>
          <p:cNvSpPr txBox="1">
            <a:spLocks/>
          </p:cNvSpPr>
          <p:nvPr/>
        </p:nvSpPr>
        <p:spPr>
          <a:xfrm>
            <a:off x="6019800" y="1447800"/>
            <a:ext cx="1143000" cy="990600"/>
          </a:xfrm>
          <a:prstGeom prst="rect">
            <a:avLst/>
          </a:prstGeom>
        </p:spPr>
        <p:txBody>
          <a:bodyPr vert="horz" lIns="91440" tIns="45720" rIns="91440" bIns="45720" rtlCol="0" anchor="ctr">
            <a:normAutofit/>
            <a:scene3d>
              <a:camera prst="orthographicFront"/>
              <a:lightRig rig="flat" dir="tl"/>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chemeClr val="bg1"/>
                </a:solidFill>
                <a:effectLst>
                  <a:glow rad="63500">
                    <a:schemeClr val="tx1"/>
                  </a:glow>
                  <a:outerShdw blurRad="50800" dist="39000" dir="5460000" algn="tl">
                    <a:srgbClr val="000000">
                      <a:alpha val="38000"/>
                    </a:srgbClr>
                  </a:outerShdw>
                </a:effectLst>
              </a:rPr>
              <a:t>a</a:t>
            </a:r>
            <a:endParaRPr lang="en-US" sz="4000" b="1" i="1" dirty="0">
              <a:ln w="11430"/>
              <a:solidFill>
                <a:schemeClr val="bg1"/>
              </a:solidFill>
              <a:effectLst>
                <a:glow rad="63500">
                  <a:schemeClr val="tx1"/>
                </a:glow>
                <a:outerShdw blurRad="50800" dist="39000" dir="5460000" algn="tl">
                  <a:srgbClr val="000000">
                    <a:alpha val="38000"/>
                  </a:srgbClr>
                </a:outerShdw>
              </a:effectLst>
            </a:endParaRPr>
          </a:p>
        </p:txBody>
      </p:sp>
      <p:sp>
        <p:nvSpPr>
          <p:cNvPr id="8" name="Title 1"/>
          <p:cNvSpPr txBox="1">
            <a:spLocks/>
          </p:cNvSpPr>
          <p:nvPr/>
        </p:nvSpPr>
        <p:spPr>
          <a:xfrm>
            <a:off x="6019800" y="2895600"/>
            <a:ext cx="1524000" cy="990600"/>
          </a:xfrm>
          <a:prstGeom prst="rect">
            <a:avLst/>
          </a:prstGeom>
        </p:spPr>
        <p:txBody>
          <a:bodyPr vert="horz" lIns="91440" tIns="45720" rIns="91440" bIns="45720" rtlCol="0" anchor="ctr">
            <a:normAutofit/>
            <a:scene3d>
              <a:camera prst="orthographicFront"/>
              <a:lightRig rig="flat" dir="tl"/>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chemeClr val="bg1"/>
                </a:solidFill>
                <a:effectLst>
                  <a:glow rad="63500">
                    <a:schemeClr val="tx1"/>
                  </a:glow>
                  <a:outerShdw blurRad="50800" dist="39000" dir="5460000" algn="tl">
                    <a:srgbClr val="000000">
                      <a:alpha val="38000"/>
                    </a:srgbClr>
                  </a:outerShdw>
                </a:effectLst>
              </a:rPr>
              <a:t>new</a:t>
            </a:r>
            <a:endParaRPr lang="en-US" sz="4000" b="1" i="1" dirty="0">
              <a:ln w="11430"/>
              <a:solidFill>
                <a:schemeClr val="bg1"/>
              </a:solidFill>
              <a:effectLst>
                <a:glow rad="63500">
                  <a:schemeClr val="tx1"/>
                </a:glow>
                <a:outerShdw blurRad="50800" dist="39000" dir="5460000" algn="tl">
                  <a:srgbClr val="000000">
                    <a:alpha val="38000"/>
                  </a:srgbClr>
                </a:outerShdw>
              </a:effectLst>
            </a:endParaRPr>
          </a:p>
        </p:txBody>
      </p:sp>
      <p:sp>
        <p:nvSpPr>
          <p:cNvPr id="9" name="Title 1"/>
          <p:cNvSpPr txBox="1">
            <a:spLocks/>
          </p:cNvSpPr>
          <p:nvPr/>
        </p:nvSpPr>
        <p:spPr>
          <a:xfrm>
            <a:off x="6019800" y="4267200"/>
            <a:ext cx="1981200" cy="990600"/>
          </a:xfrm>
          <a:prstGeom prst="rect">
            <a:avLst/>
          </a:prstGeom>
        </p:spPr>
        <p:txBody>
          <a:bodyPr vert="horz" lIns="91440" tIns="45720" rIns="91440" bIns="45720" rtlCol="0" anchor="ctr">
            <a:normAutofit/>
            <a:scene3d>
              <a:camera prst="orthographicFront"/>
              <a:lightRig rig="flat" dir="tl"/>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chemeClr val="bg1"/>
                </a:solidFill>
                <a:effectLst>
                  <a:glow rad="63500">
                    <a:schemeClr val="tx1"/>
                  </a:glow>
                  <a:outerShdw blurRad="50800" dist="39000" dir="5460000" algn="tl">
                    <a:srgbClr val="000000">
                      <a:alpha val="38000"/>
                    </a:srgbClr>
                  </a:outerShdw>
                </a:effectLst>
              </a:rPr>
              <a:t>name</a:t>
            </a:r>
            <a:endParaRPr lang="en-US" sz="4000" b="1" i="1" dirty="0">
              <a:ln w="11430"/>
              <a:solidFill>
                <a:schemeClr val="bg1"/>
              </a:solidFill>
              <a:effectLst>
                <a:glow rad="63500">
                  <a:schemeClr val="tx1"/>
                </a:glow>
                <a:outerShdw blurRad="50800" dist="39000" dir="5460000" algn="tl">
                  <a:srgbClr val="000000">
                    <a:alpha val="38000"/>
                  </a:srgbClr>
                </a:outerShdw>
              </a:effectLst>
            </a:endParaRPr>
          </a:p>
        </p:txBody>
      </p:sp>
    </p:spTree>
    <p:extLst>
      <p:ext uri="{BB962C8B-B14F-4D97-AF65-F5344CB8AC3E}">
        <p14:creationId xmlns:p14="http://schemas.microsoft.com/office/powerpoint/2010/main" val="11185531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22" presetClass="entr" presetSubtype="8" fill="hold" grpId="0" nodeType="withEffect">
                                  <p:stCondLst>
                                    <p:cond delay="50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wipe(left)">
                                      <p:cBhvr>
                                        <p:cTn id="21" dur="500"/>
                                        <p:tgtEl>
                                          <p:spTgt spid="4">
                                            <p:txEl>
                                              <p:pRg st="1" end="1"/>
                                            </p:txEl>
                                          </p:spTgt>
                                        </p:tgtEl>
                                      </p:cBhvr>
                                    </p:animEffect>
                                  </p:childTnLst>
                                </p:cTn>
                              </p:par>
                              <p:par>
                                <p:cTn id="22" presetID="3" presetClass="emph" presetSubtype="2" fill="hold" nodeType="withEffect">
                                  <p:stCondLst>
                                    <p:cond delay="0"/>
                                  </p:stCondLst>
                                  <p:childTnLst>
                                    <p:animClr clrSpc="rgb" dir="cw">
                                      <p:cBhvr override="childStyle">
                                        <p:cTn id="23" dur="500" fill="hold"/>
                                        <p:tgtEl>
                                          <p:spTgt spid="4">
                                            <p:txEl>
                                              <p:pRg st="0" end="0"/>
                                            </p:txEl>
                                          </p:spTgt>
                                        </p:tgtEl>
                                        <p:attrNameLst>
                                          <p:attrName>style.color</p:attrName>
                                        </p:attrNameLst>
                                      </p:cBhvr>
                                      <p:to>
                                        <a:srgbClr val="E6CDFF"/>
                                      </p:to>
                                    </p:animClr>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wipe(left)">
                                      <p:cBhvr>
                                        <p:cTn id="28" dur="500"/>
                                        <p:tgtEl>
                                          <p:spTgt spid="4">
                                            <p:txEl>
                                              <p:pRg st="2" end="2"/>
                                            </p:txEl>
                                          </p:spTgt>
                                        </p:tgtEl>
                                      </p:cBhvr>
                                    </p:animEffect>
                                  </p:childTnLst>
                                </p:cTn>
                              </p:par>
                              <p:par>
                                <p:cTn id="29" presetID="3" presetClass="emph" presetSubtype="2" fill="hold" nodeType="withEffect">
                                  <p:stCondLst>
                                    <p:cond delay="0"/>
                                  </p:stCondLst>
                                  <p:childTnLst>
                                    <p:animClr clrSpc="rgb" dir="cw">
                                      <p:cBhvr override="childStyle">
                                        <p:cTn id="30" dur="500" fill="hold"/>
                                        <p:tgtEl>
                                          <p:spTgt spid="4">
                                            <p:txEl>
                                              <p:pRg st="1" end="1"/>
                                            </p:txEl>
                                          </p:spTgt>
                                        </p:tgtEl>
                                        <p:attrNameLst>
                                          <p:attrName>style.color</p:attrName>
                                        </p:attrNameLst>
                                      </p:cBhvr>
                                      <p:to>
                                        <a:srgbClr val="E6CDFF"/>
                                      </p:to>
                                    </p:animClr>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wipe(left)">
                                      <p:cBhvr>
                                        <p:cTn id="35" dur="500"/>
                                        <p:tgtEl>
                                          <p:spTgt spid="4">
                                            <p:txEl>
                                              <p:pRg st="3" end="3"/>
                                            </p:txEl>
                                          </p:spTgt>
                                        </p:tgtEl>
                                      </p:cBhvr>
                                    </p:animEffect>
                                  </p:childTnLst>
                                </p:cTn>
                              </p:par>
                              <p:par>
                                <p:cTn id="36" presetID="3" presetClass="emph" presetSubtype="2" fill="hold" nodeType="withEffect">
                                  <p:stCondLst>
                                    <p:cond delay="0"/>
                                  </p:stCondLst>
                                  <p:childTnLst>
                                    <p:animClr clrSpc="rgb" dir="cw">
                                      <p:cBhvr override="childStyle">
                                        <p:cTn id="37" dur="500" fill="hold"/>
                                        <p:tgtEl>
                                          <p:spTgt spid="4">
                                            <p:txEl>
                                              <p:pRg st="2" end="2"/>
                                            </p:txEl>
                                          </p:spTgt>
                                        </p:tgtEl>
                                        <p:attrNameLst>
                                          <p:attrName>style.color</p:attrName>
                                        </p:attrNameLst>
                                      </p:cBhvr>
                                      <p:to>
                                        <a:srgbClr val="E6CDFF"/>
                                      </p:to>
                                    </p:animClr>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wipe(left)">
                                      <p:cBhvr>
                                        <p:cTn id="42" dur="500"/>
                                        <p:tgtEl>
                                          <p:spTgt spid="4">
                                            <p:txEl>
                                              <p:pRg st="4" end="4"/>
                                            </p:txEl>
                                          </p:spTgt>
                                        </p:tgtEl>
                                      </p:cBhvr>
                                    </p:animEffect>
                                  </p:childTnLst>
                                </p:cTn>
                              </p:par>
                              <p:par>
                                <p:cTn id="43" presetID="3" presetClass="emph" presetSubtype="2" fill="hold" nodeType="withEffect">
                                  <p:stCondLst>
                                    <p:cond delay="0"/>
                                  </p:stCondLst>
                                  <p:childTnLst>
                                    <p:animClr clrSpc="rgb" dir="cw">
                                      <p:cBhvr override="childStyle">
                                        <p:cTn id="44" dur="500" fill="hold"/>
                                        <p:tgtEl>
                                          <p:spTgt spid="4">
                                            <p:txEl>
                                              <p:pRg st="3" end="3"/>
                                            </p:txEl>
                                          </p:spTgt>
                                        </p:tgtEl>
                                        <p:attrNameLst>
                                          <p:attrName>style.color</p:attrName>
                                        </p:attrNameLst>
                                      </p:cBhvr>
                                      <p:to>
                                        <a:srgbClr val="E6CDFF"/>
                                      </p:to>
                                    </p:animClr>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4">
                                            <p:txEl>
                                              <p:pRg st="5" end="5"/>
                                            </p:txEl>
                                          </p:spTgt>
                                        </p:tgtEl>
                                        <p:attrNameLst>
                                          <p:attrName>style.visibility</p:attrName>
                                        </p:attrNameLst>
                                      </p:cBhvr>
                                      <p:to>
                                        <p:strVal val="visible"/>
                                      </p:to>
                                    </p:set>
                                    <p:animEffect transition="in" filter="wipe(left)">
                                      <p:cBhvr>
                                        <p:cTn id="49" dur="500"/>
                                        <p:tgtEl>
                                          <p:spTgt spid="4">
                                            <p:txEl>
                                              <p:pRg st="5" end="5"/>
                                            </p:txEl>
                                          </p:spTgt>
                                        </p:tgtEl>
                                      </p:cBhvr>
                                    </p:animEffect>
                                  </p:childTnLst>
                                </p:cTn>
                              </p:par>
                              <p:par>
                                <p:cTn id="50" presetID="3" presetClass="emph" presetSubtype="2" fill="hold" nodeType="withEffect">
                                  <p:stCondLst>
                                    <p:cond delay="0"/>
                                  </p:stCondLst>
                                  <p:childTnLst>
                                    <p:animClr clrSpc="rgb" dir="cw">
                                      <p:cBhvr override="childStyle">
                                        <p:cTn id="51" dur="500" fill="hold"/>
                                        <p:tgtEl>
                                          <p:spTgt spid="4">
                                            <p:txEl>
                                              <p:pRg st="4" end="4"/>
                                            </p:txEl>
                                          </p:spTgt>
                                        </p:tgtEl>
                                        <p:attrNameLst>
                                          <p:attrName>style.color</p:attrName>
                                        </p:attrNameLst>
                                      </p:cBhvr>
                                      <p:to>
                                        <a:srgbClr val="E6CDFF"/>
                                      </p:to>
                                    </p:animClr>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4">
                                            <p:txEl>
                                              <p:pRg st="6" end="6"/>
                                            </p:txEl>
                                          </p:spTgt>
                                        </p:tgtEl>
                                        <p:attrNameLst>
                                          <p:attrName>style.visibility</p:attrName>
                                        </p:attrNameLst>
                                      </p:cBhvr>
                                      <p:to>
                                        <p:strVal val="visible"/>
                                      </p:to>
                                    </p:set>
                                    <p:animEffect transition="in" filter="wipe(left)">
                                      <p:cBhvr>
                                        <p:cTn id="56" dur="500"/>
                                        <p:tgtEl>
                                          <p:spTgt spid="4">
                                            <p:txEl>
                                              <p:pRg st="6" end="6"/>
                                            </p:txEl>
                                          </p:spTgt>
                                        </p:tgtEl>
                                      </p:cBhvr>
                                    </p:animEffect>
                                  </p:childTnLst>
                                </p:cTn>
                              </p:par>
                              <p:par>
                                <p:cTn id="57" presetID="3" presetClass="emph" presetSubtype="2" fill="hold" nodeType="withEffect">
                                  <p:stCondLst>
                                    <p:cond delay="0"/>
                                  </p:stCondLst>
                                  <p:childTnLst>
                                    <p:animClr clrSpc="rgb" dir="cw">
                                      <p:cBhvr override="childStyle">
                                        <p:cTn id="58" dur="500" fill="hold"/>
                                        <p:tgtEl>
                                          <p:spTgt spid="4">
                                            <p:txEl>
                                              <p:pRg st="5" end="5"/>
                                            </p:txEl>
                                          </p:spTgt>
                                        </p:tgtEl>
                                        <p:attrNameLst>
                                          <p:attrName>style.color</p:attrName>
                                        </p:attrNameLst>
                                      </p:cBhvr>
                                      <p:to>
                                        <a:srgbClr val="E6CDFF"/>
                                      </p:to>
                                    </p:animClr>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4">
                                            <p:txEl>
                                              <p:pRg st="7" end="7"/>
                                            </p:txEl>
                                          </p:spTgt>
                                        </p:tgtEl>
                                        <p:attrNameLst>
                                          <p:attrName>style.visibility</p:attrName>
                                        </p:attrNameLst>
                                      </p:cBhvr>
                                      <p:to>
                                        <p:strVal val="visible"/>
                                      </p:to>
                                    </p:set>
                                    <p:animEffect transition="in" filter="wipe(left)">
                                      <p:cBhvr>
                                        <p:cTn id="63" dur="500"/>
                                        <p:tgtEl>
                                          <p:spTgt spid="4">
                                            <p:txEl>
                                              <p:pRg st="7" end="7"/>
                                            </p:txEl>
                                          </p:spTgt>
                                        </p:tgtEl>
                                      </p:cBhvr>
                                    </p:animEffect>
                                  </p:childTnLst>
                                </p:cTn>
                              </p:par>
                              <p:par>
                                <p:cTn id="64" presetID="3" presetClass="emph" presetSubtype="2" fill="hold" nodeType="withEffect">
                                  <p:stCondLst>
                                    <p:cond delay="0"/>
                                  </p:stCondLst>
                                  <p:childTnLst>
                                    <p:animClr clrSpc="rgb" dir="cw">
                                      <p:cBhvr override="childStyle">
                                        <p:cTn id="65" dur="500" fill="hold"/>
                                        <p:tgtEl>
                                          <p:spTgt spid="4">
                                            <p:txEl>
                                              <p:pRg st="6" end="6"/>
                                            </p:txEl>
                                          </p:spTgt>
                                        </p:tgtEl>
                                        <p:attrNameLst>
                                          <p:attrName>style.color</p:attrName>
                                        </p:attrNameLst>
                                      </p:cBhvr>
                                      <p:to>
                                        <a:srgbClr val="E6CDFF"/>
                                      </p:to>
                                    </p:animClr>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4">
                                            <p:txEl>
                                              <p:pRg st="8" end="8"/>
                                            </p:txEl>
                                          </p:spTgt>
                                        </p:tgtEl>
                                        <p:attrNameLst>
                                          <p:attrName>style.visibility</p:attrName>
                                        </p:attrNameLst>
                                      </p:cBhvr>
                                      <p:to>
                                        <p:strVal val="visible"/>
                                      </p:to>
                                    </p:set>
                                    <p:animEffect transition="in" filter="wipe(left)">
                                      <p:cBhvr>
                                        <p:cTn id="70" dur="500"/>
                                        <p:tgtEl>
                                          <p:spTgt spid="4">
                                            <p:txEl>
                                              <p:pRg st="8" end="8"/>
                                            </p:txEl>
                                          </p:spTgt>
                                        </p:tgtEl>
                                      </p:cBhvr>
                                    </p:animEffect>
                                  </p:childTnLst>
                                </p:cTn>
                              </p:par>
                              <p:par>
                                <p:cTn id="71" presetID="3" presetClass="emph" presetSubtype="2" fill="hold" nodeType="withEffect">
                                  <p:stCondLst>
                                    <p:cond delay="0"/>
                                  </p:stCondLst>
                                  <p:childTnLst>
                                    <p:animClr clrSpc="rgb" dir="cw">
                                      <p:cBhvr override="childStyle">
                                        <p:cTn id="72" dur="500" fill="hold"/>
                                        <p:tgtEl>
                                          <p:spTgt spid="4">
                                            <p:txEl>
                                              <p:pRg st="7" end="7"/>
                                            </p:txEl>
                                          </p:spTgt>
                                        </p:tgtEl>
                                        <p:attrNameLst>
                                          <p:attrName>style.color</p:attrName>
                                        </p:attrNameLst>
                                      </p:cBhvr>
                                      <p:to>
                                        <a:srgbClr val="E6CDFF"/>
                                      </p:to>
                                    </p:animClr>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4">
                                            <p:txEl>
                                              <p:pRg st="9" end="9"/>
                                            </p:txEl>
                                          </p:spTgt>
                                        </p:tgtEl>
                                        <p:attrNameLst>
                                          <p:attrName>style.visibility</p:attrName>
                                        </p:attrNameLst>
                                      </p:cBhvr>
                                      <p:to>
                                        <p:strVal val="visible"/>
                                      </p:to>
                                    </p:set>
                                    <p:animEffect transition="in" filter="wipe(left)">
                                      <p:cBhvr>
                                        <p:cTn id="77" dur="500"/>
                                        <p:tgtEl>
                                          <p:spTgt spid="4">
                                            <p:txEl>
                                              <p:pRg st="9" end="9"/>
                                            </p:txEl>
                                          </p:spTgt>
                                        </p:tgtEl>
                                      </p:cBhvr>
                                    </p:animEffect>
                                  </p:childTnLst>
                                </p:cTn>
                              </p:par>
                              <p:par>
                                <p:cTn id="78" presetID="3" presetClass="emph" presetSubtype="2" fill="hold" nodeType="withEffect">
                                  <p:stCondLst>
                                    <p:cond delay="0"/>
                                  </p:stCondLst>
                                  <p:childTnLst>
                                    <p:animClr clrSpc="rgb" dir="cw">
                                      <p:cBhvr override="childStyle">
                                        <p:cTn id="79" dur="500" fill="hold"/>
                                        <p:tgtEl>
                                          <p:spTgt spid="4">
                                            <p:txEl>
                                              <p:pRg st="8" end="8"/>
                                            </p:txEl>
                                          </p:spTgt>
                                        </p:tgtEl>
                                        <p:attrNameLst>
                                          <p:attrName>style.color</p:attrName>
                                        </p:attrNameLst>
                                      </p:cBhvr>
                                      <p:to>
                                        <a:srgbClr val="E6CDFF"/>
                                      </p:to>
                                    </p:animClr>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4">
                                            <p:txEl>
                                              <p:pRg st="10" end="10"/>
                                            </p:txEl>
                                          </p:spTgt>
                                        </p:tgtEl>
                                        <p:attrNameLst>
                                          <p:attrName>style.visibility</p:attrName>
                                        </p:attrNameLst>
                                      </p:cBhvr>
                                      <p:to>
                                        <p:strVal val="visible"/>
                                      </p:to>
                                    </p:set>
                                    <p:animEffect transition="in" filter="wipe(left)">
                                      <p:cBhvr>
                                        <p:cTn id="84" dur="500"/>
                                        <p:tgtEl>
                                          <p:spTgt spid="4">
                                            <p:txEl>
                                              <p:pRg st="10" end="10"/>
                                            </p:txEl>
                                          </p:spTgt>
                                        </p:tgtEl>
                                      </p:cBhvr>
                                    </p:animEffect>
                                  </p:childTnLst>
                                </p:cTn>
                              </p:par>
                              <p:par>
                                <p:cTn id="85" presetID="3" presetClass="emph" presetSubtype="2" fill="hold" nodeType="withEffect">
                                  <p:stCondLst>
                                    <p:cond delay="0"/>
                                  </p:stCondLst>
                                  <p:childTnLst>
                                    <p:animClr clrSpc="rgb" dir="cw">
                                      <p:cBhvr override="childStyle">
                                        <p:cTn id="86" dur="500" fill="hold"/>
                                        <p:tgtEl>
                                          <p:spTgt spid="4">
                                            <p:txEl>
                                              <p:pRg st="9" end="9"/>
                                            </p:txEl>
                                          </p:spTgt>
                                        </p:tgtEl>
                                        <p:attrNameLst>
                                          <p:attrName>style.color</p:attrName>
                                        </p:attrNameLst>
                                      </p:cBhvr>
                                      <p:to>
                                        <a:srgbClr val="E6CDFF"/>
                                      </p:to>
                                    </p:animClr>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4">
                                            <p:txEl>
                                              <p:pRg st="11" end="11"/>
                                            </p:txEl>
                                          </p:spTgt>
                                        </p:tgtEl>
                                        <p:attrNameLst>
                                          <p:attrName>style.visibility</p:attrName>
                                        </p:attrNameLst>
                                      </p:cBhvr>
                                      <p:to>
                                        <p:strVal val="visible"/>
                                      </p:to>
                                    </p:set>
                                    <p:animEffect transition="in" filter="wipe(left)">
                                      <p:cBhvr>
                                        <p:cTn id="91" dur="500"/>
                                        <p:tgtEl>
                                          <p:spTgt spid="4">
                                            <p:txEl>
                                              <p:pRg st="11" end="11"/>
                                            </p:txEl>
                                          </p:spTgt>
                                        </p:tgtEl>
                                      </p:cBhvr>
                                    </p:animEffect>
                                  </p:childTnLst>
                                </p:cTn>
                              </p:par>
                              <p:par>
                                <p:cTn id="92" presetID="3" presetClass="emph" presetSubtype="2" fill="hold" nodeType="withEffect">
                                  <p:stCondLst>
                                    <p:cond delay="0"/>
                                  </p:stCondLst>
                                  <p:childTnLst>
                                    <p:animClr clrSpc="rgb" dir="cw">
                                      <p:cBhvr override="childStyle">
                                        <p:cTn id="93" dur="500" fill="hold"/>
                                        <p:tgtEl>
                                          <p:spTgt spid="4">
                                            <p:txEl>
                                              <p:pRg st="10" end="10"/>
                                            </p:txEl>
                                          </p:spTgt>
                                        </p:tgtEl>
                                        <p:attrNameLst>
                                          <p:attrName>style.color</p:attrName>
                                        </p:attrNameLst>
                                      </p:cBhvr>
                                      <p:to>
                                        <a:srgbClr val="E6CDFF"/>
                                      </p:to>
                                    </p:animClr>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4">
                                            <p:txEl>
                                              <p:pRg st="12" end="12"/>
                                            </p:txEl>
                                          </p:spTgt>
                                        </p:tgtEl>
                                        <p:attrNameLst>
                                          <p:attrName>style.visibility</p:attrName>
                                        </p:attrNameLst>
                                      </p:cBhvr>
                                      <p:to>
                                        <p:strVal val="visible"/>
                                      </p:to>
                                    </p:set>
                                    <p:animEffect transition="in" filter="wipe(left)">
                                      <p:cBhvr>
                                        <p:cTn id="98" dur="500"/>
                                        <p:tgtEl>
                                          <p:spTgt spid="4">
                                            <p:txEl>
                                              <p:pRg st="12" end="12"/>
                                            </p:txEl>
                                          </p:spTgt>
                                        </p:tgtEl>
                                      </p:cBhvr>
                                    </p:animEffect>
                                  </p:childTnLst>
                                </p:cTn>
                              </p:par>
                              <p:par>
                                <p:cTn id="99" presetID="3" presetClass="emph" presetSubtype="2" fill="hold" nodeType="withEffect">
                                  <p:stCondLst>
                                    <p:cond delay="0"/>
                                  </p:stCondLst>
                                  <p:childTnLst>
                                    <p:animClr clrSpc="rgb" dir="cw">
                                      <p:cBhvr override="childStyle">
                                        <p:cTn id="100" dur="500" fill="hold"/>
                                        <p:tgtEl>
                                          <p:spTgt spid="4">
                                            <p:txEl>
                                              <p:pRg st="11" end="11"/>
                                            </p:txEl>
                                          </p:spTgt>
                                        </p:tgtEl>
                                        <p:attrNameLst>
                                          <p:attrName>style.color</p:attrName>
                                        </p:attrNameLst>
                                      </p:cBhvr>
                                      <p:to>
                                        <a:srgbClr val="E6CDFF"/>
                                      </p:to>
                                    </p:animClr>
                                  </p:childTnLst>
                                </p:cTn>
                              </p:par>
                            </p:childTnLst>
                          </p:cTn>
                        </p:par>
                      </p:childTnLst>
                    </p:cTn>
                  </p:par>
                  <p:par>
                    <p:cTn id="101" fill="hold">
                      <p:stCondLst>
                        <p:cond delay="indefinite"/>
                      </p:stCondLst>
                      <p:childTnLst>
                        <p:par>
                          <p:cTn id="102" fill="hold">
                            <p:stCondLst>
                              <p:cond delay="0"/>
                            </p:stCondLst>
                            <p:childTnLst>
                              <p:par>
                                <p:cTn id="103" presetID="3" presetClass="emph" presetSubtype="2" fill="hold" nodeType="clickEffect">
                                  <p:stCondLst>
                                    <p:cond delay="0"/>
                                  </p:stCondLst>
                                  <p:childTnLst>
                                    <p:animClr clrSpc="rgb" dir="cw">
                                      <p:cBhvr override="childStyle">
                                        <p:cTn id="104" dur="500" fill="hold"/>
                                        <p:tgtEl>
                                          <p:spTgt spid="4">
                                            <p:txEl>
                                              <p:pRg st="12" end="12"/>
                                            </p:txEl>
                                          </p:spTgt>
                                        </p:tgtEl>
                                        <p:attrNameLst>
                                          <p:attrName>style.color</p:attrName>
                                        </p:attrNameLst>
                                      </p:cBhvr>
                                      <p:to>
                                        <a:srgbClr val="E6CDFF"/>
                                      </p:to>
                                    </p:animClr>
                                  </p:childTnLst>
                                </p:cTn>
                              </p:par>
                              <p:par>
                                <p:cTn id="105" presetID="0" presetClass="entr" presetSubtype="0" fill="hold" grpId="0" nodeType="withEffect">
                                  <p:stCondLst>
                                    <p:cond delay="600"/>
                                  </p:stCondLst>
                                  <p:childTnLst>
                                    <p:set>
                                      <p:cBhvr>
                                        <p:cTn id="106" dur="1" fill="hold">
                                          <p:stCondLst>
                                            <p:cond delay="0"/>
                                          </p:stCondLst>
                                        </p:cTn>
                                        <p:tgtEl>
                                          <p:spTgt spid="5"/>
                                        </p:tgtEl>
                                        <p:attrNameLst>
                                          <p:attrName>style.visibility</p:attrName>
                                        </p:attrNameLst>
                                      </p:cBhvr>
                                      <p:to>
                                        <p:strVal val="visible"/>
                                      </p:to>
                                    </p:set>
                                    <p:animEffect transition="in" filter="dissolve">
                                      <p:cBhvr>
                                        <p:cTn id="107" dur="1750">
                                          <p:stCondLst>
                                            <p:cond delay="0"/>
                                          </p:stCondLst>
                                        </p:cTn>
                                        <p:tgtEl>
                                          <p:spTgt spid="5"/>
                                        </p:tgtEl>
                                      </p:cBhvr>
                                    </p:animEffect>
                                    <p:anim to="" calcmode="lin" valueType="num">
                                      <p:cBhvr>
                                        <p:cTn id="108" dur="17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9" dur="17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10" fill="hold">
                      <p:stCondLst>
                        <p:cond delay="indefinite"/>
                      </p:stCondLst>
                      <p:childTnLst>
                        <p:par>
                          <p:cTn id="111" fill="hold">
                            <p:stCondLst>
                              <p:cond delay="0"/>
                            </p:stCondLst>
                            <p:childTnLst>
                              <p:par>
                                <p:cTn id="112" presetID="3" presetClass="emph" presetSubtype="10" fill="hold" grpId="1" nodeType="clickEffect">
                                  <p:stCondLst>
                                    <p:cond delay="0"/>
                                  </p:stCondLst>
                                  <p:childTnLst>
                                    <p:animClr clrSpc="hsl" dir="ccw">
                                      <p:cBhvr override="childStyle">
                                        <p:cTn id="113" dur="2000" fill="hold"/>
                                        <p:tgtEl>
                                          <p:spTgt spid="4">
                                            <p:txEl>
                                              <p:pRg st="0" end="0"/>
                                            </p:txEl>
                                          </p:spTgt>
                                        </p:tgtEl>
                                        <p:attrNameLst>
                                          <p:attrName>style.color</p:attrName>
                                        </p:attrNameLst>
                                      </p:cBhvr>
                                      <p:to>
                                        <a:srgbClr val="FFFF00"/>
                                      </p:to>
                                    </p:animClr>
                                  </p:childTnLst>
                                </p:cTn>
                              </p:par>
                              <p:par>
                                <p:cTn id="114" presetID="3" presetClass="emph" presetSubtype="10" fill="hold" grpId="1" nodeType="withEffect">
                                  <p:stCondLst>
                                    <p:cond delay="0"/>
                                  </p:stCondLst>
                                  <p:childTnLst>
                                    <p:animClr clrSpc="hsl" dir="ccw">
                                      <p:cBhvr override="childStyle">
                                        <p:cTn id="115" dur="2000" fill="hold"/>
                                        <p:tgtEl>
                                          <p:spTgt spid="4">
                                            <p:txEl>
                                              <p:pRg st="1" end="1"/>
                                            </p:txEl>
                                          </p:spTgt>
                                        </p:tgtEl>
                                        <p:attrNameLst>
                                          <p:attrName>style.color</p:attrName>
                                        </p:attrNameLst>
                                      </p:cBhvr>
                                      <p:to>
                                        <a:srgbClr val="FFFF00"/>
                                      </p:to>
                                    </p:animClr>
                                  </p:childTnLst>
                                </p:cTn>
                              </p:par>
                              <p:par>
                                <p:cTn id="116" presetID="3" presetClass="emph" presetSubtype="10" fill="hold" grpId="1" nodeType="withEffect">
                                  <p:stCondLst>
                                    <p:cond delay="0"/>
                                  </p:stCondLst>
                                  <p:childTnLst>
                                    <p:animClr clrSpc="hsl" dir="ccw">
                                      <p:cBhvr override="childStyle">
                                        <p:cTn id="117" dur="2000" fill="hold"/>
                                        <p:tgtEl>
                                          <p:spTgt spid="4">
                                            <p:txEl>
                                              <p:pRg st="2" end="2"/>
                                            </p:txEl>
                                          </p:spTgt>
                                        </p:tgtEl>
                                        <p:attrNameLst>
                                          <p:attrName>style.color</p:attrName>
                                        </p:attrNameLst>
                                      </p:cBhvr>
                                      <p:to>
                                        <a:srgbClr val="FFFF00"/>
                                      </p:to>
                                    </p:animClr>
                                  </p:childTnLst>
                                </p:cTn>
                              </p:par>
                              <p:par>
                                <p:cTn id="118" presetID="3" presetClass="emph" presetSubtype="10" fill="hold" grpId="1" nodeType="withEffect">
                                  <p:stCondLst>
                                    <p:cond delay="0"/>
                                  </p:stCondLst>
                                  <p:childTnLst>
                                    <p:animClr clrSpc="hsl" dir="ccw">
                                      <p:cBhvr override="childStyle">
                                        <p:cTn id="119" dur="2000" fill="hold"/>
                                        <p:tgtEl>
                                          <p:spTgt spid="4">
                                            <p:txEl>
                                              <p:pRg st="3" end="3"/>
                                            </p:txEl>
                                          </p:spTgt>
                                        </p:tgtEl>
                                        <p:attrNameLst>
                                          <p:attrName>style.color</p:attrName>
                                        </p:attrNameLst>
                                      </p:cBhvr>
                                      <p:to>
                                        <a:srgbClr val="FFFF00"/>
                                      </p:to>
                                    </p:animClr>
                                  </p:childTnLst>
                                </p:cTn>
                              </p:par>
                              <p:par>
                                <p:cTn id="120" presetID="3" presetClass="emph" presetSubtype="10" fill="hold" grpId="1" nodeType="withEffect">
                                  <p:stCondLst>
                                    <p:cond delay="0"/>
                                  </p:stCondLst>
                                  <p:childTnLst>
                                    <p:animClr clrSpc="hsl" dir="ccw">
                                      <p:cBhvr override="childStyle">
                                        <p:cTn id="121" dur="2000" fill="hold"/>
                                        <p:tgtEl>
                                          <p:spTgt spid="4">
                                            <p:txEl>
                                              <p:pRg st="4" end="4"/>
                                            </p:txEl>
                                          </p:spTgt>
                                        </p:tgtEl>
                                        <p:attrNameLst>
                                          <p:attrName>style.color</p:attrName>
                                        </p:attrNameLst>
                                      </p:cBhvr>
                                      <p:to>
                                        <a:srgbClr val="FFFF00"/>
                                      </p:to>
                                    </p:animClr>
                                  </p:childTnLst>
                                </p:cTn>
                              </p:par>
                              <p:par>
                                <p:cTn id="122" presetID="3" presetClass="emph" presetSubtype="10" fill="hold" grpId="1" nodeType="withEffect">
                                  <p:stCondLst>
                                    <p:cond delay="0"/>
                                  </p:stCondLst>
                                  <p:childTnLst>
                                    <p:animClr clrSpc="hsl" dir="ccw">
                                      <p:cBhvr override="childStyle">
                                        <p:cTn id="123" dur="2000" fill="hold"/>
                                        <p:tgtEl>
                                          <p:spTgt spid="4">
                                            <p:txEl>
                                              <p:pRg st="5" end="5"/>
                                            </p:txEl>
                                          </p:spTgt>
                                        </p:tgtEl>
                                        <p:attrNameLst>
                                          <p:attrName>style.color</p:attrName>
                                        </p:attrNameLst>
                                      </p:cBhvr>
                                      <p:to>
                                        <a:srgbClr val="FFFF00"/>
                                      </p:to>
                                    </p:animClr>
                                  </p:childTnLst>
                                </p:cTn>
                              </p:par>
                              <p:par>
                                <p:cTn id="124" presetID="3" presetClass="emph" presetSubtype="10" fill="hold" grpId="1" nodeType="withEffect">
                                  <p:stCondLst>
                                    <p:cond delay="0"/>
                                  </p:stCondLst>
                                  <p:childTnLst>
                                    <p:animClr clrSpc="hsl" dir="ccw">
                                      <p:cBhvr override="childStyle">
                                        <p:cTn id="125" dur="2000" fill="hold"/>
                                        <p:tgtEl>
                                          <p:spTgt spid="4">
                                            <p:txEl>
                                              <p:pRg st="6" end="6"/>
                                            </p:txEl>
                                          </p:spTgt>
                                        </p:tgtEl>
                                        <p:attrNameLst>
                                          <p:attrName>style.color</p:attrName>
                                        </p:attrNameLst>
                                      </p:cBhvr>
                                      <p:to>
                                        <a:srgbClr val="FFFF00"/>
                                      </p:to>
                                    </p:animClr>
                                  </p:childTnLst>
                                </p:cTn>
                              </p:par>
                              <p:par>
                                <p:cTn id="126" presetID="3" presetClass="emph" presetSubtype="10" fill="hold" grpId="1" nodeType="withEffect">
                                  <p:stCondLst>
                                    <p:cond delay="0"/>
                                  </p:stCondLst>
                                  <p:childTnLst>
                                    <p:animClr clrSpc="hsl" dir="ccw">
                                      <p:cBhvr override="childStyle">
                                        <p:cTn id="127" dur="2000" fill="hold"/>
                                        <p:tgtEl>
                                          <p:spTgt spid="4">
                                            <p:txEl>
                                              <p:pRg st="7" end="7"/>
                                            </p:txEl>
                                          </p:spTgt>
                                        </p:tgtEl>
                                        <p:attrNameLst>
                                          <p:attrName>style.color</p:attrName>
                                        </p:attrNameLst>
                                      </p:cBhvr>
                                      <p:to>
                                        <a:srgbClr val="FFFF00"/>
                                      </p:to>
                                    </p:animClr>
                                  </p:childTnLst>
                                </p:cTn>
                              </p:par>
                              <p:par>
                                <p:cTn id="128" presetID="3" presetClass="emph" presetSubtype="10" fill="hold" grpId="1" nodeType="withEffect">
                                  <p:stCondLst>
                                    <p:cond delay="0"/>
                                  </p:stCondLst>
                                  <p:childTnLst>
                                    <p:animClr clrSpc="hsl" dir="ccw">
                                      <p:cBhvr override="childStyle">
                                        <p:cTn id="129" dur="2000" fill="hold"/>
                                        <p:tgtEl>
                                          <p:spTgt spid="4">
                                            <p:txEl>
                                              <p:pRg st="8" end="8"/>
                                            </p:txEl>
                                          </p:spTgt>
                                        </p:tgtEl>
                                        <p:attrNameLst>
                                          <p:attrName>style.color</p:attrName>
                                        </p:attrNameLst>
                                      </p:cBhvr>
                                      <p:to>
                                        <a:srgbClr val="FFFF00"/>
                                      </p:to>
                                    </p:animClr>
                                  </p:childTnLst>
                                </p:cTn>
                              </p:par>
                              <p:par>
                                <p:cTn id="130" presetID="3" presetClass="emph" presetSubtype="10" fill="hold" grpId="1" nodeType="withEffect">
                                  <p:stCondLst>
                                    <p:cond delay="0"/>
                                  </p:stCondLst>
                                  <p:childTnLst>
                                    <p:animClr clrSpc="hsl" dir="ccw">
                                      <p:cBhvr override="childStyle">
                                        <p:cTn id="131" dur="2000" fill="hold"/>
                                        <p:tgtEl>
                                          <p:spTgt spid="4">
                                            <p:txEl>
                                              <p:pRg st="9" end="9"/>
                                            </p:txEl>
                                          </p:spTgt>
                                        </p:tgtEl>
                                        <p:attrNameLst>
                                          <p:attrName>style.color</p:attrName>
                                        </p:attrNameLst>
                                      </p:cBhvr>
                                      <p:to>
                                        <a:srgbClr val="FFFF00"/>
                                      </p:to>
                                    </p:animClr>
                                  </p:childTnLst>
                                </p:cTn>
                              </p:par>
                              <p:par>
                                <p:cTn id="132" presetID="3" presetClass="emph" presetSubtype="10" fill="hold" grpId="1" nodeType="withEffect">
                                  <p:stCondLst>
                                    <p:cond delay="0"/>
                                  </p:stCondLst>
                                  <p:childTnLst>
                                    <p:animClr clrSpc="hsl" dir="ccw">
                                      <p:cBhvr override="childStyle">
                                        <p:cTn id="133" dur="2000" fill="hold"/>
                                        <p:tgtEl>
                                          <p:spTgt spid="4">
                                            <p:txEl>
                                              <p:pRg st="10" end="10"/>
                                            </p:txEl>
                                          </p:spTgt>
                                        </p:tgtEl>
                                        <p:attrNameLst>
                                          <p:attrName>style.color</p:attrName>
                                        </p:attrNameLst>
                                      </p:cBhvr>
                                      <p:to>
                                        <a:srgbClr val="FFFF00"/>
                                      </p:to>
                                    </p:animClr>
                                  </p:childTnLst>
                                </p:cTn>
                              </p:par>
                              <p:par>
                                <p:cTn id="134" presetID="3" presetClass="emph" presetSubtype="10" fill="hold" grpId="1" nodeType="withEffect">
                                  <p:stCondLst>
                                    <p:cond delay="0"/>
                                  </p:stCondLst>
                                  <p:childTnLst>
                                    <p:animClr clrSpc="hsl" dir="ccw">
                                      <p:cBhvr override="childStyle">
                                        <p:cTn id="135" dur="2000" fill="hold"/>
                                        <p:tgtEl>
                                          <p:spTgt spid="4">
                                            <p:txEl>
                                              <p:pRg st="11" end="11"/>
                                            </p:txEl>
                                          </p:spTgt>
                                        </p:tgtEl>
                                        <p:attrNameLst>
                                          <p:attrName>style.color</p:attrName>
                                        </p:attrNameLst>
                                      </p:cBhvr>
                                      <p:to>
                                        <a:srgbClr val="FFFF00"/>
                                      </p:to>
                                    </p:animClr>
                                  </p:childTnLst>
                                </p:cTn>
                              </p:par>
                              <p:par>
                                <p:cTn id="136" presetID="3" presetClass="emph" presetSubtype="10" fill="hold" grpId="1" nodeType="withEffect">
                                  <p:stCondLst>
                                    <p:cond delay="0"/>
                                  </p:stCondLst>
                                  <p:childTnLst>
                                    <p:animClr clrSpc="hsl" dir="ccw">
                                      <p:cBhvr override="childStyle">
                                        <p:cTn id="137" dur="2000" fill="hold"/>
                                        <p:tgtEl>
                                          <p:spTgt spid="4">
                                            <p:txEl>
                                              <p:pRg st="12" end="12"/>
                                            </p:txEl>
                                          </p:spTgt>
                                        </p:tgtEl>
                                        <p:attrNameLst>
                                          <p:attrName>style.color</p:attrName>
                                        </p:attrNameLst>
                                      </p:cBhvr>
                                      <p:to>
                                        <a:srgbClr val="FFFF00"/>
                                      </p:to>
                                    </p:animClr>
                                  </p:childTnLst>
                                </p:cTn>
                              </p:par>
                            </p:childTnLst>
                          </p:cTn>
                        </p:par>
                        <p:par>
                          <p:cTn id="138" fill="hold">
                            <p:stCondLst>
                              <p:cond delay="2000"/>
                            </p:stCondLst>
                            <p:childTnLst>
                              <p:par>
                                <p:cTn id="139" presetID="0" presetClass="exit" presetSubtype="0" fill="hold" grpId="1" nodeType="afterEffect">
                                  <p:stCondLst>
                                    <p:cond delay="200"/>
                                  </p:stCondLst>
                                  <p:childTnLst>
                                    <p:set>
                                      <p:cBhvr>
                                        <p:cTn id="140" dur="1" fill="hold">
                                          <p:stCondLst>
                                            <p:cond delay="1999"/>
                                          </p:stCondLst>
                                        </p:cTn>
                                        <p:tgtEl>
                                          <p:spTgt spid="5"/>
                                        </p:tgtEl>
                                        <p:attrNameLst>
                                          <p:attrName>style.visibility</p:attrName>
                                        </p:attrNameLst>
                                      </p:cBhvr>
                                      <p:to>
                                        <p:strVal val="hidden"/>
                                      </p:to>
                                    </p:set>
                                    <p:animEffect transition="out" filter="dissolve">
                                      <p:cBhvr>
                                        <p:cTn id="141" dur="2000">
                                          <p:stCondLst>
                                            <p:cond delay="0"/>
                                          </p:stCondLst>
                                        </p:cTn>
                                        <p:tgtEl>
                                          <p:spTgt spid="5"/>
                                        </p:tgtEl>
                                      </p:cBhvr>
                                    </p:animEffect>
                                    <p:anim to="" calcmode="lin" valueType="num">
                                      <p:cBhvr>
                                        <p:cTn id="142" dur="20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43" dur="20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44" fill="hold">
                            <p:stCondLst>
                              <p:cond delay="4200"/>
                            </p:stCondLst>
                            <p:childTnLst>
                              <p:par>
                                <p:cTn id="145" presetID="23" presetClass="exit" presetSubtype="32" fill="hold" nodeType="afterEffect">
                                  <p:stCondLst>
                                    <p:cond delay="0"/>
                                  </p:stCondLst>
                                  <p:childTnLst>
                                    <p:anim calcmode="lin" valueType="num">
                                      <p:cBhvr>
                                        <p:cTn id="146" dur="1750"/>
                                        <p:tgtEl>
                                          <p:spTgt spid="4">
                                            <p:txEl>
                                              <p:pRg st="0" end="0"/>
                                            </p:txEl>
                                          </p:spTgt>
                                        </p:tgtEl>
                                        <p:attrNameLst>
                                          <p:attrName>ppt_w</p:attrName>
                                        </p:attrNameLst>
                                      </p:cBhvr>
                                      <p:tavLst>
                                        <p:tav tm="0">
                                          <p:val>
                                            <p:strVal val="ppt_w"/>
                                          </p:val>
                                        </p:tav>
                                        <p:tav tm="100000">
                                          <p:val>
                                            <p:fltVal val="0"/>
                                          </p:val>
                                        </p:tav>
                                      </p:tavLst>
                                    </p:anim>
                                    <p:anim calcmode="lin" valueType="num">
                                      <p:cBhvr>
                                        <p:cTn id="147" dur="1750"/>
                                        <p:tgtEl>
                                          <p:spTgt spid="4">
                                            <p:txEl>
                                              <p:pRg st="0" end="0"/>
                                            </p:txEl>
                                          </p:spTgt>
                                        </p:tgtEl>
                                        <p:attrNameLst>
                                          <p:attrName>ppt_h</p:attrName>
                                        </p:attrNameLst>
                                      </p:cBhvr>
                                      <p:tavLst>
                                        <p:tav tm="0">
                                          <p:val>
                                            <p:strVal val="ppt_h"/>
                                          </p:val>
                                        </p:tav>
                                        <p:tav tm="100000">
                                          <p:val>
                                            <p:fltVal val="0"/>
                                          </p:val>
                                        </p:tav>
                                      </p:tavLst>
                                    </p:anim>
                                    <p:set>
                                      <p:cBhvr>
                                        <p:cTn id="148" dur="1" fill="hold">
                                          <p:stCondLst>
                                            <p:cond delay="1749"/>
                                          </p:stCondLst>
                                        </p:cTn>
                                        <p:tgtEl>
                                          <p:spTgt spid="4">
                                            <p:txEl>
                                              <p:pRg st="0" end="0"/>
                                            </p:txEl>
                                          </p:spTgt>
                                        </p:tgtEl>
                                        <p:attrNameLst>
                                          <p:attrName>style.visibility</p:attrName>
                                        </p:attrNameLst>
                                      </p:cBhvr>
                                      <p:to>
                                        <p:strVal val="hidden"/>
                                      </p:to>
                                    </p:set>
                                  </p:childTnLst>
                                </p:cTn>
                              </p:par>
                              <p:par>
                                <p:cTn id="149" presetID="23" presetClass="exit" presetSubtype="32" fill="hold" nodeType="withEffect">
                                  <p:stCondLst>
                                    <p:cond delay="0"/>
                                  </p:stCondLst>
                                  <p:childTnLst>
                                    <p:anim calcmode="lin" valueType="num">
                                      <p:cBhvr>
                                        <p:cTn id="150" dur="1750"/>
                                        <p:tgtEl>
                                          <p:spTgt spid="4">
                                            <p:txEl>
                                              <p:pRg st="1" end="1"/>
                                            </p:txEl>
                                          </p:spTgt>
                                        </p:tgtEl>
                                        <p:attrNameLst>
                                          <p:attrName>ppt_w</p:attrName>
                                        </p:attrNameLst>
                                      </p:cBhvr>
                                      <p:tavLst>
                                        <p:tav tm="0">
                                          <p:val>
                                            <p:strVal val="ppt_w"/>
                                          </p:val>
                                        </p:tav>
                                        <p:tav tm="100000">
                                          <p:val>
                                            <p:fltVal val="0"/>
                                          </p:val>
                                        </p:tav>
                                      </p:tavLst>
                                    </p:anim>
                                    <p:anim calcmode="lin" valueType="num">
                                      <p:cBhvr>
                                        <p:cTn id="151" dur="1750"/>
                                        <p:tgtEl>
                                          <p:spTgt spid="4">
                                            <p:txEl>
                                              <p:pRg st="1" end="1"/>
                                            </p:txEl>
                                          </p:spTgt>
                                        </p:tgtEl>
                                        <p:attrNameLst>
                                          <p:attrName>ppt_h</p:attrName>
                                        </p:attrNameLst>
                                      </p:cBhvr>
                                      <p:tavLst>
                                        <p:tav tm="0">
                                          <p:val>
                                            <p:strVal val="ppt_h"/>
                                          </p:val>
                                        </p:tav>
                                        <p:tav tm="100000">
                                          <p:val>
                                            <p:fltVal val="0"/>
                                          </p:val>
                                        </p:tav>
                                      </p:tavLst>
                                    </p:anim>
                                    <p:set>
                                      <p:cBhvr>
                                        <p:cTn id="152" dur="1" fill="hold">
                                          <p:stCondLst>
                                            <p:cond delay="1749"/>
                                          </p:stCondLst>
                                        </p:cTn>
                                        <p:tgtEl>
                                          <p:spTgt spid="4">
                                            <p:txEl>
                                              <p:pRg st="1" end="1"/>
                                            </p:txEl>
                                          </p:spTgt>
                                        </p:tgtEl>
                                        <p:attrNameLst>
                                          <p:attrName>style.visibility</p:attrName>
                                        </p:attrNameLst>
                                      </p:cBhvr>
                                      <p:to>
                                        <p:strVal val="hidden"/>
                                      </p:to>
                                    </p:set>
                                  </p:childTnLst>
                                </p:cTn>
                              </p:par>
                              <p:par>
                                <p:cTn id="153" presetID="23" presetClass="exit" presetSubtype="32" fill="hold" nodeType="withEffect">
                                  <p:stCondLst>
                                    <p:cond delay="0"/>
                                  </p:stCondLst>
                                  <p:childTnLst>
                                    <p:anim calcmode="lin" valueType="num">
                                      <p:cBhvr>
                                        <p:cTn id="154" dur="1750"/>
                                        <p:tgtEl>
                                          <p:spTgt spid="4">
                                            <p:txEl>
                                              <p:pRg st="2" end="2"/>
                                            </p:txEl>
                                          </p:spTgt>
                                        </p:tgtEl>
                                        <p:attrNameLst>
                                          <p:attrName>ppt_w</p:attrName>
                                        </p:attrNameLst>
                                      </p:cBhvr>
                                      <p:tavLst>
                                        <p:tav tm="0">
                                          <p:val>
                                            <p:strVal val="ppt_w"/>
                                          </p:val>
                                        </p:tav>
                                        <p:tav tm="100000">
                                          <p:val>
                                            <p:fltVal val="0"/>
                                          </p:val>
                                        </p:tav>
                                      </p:tavLst>
                                    </p:anim>
                                    <p:anim calcmode="lin" valueType="num">
                                      <p:cBhvr>
                                        <p:cTn id="155" dur="1750"/>
                                        <p:tgtEl>
                                          <p:spTgt spid="4">
                                            <p:txEl>
                                              <p:pRg st="2" end="2"/>
                                            </p:txEl>
                                          </p:spTgt>
                                        </p:tgtEl>
                                        <p:attrNameLst>
                                          <p:attrName>ppt_h</p:attrName>
                                        </p:attrNameLst>
                                      </p:cBhvr>
                                      <p:tavLst>
                                        <p:tav tm="0">
                                          <p:val>
                                            <p:strVal val="ppt_h"/>
                                          </p:val>
                                        </p:tav>
                                        <p:tav tm="100000">
                                          <p:val>
                                            <p:fltVal val="0"/>
                                          </p:val>
                                        </p:tav>
                                      </p:tavLst>
                                    </p:anim>
                                    <p:set>
                                      <p:cBhvr>
                                        <p:cTn id="156" dur="1" fill="hold">
                                          <p:stCondLst>
                                            <p:cond delay="1749"/>
                                          </p:stCondLst>
                                        </p:cTn>
                                        <p:tgtEl>
                                          <p:spTgt spid="4">
                                            <p:txEl>
                                              <p:pRg st="2" end="2"/>
                                            </p:txEl>
                                          </p:spTgt>
                                        </p:tgtEl>
                                        <p:attrNameLst>
                                          <p:attrName>style.visibility</p:attrName>
                                        </p:attrNameLst>
                                      </p:cBhvr>
                                      <p:to>
                                        <p:strVal val="hidden"/>
                                      </p:to>
                                    </p:set>
                                  </p:childTnLst>
                                </p:cTn>
                              </p:par>
                              <p:par>
                                <p:cTn id="157" presetID="23" presetClass="exit" presetSubtype="32" fill="hold" nodeType="withEffect">
                                  <p:stCondLst>
                                    <p:cond delay="0"/>
                                  </p:stCondLst>
                                  <p:childTnLst>
                                    <p:anim calcmode="lin" valueType="num">
                                      <p:cBhvr>
                                        <p:cTn id="158" dur="1750"/>
                                        <p:tgtEl>
                                          <p:spTgt spid="4">
                                            <p:txEl>
                                              <p:pRg st="3" end="3"/>
                                            </p:txEl>
                                          </p:spTgt>
                                        </p:tgtEl>
                                        <p:attrNameLst>
                                          <p:attrName>ppt_w</p:attrName>
                                        </p:attrNameLst>
                                      </p:cBhvr>
                                      <p:tavLst>
                                        <p:tav tm="0">
                                          <p:val>
                                            <p:strVal val="ppt_w"/>
                                          </p:val>
                                        </p:tav>
                                        <p:tav tm="100000">
                                          <p:val>
                                            <p:fltVal val="0"/>
                                          </p:val>
                                        </p:tav>
                                      </p:tavLst>
                                    </p:anim>
                                    <p:anim calcmode="lin" valueType="num">
                                      <p:cBhvr>
                                        <p:cTn id="159" dur="1750"/>
                                        <p:tgtEl>
                                          <p:spTgt spid="4">
                                            <p:txEl>
                                              <p:pRg st="3" end="3"/>
                                            </p:txEl>
                                          </p:spTgt>
                                        </p:tgtEl>
                                        <p:attrNameLst>
                                          <p:attrName>ppt_h</p:attrName>
                                        </p:attrNameLst>
                                      </p:cBhvr>
                                      <p:tavLst>
                                        <p:tav tm="0">
                                          <p:val>
                                            <p:strVal val="ppt_h"/>
                                          </p:val>
                                        </p:tav>
                                        <p:tav tm="100000">
                                          <p:val>
                                            <p:fltVal val="0"/>
                                          </p:val>
                                        </p:tav>
                                      </p:tavLst>
                                    </p:anim>
                                    <p:set>
                                      <p:cBhvr>
                                        <p:cTn id="160" dur="1" fill="hold">
                                          <p:stCondLst>
                                            <p:cond delay="1749"/>
                                          </p:stCondLst>
                                        </p:cTn>
                                        <p:tgtEl>
                                          <p:spTgt spid="4">
                                            <p:txEl>
                                              <p:pRg st="3" end="3"/>
                                            </p:txEl>
                                          </p:spTgt>
                                        </p:tgtEl>
                                        <p:attrNameLst>
                                          <p:attrName>style.visibility</p:attrName>
                                        </p:attrNameLst>
                                      </p:cBhvr>
                                      <p:to>
                                        <p:strVal val="hidden"/>
                                      </p:to>
                                    </p:set>
                                  </p:childTnLst>
                                </p:cTn>
                              </p:par>
                              <p:par>
                                <p:cTn id="161" presetID="23" presetClass="exit" presetSubtype="32" fill="hold" nodeType="withEffect">
                                  <p:stCondLst>
                                    <p:cond delay="0"/>
                                  </p:stCondLst>
                                  <p:childTnLst>
                                    <p:anim calcmode="lin" valueType="num">
                                      <p:cBhvr>
                                        <p:cTn id="162" dur="1750"/>
                                        <p:tgtEl>
                                          <p:spTgt spid="4">
                                            <p:txEl>
                                              <p:pRg st="4" end="4"/>
                                            </p:txEl>
                                          </p:spTgt>
                                        </p:tgtEl>
                                        <p:attrNameLst>
                                          <p:attrName>ppt_w</p:attrName>
                                        </p:attrNameLst>
                                      </p:cBhvr>
                                      <p:tavLst>
                                        <p:tav tm="0">
                                          <p:val>
                                            <p:strVal val="ppt_w"/>
                                          </p:val>
                                        </p:tav>
                                        <p:tav tm="100000">
                                          <p:val>
                                            <p:fltVal val="0"/>
                                          </p:val>
                                        </p:tav>
                                      </p:tavLst>
                                    </p:anim>
                                    <p:anim calcmode="lin" valueType="num">
                                      <p:cBhvr>
                                        <p:cTn id="163" dur="1750"/>
                                        <p:tgtEl>
                                          <p:spTgt spid="4">
                                            <p:txEl>
                                              <p:pRg st="4" end="4"/>
                                            </p:txEl>
                                          </p:spTgt>
                                        </p:tgtEl>
                                        <p:attrNameLst>
                                          <p:attrName>ppt_h</p:attrName>
                                        </p:attrNameLst>
                                      </p:cBhvr>
                                      <p:tavLst>
                                        <p:tav tm="0">
                                          <p:val>
                                            <p:strVal val="ppt_h"/>
                                          </p:val>
                                        </p:tav>
                                        <p:tav tm="100000">
                                          <p:val>
                                            <p:fltVal val="0"/>
                                          </p:val>
                                        </p:tav>
                                      </p:tavLst>
                                    </p:anim>
                                    <p:set>
                                      <p:cBhvr>
                                        <p:cTn id="164" dur="1" fill="hold">
                                          <p:stCondLst>
                                            <p:cond delay="1749"/>
                                          </p:stCondLst>
                                        </p:cTn>
                                        <p:tgtEl>
                                          <p:spTgt spid="4">
                                            <p:txEl>
                                              <p:pRg st="4" end="4"/>
                                            </p:txEl>
                                          </p:spTgt>
                                        </p:tgtEl>
                                        <p:attrNameLst>
                                          <p:attrName>style.visibility</p:attrName>
                                        </p:attrNameLst>
                                      </p:cBhvr>
                                      <p:to>
                                        <p:strVal val="hidden"/>
                                      </p:to>
                                    </p:set>
                                  </p:childTnLst>
                                </p:cTn>
                              </p:par>
                              <p:par>
                                <p:cTn id="165" presetID="23" presetClass="exit" presetSubtype="32" fill="hold" nodeType="withEffect">
                                  <p:stCondLst>
                                    <p:cond delay="0"/>
                                  </p:stCondLst>
                                  <p:childTnLst>
                                    <p:anim calcmode="lin" valueType="num">
                                      <p:cBhvr>
                                        <p:cTn id="166" dur="1750"/>
                                        <p:tgtEl>
                                          <p:spTgt spid="4">
                                            <p:txEl>
                                              <p:pRg st="5" end="5"/>
                                            </p:txEl>
                                          </p:spTgt>
                                        </p:tgtEl>
                                        <p:attrNameLst>
                                          <p:attrName>ppt_w</p:attrName>
                                        </p:attrNameLst>
                                      </p:cBhvr>
                                      <p:tavLst>
                                        <p:tav tm="0">
                                          <p:val>
                                            <p:strVal val="ppt_w"/>
                                          </p:val>
                                        </p:tav>
                                        <p:tav tm="100000">
                                          <p:val>
                                            <p:fltVal val="0"/>
                                          </p:val>
                                        </p:tav>
                                      </p:tavLst>
                                    </p:anim>
                                    <p:anim calcmode="lin" valueType="num">
                                      <p:cBhvr>
                                        <p:cTn id="167" dur="1750"/>
                                        <p:tgtEl>
                                          <p:spTgt spid="4">
                                            <p:txEl>
                                              <p:pRg st="5" end="5"/>
                                            </p:txEl>
                                          </p:spTgt>
                                        </p:tgtEl>
                                        <p:attrNameLst>
                                          <p:attrName>ppt_h</p:attrName>
                                        </p:attrNameLst>
                                      </p:cBhvr>
                                      <p:tavLst>
                                        <p:tav tm="0">
                                          <p:val>
                                            <p:strVal val="ppt_h"/>
                                          </p:val>
                                        </p:tav>
                                        <p:tav tm="100000">
                                          <p:val>
                                            <p:fltVal val="0"/>
                                          </p:val>
                                        </p:tav>
                                      </p:tavLst>
                                    </p:anim>
                                    <p:set>
                                      <p:cBhvr>
                                        <p:cTn id="168" dur="1" fill="hold">
                                          <p:stCondLst>
                                            <p:cond delay="1749"/>
                                          </p:stCondLst>
                                        </p:cTn>
                                        <p:tgtEl>
                                          <p:spTgt spid="4">
                                            <p:txEl>
                                              <p:pRg st="5" end="5"/>
                                            </p:txEl>
                                          </p:spTgt>
                                        </p:tgtEl>
                                        <p:attrNameLst>
                                          <p:attrName>style.visibility</p:attrName>
                                        </p:attrNameLst>
                                      </p:cBhvr>
                                      <p:to>
                                        <p:strVal val="hidden"/>
                                      </p:to>
                                    </p:set>
                                  </p:childTnLst>
                                </p:cTn>
                              </p:par>
                              <p:par>
                                <p:cTn id="169" presetID="23" presetClass="exit" presetSubtype="32" fill="hold" nodeType="withEffect">
                                  <p:stCondLst>
                                    <p:cond delay="0"/>
                                  </p:stCondLst>
                                  <p:childTnLst>
                                    <p:anim calcmode="lin" valueType="num">
                                      <p:cBhvr>
                                        <p:cTn id="170" dur="1750"/>
                                        <p:tgtEl>
                                          <p:spTgt spid="4">
                                            <p:txEl>
                                              <p:pRg st="6" end="6"/>
                                            </p:txEl>
                                          </p:spTgt>
                                        </p:tgtEl>
                                        <p:attrNameLst>
                                          <p:attrName>ppt_w</p:attrName>
                                        </p:attrNameLst>
                                      </p:cBhvr>
                                      <p:tavLst>
                                        <p:tav tm="0">
                                          <p:val>
                                            <p:strVal val="ppt_w"/>
                                          </p:val>
                                        </p:tav>
                                        <p:tav tm="100000">
                                          <p:val>
                                            <p:fltVal val="0"/>
                                          </p:val>
                                        </p:tav>
                                      </p:tavLst>
                                    </p:anim>
                                    <p:anim calcmode="lin" valueType="num">
                                      <p:cBhvr>
                                        <p:cTn id="171" dur="1750"/>
                                        <p:tgtEl>
                                          <p:spTgt spid="4">
                                            <p:txEl>
                                              <p:pRg st="6" end="6"/>
                                            </p:txEl>
                                          </p:spTgt>
                                        </p:tgtEl>
                                        <p:attrNameLst>
                                          <p:attrName>ppt_h</p:attrName>
                                        </p:attrNameLst>
                                      </p:cBhvr>
                                      <p:tavLst>
                                        <p:tav tm="0">
                                          <p:val>
                                            <p:strVal val="ppt_h"/>
                                          </p:val>
                                        </p:tav>
                                        <p:tav tm="100000">
                                          <p:val>
                                            <p:fltVal val="0"/>
                                          </p:val>
                                        </p:tav>
                                      </p:tavLst>
                                    </p:anim>
                                    <p:set>
                                      <p:cBhvr>
                                        <p:cTn id="172" dur="1" fill="hold">
                                          <p:stCondLst>
                                            <p:cond delay="1749"/>
                                          </p:stCondLst>
                                        </p:cTn>
                                        <p:tgtEl>
                                          <p:spTgt spid="4">
                                            <p:txEl>
                                              <p:pRg st="6" end="6"/>
                                            </p:txEl>
                                          </p:spTgt>
                                        </p:tgtEl>
                                        <p:attrNameLst>
                                          <p:attrName>style.visibility</p:attrName>
                                        </p:attrNameLst>
                                      </p:cBhvr>
                                      <p:to>
                                        <p:strVal val="hidden"/>
                                      </p:to>
                                    </p:set>
                                  </p:childTnLst>
                                </p:cTn>
                              </p:par>
                              <p:par>
                                <p:cTn id="173" presetID="23" presetClass="exit" presetSubtype="32" fill="hold" nodeType="withEffect">
                                  <p:stCondLst>
                                    <p:cond delay="0"/>
                                  </p:stCondLst>
                                  <p:childTnLst>
                                    <p:anim calcmode="lin" valueType="num">
                                      <p:cBhvr>
                                        <p:cTn id="174" dur="1750"/>
                                        <p:tgtEl>
                                          <p:spTgt spid="4">
                                            <p:txEl>
                                              <p:pRg st="7" end="7"/>
                                            </p:txEl>
                                          </p:spTgt>
                                        </p:tgtEl>
                                        <p:attrNameLst>
                                          <p:attrName>ppt_w</p:attrName>
                                        </p:attrNameLst>
                                      </p:cBhvr>
                                      <p:tavLst>
                                        <p:tav tm="0">
                                          <p:val>
                                            <p:strVal val="ppt_w"/>
                                          </p:val>
                                        </p:tav>
                                        <p:tav tm="100000">
                                          <p:val>
                                            <p:fltVal val="0"/>
                                          </p:val>
                                        </p:tav>
                                      </p:tavLst>
                                    </p:anim>
                                    <p:anim calcmode="lin" valueType="num">
                                      <p:cBhvr>
                                        <p:cTn id="175" dur="1750"/>
                                        <p:tgtEl>
                                          <p:spTgt spid="4">
                                            <p:txEl>
                                              <p:pRg st="7" end="7"/>
                                            </p:txEl>
                                          </p:spTgt>
                                        </p:tgtEl>
                                        <p:attrNameLst>
                                          <p:attrName>ppt_h</p:attrName>
                                        </p:attrNameLst>
                                      </p:cBhvr>
                                      <p:tavLst>
                                        <p:tav tm="0">
                                          <p:val>
                                            <p:strVal val="ppt_h"/>
                                          </p:val>
                                        </p:tav>
                                        <p:tav tm="100000">
                                          <p:val>
                                            <p:fltVal val="0"/>
                                          </p:val>
                                        </p:tav>
                                      </p:tavLst>
                                    </p:anim>
                                    <p:set>
                                      <p:cBhvr>
                                        <p:cTn id="176" dur="1" fill="hold">
                                          <p:stCondLst>
                                            <p:cond delay="1749"/>
                                          </p:stCondLst>
                                        </p:cTn>
                                        <p:tgtEl>
                                          <p:spTgt spid="4">
                                            <p:txEl>
                                              <p:pRg st="7" end="7"/>
                                            </p:txEl>
                                          </p:spTgt>
                                        </p:tgtEl>
                                        <p:attrNameLst>
                                          <p:attrName>style.visibility</p:attrName>
                                        </p:attrNameLst>
                                      </p:cBhvr>
                                      <p:to>
                                        <p:strVal val="hidden"/>
                                      </p:to>
                                    </p:set>
                                  </p:childTnLst>
                                </p:cTn>
                              </p:par>
                              <p:par>
                                <p:cTn id="177" presetID="23" presetClass="exit" presetSubtype="32" fill="hold" nodeType="withEffect">
                                  <p:stCondLst>
                                    <p:cond delay="0"/>
                                  </p:stCondLst>
                                  <p:childTnLst>
                                    <p:anim calcmode="lin" valueType="num">
                                      <p:cBhvr>
                                        <p:cTn id="178" dur="1750"/>
                                        <p:tgtEl>
                                          <p:spTgt spid="4">
                                            <p:txEl>
                                              <p:pRg st="8" end="8"/>
                                            </p:txEl>
                                          </p:spTgt>
                                        </p:tgtEl>
                                        <p:attrNameLst>
                                          <p:attrName>ppt_w</p:attrName>
                                        </p:attrNameLst>
                                      </p:cBhvr>
                                      <p:tavLst>
                                        <p:tav tm="0">
                                          <p:val>
                                            <p:strVal val="ppt_w"/>
                                          </p:val>
                                        </p:tav>
                                        <p:tav tm="100000">
                                          <p:val>
                                            <p:fltVal val="0"/>
                                          </p:val>
                                        </p:tav>
                                      </p:tavLst>
                                    </p:anim>
                                    <p:anim calcmode="lin" valueType="num">
                                      <p:cBhvr>
                                        <p:cTn id="179" dur="1750"/>
                                        <p:tgtEl>
                                          <p:spTgt spid="4">
                                            <p:txEl>
                                              <p:pRg st="8" end="8"/>
                                            </p:txEl>
                                          </p:spTgt>
                                        </p:tgtEl>
                                        <p:attrNameLst>
                                          <p:attrName>ppt_h</p:attrName>
                                        </p:attrNameLst>
                                      </p:cBhvr>
                                      <p:tavLst>
                                        <p:tav tm="0">
                                          <p:val>
                                            <p:strVal val="ppt_h"/>
                                          </p:val>
                                        </p:tav>
                                        <p:tav tm="100000">
                                          <p:val>
                                            <p:fltVal val="0"/>
                                          </p:val>
                                        </p:tav>
                                      </p:tavLst>
                                    </p:anim>
                                    <p:set>
                                      <p:cBhvr>
                                        <p:cTn id="180" dur="1" fill="hold">
                                          <p:stCondLst>
                                            <p:cond delay="1749"/>
                                          </p:stCondLst>
                                        </p:cTn>
                                        <p:tgtEl>
                                          <p:spTgt spid="4">
                                            <p:txEl>
                                              <p:pRg st="8" end="8"/>
                                            </p:txEl>
                                          </p:spTgt>
                                        </p:tgtEl>
                                        <p:attrNameLst>
                                          <p:attrName>style.visibility</p:attrName>
                                        </p:attrNameLst>
                                      </p:cBhvr>
                                      <p:to>
                                        <p:strVal val="hidden"/>
                                      </p:to>
                                    </p:set>
                                  </p:childTnLst>
                                </p:cTn>
                              </p:par>
                              <p:par>
                                <p:cTn id="181" presetID="23" presetClass="exit" presetSubtype="32" fill="hold" nodeType="withEffect">
                                  <p:stCondLst>
                                    <p:cond delay="0"/>
                                  </p:stCondLst>
                                  <p:childTnLst>
                                    <p:anim calcmode="lin" valueType="num">
                                      <p:cBhvr>
                                        <p:cTn id="182" dur="1750"/>
                                        <p:tgtEl>
                                          <p:spTgt spid="4">
                                            <p:txEl>
                                              <p:pRg st="9" end="9"/>
                                            </p:txEl>
                                          </p:spTgt>
                                        </p:tgtEl>
                                        <p:attrNameLst>
                                          <p:attrName>ppt_w</p:attrName>
                                        </p:attrNameLst>
                                      </p:cBhvr>
                                      <p:tavLst>
                                        <p:tav tm="0">
                                          <p:val>
                                            <p:strVal val="ppt_w"/>
                                          </p:val>
                                        </p:tav>
                                        <p:tav tm="100000">
                                          <p:val>
                                            <p:fltVal val="0"/>
                                          </p:val>
                                        </p:tav>
                                      </p:tavLst>
                                    </p:anim>
                                    <p:anim calcmode="lin" valueType="num">
                                      <p:cBhvr>
                                        <p:cTn id="183" dur="1750"/>
                                        <p:tgtEl>
                                          <p:spTgt spid="4">
                                            <p:txEl>
                                              <p:pRg st="9" end="9"/>
                                            </p:txEl>
                                          </p:spTgt>
                                        </p:tgtEl>
                                        <p:attrNameLst>
                                          <p:attrName>ppt_h</p:attrName>
                                        </p:attrNameLst>
                                      </p:cBhvr>
                                      <p:tavLst>
                                        <p:tav tm="0">
                                          <p:val>
                                            <p:strVal val="ppt_h"/>
                                          </p:val>
                                        </p:tav>
                                        <p:tav tm="100000">
                                          <p:val>
                                            <p:fltVal val="0"/>
                                          </p:val>
                                        </p:tav>
                                      </p:tavLst>
                                    </p:anim>
                                    <p:set>
                                      <p:cBhvr>
                                        <p:cTn id="184" dur="1" fill="hold">
                                          <p:stCondLst>
                                            <p:cond delay="1749"/>
                                          </p:stCondLst>
                                        </p:cTn>
                                        <p:tgtEl>
                                          <p:spTgt spid="4">
                                            <p:txEl>
                                              <p:pRg st="9" end="9"/>
                                            </p:txEl>
                                          </p:spTgt>
                                        </p:tgtEl>
                                        <p:attrNameLst>
                                          <p:attrName>style.visibility</p:attrName>
                                        </p:attrNameLst>
                                      </p:cBhvr>
                                      <p:to>
                                        <p:strVal val="hidden"/>
                                      </p:to>
                                    </p:set>
                                  </p:childTnLst>
                                </p:cTn>
                              </p:par>
                              <p:par>
                                <p:cTn id="185" presetID="23" presetClass="exit" presetSubtype="32" fill="hold" nodeType="withEffect">
                                  <p:stCondLst>
                                    <p:cond delay="0"/>
                                  </p:stCondLst>
                                  <p:childTnLst>
                                    <p:anim calcmode="lin" valueType="num">
                                      <p:cBhvr>
                                        <p:cTn id="186" dur="1750"/>
                                        <p:tgtEl>
                                          <p:spTgt spid="4">
                                            <p:txEl>
                                              <p:pRg st="10" end="10"/>
                                            </p:txEl>
                                          </p:spTgt>
                                        </p:tgtEl>
                                        <p:attrNameLst>
                                          <p:attrName>ppt_w</p:attrName>
                                        </p:attrNameLst>
                                      </p:cBhvr>
                                      <p:tavLst>
                                        <p:tav tm="0">
                                          <p:val>
                                            <p:strVal val="ppt_w"/>
                                          </p:val>
                                        </p:tav>
                                        <p:tav tm="100000">
                                          <p:val>
                                            <p:fltVal val="0"/>
                                          </p:val>
                                        </p:tav>
                                      </p:tavLst>
                                    </p:anim>
                                    <p:anim calcmode="lin" valueType="num">
                                      <p:cBhvr>
                                        <p:cTn id="187" dur="1750"/>
                                        <p:tgtEl>
                                          <p:spTgt spid="4">
                                            <p:txEl>
                                              <p:pRg st="10" end="10"/>
                                            </p:txEl>
                                          </p:spTgt>
                                        </p:tgtEl>
                                        <p:attrNameLst>
                                          <p:attrName>ppt_h</p:attrName>
                                        </p:attrNameLst>
                                      </p:cBhvr>
                                      <p:tavLst>
                                        <p:tav tm="0">
                                          <p:val>
                                            <p:strVal val="ppt_h"/>
                                          </p:val>
                                        </p:tav>
                                        <p:tav tm="100000">
                                          <p:val>
                                            <p:fltVal val="0"/>
                                          </p:val>
                                        </p:tav>
                                      </p:tavLst>
                                    </p:anim>
                                    <p:set>
                                      <p:cBhvr>
                                        <p:cTn id="188" dur="1" fill="hold">
                                          <p:stCondLst>
                                            <p:cond delay="1749"/>
                                          </p:stCondLst>
                                        </p:cTn>
                                        <p:tgtEl>
                                          <p:spTgt spid="4">
                                            <p:txEl>
                                              <p:pRg st="10" end="10"/>
                                            </p:txEl>
                                          </p:spTgt>
                                        </p:tgtEl>
                                        <p:attrNameLst>
                                          <p:attrName>style.visibility</p:attrName>
                                        </p:attrNameLst>
                                      </p:cBhvr>
                                      <p:to>
                                        <p:strVal val="hidden"/>
                                      </p:to>
                                    </p:set>
                                  </p:childTnLst>
                                </p:cTn>
                              </p:par>
                              <p:par>
                                <p:cTn id="189" presetID="23" presetClass="exit" presetSubtype="32" fill="hold" nodeType="withEffect">
                                  <p:stCondLst>
                                    <p:cond delay="0"/>
                                  </p:stCondLst>
                                  <p:childTnLst>
                                    <p:anim calcmode="lin" valueType="num">
                                      <p:cBhvr>
                                        <p:cTn id="190" dur="1750"/>
                                        <p:tgtEl>
                                          <p:spTgt spid="4">
                                            <p:txEl>
                                              <p:pRg st="11" end="11"/>
                                            </p:txEl>
                                          </p:spTgt>
                                        </p:tgtEl>
                                        <p:attrNameLst>
                                          <p:attrName>ppt_w</p:attrName>
                                        </p:attrNameLst>
                                      </p:cBhvr>
                                      <p:tavLst>
                                        <p:tav tm="0">
                                          <p:val>
                                            <p:strVal val="ppt_w"/>
                                          </p:val>
                                        </p:tav>
                                        <p:tav tm="100000">
                                          <p:val>
                                            <p:fltVal val="0"/>
                                          </p:val>
                                        </p:tav>
                                      </p:tavLst>
                                    </p:anim>
                                    <p:anim calcmode="lin" valueType="num">
                                      <p:cBhvr>
                                        <p:cTn id="191" dur="1750"/>
                                        <p:tgtEl>
                                          <p:spTgt spid="4">
                                            <p:txEl>
                                              <p:pRg st="11" end="11"/>
                                            </p:txEl>
                                          </p:spTgt>
                                        </p:tgtEl>
                                        <p:attrNameLst>
                                          <p:attrName>ppt_h</p:attrName>
                                        </p:attrNameLst>
                                      </p:cBhvr>
                                      <p:tavLst>
                                        <p:tav tm="0">
                                          <p:val>
                                            <p:strVal val="ppt_h"/>
                                          </p:val>
                                        </p:tav>
                                        <p:tav tm="100000">
                                          <p:val>
                                            <p:fltVal val="0"/>
                                          </p:val>
                                        </p:tav>
                                      </p:tavLst>
                                    </p:anim>
                                    <p:set>
                                      <p:cBhvr>
                                        <p:cTn id="192" dur="1" fill="hold">
                                          <p:stCondLst>
                                            <p:cond delay="1749"/>
                                          </p:stCondLst>
                                        </p:cTn>
                                        <p:tgtEl>
                                          <p:spTgt spid="4">
                                            <p:txEl>
                                              <p:pRg st="11" end="11"/>
                                            </p:txEl>
                                          </p:spTgt>
                                        </p:tgtEl>
                                        <p:attrNameLst>
                                          <p:attrName>style.visibility</p:attrName>
                                        </p:attrNameLst>
                                      </p:cBhvr>
                                      <p:to>
                                        <p:strVal val="hidden"/>
                                      </p:to>
                                    </p:set>
                                  </p:childTnLst>
                                </p:cTn>
                              </p:par>
                              <p:par>
                                <p:cTn id="193" presetID="23" presetClass="exit" presetSubtype="32" fill="hold" nodeType="withEffect">
                                  <p:stCondLst>
                                    <p:cond delay="0"/>
                                  </p:stCondLst>
                                  <p:childTnLst>
                                    <p:anim calcmode="lin" valueType="num">
                                      <p:cBhvr>
                                        <p:cTn id="194" dur="1750"/>
                                        <p:tgtEl>
                                          <p:spTgt spid="4">
                                            <p:txEl>
                                              <p:pRg st="12" end="12"/>
                                            </p:txEl>
                                          </p:spTgt>
                                        </p:tgtEl>
                                        <p:attrNameLst>
                                          <p:attrName>ppt_w</p:attrName>
                                        </p:attrNameLst>
                                      </p:cBhvr>
                                      <p:tavLst>
                                        <p:tav tm="0">
                                          <p:val>
                                            <p:strVal val="ppt_w"/>
                                          </p:val>
                                        </p:tav>
                                        <p:tav tm="100000">
                                          <p:val>
                                            <p:fltVal val="0"/>
                                          </p:val>
                                        </p:tav>
                                      </p:tavLst>
                                    </p:anim>
                                    <p:anim calcmode="lin" valueType="num">
                                      <p:cBhvr>
                                        <p:cTn id="195" dur="1750"/>
                                        <p:tgtEl>
                                          <p:spTgt spid="4">
                                            <p:txEl>
                                              <p:pRg st="12" end="12"/>
                                            </p:txEl>
                                          </p:spTgt>
                                        </p:tgtEl>
                                        <p:attrNameLst>
                                          <p:attrName>ppt_h</p:attrName>
                                        </p:attrNameLst>
                                      </p:cBhvr>
                                      <p:tavLst>
                                        <p:tav tm="0">
                                          <p:val>
                                            <p:strVal val="ppt_h"/>
                                          </p:val>
                                        </p:tav>
                                        <p:tav tm="100000">
                                          <p:val>
                                            <p:fltVal val="0"/>
                                          </p:val>
                                        </p:tav>
                                      </p:tavLst>
                                    </p:anim>
                                    <p:set>
                                      <p:cBhvr>
                                        <p:cTn id="196" dur="1" fill="hold">
                                          <p:stCondLst>
                                            <p:cond delay="1749"/>
                                          </p:stCondLst>
                                        </p:cTn>
                                        <p:tgtEl>
                                          <p:spTgt spid="4">
                                            <p:txEl>
                                              <p:pRg st="12" end="12"/>
                                            </p:txEl>
                                          </p:spTgt>
                                        </p:tgtEl>
                                        <p:attrNameLst>
                                          <p:attrName>style.visibility</p:attrName>
                                        </p:attrNameLst>
                                      </p:cBhvr>
                                      <p:to>
                                        <p:strVal val="hidden"/>
                                      </p:to>
                                    </p:set>
                                  </p:childTnLst>
                                </p:cTn>
                              </p:par>
                              <p:par>
                                <p:cTn id="197" presetID="0" presetClass="path" presetSubtype="0" accel="50000" decel="50000" fill="hold" nodeType="withEffect">
                                  <p:stCondLst>
                                    <p:cond delay="0"/>
                                  </p:stCondLst>
                                  <p:childTnLst>
                                    <p:animMotion origin="layout" path="M 3.61111E-6 -1.90564E-6 L 0.23923 0.21277 " pathEditMode="relative" rAng="0" ptsTypes="AA">
                                      <p:cBhvr>
                                        <p:cTn id="198" dur="1750" fill="hold"/>
                                        <p:tgtEl>
                                          <p:spTgt spid="4">
                                            <p:txEl>
                                              <p:pRg st="0" end="0"/>
                                            </p:txEl>
                                          </p:spTgt>
                                        </p:tgtEl>
                                        <p:attrNameLst>
                                          <p:attrName>ppt_x</p:attrName>
                                          <p:attrName>ppt_y</p:attrName>
                                        </p:attrNameLst>
                                      </p:cBhvr>
                                      <p:rCtr x="11962" y="10638"/>
                                    </p:animMotion>
                                  </p:childTnLst>
                                </p:cTn>
                              </p:par>
                              <p:par>
                                <p:cTn id="199" presetID="0" presetClass="path" presetSubtype="0" accel="50000" decel="50000" fill="hold" nodeType="withEffect">
                                  <p:stCondLst>
                                    <p:cond delay="0"/>
                                  </p:stCondLst>
                                  <p:childTnLst>
                                    <p:animMotion origin="layout" path="M -4.72222E-6 3.09898E-6 L 0.21511 0.14616 " pathEditMode="relative" rAng="0" ptsTypes="AA">
                                      <p:cBhvr>
                                        <p:cTn id="200" dur="1750" fill="hold"/>
                                        <p:tgtEl>
                                          <p:spTgt spid="4">
                                            <p:txEl>
                                              <p:pRg st="1" end="1"/>
                                            </p:txEl>
                                          </p:spTgt>
                                        </p:tgtEl>
                                        <p:attrNameLst>
                                          <p:attrName>ppt_x</p:attrName>
                                          <p:attrName>ppt_y</p:attrName>
                                        </p:attrNameLst>
                                      </p:cBhvr>
                                      <p:rCtr x="10747" y="7308"/>
                                    </p:animMotion>
                                  </p:childTnLst>
                                </p:cTn>
                              </p:par>
                              <p:par>
                                <p:cTn id="201" presetID="0" presetClass="path" presetSubtype="0" accel="50000" decel="50000" fill="hold" nodeType="withEffect">
                                  <p:stCondLst>
                                    <p:cond delay="0"/>
                                  </p:stCondLst>
                                  <p:childTnLst>
                                    <p:animMotion origin="layout" path="M 2.77778E-6 1.3506E-6 L 0.2335 0.07447 " pathEditMode="relative" rAng="0" ptsTypes="AA">
                                      <p:cBhvr>
                                        <p:cTn id="202" dur="1750" fill="hold"/>
                                        <p:tgtEl>
                                          <p:spTgt spid="4">
                                            <p:txEl>
                                              <p:pRg st="2" end="2"/>
                                            </p:txEl>
                                          </p:spTgt>
                                        </p:tgtEl>
                                        <p:attrNameLst>
                                          <p:attrName>ppt_x</p:attrName>
                                          <p:attrName>ppt_y</p:attrName>
                                        </p:attrNameLst>
                                      </p:cBhvr>
                                      <p:rCtr x="11667" y="3723"/>
                                    </p:animMotion>
                                  </p:childTnLst>
                                </p:cTn>
                              </p:par>
                              <p:par>
                                <p:cTn id="203" presetID="0" presetClass="path" presetSubtype="0" accel="50000" decel="50000" fill="hold" nodeType="withEffect">
                                  <p:stCondLst>
                                    <p:cond delay="0"/>
                                  </p:stCondLst>
                                  <p:childTnLst>
                                    <p:animMotion origin="layout" path="M 5.55556E-7 -3.9778E-7 L 0.21632 0.00116 " pathEditMode="relative" rAng="0" ptsTypes="AA">
                                      <p:cBhvr>
                                        <p:cTn id="204" dur="1750" fill="hold"/>
                                        <p:tgtEl>
                                          <p:spTgt spid="4">
                                            <p:txEl>
                                              <p:pRg st="3" end="3"/>
                                            </p:txEl>
                                          </p:spTgt>
                                        </p:tgtEl>
                                        <p:attrNameLst>
                                          <p:attrName>ppt_x</p:attrName>
                                          <p:attrName>ppt_y</p:attrName>
                                        </p:attrNameLst>
                                      </p:cBhvr>
                                      <p:rCtr x="10816" y="46"/>
                                    </p:animMotion>
                                  </p:childTnLst>
                                </p:cTn>
                              </p:par>
                              <p:par>
                                <p:cTn id="205" presetID="0" presetClass="path" presetSubtype="0" accel="50000" decel="50000" fill="hold" nodeType="withEffect">
                                  <p:stCondLst>
                                    <p:cond delay="0"/>
                                  </p:stCondLst>
                                  <p:childTnLst>
                                    <p:animMotion origin="layout" path="M -1.38889E-6 0.00023 L 0.22604 -0.07516 " pathEditMode="relative" rAng="0" ptsTypes="AA">
                                      <p:cBhvr>
                                        <p:cTn id="206" dur="1750" fill="hold"/>
                                        <p:tgtEl>
                                          <p:spTgt spid="4">
                                            <p:txEl>
                                              <p:pRg st="4" end="4"/>
                                            </p:txEl>
                                          </p:spTgt>
                                        </p:tgtEl>
                                        <p:attrNameLst>
                                          <p:attrName>ppt_x</p:attrName>
                                          <p:attrName>ppt_y</p:attrName>
                                        </p:attrNameLst>
                                      </p:cBhvr>
                                      <p:rCtr x="11302" y="-3770"/>
                                    </p:animMotion>
                                  </p:childTnLst>
                                </p:cTn>
                              </p:par>
                              <p:par>
                                <p:cTn id="207" presetID="0" presetClass="path" presetSubtype="0" accel="50000" decel="50000" fill="hold" nodeType="withEffect">
                                  <p:stCondLst>
                                    <p:cond delay="0"/>
                                  </p:stCondLst>
                                  <p:childTnLst>
                                    <p:animMotion origin="layout" path="M 3.61111E-6 0.00023 L 0.40902 -0.14685 " pathEditMode="relative" rAng="0" ptsTypes="AA">
                                      <p:cBhvr>
                                        <p:cTn id="208" dur="1750" fill="hold"/>
                                        <p:tgtEl>
                                          <p:spTgt spid="4">
                                            <p:txEl>
                                              <p:pRg st="5" end="5"/>
                                            </p:txEl>
                                          </p:spTgt>
                                        </p:tgtEl>
                                        <p:attrNameLst>
                                          <p:attrName>ppt_x</p:attrName>
                                          <p:attrName>ppt_y</p:attrName>
                                        </p:attrNameLst>
                                      </p:cBhvr>
                                      <p:rCtr x="20451" y="-7354"/>
                                    </p:animMotion>
                                  </p:childTnLst>
                                </p:cTn>
                              </p:par>
                              <p:par>
                                <p:cTn id="209" presetID="0" presetClass="path" presetSubtype="0" accel="50000" decel="50000" fill="hold" nodeType="withEffect">
                                  <p:stCondLst>
                                    <p:cond delay="0"/>
                                  </p:stCondLst>
                                  <p:childTnLst>
                                    <p:animMotion origin="layout" path="M 3.88889E-6 0.00024 L 0.25972 -0.22016 " pathEditMode="relative" rAng="0" ptsTypes="AA">
                                      <p:cBhvr>
                                        <p:cTn id="210" dur="1750" fill="hold"/>
                                        <p:tgtEl>
                                          <p:spTgt spid="4">
                                            <p:txEl>
                                              <p:pRg st="6" end="6"/>
                                            </p:txEl>
                                          </p:spTgt>
                                        </p:tgtEl>
                                        <p:attrNameLst>
                                          <p:attrName>ppt_x</p:attrName>
                                          <p:attrName>ppt_y</p:attrName>
                                        </p:attrNameLst>
                                      </p:cBhvr>
                                      <p:rCtr x="12986" y="-11031"/>
                                    </p:animMotion>
                                  </p:childTnLst>
                                </p:cTn>
                              </p:par>
                              <p:par>
                                <p:cTn id="211" presetID="0" presetClass="path" presetSubtype="0" accel="50000" decel="50000" fill="hold" nodeType="withEffect">
                                  <p:stCondLst>
                                    <p:cond delay="0"/>
                                  </p:stCondLst>
                                  <p:childTnLst>
                                    <p:animMotion origin="layout" path="M 0 0.00023 L 0.24392 -0.29348 " pathEditMode="relative" rAng="0" ptsTypes="AA">
                                      <p:cBhvr>
                                        <p:cTn id="212" dur="1750" fill="hold"/>
                                        <p:tgtEl>
                                          <p:spTgt spid="4">
                                            <p:txEl>
                                              <p:pRg st="7" end="7"/>
                                            </p:txEl>
                                          </p:spTgt>
                                        </p:tgtEl>
                                        <p:attrNameLst>
                                          <p:attrName>ppt_x</p:attrName>
                                          <p:attrName>ppt_y</p:attrName>
                                        </p:attrNameLst>
                                      </p:cBhvr>
                                      <p:rCtr x="12188" y="-14685"/>
                                    </p:animMotion>
                                  </p:childTnLst>
                                </p:cTn>
                              </p:par>
                              <p:par>
                                <p:cTn id="213" presetID="0" presetClass="path" presetSubtype="0" accel="50000" decel="50000" fill="hold" nodeType="withEffect">
                                  <p:stCondLst>
                                    <p:cond delay="0"/>
                                  </p:stCondLst>
                                  <p:childTnLst>
                                    <p:animMotion origin="layout" path="M -3.05556E-6 0.00023 L 0.25365 -0.36841 " pathEditMode="relative" rAng="0" ptsTypes="AA">
                                      <p:cBhvr>
                                        <p:cTn id="214" dur="1750" fill="hold"/>
                                        <p:tgtEl>
                                          <p:spTgt spid="4">
                                            <p:txEl>
                                              <p:pRg st="8" end="8"/>
                                            </p:txEl>
                                          </p:spTgt>
                                        </p:tgtEl>
                                        <p:attrNameLst>
                                          <p:attrName>ppt_x</p:attrName>
                                          <p:attrName>ppt_y</p:attrName>
                                        </p:attrNameLst>
                                      </p:cBhvr>
                                      <p:rCtr x="12674" y="-18432"/>
                                    </p:animMotion>
                                  </p:childTnLst>
                                </p:cTn>
                              </p:par>
                              <p:par>
                                <p:cTn id="215" presetID="0" presetClass="path" presetSubtype="0" accel="50000" decel="50000" fill="hold" nodeType="withEffect">
                                  <p:stCondLst>
                                    <p:cond delay="0"/>
                                  </p:stCondLst>
                                  <p:childTnLst>
                                    <p:animMotion origin="layout" path="M 3.33333E-6 0.00023 L 0.28472 -0.44149 " pathEditMode="relative" rAng="0" ptsTypes="AA">
                                      <p:cBhvr>
                                        <p:cTn id="216" dur="1750" fill="hold"/>
                                        <p:tgtEl>
                                          <p:spTgt spid="4">
                                            <p:txEl>
                                              <p:pRg st="9" end="9"/>
                                            </p:txEl>
                                          </p:spTgt>
                                        </p:tgtEl>
                                        <p:attrNameLst>
                                          <p:attrName>ppt_x</p:attrName>
                                          <p:attrName>ppt_y</p:attrName>
                                        </p:attrNameLst>
                                      </p:cBhvr>
                                      <p:rCtr x="14236" y="-22086"/>
                                    </p:animMotion>
                                  </p:childTnLst>
                                </p:cTn>
                              </p:par>
                              <p:par>
                                <p:cTn id="217" presetID="0" presetClass="path" presetSubtype="0" accel="50000" decel="50000" fill="hold" nodeType="withEffect">
                                  <p:stCondLst>
                                    <p:cond delay="0"/>
                                  </p:stCondLst>
                                  <p:childTnLst>
                                    <p:animMotion origin="layout" path="M -4.16667E-6 0.00023 L 0.24879 -0.51156 " pathEditMode="relative" rAng="0" ptsTypes="AA">
                                      <p:cBhvr>
                                        <p:cTn id="218" dur="1750" fill="hold"/>
                                        <p:tgtEl>
                                          <p:spTgt spid="4">
                                            <p:txEl>
                                              <p:pRg st="10" end="10"/>
                                            </p:txEl>
                                          </p:spTgt>
                                        </p:tgtEl>
                                        <p:attrNameLst>
                                          <p:attrName>ppt_x</p:attrName>
                                          <p:attrName>ppt_y</p:attrName>
                                        </p:attrNameLst>
                                      </p:cBhvr>
                                      <p:rCtr x="12431" y="-25601"/>
                                    </p:animMotion>
                                  </p:childTnLst>
                                </p:cTn>
                              </p:par>
                              <p:par>
                                <p:cTn id="219" presetID="0" presetClass="path" presetSubtype="0" accel="50000" decel="50000" fill="hold" nodeType="withEffect">
                                  <p:stCondLst>
                                    <p:cond delay="0"/>
                                  </p:stCondLst>
                                  <p:childTnLst>
                                    <p:animMotion origin="layout" path="M 3.05556E-6 0.00023 L 0.24409 -0.58649 " pathEditMode="relative" rAng="0" ptsTypes="AA">
                                      <p:cBhvr>
                                        <p:cTn id="220" dur="1750" fill="hold"/>
                                        <p:tgtEl>
                                          <p:spTgt spid="4">
                                            <p:txEl>
                                              <p:pRg st="11" end="11"/>
                                            </p:txEl>
                                          </p:spTgt>
                                        </p:tgtEl>
                                        <p:attrNameLst>
                                          <p:attrName>ppt_x</p:attrName>
                                          <p:attrName>ppt_y</p:attrName>
                                        </p:attrNameLst>
                                      </p:cBhvr>
                                      <p:rCtr x="12205" y="-29348"/>
                                    </p:animMotion>
                                  </p:childTnLst>
                                </p:cTn>
                              </p:par>
                              <p:par>
                                <p:cTn id="221" presetID="0" presetClass="path" presetSubtype="0" accel="50000" decel="50000" fill="hold" nodeType="withEffect">
                                  <p:stCondLst>
                                    <p:cond delay="0"/>
                                  </p:stCondLst>
                                  <p:childTnLst>
                                    <p:animMotion origin="layout" path="M -3.61111E-6 -3.59852E-6 L 0.24132 -0.65818 " pathEditMode="relative" rAng="0" ptsTypes="AA">
                                      <p:cBhvr>
                                        <p:cTn id="222" dur="1750" fill="hold"/>
                                        <p:tgtEl>
                                          <p:spTgt spid="4">
                                            <p:txEl>
                                              <p:pRg st="12" end="12"/>
                                            </p:txEl>
                                          </p:spTgt>
                                        </p:tgtEl>
                                        <p:attrNameLst>
                                          <p:attrName>ppt_x</p:attrName>
                                          <p:attrName>ppt_y</p:attrName>
                                        </p:attrNameLst>
                                      </p:cBhvr>
                                      <p:rCtr x="12066" y="-32909"/>
                                    </p:animMotion>
                                  </p:childTnLst>
                                </p:cTn>
                              </p:par>
                            </p:childTnLst>
                          </p:cTn>
                        </p:par>
                        <p:par>
                          <p:cTn id="223" fill="hold">
                            <p:stCondLst>
                              <p:cond delay="5950"/>
                            </p:stCondLst>
                            <p:childTnLst>
                              <p:par>
                                <p:cTn id="224" presetID="6" presetClass="exit" presetSubtype="32" fill="hold" nodeType="afterEffect">
                                  <p:stCondLst>
                                    <p:cond delay="750"/>
                                  </p:stCondLst>
                                  <p:childTnLst>
                                    <p:animEffect transition="out" filter="circle(out)">
                                      <p:cBhvr>
                                        <p:cTn id="225" dur="2000"/>
                                        <p:tgtEl>
                                          <p:spTgt spid="6"/>
                                        </p:tgtEl>
                                      </p:cBhvr>
                                    </p:animEffect>
                                    <p:set>
                                      <p:cBhvr>
                                        <p:cTn id="226"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P spid="7" grpId="0"/>
      <p:bldP spid="8"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92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a:t>
            </a:r>
            <a:r>
              <a:rPr lang="en-US" b="1" u="sng">
                <a:solidFill>
                  <a:srgbClr val="3333FF"/>
                </a:solidFill>
              </a:rPr>
              <a:t>www.RonBert.</a:t>
            </a:r>
            <a:r>
              <a:rPr lang="en-US" b="1" u="sng" dirty="0">
                <a:solidFill>
                  <a:srgbClr val="3333FF"/>
                </a:solidFill>
              </a:rPr>
              <a:t>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70C0"/>
                </a:solidFill>
                <a:effectLst/>
                <a:uLnTx/>
                <a:uFillTx/>
                <a:latin typeface="Arial" charset="0"/>
                <a:ea typeface="+mn-ea"/>
                <a:cs typeface="+mn-cs"/>
              </a:rPr>
              <a:t>Ronald Bert </a:t>
            </a:r>
            <a:r>
              <a:rPr kumimoji="0" lang="en-US" sz="3200" b="0" i="0" u="none" strike="noStrike" kern="1200" cap="none" spc="0" normalizeH="0" baseline="0" noProof="0" dirty="0">
                <a:ln>
                  <a:noFill/>
                </a:ln>
                <a:solidFill>
                  <a:srgbClr val="000000"/>
                </a:solidFill>
                <a:effectLst/>
                <a:uLnTx/>
                <a:uFillTx/>
                <a:latin typeface="Arial" charset="0"/>
                <a:ea typeface="+mn-ea"/>
                <a:cs typeface="+mn-cs"/>
              </a:rPr>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365830" cy="190294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5257" y="0"/>
            <a:ext cx="2278743" cy="1640114"/>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6800" y="2983897"/>
            <a:ext cx="2655329" cy="1634934"/>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03999" y="1621970"/>
            <a:ext cx="2540001" cy="1905001"/>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54171"/>
            <a:ext cx="2374872" cy="1603829"/>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3290852" y="5164655"/>
            <a:ext cx="2271486" cy="1115203"/>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65829" y="0"/>
            <a:ext cx="2266367" cy="3002692"/>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1865870"/>
            <a:ext cx="2369721" cy="1575027"/>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3404461"/>
            <a:ext cx="2372497" cy="1864226"/>
          </a:xfrm>
          <a:prstGeom prst="rect">
            <a:avLst/>
          </a:prstGeom>
        </p:spPr>
      </p:pic>
      <p:pic>
        <p:nvPicPr>
          <p:cNvPr id="12" name="Picture 11"/>
          <p:cNvPicPr>
            <a:picLocks noChangeAspect="1"/>
          </p:cNvPicPr>
          <p:nvPr/>
        </p:nvPicPr>
        <p:blipFill rotWithShape="1">
          <a:blip r:embed="rId12" cstate="print">
            <a:extLst>
              <a:ext uri="{28A0092B-C50C-407E-A947-70E740481C1C}">
                <a14:useLocalDpi xmlns:a14="http://schemas.microsoft.com/office/drawing/2010/main" val="0"/>
              </a:ext>
            </a:extLst>
          </a:blip>
          <a:srcRect l="12734" r="9986"/>
          <a:stretch/>
        </p:blipFill>
        <p:spPr>
          <a:xfrm>
            <a:off x="4630056" y="0"/>
            <a:ext cx="2235201" cy="1640114"/>
          </a:xfrm>
          <a:prstGeom prst="rect">
            <a:avLst/>
          </a:prstGeom>
        </p:spPr>
      </p:pic>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200000">
            <a:off x="1994772" y="4966850"/>
            <a:ext cx="2268937" cy="1513363"/>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55985" y="5535827"/>
            <a:ext cx="1788016" cy="1322173"/>
          </a:xfrm>
          <a:prstGeom prst="rect">
            <a:avLst/>
          </a:prstGeom>
        </p:spPr>
      </p:pic>
      <p:pic>
        <p:nvPicPr>
          <p:cNvPr id="16" name="Picture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977434" y="3521676"/>
            <a:ext cx="2357075" cy="1571874"/>
          </a:xfrm>
          <a:prstGeom prst="rect">
            <a:avLst/>
          </a:prstGeom>
        </p:spPr>
      </p:pic>
      <p:pic>
        <p:nvPicPr>
          <p:cNvPr id="19" name="Picture 1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45706" y="4201297"/>
            <a:ext cx="1798294" cy="1349213"/>
          </a:xfrm>
          <a:prstGeom prst="rect">
            <a:avLst/>
          </a:prstGeom>
        </p:spPr>
      </p:pic>
      <p:pic>
        <p:nvPicPr>
          <p:cNvPr id="20" name="Picture 1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981554" y="5080675"/>
            <a:ext cx="2370715" cy="1777325"/>
          </a:xfrm>
          <a:prstGeom prst="rect">
            <a:avLst/>
          </a:prstGeom>
        </p:spPr>
      </p:pic>
      <p:pic>
        <p:nvPicPr>
          <p:cNvPr id="18" name="Content Placeholder 3"/>
          <p:cNvPicPr>
            <a:picLocks noGrp="1" noChangeAspect="1"/>
          </p:cNvPicPr>
          <p:nvPr>
            <p:ph idx="1"/>
          </p:nvPr>
        </p:nvPicPr>
        <p:blipFill>
          <a:blip r:embed="rId18" cstate="print">
            <a:extLst>
              <a:ext uri="{28A0092B-C50C-407E-A947-70E740481C1C}">
                <a14:useLocalDpi xmlns:a14="http://schemas.microsoft.com/office/drawing/2010/main" val="0"/>
              </a:ext>
            </a:extLst>
          </a:blip>
          <a:stretch>
            <a:fillRect/>
          </a:stretch>
        </p:blipFill>
        <p:spPr>
          <a:xfrm>
            <a:off x="4615150" y="1637123"/>
            <a:ext cx="1988850" cy="1367334"/>
          </a:xfrm>
        </p:spPr>
      </p:pic>
    </p:spTree>
    <p:extLst>
      <p:ext uri="{BB962C8B-B14F-4D97-AF65-F5344CB8AC3E}">
        <p14:creationId xmlns:p14="http://schemas.microsoft.com/office/powerpoint/2010/main" val="134788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3504"/>
            <a:ext cx="9144000" cy="3994944"/>
          </a:xfrm>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62400"/>
            <a:ext cx="4455886" cy="2895600"/>
          </a:xfrm>
          <a:prstGeom prst="rect">
            <a:avLst/>
          </a:prstGeom>
        </p:spPr>
      </p:pic>
      <p:pic>
        <p:nvPicPr>
          <p:cNvPr id="6"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5886" y="3947886"/>
            <a:ext cx="4688114" cy="2910114"/>
          </a:xfrm>
          <a:prstGeom prst="rect">
            <a:avLst/>
          </a:prstGeom>
        </p:spPr>
      </p:pic>
    </p:spTree>
    <p:extLst>
      <p:ext uri="{BB962C8B-B14F-4D97-AF65-F5344CB8AC3E}">
        <p14:creationId xmlns:p14="http://schemas.microsoft.com/office/powerpoint/2010/main" val="3367433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28600" y="152400"/>
            <a:ext cx="8686800" cy="64770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noFill/>
                </a:ln>
                <a:solidFill>
                  <a:srgbClr val="996633"/>
                </a:solidFill>
                <a:effectLst>
                  <a:glow rad="177800">
                    <a:schemeClr val="bg1"/>
                  </a:glow>
                  <a:outerShdw blurRad="50800" dist="39000" dir="5460000" algn="tl">
                    <a:srgbClr val="000000">
                      <a:alpha val="38000"/>
                    </a:srgbClr>
                  </a:outerShdw>
                </a:effectLst>
              </a:rPr>
              <a:t>"For the LORD will judge His people And have compassion on His servants, When He sees that their power is gone, And there is no one remaining, bond or free. He will say: 'Where are their gods, The rock in which they sought refuge? Who ate the fat of their sacrifices, And drank the wine of their drink offering? Let them rise and help you, And be your refuge. '"</a:t>
            </a:r>
            <a:r>
              <a:rPr lang="en-US" sz="3200" b="1" dirty="0">
                <a:ln w="11430">
                  <a:noFill/>
                </a:ln>
                <a:solidFill>
                  <a:srgbClr val="996633"/>
                </a:solidFill>
                <a:effectLst>
                  <a:glow rad="177800">
                    <a:schemeClr val="bg1"/>
                  </a:glow>
                  <a:outerShdw blurRad="50800" dist="39000" dir="5460000" algn="tl">
                    <a:srgbClr val="000000">
                      <a:alpha val="38000"/>
                    </a:srgbClr>
                  </a:outerShdw>
                </a:effectLst>
              </a:rPr>
              <a:t> </a:t>
            </a:r>
            <a:r>
              <a:rPr lang="en-US" sz="3200" b="1" i="1" dirty="0">
                <a:ln w="11430">
                  <a:noFill/>
                </a:ln>
                <a:solidFill>
                  <a:srgbClr val="996633"/>
                </a:solidFill>
                <a:effectLst>
                  <a:glow rad="177800">
                    <a:schemeClr val="bg1"/>
                  </a:glow>
                  <a:outerShdw blurRad="50800" dist="39000" dir="5460000" algn="tl">
                    <a:srgbClr val="000000">
                      <a:alpha val="38000"/>
                    </a:srgbClr>
                  </a:outerShdw>
                </a:effectLst>
              </a:rPr>
              <a:t>— Deuteronomy 32:36-38</a:t>
            </a:r>
            <a:r>
              <a:rPr lang="en-US" sz="3600" b="1" dirty="0">
                <a:ln w="11430">
                  <a:noFill/>
                </a:ln>
                <a:solidFill>
                  <a:srgbClr val="996633"/>
                </a:solidFill>
                <a:effectLst>
                  <a:glow rad="177800">
                    <a:schemeClr val="bg1"/>
                  </a:glow>
                  <a:outerShdw blurRad="50800" dist="39000" dir="5460000" algn="tl">
                    <a:srgbClr val="000000">
                      <a:alpha val="38000"/>
                    </a:srgbClr>
                  </a:outerShdw>
                </a:effectLst>
              </a:rPr>
              <a:t> </a:t>
            </a:r>
          </a:p>
        </p:txBody>
      </p:sp>
      <p:sp>
        <p:nvSpPr>
          <p:cNvPr id="5" name="Title 1"/>
          <p:cNvSpPr txBox="1">
            <a:spLocks/>
          </p:cNvSpPr>
          <p:nvPr/>
        </p:nvSpPr>
        <p:spPr>
          <a:xfrm>
            <a:off x="1143000" y="685800"/>
            <a:ext cx="64770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6350" cmpd="sng">
                  <a:solidFill>
                    <a:schemeClr val="bg1"/>
                  </a:solidFill>
                  <a:prstDash val="solid"/>
                </a:ln>
                <a:solidFill>
                  <a:schemeClr val="bg1"/>
                </a:solidFill>
                <a:effectLst>
                  <a:outerShdw blurRad="63500" dir="3600000" algn="tl" rotWithShape="0">
                    <a:srgbClr val="000000">
                      <a:alpha val="70000"/>
                    </a:srgbClr>
                  </a:outerShdw>
                </a:effectLst>
              </a:rPr>
              <a:t>compassion on His servants</a:t>
            </a:r>
          </a:p>
        </p:txBody>
      </p:sp>
      <p:sp>
        <p:nvSpPr>
          <p:cNvPr id="6" name="Title 1"/>
          <p:cNvSpPr txBox="1">
            <a:spLocks/>
          </p:cNvSpPr>
          <p:nvPr/>
        </p:nvSpPr>
        <p:spPr>
          <a:xfrm>
            <a:off x="228600" y="152400"/>
            <a:ext cx="8686800" cy="64770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noFill/>
                </a:ln>
                <a:solidFill>
                  <a:srgbClr val="996633"/>
                </a:solidFill>
                <a:effectLst>
                  <a:glow rad="50800">
                    <a:schemeClr val="tx1"/>
                  </a:glow>
                  <a:outerShdw blurRad="50800" dist="39000" dir="5460000" algn="tl">
                    <a:srgbClr val="000000">
                      <a:alpha val="38000"/>
                    </a:srgbClr>
                  </a:outerShdw>
                </a:effectLst>
              </a:rPr>
              <a:t>"For the LORD will judge His people And have compassion on His servants, When He sees that their power is gone, And there is no one remaining, bond or free. He will say: 'Where are their gods, The rock in which they sought refuge? Who ate the fat of their sacrifices, And drank the wine of their drink offering? Let them rise and help you, And be your refuge. '"</a:t>
            </a:r>
            <a:r>
              <a:rPr lang="en-US" sz="3200" b="1" dirty="0">
                <a:ln w="11430">
                  <a:noFill/>
                </a:ln>
                <a:solidFill>
                  <a:srgbClr val="996633"/>
                </a:solidFill>
                <a:effectLst>
                  <a:glow rad="50800">
                    <a:schemeClr val="tx1"/>
                  </a:glow>
                  <a:outerShdw blurRad="50800" dist="39000" dir="5460000" algn="tl">
                    <a:srgbClr val="000000">
                      <a:alpha val="38000"/>
                    </a:srgbClr>
                  </a:outerShdw>
                </a:effectLst>
              </a:rPr>
              <a:t> </a:t>
            </a:r>
            <a:r>
              <a:rPr lang="en-US" sz="3200" b="1" i="1" dirty="0">
                <a:ln w="11430">
                  <a:noFill/>
                </a:ln>
                <a:solidFill>
                  <a:srgbClr val="996633"/>
                </a:solidFill>
                <a:effectLst>
                  <a:glow rad="50800">
                    <a:schemeClr val="tx1"/>
                  </a:glow>
                  <a:outerShdw blurRad="50800" dist="39000" dir="5460000" algn="tl">
                    <a:srgbClr val="000000">
                      <a:alpha val="38000"/>
                    </a:srgbClr>
                  </a:outerShdw>
                </a:effectLst>
              </a:rPr>
              <a:t>— Deuteronomy 32:36-38</a:t>
            </a:r>
            <a:r>
              <a:rPr lang="en-US" sz="3600" b="1" dirty="0">
                <a:ln w="11430">
                  <a:noFill/>
                </a:ln>
                <a:solidFill>
                  <a:srgbClr val="996633"/>
                </a:solidFill>
                <a:effectLst>
                  <a:glow rad="50800">
                    <a:schemeClr val="tx1"/>
                  </a:glow>
                  <a:outerShdw blurRad="50800" dist="39000" dir="5460000" algn="tl">
                    <a:srgbClr val="000000">
                      <a:alpha val="38000"/>
                    </a:srgbClr>
                  </a:outerShdw>
                </a:effectLst>
              </a:rPr>
              <a:t> </a:t>
            </a:r>
          </a:p>
        </p:txBody>
      </p:sp>
      <p:sp>
        <p:nvSpPr>
          <p:cNvPr id="7" name="Title 1"/>
          <p:cNvSpPr txBox="1">
            <a:spLocks/>
          </p:cNvSpPr>
          <p:nvPr/>
        </p:nvSpPr>
        <p:spPr>
          <a:xfrm>
            <a:off x="2514600" y="2450592"/>
            <a:ext cx="2438400"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rgbClr val="9966FF"/>
                  </a:glow>
                  <a:outerShdw blurRad="50800" algn="tl" rotWithShape="0">
                    <a:srgbClr val="000000"/>
                  </a:outerShdw>
                </a:effectLst>
              </a:rPr>
              <a:t>Where</a:t>
            </a:r>
            <a:endParaRPr lang="en-US" sz="4000" b="1" dirty="0">
              <a:ln w="17780" cmpd="sng">
                <a:noFill/>
                <a:prstDash val="solid"/>
                <a:miter lim="800000"/>
              </a:ln>
              <a:solidFill>
                <a:srgbClr val="FF0000"/>
              </a:solidFill>
              <a:effectLst>
                <a:glow rad="38100">
                  <a:srgbClr val="9966FF"/>
                </a:glow>
                <a:outerShdw blurRad="50800" algn="tl" rotWithShape="0">
                  <a:srgbClr val="000000"/>
                </a:outerShdw>
              </a:effectLst>
            </a:endParaRPr>
          </a:p>
        </p:txBody>
      </p:sp>
      <p:sp>
        <p:nvSpPr>
          <p:cNvPr id="8" name="Title 1"/>
          <p:cNvSpPr txBox="1">
            <a:spLocks/>
          </p:cNvSpPr>
          <p:nvPr/>
        </p:nvSpPr>
        <p:spPr>
          <a:xfrm>
            <a:off x="5321808" y="3118104"/>
            <a:ext cx="2438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rgbClr val="9966FF"/>
                  </a:glow>
                  <a:outerShdw blurRad="50800" algn="tl" rotWithShape="0">
                    <a:srgbClr val="000000"/>
                  </a:outerShdw>
                </a:effectLst>
              </a:rPr>
              <a:t>refuge</a:t>
            </a:r>
            <a:endParaRPr lang="en-US" sz="4000" b="1" dirty="0">
              <a:ln w="17780" cmpd="sng">
                <a:noFill/>
                <a:prstDash val="solid"/>
                <a:miter lim="800000"/>
              </a:ln>
              <a:solidFill>
                <a:srgbClr val="FF0000"/>
              </a:solidFill>
              <a:effectLst>
                <a:glow rad="38100">
                  <a:srgbClr val="9966FF"/>
                </a:glow>
                <a:outerShdw blurRad="50800" algn="tl" rotWithShape="0">
                  <a:srgbClr val="000000"/>
                </a:outerShdw>
              </a:effectLst>
            </a:endParaRPr>
          </a:p>
        </p:txBody>
      </p:sp>
      <p:sp>
        <p:nvSpPr>
          <p:cNvPr id="9" name="Multiply 8"/>
          <p:cNvSpPr/>
          <p:nvPr/>
        </p:nvSpPr>
        <p:spPr>
          <a:xfrm>
            <a:off x="382773" y="3242930"/>
            <a:ext cx="1073888" cy="956930"/>
          </a:xfrm>
          <a:prstGeom prst="mathMultiply">
            <a:avLst>
              <a:gd name="adj1" fmla="val 12409"/>
            </a:avLst>
          </a:prstGeom>
          <a:solidFill>
            <a:srgbClr val="FF0000">
              <a:alpha val="80000"/>
            </a:srgbClr>
          </a:solidFill>
          <a:ln w="25400"/>
          <a:scene3d>
            <a:camera prst="orthographicFront"/>
            <a:lightRig rig="twoPt" dir="t"/>
          </a:scene3d>
          <a:sp3d contourW="12700" prstMaterial="plastic">
            <a:bevelT/>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a:extLst>
              <a:ext uri="{FF2B5EF4-FFF2-40B4-BE49-F238E27FC236}">
                <a16:creationId xmlns:a16="http://schemas.microsoft.com/office/drawing/2014/main" id="{436B6F79-BE02-44D0-97F9-65CA1202BA64}"/>
              </a:ext>
            </a:extLst>
          </p:cNvPr>
          <p:cNvSpPr txBox="1">
            <a:spLocks noChangeArrowheads="1"/>
          </p:cNvSpPr>
          <p:nvPr/>
        </p:nvSpPr>
        <p:spPr bwMode="auto">
          <a:xfrm>
            <a:off x="1201478" y="853784"/>
            <a:ext cx="636890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compassion on His servants</a:t>
            </a:r>
            <a:endParaRPr kumimoji="0" lang="en-US" altLang="en-US" sz="40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12">
            <a:extLst>
              <a:ext uri="{FF2B5EF4-FFF2-40B4-BE49-F238E27FC236}">
                <a16:creationId xmlns:a16="http://schemas.microsoft.com/office/drawing/2014/main" id="{E64DDA57-263D-45EC-93E5-DEC2ECC0646B}"/>
              </a:ext>
            </a:extLst>
          </p:cNvPr>
          <p:cNvSpPr>
            <a:spLocks noChangeArrowheads="1"/>
          </p:cNvSpPr>
          <p:nvPr/>
        </p:nvSpPr>
        <p:spPr bwMode="auto">
          <a:xfrm>
            <a:off x="1660520" y="4161972"/>
            <a:ext cx="4134224"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Self-indulgence</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73335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75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600"/>
                                        <p:tgtEl>
                                          <p:spTgt spid="5"/>
                                        </p:tgtEl>
                                      </p:cBhvr>
                                    </p:animEffect>
                                  </p:childTnLst>
                                </p:cTn>
                              </p:par>
                              <p:par>
                                <p:cTn id="16" presetID="18" presetClass="emph" presetSubtype="0" fill="hold" grpId="1" nodeType="withEffect">
                                  <p:stCondLst>
                                    <p:cond delay="0"/>
                                  </p:stCondLst>
                                  <p:childTnLst>
                                    <p:set>
                                      <p:cBhvr override="childStyle">
                                        <p:cTn id="17" dur="600" fill="hold"/>
                                        <p:tgtEl>
                                          <p:spTgt spid="5"/>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6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par>
                                <p:cTn id="26" presetID="22" presetClass="entr" presetSubtype="8" fill="hold" grpId="0" nodeType="withEffect">
                                  <p:stCondLst>
                                    <p:cond delay="40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32"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strVal val="4*#ppt_w"/>
                                          </p:val>
                                        </p:tav>
                                        <p:tav tm="100000">
                                          <p:val>
                                            <p:strVal val="#ppt_w"/>
                                          </p:val>
                                        </p:tav>
                                      </p:tavLst>
                                    </p:anim>
                                    <p:anim calcmode="lin" valueType="num">
                                      <p:cBhvr>
                                        <p:cTn id="34" dur="500" fill="hold"/>
                                        <p:tgtEl>
                                          <p:spTgt spid="9"/>
                                        </p:tgtEl>
                                        <p:attrNameLst>
                                          <p:attrName>ppt_h</p:attrName>
                                        </p:attrNameLst>
                                      </p:cBhvr>
                                      <p:tavLst>
                                        <p:tav tm="0">
                                          <p:val>
                                            <p:strVal val="4*#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40" dur="10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41" dur="10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5" grpId="1"/>
      <p:bldP spid="6" grpId="0"/>
      <p:bldP spid="7" grpId="0"/>
      <p:bldP spid="8" grpId="0"/>
      <p:bldP spid="9" grpId="0" animBg="1"/>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4" y="-14469"/>
            <a:ext cx="9148824" cy="6901383"/>
          </a:xfrm>
          <a:prstGeom prst="rect">
            <a:avLst/>
          </a:prstGeom>
        </p:spPr>
      </p:pic>
      <p:pic>
        <p:nvPicPr>
          <p:cNvPr id="10" name="Picture 9"/>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8824" cy="6901383"/>
          </a:xfrm>
          <a:prstGeom prst="rect">
            <a:avLst/>
          </a:prstGeom>
        </p:spPr>
      </p:pic>
      <p:pic>
        <p:nvPicPr>
          <p:cNvPr id="11" name="Picture 10"/>
          <p:cNvPicPr>
            <a:picLocks noChangeAspect="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GlowEdges/>
                    </a14:imgEffect>
                  </a14:imgLayer>
                </a14:imgProps>
              </a:ext>
              <a:ext uri="{28A0092B-C50C-407E-A947-70E740481C1C}">
                <a14:useLocalDpi xmlns:a14="http://schemas.microsoft.com/office/drawing/2010/main" val="0"/>
              </a:ext>
            </a:extLst>
          </a:blip>
          <a:stretch>
            <a:fillRect/>
          </a:stretch>
        </p:blipFill>
        <p:spPr>
          <a:xfrm>
            <a:off x="0" y="0"/>
            <a:ext cx="9148824" cy="6901383"/>
          </a:xfrm>
          <a:prstGeom prst="rect">
            <a:avLst/>
          </a:prstGeom>
        </p:spPr>
      </p:pic>
      <p:pic>
        <p:nvPicPr>
          <p:cNvPr id="12" name="Picture 11"/>
          <p:cNvPicPr>
            <a:picLocks noChangeAspect="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tretch>
            <a:fillRect/>
          </a:stretch>
        </p:blipFill>
        <p:spPr>
          <a:xfrm>
            <a:off x="8021" y="-23330"/>
            <a:ext cx="9148824" cy="6901383"/>
          </a:xfrm>
          <a:prstGeom prst="rect">
            <a:avLst/>
          </a:prstGeom>
        </p:spPr>
      </p:pic>
      <p:sp>
        <p:nvSpPr>
          <p:cNvPr id="9" name="Title 1"/>
          <p:cNvSpPr txBox="1">
            <a:spLocks/>
          </p:cNvSpPr>
          <p:nvPr/>
        </p:nvSpPr>
        <p:spPr>
          <a:xfrm>
            <a:off x="457200" y="1722438"/>
            <a:ext cx="8229600" cy="3611562"/>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noFill/>
                </a:ln>
                <a:solidFill>
                  <a:srgbClr val="996633"/>
                </a:solidFill>
                <a:effectLst>
                  <a:glow rad="152400">
                    <a:srgbClr val="C00000">
                      <a:alpha val="60000"/>
                    </a:srgbClr>
                  </a:glow>
                  <a:outerShdw blurRad="50800" dist="39000" dir="5460000" algn="tl">
                    <a:srgbClr val="000000">
                      <a:alpha val="38000"/>
                    </a:srgbClr>
                  </a:outerShdw>
                </a:effectLst>
              </a:rPr>
              <a:t>Woe to him who says to wood, 'Awake!' To silent stone, 'Arise! It shall teach!' Behold, it is overlaid with gold and silver, Yet in it there is no breath at all.</a:t>
            </a:r>
            <a:r>
              <a:rPr lang="en-US" sz="3200" b="1" i="1" dirty="0">
                <a:ln w="11430">
                  <a:noFill/>
                </a:ln>
                <a:solidFill>
                  <a:srgbClr val="996633"/>
                </a:solidFill>
                <a:effectLst>
                  <a:glow rad="152400">
                    <a:srgbClr val="C00000">
                      <a:alpha val="60000"/>
                    </a:srgbClr>
                  </a:glow>
                  <a:outerShdw blurRad="50800" dist="39000" dir="5460000" algn="tl">
                    <a:srgbClr val="000000">
                      <a:alpha val="38000"/>
                    </a:srgbClr>
                  </a:outerShdw>
                </a:effectLst>
              </a:rPr>
              <a:t> — Habakkuk 2:19</a:t>
            </a:r>
            <a:r>
              <a:rPr lang="en-US" b="1" dirty="0">
                <a:ln w="11430">
                  <a:noFill/>
                </a:ln>
                <a:solidFill>
                  <a:srgbClr val="996633"/>
                </a:solidFill>
                <a:effectLst>
                  <a:glow rad="152400">
                    <a:srgbClr val="C00000">
                      <a:alpha val="60000"/>
                    </a:srgbClr>
                  </a:glow>
                  <a:outerShdw blurRad="50800" dist="39000" dir="5460000" algn="tl">
                    <a:srgbClr val="000000">
                      <a:alpha val="38000"/>
                    </a:srgbClr>
                  </a:outerShdw>
                </a:effectLst>
              </a:rPr>
              <a:t> </a:t>
            </a:r>
          </a:p>
        </p:txBody>
      </p:sp>
      <p:sp>
        <p:nvSpPr>
          <p:cNvPr id="4" name="Title 1"/>
          <p:cNvSpPr txBox="1">
            <a:spLocks/>
          </p:cNvSpPr>
          <p:nvPr/>
        </p:nvSpPr>
        <p:spPr>
          <a:xfrm>
            <a:off x="457200" y="1722438"/>
            <a:ext cx="8229600" cy="3611562"/>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noFill/>
                </a:ln>
                <a:solidFill>
                  <a:srgbClr val="996633"/>
                </a:solidFill>
                <a:effectLst>
                  <a:glow rad="63500">
                    <a:schemeClr val="tx1"/>
                  </a:glow>
                  <a:outerShdw blurRad="50800" dist="39000" dir="5460000" algn="tl">
                    <a:srgbClr val="000000">
                      <a:alpha val="38000"/>
                    </a:srgbClr>
                  </a:outerShdw>
                </a:effectLst>
              </a:rPr>
              <a:t>Woe to him who says to wood, 'Awake!' To silent stone, 'Arise! It shall teach!' Behold, it is overlaid with gold and silver, Yet in it there is no breath at all.</a:t>
            </a:r>
            <a:r>
              <a:rPr lang="en-US" sz="3200" b="1" i="1" dirty="0">
                <a:ln w="11430">
                  <a:noFill/>
                </a:ln>
                <a:solidFill>
                  <a:srgbClr val="996633"/>
                </a:solidFill>
                <a:effectLst>
                  <a:glow rad="63500">
                    <a:schemeClr val="tx1"/>
                  </a:glow>
                  <a:outerShdw blurRad="50800" dist="39000" dir="5460000" algn="tl">
                    <a:srgbClr val="000000">
                      <a:alpha val="38000"/>
                    </a:srgbClr>
                  </a:outerShdw>
                </a:effectLst>
              </a:rPr>
              <a:t> — Habakkuk 2:19</a:t>
            </a:r>
            <a:r>
              <a:rPr lang="en-US" b="1" dirty="0">
                <a:ln w="11430">
                  <a:noFill/>
                </a:ln>
                <a:solidFill>
                  <a:srgbClr val="996633"/>
                </a:solidFill>
                <a:effectLst>
                  <a:glow rad="63500">
                    <a:schemeClr val="tx1"/>
                  </a:glow>
                  <a:outerShdw blurRad="50800" dist="39000" dir="5460000" algn="tl">
                    <a:srgbClr val="000000">
                      <a:alpha val="38000"/>
                    </a:srgbClr>
                  </a:outerShdw>
                </a:effectLst>
              </a:rPr>
              <a:t> </a:t>
            </a:r>
          </a:p>
        </p:txBody>
      </p:sp>
      <p:sp>
        <p:nvSpPr>
          <p:cNvPr id="7" name="Freeform 6"/>
          <p:cNvSpPr/>
          <p:nvPr/>
        </p:nvSpPr>
        <p:spPr>
          <a:xfrm>
            <a:off x="3581400" y="457200"/>
            <a:ext cx="3081528" cy="2121408"/>
          </a:xfrm>
          <a:custGeom>
            <a:avLst/>
            <a:gdLst>
              <a:gd name="connsiteX0" fmla="*/ 1087755 w 1104900"/>
              <a:gd name="connsiteY0" fmla="*/ 302895 h 1146810"/>
              <a:gd name="connsiteX1" fmla="*/ 1101090 w 1104900"/>
              <a:gd name="connsiteY1" fmla="*/ 407670 h 1146810"/>
              <a:gd name="connsiteX2" fmla="*/ 1083945 w 1104900"/>
              <a:gd name="connsiteY2" fmla="*/ 466725 h 1146810"/>
              <a:gd name="connsiteX3" fmla="*/ 1072515 w 1104900"/>
              <a:gd name="connsiteY3" fmla="*/ 535305 h 1146810"/>
              <a:gd name="connsiteX4" fmla="*/ 1072515 w 1104900"/>
              <a:gd name="connsiteY4" fmla="*/ 607695 h 1146810"/>
              <a:gd name="connsiteX5" fmla="*/ 1074420 w 1104900"/>
              <a:gd name="connsiteY5" fmla="*/ 668655 h 1146810"/>
              <a:gd name="connsiteX6" fmla="*/ 1085850 w 1104900"/>
              <a:gd name="connsiteY6" fmla="*/ 737235 h 1146810"/>
              <a:gd name="connsiteX7" fmla="*/ 1087755 w 1104900"/>
              <a:gd name="connsiteY7" fmla="*/ 777240 h 1146810"/>
              <a:gd name="connsiteX8" fmla="*/ 1102995 w 1104900"/>
              <a:gd name="connsiteY8" fmla="*/ 807720 h 1146810"/>
              <a:gd name="connsiteX9" fmla="*/ 1102995 w 1104900"/>
              <a:gd name="connsiteY9" fmla="*/ 845820 h 1146810"/>
              <a:gd name="connsiteX10" fmla="*/ 1102995 w 1104900"/>
              <a:gd name="connsiteY10" fmla="*/ 948690 h 1146810"/>
              <a:gd name="connsiteX11" fmla="*/ 1104900 w 1104900"/>
              <a:gd name="connsiteY11" fmla="*/ 1072515 h 1146810"/>
              <a:gd name="connsiteX12" fmla="*/ 1091565 w 1104900"/>
              <a:gd name="connsiteY12" fmla="*/ 1091565 h 1146810"/>
              <a:gd name="connsiteX13" fmla="*/ 1101090 w 1104900"/>
              <a:gd name="connsiteY13" fmla="*/ 1101090 h 1146810"/>
              <a:gd name="connsiteX14" fmla="*/ 984885 w 1104900"/>
              <a:gd name="connsiteY14" fmla="*/ 1106805 h 1146810"/>
              <a:gd name="connsiteX15" fmla="*/ 937260 w 1104900"/>
              <a:gd name="connsiteY15" fmla="*/ 1080135 h 1146810"/>
              <a:gd name="connsiteX16" fmla="*/ 988695 w 1104900"/>
              <a:gd name="connsiteY16" fmla="*/ 1034415 h 1146810"/>
              <a:gd name="connsiteX17" fmla="*/ 1011555 w 1104900"/>
              <a:gd name="connsiteY17" fmla="*/ 963930 h 1146810"/>
              <a:gd name="connsiteX18" fmla="*/ 981075 w 1104900"/>
              <a:gd name="connsiteY18" fmla="*/ 935355 h 1146810"/>
              <a:gd name="connsiteX19" fmla="*/ 971550 w 1104900"/>
              <a:gd name="connsiteY19" fmla="*/ 851535 h 1146810"/>
              <a:gd name="connsiteX20" fmla="*/ 979170 w 1104900"/>
              <a:gd name="connsiteY20" fmla="*/ 769620 h 1146810"/>
              <a:gd name="connsiteX21" fmla="*/ 952500 w 1104900"/>
              <a:gd name="connsiteY21" fmla="*/ 733425 h 1146810"/>
              <a:gd name="connsiteX22" fmla="*/ 965835 w 1104900"/>
              <a:gd name="connsiteY22" fmla="*/ 788670 h 1146810"/>
              <a:gd name="connsiteX23" fmla="*/ 942975 w 1104900"/>
              <a:gd name="connsiteY23" fmla="*/ 828675 h 1146810"/>
              <a:gd name="connsiteX24" fmla="*/ 914400 w 1104900"/>
              <a:gd name="connsiteY24" fmla="*/ 912495 h 1146810"/>
              <a:gd name="connsiteX25" fmla="*/ 887730 w 1104900"/>
              <a:gd name="connsiteY25" fmla="*/ 962025 h 1146810"/>
              <a:gd name="connsiteX26" fmla="*/ 880110 w 1104900"/>
              <a:gd name="connsiteY26" fmla="*/ 996315 h 1146810"/>
              <a:gd name="connsiteX27" fmla="*/ 878205 w 1104900"/>
              <a:gd name="connsiteY27" fmla="*/ 1015365 h 1146810"/>
              <a:gd name="connsiteX28" fmla="*/ 883920 w 1104900"/>
              <a:gd name="connsiteY28" fmla="*/ 1026795 h 1146810"/>
              <a:gd name="connsiteX29" fmla="*/ 853440 w 1104900"/>
              <a:gd name="connsiteY29" fmla="*/ 1049655 h 1146810"/>
              <a:gd name="connsiteX30" fmla="*/ 861060 w 1104900"/>
              <a:gd name="connsiteY30" fmla="*/ 1074420 h 1146810"/>
              <a:gd name="connsiteX31" fmla="*/ 870585 w 1104900"/>
              <a:gd name="connsiteY31" fmla="*/ 1085850 h 1146810"/>
              <a:gd name="connsiteX32" fmla="*/ 962025 w 1104900"/>
              <a:gd name="connsiteY32" fmla="*/ 1087755 h 1146810"/>
              <a:gd name="connsiteX33" fmla="*/ 981075 w 1104900"/>
              <a:gd name="connsiteY33" fmla="*/ 1106805 h 1146810"/>
              <a:gd name="connsiteX34" fmla="*/ 979170 w 1104900"/>
              <a:gd name="connsiteY34" fmla="*/ 1146810 h 1146810"/>
              <a:gd name="connsiteX35" fmla="*/ 645795 w 1104900"/>
              <a:gd name="connsiteY35" fmla="*/ 1135380 h 1146810"/>
              <a:gd name="connsiteX36" fmla="*/ 645795 w 1104900"/>
              <a:gd name="connsiteY36" fmla="*/ 1074420 h 1146810"/>
              <a:gd name="connsiteX37" fmla="*/ 592455 w 1104900"/>
              <a:gd name="connsiteY37" fmla="*/ 1070610 h 1146810"/>
              <a:gd name="connsiteX38" fmla="*/ 567690 w 1104900"/>
              <a:gd name="connsiteY38" fmla="*/ 1059180 h 1146810"/>
              <a:gd name="connsiteX39" fmla="*/ 590550 w 1104900"/>
              <a:gd name="connsiteY39" fmla="*/ 1021080 h 1146810"/>
              <a:gd name="connsiteX40" fmla="*/ 577215 w 1104900"/>
              <a:gd name="connsiteY40" fmla="*/ 1000125 h 1146810"/>
              <a:gd name="connsiteX41" fmla="*/ 586740 w 1104900"/>
              <a:gd name="connsiteY41" fmla="*/ 914400 h 1146810"/>
              <a:gd name="connsiteX42" fmla="*/ 588645 w 1104900"/>
              <a:gd name="connsiteY42" fmla="*/ 836295 h 1146810"/>
              <a:gd name="connsiteX43" fmla="*/ 594360 w 1104900"/>
              <a:gd name="connsiteY43" fmla="*/ 763905 h 1146810"/>
              <a:gd name="connsiteX44" fmla="*/ 592455 w 1104900"/>
              <a:gd name="connsiteY44" fmla="*/ 699135 h 1146810"/>
              <a:gd name="connsiteX45" fmla="*/ 601980 w 1104900"/>
              <a:gd name="connsiteY45" fmla="*/ 647700 h 1146810"/>
              <a:gd name="connsiteX46" fmla="*/ 636270 w 1104900"/>
              <a:gd name="connsiteY46" fmla="*/ 655320 h 1146810"/>
              <a:gd name="connsiteX47" fmla="*/ 685800 w 1104900"/>
              <a:gd name="connsiteY47" fmla="*/ 680085 h 1146810"/>
              <a:gd name="connsiteX48" fmla="*/ 735330 w 1104900"/>
              <a:gd name="connsiteY48" fmla="*/ 699135 h 1146810"/>
              <a:gd name="connsiteX49" fmla="*/ 765810 w 1104900"/>
              <a:gd name="connsiteY49" fmla="*/ 708660 h 1146810"/>
              <a:gd name="connsiteX50" fmla="*/ 790575 w 1104900"/>
              <a:gd name="connsiteY50" fmla="*/ 702945 h 1146810"/>
              <a:gd name="connsiteX51" fmla="*/ 821055 w 1104900"/>
              <a:gd name="connsiteY51" fmla="*/ 720090 h 1146810"/>
              <a:gd name="connsiteX52" fmla="*/ 842010 w 1104900"/>
              <a:gd name="connsiteY52" fmla="*/ 781050 h 1146810"/>
              <a:gd name="connsiteX53" fmla="*/ 857250 w 1104900"/>
              <a:gd name="connsiteY53" fmla="*/ 832485 h 1146810"/>
              <a:gd name="connsiteX54" fmla="*/ 866775 w 1104900"/>
              <a:gd name="connsiteY54" fmla="*/ 861060 h 1146810"/>
              <a:gd name="connsiteX55" fmla="*/ 851535 w 1104900"/>
              <a:gd name="connsiteY55" fmla="*/ 916305 h 1146810"/>
              <a:gd name="connsiteX56" fmla="*/ 828675 w 1104900"/>
              <a:gd name="connsiteY56" fmla="*/ 984885 h 1146810"/>
              <a:gd name="connsiteX57" fmla="*/ 815340 w 1104900"/>
              <a:gd name="connsiteY57" fmla="*/ 1026795 h 1146810"/>
              <a:gd name="connsiteX58" fmla="*/ 796290 w 1104900"/>
              <a:gd name="connsiteY58" fmla="*/ 1047750 h 1146810"/>
              <a:gd name="connsiteX59" fmla="*/ 773430 w 1104900"/>
              <a:gd name="connsiteY59" fmla="*/ 1061085 h 1146810"/>
              <a:gd name="connsiteX60" fmla="*/ 769620 w 1104900"/>
              <a:gd name="connsiteY60" fmla="*/ 1080135 h 1146810"/>
              <a:gd name="connsiteX61" fmla="*/ 661035 w 1104900"/>
              <a:gd name="connsiteY61" fmla="*/ 1089660 h 1146810"/>
              <a:gd name="connsiteX62" fmla="*/ 649605 w 1104900"/>
              <a:gd name="connsiteY62" fmla="*/ 1095375 h 1146810"/>
              <a:gd name="connsiteX63" fmla="*/ 592455 w 1104900"/>
              <a:gd name="connsiteY63" fmla="*/ 1129665 h 1146810"/>
              <a:gd name="connsiteX64" fmla="*/ 510540 w 1104900"/>
              <a:gd name="connsiteY64" fmla="*/ 1129665 h 1146810"/>
              <a:gd name="connsiteX65" fmla="*/ 445770 w 1104900"/>
              <a:gd name="connsiteY65" fmla="*/ 1137285 h 1146810"/>
              <a:gd name="connsiteX66" fmla="*/ 339090 w 1104900"/>
              <a:gd name="connsiteY66" fmla="*/ 1133475 h 1146810"/>
              <a:gd name="connsiteX67" fmla="*/ 281940 w 1104900"/>
              <a:gd name="connsiteY67" fmla="*/ 1133475 h 1146810"/>
              <a:gd name="connsiteX68" fmla="*/ 329565 w 1104900"/>
              <a:gd name="connsiteY68" fmla="*/ 1066800 h 1146810"/>
              <a:gd name="connsiteX69" fmla="*/ 361950 w 1104900"/>
              <a:gd name="connsiteY69" fmla="*/ 1072515 h 1146810"/>
              <a:gd name="connsiteX70" fmla="*/ 451485 w 1104900"/>
              <a:gd name="connsiteY70" fmla="*/ 1076325 h 1146810"/>
              <a:gd name="connsiteX71" fmla="*/ 499110 w 1104900"/>
              <a:gd name="connsiteY71" fmla="*/ 1072515 h 1146810"/>
              <a:gd name="connsiteX72" fmla="*/ 523875 w 1104900"/>
              <a:gd name="connsiteY72" fmla="*/ 1036320 h 1146810"/>
              <a:gd name="connsiteX73" fmla="*/ 510540 w 1104900"/>
              <a:gd name="connsiteY73" fmla="*/ 996315 h 1146810"/>
              <a:gd name="connsiteX74" fmla="*/ 512445 w 1104900"/>
              <a:gd name="connsiteY74" fmla="*/ 944880 h 1146810"/>
              <a:gd name="connsiteX75" fmla="*/ 510540 w 1104900"/>
              <a:gd name="connsiteY75" fmla="*/ 880110 h 1146810"/>
              <a:gd name="connsiteX76" fmla="*/ 501015 w 1104900"/>
              <a:gd name="connsiteY76" fmla="*/ 832485 h 1146810"/>
              <a:gd name="connsiteX77" fmla="*/ 497205 w 1104900"/>
              <a:gd name="connsiteY77" fmla="*/ 813435 h 1146810"/>
              <a:gd name="connsiteX78" fmla="*/ 474345 w 1104900"/>
              <a:gd name="connsiteY78" fmla="*/ 832485 h 1146810"/>
              <a:gd name="connsiteX79" fmla="*/ 466725 w 1104900"/>
              <a:gd name="connsiteY79" fmla="*/ 880110 h 1146810"/>
              <a:gd name="connsiteX80" fmla="*/ 457200 w 1104900"/>
              <a:gd name="connsiteY80" fmla="*/ 931545 h 1146810"/>
              <a:gd name="connsiteX81" fmla="*/ 462915 w 1104900"/>
              <a:gd name="connsiteY81" fmla="*/ 967740 h 1146810"/>
              <a:gd name="connsiteX82" fmla="*/ 457200 w 1104900"/>
              <a:gd name="connsiteY82" fmla="*/ 1007745 h 1146810"/>
              <a:gd name="connsiteX83" fmla="*/ 455295 w 1104900"/>
              <a:gd name="connsiteY83" fmla="*/ 1038225 h 1146810"/>
              <a:gd name="connsiteX84" fmla="*/ 438150 w 1104900"/>
              <a:gd name="connsiteY84" fmla="*/ 1062990 h 1146810"/>
              <a:gd name="connsiteX85" fmla="*/ 438150 w 1104900"/>
              <a:gd name="connsiteY85" fmla="*/ 1085850 h 1146810"/>
              <a:gd name="connsiteX86" fmla="*/ 367665 w 1104900"/>
              <a:gd name="connsiteY86" fmla="*/ 1082040 h 1146810"/>
              <a:gd name="connsiteX87" fmla="*/ 396240 w 1104900"/>
              <a:gd name="connsiteY87" fmla="*/ 1038225 h 1146810"/>
              <a:gd name="connsiteX88" fmla="*/ 388620 w 1104900"/>
              <a:gd name="connsiteY88" fmla="*/ 986790 h 1146810"/>
              <a:gd name="connsiteX89" fmla="*/ 392430 w 1104900"/>
              <a:gd name="connsiteY89" fmla="*/ 931545 h 1146810"/>
              <a:gd name="connsiteX90" fmla="*/ 382905 w 1104900"/>
              <a:gd name="connsiteY90" fmla="*/ 859155 h 1146810"/>
              <a:gd name="connsiteX91" fmla="*/ 382905 w 1104900"/>
              <a:gd name="connsiteY91" fmla="*/ 792480 h 1146810"/>
              <a:gd name="connsiteX92" fmla="*/ 381000 w 1104900"/>
              <a:gd name="connsiteY92" fmla="*/ 744855 h 1146810"/>
              <a:gd name="connsiteX93" fmla="*/ 373380 w 1104900"/>
              <a:gd name="connsiteY93" fmla="*/ 680085 h 1146810"/>
              <a:gd name="connsiteX94" fmla="*/ 344805 w 1104900"/>
              <a:gd name="connsiteY94" fmla="*/ 651510 h 1146810"/>
              <a:gd name="connsiteX95" fmla="*/ 329565 w 1104900"/>
              <a:gd name="connsiteY95" fmla="*/ 603885 h 1146810"/>
              <a:gd name="connsiteX96" fmla="*/ 320040 w 1104900"/>
              <a:gd name="connsiteY96" fmla="*/ 575310 h 1146810"/>
              <a:gd name="connsiteX97" fmla="*/ 310515 w 1104900"/>
              <a:gd name="connsiteY97" fmla="*/ 544830 h 1146810"/>
              <a:gd name="connsiteX98" fmla="*/ 318135 w 1104900"/>
              <a:gd name="connsiteY98" fmla="*/ 520065 h 1146810"/>
              <a:gd name="connsiteX99" fmla="*/ 306705 w 1104900"/>
              <a:gd name="connsiteY99" fmla="*/ 510540 h 1146810"/>
              <a:gd name="connsiteX100" fmla="*/ 300990 w 1104900"/>
              <a:gd name="connsiteY100" fmla="*/ 521970 h 1146810"/>
              <a:gd name="connsiteX101" fmla="*/ 285750 w 1104900"/>
              <a:gd name="connsiteY101" fmla="*/ 527685 h 1146810"/>
              <a:gd name="connsiteX102" fmla="*/ 274320 w 1104900"/>
              <a:gd name="connsiteY102" fmla="*/ 520065 h 1146810"/>
              <a:gd name="connsiteX103" fmla="*/ 281940 w 1104900"/>
              <a:gd name="connsiteY103" fmla="*/ 493395 h 1146810"/>
              <a:gd name="connsiteX104" fmla="*/ 281940 w 1104900"/>
              <a:gd name="connsiteY104" fmla="*/ 476250 h 1146810"/>
              <a:gd name="connsiteX105" fmla="*/ 262890 w 1104900"/>
              <a:gd name="connsiteY105" fmla="*/ 455295 h 1146810"/>
              <a:gd name="connsiteX106" fmla="*/ 251460 w 1104900"/>
              <a:gd name="connsiteY106" fmla="*/ 422910 h 1146810"/>
              <a:gd name="connsiteX107" fmla="*/ 247650 w 1104900"/>
              <a:gd name="connsiteY107" fmla="*/ 398145 h 1146810"/>
              <a:gd name="connsiteX108" fmla="*/ 236220 w 1104900"/>
              <a:gd name="connsiteY108" fmla="*/ 384810 h 1146810"/>
              <a:gd name="connsiteX109" fmla="*/ 226695 w 1104900"/>
              <a:gd name="connsiteY109" fmla="*/ 365760 h 1146810"/>
              <a:gd name="connsiteX110" fmla="*/ 217170 w 1104900"/>
              <a:gd name="connsiteY110" fmla="*/ 342900 h 1146810"/>
              <a:gd name="connsiteX111" fmla="*/ 200025 w 1104900"/>
              <a:gd name="connsiteY111" fmla="*/ 337185 h 1146810"/>
              <a:gd name="connsiteX112" fmla="*/ 182880 w 1104900"/>
              <a:gd name="connsiteY112" fmla="*/ 335280 h 1146810"/>
              <a:gd name="connsiteX113" fmla="*/ 161925 w 1104900"/>
              <a:gd name="connsiteY113" fmla="*/ 344805 h 1146810"/>
              <a:gd name="connsiteX114" fmla="*/ 152400 w 1104900"/>
              <a:gd name="connsiteY114" fmla="*/ 358140 h 1146810"/>
              <a:gd name="connsiteX115" fmla="*/ 116205 w 1104900"/>
              <a:gd name="connsiteY115" fmla="*/ 367665 h 1146810"/>
              <a:gd name="connsiteX116" fmla="*/ 87630 w 1104900"/>
              <a:gd name="connsiteY116" fmla="*/ 361950 h 1146810"/>
              <a:gd name="connsiteX117" fmla="*/ 68580 w 1104900"/>
              <a:gd name="connsiteY117" fmla="*/ 350520 h 1146810"/>
              <a:gd name="connsiteX118" fmla="*/ 47625 w 1104900"/>
              <a:gd name="connsiteY118" fmla="*/ 331470 h 1146810"/>
              <a:gd name="connsiteX119" fmla="*/ 34290 w 1104900"/>
              <a:gd name="connsiteY119" fmla="*/ 314325 h 1146810"/>
              <a:gd name="connsiteX120" fmla="*/ 32385 w 1104900"/>
              <a:gd name="connsiteY120" fmla="*/ 297180 h 1146810"/>
              <a:gd name="connsiteX121" fmla="*/ 41910 w 1104900"/>
              <a:gd name="connsiteY121" fmla="*/ 278130 h 1146810"/>
              <a:gd name="connsiteX122" fmla="*/ 64770 w 1104900"/>
              <a:gd name="connsiteY122" fmla="*/ 243840 h 1146810"/>
              <a:gd name="connsiteX123" fmla="*/ 70485 w 1104900"/>
              <a:gd name="connsiteY123" fmla="*/ 211455 h 1146810"/>
              <a:gd name="connsiteX124" fmla="*/ 76200 w 1104900"/>
              <a:gd name="connsiteY124" fmla="*/ 192405 h 1146810"/>
              <a:gd name="connsiteX125" fmla="*/ 72390 w 1104900"/>
              <a:gd name="connsiteY125" fmla="*/ 179070 h 1146810"/>
              <a:gd name="connsiteX126" fmla="*/ 59055 w 1104900"/>
              <a:gd name="connsiteY126" fmla="*/ 165735 h 1146810"/>
              <a:gd name="connsiteX127" fmla="*/ 40005 w 1104900"/>
              <a:gd name="connsiteY127" fmla="*/ 160020 h 1146810"/>
              <a:gd name="connsiteX128" fmla="*/ 17145 w 1104900"/>
              <a:gd name="connsiteY128" fmla="*/ 160020 h 1146810"/>
              <a:gd name="connsiteX129" fmla="*/ 1905 w 1104900"/>
              <a:gd name="connsiteY129" fmla="*/ 152400 h 1146810"/>
              <a:gd name="connsiteX130" fmla="*/ 0 w 1104900"/>
              <a:gd name="connsiteY130" fmla="*/ 135255 h 1146810"/>
              <a:gd name="connsiteX131" fmla="*/ 17145 w 1104900"/>
              <a:gd name="connsiteY131" fmla="*/ 118110 h 1146810"/>
              <a:gd name="connsiteX132" fmla="*/ 19050 w 1104900"/>
              <a:gd name="connsiteY132" fmla="*/ 99060 h 1146810"/>
              <a:gd name="connsiteX133" fmla="*/ 38100 w 1104900"/>
              <a:gd name="connsiteY133" fmla="*/ 78105 h 1146810"/>
              <a:gd name="connsiteX134" fmla="*/ 68580 w 1104900"/>
              <a:gd name="connsiteY134" fmla="*/ 60960 h 1146810"/>
              <a:gd name="connsiteX135" fmla="*/ 78105 w 1104900"/>
              <a:gd name="connsiteY135" fmla="*/ 59055 h 1146810"/>
              <a:gd name="connsiteX136" fmla="*/ 97155 w 1104900"/>
              <a:gd name="connsiteY136" fmla="*/ 40005 h 1146810"/>
              <a:gd name="connsiteX137" fmla="*/ 123825 w 1104900"/>
              <a:gd name="connsiteY137" fmla="*/ 17145 h 1146810"/>
              <a:gd name="connsiteX138" fmla="*/ 152400 w 1104900"/>
              <a:gd name="connsiteY138" fmla="*/ 1905 h 1146810"/>
              <a:gd name="connsiteX139" fmla="*/ 177165 w 1104900"/>
              <a:gd name="connsiteY139" fmla="*/ 0 h 1146810"/>
              <a:gd name="connsiteX140" fmla="*/ 217170 w 1104900"/>
              <a:gd name="connsiteY140" fmla="*/ 17145 h 1146810"/>
              <a:gd name="connsiteX141" fmla="*/ 259080 w 1104900"/>
              <a:gd name="connsiteY141" fmla="*/ 32385 h 1146810"/>
              <a:gd name="connsiteX142" fmla="*/ 280035 w 1104900"/>
              <a:gd name="connsiteY142" fmla="*/ 40005 h 1146810"/>
              <a:gd name="connsiteX143" fmla="*/ 325755 w 1104900"/>
              <a:gd name="connsiteY143" fmla="*/ 34290 h 1146810"/>
              <a:gd name="connsiteX144" fmla="*/ 367665 w 1104900"/>
              <a:gd name="connsiteY144" fmla="*/ 28575 h 1146810"/>
              <a:gd name="connsiteX145" fmla="*/ 396240 w 1104900"/>
              <a:gd name="connsiteY145" fmla="*/ 30480 h 1146810"/>
              <a:gd name="connsiteX146" fmla="*/ 409575 w 1104900"/>
              <a:gd name="connsiteY146" fmla="*/ 49530 h 1146810"/>
              <a:gd name="connsiteX147" fmla="*/ 403860 w 1104900"/>
              <a:gd name="connsiteY147" fmla="*/ 76200 h 1146810"/>
              <a:gd name="connsiteX148" fmla="*/ 398145 w 1104900"/>
              <a:gd name="connsiteY148" fmla="*/ 89535 h 1146810"/>
              <a:gd name="connsiteX149" fmla="*/ 466725 w 1104900"/>
              <a:gd name="connsiteY149" fmla="*/ 116205 h 1146810"/>
              <a:gd name="connsiteX150" fmla="*/ 504825 w 1104900"/>
              <a:gd name="connsiteY150" fmla="*/ 110490 h 1146810"/>
              <a:gd name="connsiteX151" fmla="*/ 548640 w 1104900"/>
              <a:gd name="connsiteY151" fmla="*/ 129540 h 1146810"/>
              <a:gd name="connsiteX152" fmla="*/ 624840 w 1104900"/>
              <a:gd name="connsiteY152" fmla="*/ 173355 h 1146810"/>
              <a:gd name="connsiteX153" fmla="*/ 672465 w 1104900"/>
              <a:gd name="connsiteY153" fmla="*/ 201930 h 1146810"/>
              <a:gd name="connsiteX154" fmla="*/ 735330 w 1104900"/>
              <a:gd name="connsiteY154" fmla="*/ 219075 h 1146810"/>
              <a:gd name="connsiteX155" fmla="*/ 794385 w 1104900"/>
              <a:gd name="connsiteY155" fmla="*/ 230505 h 1146810"/>
              <a:gd name="connsiteX156" fmla="*/ 847725 w 1104900"/>
              <a:gd name="connsiteY156" fmla="*/ 241935 h 1146810"/>
              <a:gd name="connsiteX157" fmla="*/ 914400 w 1104900"/>
              <a:gd name="connsiteY157" fmla="*/ 217170 h 1146810"/>
              <a:gd name="connsiteX158" fmla="*/ 946785 w 1104900"/>
              <a:gd name="connsiteY158" fmla="*/ 219075 h 1146810"/>
              <a:gd name="connsiteX159" fmla="*/ 992505 w 1104900"/>
              <a:gd name="connsiteY159" fmla="*/ 234315 h 1146810"/>
              <a:gd name="connsiteX160" fmla="*/ 1011555 w 1104900"/>
              <a:gd name="connsiteY160" fmla="*/ 251460 h 1146810"/>
              <a:gd name="connsiteX161" fmla="*/ 1087755 w 1104900"/>
              <a:gd name="connsiteY161" fmla="*/ 302895 h 114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1104900" h="1146810">
                <a:moveTo>
                  <a:pt x="1087755" y="302895"/>
                </a:moveTo>
                <a:lnTo>
                  <a:pt x="1101090" y="407670"/>
                </a:lnTo>
                <a:lnTo>
                  <a:pt x="1083945" y="466725"/>
                </a:lnTo>
                <a:lnTo>
                  <a:pt x="1072515" y="535305"/>
                </a:lnTo>
                <a:lnTo>
                  <a:pt x="1072515" y="607695"/>
                </a:lnTo>
                <a:lnTo>
                  <a:pt x="1074420" y="668655"/>
                </a:lnTo>
                <a:lnTo>
                  <a:pt x="1085850" y="737235"/>
                </a:lnTo>
                <a:lnTo>
                  <a:pt x="1087755" y="777240"/>
                </a:lnTo>
                <a:lnTo>
                  <a:pt x="1102995" y="807720"/>
                </a:lnTo>
                <a:lnTo>
                  <a:pt x="1102995" y="845820"/>
                </a:lnTo>
                <a:lnTo>
                  <a:pt x="1102995" y="948690"/>
                </a:lnTo>
                <a:lnTo>
                  <a:pt x="1104900" y="1072515"/>
                </a:lnTo>
                <a:lnTo>
                  <a:pt x="1091565" y="1091565"/>
                </a:lnTo>
                <a:lnTo>
                  <a:pt x="1101090" y="1101090"/>
                </a:lnTo>
                <a:lnTo>
                  <a:pt x="984885" y="1106805"/>
                </a:lnTo>
                <a:lnTo>
                  <a:pt x="937260" y="1080135"/>
                </a:lnTo>
                <a:lnTo>
                  <a:pt x="988695" y="1034415"/>
                </a:lnTo>
                <a:lnTo>
                  <a:pt x="1011555" y="963930"/>
                </a:lnTo>
                <a:lnTo>
                  <a:pt x="981075" y="935355"/>
                </a:lnTo>
                <a:lnTo>
                  <a:pt x="971550" y="851535"/>
                </a:lnTo>
                <a:lnTo>
                  <a:pt x="979170" y="769620"/>
                </a:lnTo>
                <a:lnTo>
                  <a:pt x="952500" y="733425"/>
                </a:lnTo>
                <a:lnTo>
                  <a:pt x="965835" y="788670"/>
                </a:lnTo>
                <a:lnTo>
                  <a:pt x="942975" y="828675"/>
                </a:lnTo>
                <a:lnTo>
                  <a:pt x="914400" y="912495"/>
                </a:lnTo>
                <a:lnTo>
                  <a:pt x="887730" y="962025"/>
                </a:lnTo>
                <a:lnTo>
                  <a:pt x="880110" y="996315"/>
                </a:lnTo>
                <a:lnTo>
                  <a:pt x="878205" y="1015365"/>
                </a:lnTo>
                <a:lnTo>
                  <a:pt x="883920" y="1026795"/>
                </a:lnTo>
                <a:lnTo>
                  <a:pt x="853440" y="1049655"/>
                </a:lnTo>
                <a:lnTo>
                  <a:pt x="861060" y="1074420"/>
                </a:lnTo>
                <a:lnTo>
                  <a:pt x="870585" y="1085850"/>
                </a:lnTo>
                <a:lnTo>
                  <a:pt x="962025" y="1087755"/>
                </a:lnTo>
                <a:lnTo>
                  <a:pt x="981075" y="1106805"/>
                </a:lnTo>
                <a:lnTo>
                  <a:pt x="979170" y="1146810"/>
                </a:lnTo>
                <a:lnTo>
                  <a:pt x="645795" y="1135380"/>
                </a:lnTo>
                <a:lnTo>
                  <a:pt x="645795" y="1074420"/>
                </a:lnTo>
                <a:lnTo>
                  <a:pt x="592455" y="1070610"/>
                </a:lnTo>
                <a:lnTo>
                  <a:pt x="567690" y="1059180"/>
                </a:lnTo>
                <a:lnTo>
                  <a:pt x="590550" y="1021080"/>
                </a:lnTo>
                <a:lnTo>
                  <a:pt x="577215" y="1000125"/>
                </a:lnTo>
                <a:lnTo>
                  <a:pt x="586740" y="914400"/>
                </a:lnTo>
                <a:lnTo>
                  <a:pt x="588645" y="836295"/>
                </a:lnTo>
                <a:lnTo>
                  <a:pt x="594360" y="763905"/>
                </a:lnTo>
                <a:lnTo>
                  <a:pt x="592455" y="699135"/>
                </a:lnTo>
                <a:lnTo>
                  <a:pt x="601980" y="647700"/>
                </a:lnTo>
                <a:lnTo>
                  <a:pt x="636270" y="655320"/>
                </a:lnTo>
                <a:lnTo>
                  <a:pt x="685800" y="680085"/>
                </a:lnTo>
                <a:lnTo>
                  <a:pt x="735330" y="699135"/>
                </a:lnTo>
                <a:lnTo>
                  <a:pt x="765810" y="708660"/>
                </a:lnTo>
                <a:lnTo>
                  <a:pt x="790575" y="702945"/>
                </a:lnTo>
                <a:lnTo>
                  <a:pt x="821055" y="720090"/>
                </a:lnTo>
                <a:lnTo>
                  <a:pt x="842010" y="781050"/>
                </a:lnTo>
                <a:lnTo>
                  <a:pt x="857250" y="832485"/>
                </a:lnTo>
                <a:lnTo>
                  <a:pt x="866775" y="861060"/>
                </a:lnTo>
                <a:lnTo>
                  <a:pt x="851535" y="916305"/>
                </a:lnTo>
                <a:lnTo>
                  <a:pt x="828675" y="984885"/>
                </a:lnTo>
                <a:lnTo>
                  <a:pt x="815340" y="1026795"/>
                </a:lnTo>
                <a:lnTo>
                  <a:pt x="796290" y="1047750"/>
                </a:lnTo>
                <a:lnTo>
                  <a:pt x="773430" y="1061085"/>
                </a:lnTo>
                <a:lnTo>
                  <a:pt x="769620" y="1080135"/>
                </a:lnTo>
                <a:lnTo>
                  <a:pt x="661035" y="1089660"/>
                </a:lnTo>
                <a:lnTo>
                  <a:pt x="649605" y="1095375"/>
                </a:lnTo>
                <a:lnTo>
                  <a:pt x="592455" y="1129665"/>
                </a:lnTo>
                <a:lnTo>
                  <a:pt x="510540" y="1129665"/>
                </a:lnTo>
                <a:lnTo>
                  <a:pt x="445770" y="1137285"/>
                </a:lnTo>
                <a:lnTo>
                  <a:pt x="339090" y="1133475"/>
                </a:lnTo>
                <a:lnTo>
                  <a:pt x="281940" y="1133475"/>
                </a:lnTo>
                <a:lnTo>
                  <a:pt x="329565" y="1066800"/>
                </a:lnTo>
                <a:lnTo>
                  <a:pt x="361950" y="1072515"/>
                </a:lnTo>
                <a:lnTo>
                  <a:pt x="451485" y="1076325"/>
                </a:lnTo>
                <a:lnTo>
                  <a:pt x="499110" y="1072515"/>
                </a:lnTo>
                <a:lnTo>
                  <a:pt x="523875" y="1036320"/>
                </a:lnTo>
                <a:lnTo>
                  <a:pt x="510540" y="996315"/>
                </a:lnTo>
                <a:lnTo>
                  <a:pt x="512445" y="944880"/>
                </a:lnTo>
                <a:lnTo>
                  <a:pt x="510540" y="880110"/>
                </a:lnTo>
                <a:lnTo>
                  <a:pt x="501015" y="832485"/>
                </a:lnTo>
                <a:lnTo>
                  <a:pt x="497205" y="813435"/>
                </a:lnTo>
                <a:lnTo>
                  <a:pt x="474345" y="832485"/>
                </a:lnTo>
                <a:lnTo>
                  <a:pt x="466725" y="880110"/>
                </a:lnTo>
                <a:lnTo>
                  <a:pt x="457200" y="931545"/>
                </a:lnTo>
                <a:lnTo>
                  <a:pt x="462915" y="967740"/>
                </a:lnTo>
                <a:lnTo>
                  <a:pt x="457200" y="1007745"/>
                </a:lnTo>
                <a:lnTo>
                  <a:pt x="455295" y="1038225"/>
                </a:lnTo>
                <a:lnTo>
                  <a:pt x="438150" y="1062990"/>
                </a:lnTo>
                <a:lnTo>
                  <a:pt x="438150" y="1085850"/>
                </a:lnTo>
                <a:lnTo>
                  <a:pt x="367665" y="1082040"/>
                </a:lnTo>
                <a:lnTo>
                  <a:pt x="396240" y="1038225"/>
                </a:lnTo>
                <a:lnTo>
                  <a:pt x="388620" y="986790"/>
                </a:lnTo>
                <a:lnTo>
                  <a:pt x="392430" y="931545"/>
                </a:lnTo>
                <a:lnTo>
                  <a:pt x="382905" y="859155"/>
                </a:lnTo>
                <a:lnTo>
                  <a:pt x="382905" y="792480"/>
                </a:lnTo>
                <a:lnTo>
                  <a:pt x="381000" y="744855"/>
                </a:lnTo>
                <a:lnTo>
                  <a:pt x="373380" y="680085"/>
                </a:lnTo>
                <a:lnTo>
                  <a:pt x="344805" y="651510"/>
                </a:lnTo>
                <a:lnTo>
                  <a:pt x="329565" y="603885"/>
                </a:lnTo>
                <a:lnTo>
                  <a:pt x="320040" y="575310"/>
                </a:lnTo>
                <a:lnTo>
                  <a:pt x="310515" y="544830"/>
                </a:lnTo>
                <a:lnTo>
                  <a:pt x="318135" y="520065"/>
                </a:lnTo>
                <a:lnTo>
                  <a:pt x="306705" y="510540"/>
                </a:lnTo>
                <a:lnTo>
                  <a:pt x="300990" y="521970"/>
                </a:lnTo>
                <a:lnTo>
                  <a:pt x="285750" y="527685"/>
                </a:lnTo>
                <a:lnTo>
                  <a:pt x="274320" y="520065"/>
                </a:lnTo>
                <a:lnTo>
                  <a:pt x="281940" y="493395"/>
                </a:lnTo>
                <a:lnTo>
                  <a:pt x="281940" y="476250"/>
                </a:lnTo>
                <a:lnTo>
                  <a:pt x="262890" y="455295"/>
                </a:lnTo>
                <a:lnTo>
                  <a:pt x="251460" y="422910"/>
                </a:lnTo>
                <a:lnTo>
                  <a:pt x="247650" y="398145"/>
                </a:lnTo>
                <a:lnTo>
                  <a:pt x="236220" y="384810"/>
                </a:lnTo>
                <a:lnTo>
                  <a:pt x="226695" y="365760"/>
                </a:lnTo>
                <a:lnTo>
                  <a:pt x="217170" y="342900"/>
                </a:lnTo>
                <a:lnTo>
                  <a:pt x="200025" y="337185"/>
                </a:lnTo>
                <a:lnTo>
                  <a:pt x="182880" y="335280"/>
                </a:lnTo>
                <a:lnTo>
                  <a:pt x="161925" y="344805"/>
                </a:lnTo>
                <a:lnTo>
                  <a:pt x="152400" y="358140"/>
                </a:lnTo>
                <a:lnTo>
                  <a:pt x="116205" y="367665"/>
                </a:lnTo>
                <a:lnTo>
                  <a:pt x="87630" y="361950"/>
                </a:lnTo>
                <a:lnTo>
                  <a:pt x="68580" y="350520"/>
                </a:lnTo>
                <a:lnTo>
                  <a:pt x="47625" y="331470"/>
                </a:lnTo>
                <a:lnTo>
                  <a:pt x="34290" y="314325"/>
                </a:lnTo>
                <a:lnTo>
                  <a:pt x="32385" y="297180"/>
                </a:lnTo>
                <a:lnTo>
                  <a:pt x="41910" y="278130"/>
                </a:lnTo>
                <a:lnTo>
                  <a:pt x="64770" y="243840"/>
                </a:lnTo>
                <a:lnTo>
                  <a:pt x="70485" y="211455"/>
                </a:lnTo>
                <a:lnTo>
                  <a:pt x="76200" y="192405"/>
                </a:lnTo>
                <a:lnTo>
                  <a:pt x="72390" y="179070"/>
                </a:lnTo>
                <a:lnTo>
                  <a:pt x="59055" y="165735"/>
                </a:lnTo>
                <a:lnTo>
                  <a:pt x="40005" y="160020"/>
                </a:lnTo>
                <a:lnTo>
                  <a:pt x="17145" y="160020"/>
                </a:lnTo>
                <a:lnTo>
                  <a:pt x="1905" y="152400"/>
                </a:lnTo>
                <a:lnTo>
                  <a:pt x="0" y="135255"/>
                </a:lnTo>
                <a:lnTo>
                  <a:pt x="17145" y="118110"/>
                </a:lnTo>
                <a:lnTo>
                  <a:pt x="19050" y="99060"/>
                </a:lnTo>
                <a:lnTo>
                  <a:pt x="38100" y="78105"/>
                </a:lnTo>
                <a:lnTo>
                  <a:pt x="68580" y="60960"/>
                </a:lnTo>
                <a:lnTo>
                  <a:pt x="78105" y="59055"/>
                </a:lnTo>
                <a:lnTo>
                  <a:pt x="97155" y="40005"/>
                </a:lnTo>
                <a:lnTo>
                  <a:pt x="123825" y="17145"/>
                </a:lnTo>
                <a:lnTo>
                  <a:pt x="152400" y="1905"/>
                </a:lnTo>
                <a:lnTo>
                  <a:pt x="177165" y="0"/>
                </a:lnTo>
                <a:lnTo>
                  <a:pt x="217170" y="17145"/>
                </a:lnTo>
                <a:lnTo>
                  <a:pt x="259080" y="32385"/>
                </a:lnTo>
                <a:lnTo>
                  <a:pt x="280035" y="40005"/>
                </a:lnTo>
                <a:lnTo>
                  <a:pt x="325755" y="34290"/>
                </a:lnTo>
                <a:lnTo>
                  <a:pt x="367665" y="28575"/>
                </a:lnTo>
                <a:lnTo>
                  <a:pt x="396240" y="30480"/>
                </a:lnTo>
                <a:lnTo>
                  <a:pt x="409575" y="49530"/>
                </a:lnTo>
                <a:lnTo>
                  <a:pt x="403860" y="76200"/>
                </a:lnTo>
                <a:lnTo>
                  <a:pt x="398145" y="89535"/>
                </a:lnTo>
                <a:lnTo>
                  <a:pt x="466725" y="116205"/>
                </a:lnTo>
                <a:lnTo>
                  <a:pt x="504825" y="110490"/>
                </a:lnTo>
                <a:lnTo>
                  <a:pt x="548640" y="129540"/>
                </a:lnTo>
                <a:lnTo>
                  <a:pt x="624840" y="173355"/>
                </a:lnTo>
                <a:lnTo>
                  <a:pt x="672465" y="201930"/>
                </a:lnTo>
                <a:lnTo>
                  <a:pt x="735330" y="219075"/>
                </a:lnTo>
                <a:lnTo>
                  <a:pt x="794385" y="230505"/>
                </a:lnTo>
                <a:lnTo>
                  <a:pt x="847725" y="241935"/>
                </a:lnTo>
                <a:lnTo>
                  <a:pt x="914400" y="217170"/>
                </a:lnTo>
                <a:lnTo>
                  <a:pt x="946785" y="219075"/>
                </a:lnTo>
                <a:lnTo>
                  <a:pt x="992505" y="234315"/>
                </a:lnTo>
                <a:lnTo>
                  <a:pt x="1011555" y="251460"/>
                </a:lnTo>
                <a:lnTo>
                  <a:pt x="1087755" y="302895"/>
                </a:lnTo>
                <a:close/>
              </a:path>
            </a:pathLst>
          </a:cu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ultiply 12"/>
          <p:cNvSpPr/>
          <p:nvPr/>
        </p:nvSpPr>
        <p:spPr>
          <a:xfrm>
            <a:off x="4191000" y="381000"/>
            <a:ext cx="2395728" cy="2209800"/>
          </a:xfrm>
          <a:prstGeom prst="mathMultiply">
            <a:avLst/>
          </a:prstGeom>
          <a:solidFill>
            <a:srgbClr val="FF0000">
              <a:alpha val="80000"/>
            </a:srgbClr>
          </a:solidFill>
          <a:ln w="25400"/>
          <a:scene3d>
            <a:camera prst="orthographicFront"/>
            <a:lightRig rig="twoPt" dir="t"/>
          </a:scene3d>
          <a:sp3d contourW="12700" prstMaterial="plastic">
            <a:bevelT/>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3335409"/>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mph" presetSubtype="0" fill="hold" grpId="1" nodeType="clickEffect">
                                  <p:stCondLst>
                                    <p:cond delay="0"/>
                                  </p:stCondLst>
                                  <p:childTnLst>
                                    <p:animScale>
                                      <p:cBhvr>
                                        <p:cTn id="28" dur="2000" fill="hold"/>
                                        <p:tgtEl>
                                          <p:spTgt spid="4"/>
                                        </p:tgtEl>
                                      </p:cBhvr>
                                      <p:by x="50000" y="50000"/>
                                    </p:animScale>
                                  </p:childTnLst>
                                </p:cTn>
                              </p:par>
                              <p:par>
                                <p:cTn id="29" presetID="6" presetClass="emph" presetSubtype="0" fill="hold" grpId="1" nodeType="withEffect">
                                  <p:stCondLst>
                                    <p:cond delay="0"/>
                                  </p:stCondLst>
                                  <p:childTnLst>
                                    <p:animScale>
                                      <p:cBhvr>
                                        <p:cTn id="30" dur="2000" fill="hold"/>
                                        <p:tgtEl>
                                          <p:spTgt spid="9"/>
                                        </p:tgtEl>
                                      </p:cBhvr>
                                      <p:by x="50000" y="50000"/>
                                    </p:animScale>
                                  </p:childTnLst>
                                </p:cTn>
                              </p:par>
                              <p:par>
                                <p:cTn id="31" presetID="0" presetClass="path" presetSubtype="0" accel="50000" decel="50000" fill="hold" grpId="2" nodeType="withEffect">
                                  <p:stCondLst>
                                    <p:cond delay="0"/>
                                  </p:stCondLst>
                                  <p:childTnLst>
                                    <p:animMotion origin="layout" path="M 0 0 L 0 0.27752 " pathEditMode="relative" ptsTypes="AA">
                                      <p:cBhvr>
                                        <p:cTn id="32" dur="2000" fill="hold"/>
                                        <p:tgtEl>
                                          <p:spTgt spid="4"/>
                                        </p:tgtEl>
                                        <p:attrNameLst>
                                          <p:attrName>ppt_x</p:attrName>
                                          <p:attrName>ppt_y</p:attrName>
                                        </p:attrNameLst>
                                      </p:cBhvr>
                                    </p:animMotion>
                                  </p:childTnLst>
                                </p:cTn>
                              </p:par>
                              <p:par>
                                <p:cTn id="33" presetID="0" presetClass="path" presetSubtype="0" accel="50000" decel="50000" fill="hold" grpId="2" nodeType="withEffect">
                                  <p:stCondLst>
                                    <p:cond delay="0"/>
                                  </p:stCondLst>
                                  <p:childTnLst>
                                    <p:animMotion origin="layout" path="M 0 0 L 0 0.27752 " pathEditMode="relative" ptsTypes="AA">
                                      <p:cBhvr>
                                        <p:cTn id="34" dur="2000" fill="hold"/>
                                        <p:tgtEl>
                                          <p:spTgt spid="9"/>
                                        </p:tgtEl>
                                        <p:attrNameLst>
                                          <p:attrName>ppt_x</p:attrName>
                                          <p:attrName>ppt_y</p:attrName>
                                        </p:attrNameLst>
                                      </p:cBhvr>
                                    </p:animMotion>
                                  </p:childTnLst>
                                </p:cTn>
                              </p:par>
                            </p:childTnLst>
                          </p:cTn>
                        </p:par>
                        <p:par>
                          <p:cTn id="35" fill="hold">
                            <p:stCondLst>
                              <p:cond delay="2000"/>
                            </p:stCondLst>
                            <p:childTnLst>
                              <p:par>
                                <p:cTn id="36" presetID="1" presetClass="entr" presetSubtype="0"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childTnLst>
                                </p:cTn>
                              </p:par>
                              <p:par>
                                <p:cTn id="38" presetID="10" presetClass="entr" presetSubtype="0"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par>
                          <p:cTn id="41" fill="hold">
                            <p:stCondLst>
                              <p:cond delay="2500"/>
                            </p:stCondLst>
                            <p:childTnLst>
                              <p:par>
                                <p:cTn id="42" presetID="1" presetClass="exit" presetSubtype="0" fill="hold" nodeType="afterEffect">
                                  <p:stCondLst>
                                    <p:cond delay="0"/>
                                  </p:stCondLst>
                                  <p:childTnLst>
                                    <p:set>
                                      <p:cBhvr>
                                        <p:cTn id="43" dur="1" fill="hold">
                                          <p:stCondLst>
                                            <p:cond delay="0"/>
                                          </p:stCondLst>
                                        </p:cTn>
                                        <p:tgtEl>
                                          <p:spTgt spid="3"/>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par>
                          <p:cTn id="49" fill="hold">
                            <p:stCondLst>
                              <p:cond delay="500"/>
                            </p:stCondLst>
                            <p:childTnLst>
                              <p:par>
                                <p:cTn id="50" presetID="1" presetClass="exit" presetSubtype="0" fill="hold" nodeType="afterEffect">
                                  <p:stCondLst>
                                    <p:cond delay="0"/>
                                  </p:stCondLst>
                                  <p:childTnLst>
                                    <p:set>
                                      <p:cBhvr>
                                        <p:cTn id="51" dur="1" fill="hold">
                                          <p:stCondLst>
                                            <p:cond delay="0"/>
                                          </p:stCondLst>
                                        </p:cTn>
                                        <p:tgtEl>
                                          <p:spTgt spid="10"/>
                                        </p:tgtEl>
                                        <p:attrNameLst>
                                          <p:attrName>style.visibility</p:attrName>
                                        </p:attrNameLst>
                                      </p:cBhvr>
                                      <p:to>
                                        <p:strVal val="hidden"/>
                                      </p:to>
                                    </p:set>
                                  </p:childTnLst>
                                </p:cTn>
                              </p:par>
                              <p:par>
                                <p:cTn id="52" presetID="6" presetClass="emph" presetSubtype="0" fill="hold" grpId="3" nodeType="withEffect">
                                  <p:stCondLst>
                                    <p:cond delay="0"/>
                                  </p:stCondLst>
                                  <p:childTnLst>
                                    <p:animScale>
                                      <p:cBhvr>
                                        <p:cTn id="53" dur="2000" fill="hold"/>
                                        <p:tgtEl>
                                          <p:spTgt spid="4"/>
                                        </p:tgtEl>
                                      </p:cBhvr>
                                      <p:by x="50000" y="50000"/>
                                    </p:animScale>
                                  </p:childTnLst>
                                </p:cTn>
                              </p:par>
                              <p:par>
                                <p:cTn id="54" presetID="6" presetClass="emph" presetSubtype="0" fill="hold" grpId="3" nodeType="withEffect">
                                  <p:stCondLst>
                                    <p:cond delay="0"/>
                                  </p:stCondLst>
                                  <p:childTnLst>
                                    <p:animScale>
                                      <p:cBhvr>
                                        <p:cTn id="55" dur="2000" fill="hold"/>
                                        <p:tgtEl>
                                          <p:spTgt spid="9"/>
                                        </p:tgtEl>
                                      </p:cBhvr>
                                      <p:by x="50000" y="50000"/>
                                    </p:animScale>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par>
                                <p:cTn id="61" presetID="23" presetClass="exit" presetSubtype="32" fill="hold" grpId="4" nodeType="withEffect">
                                  <p:stCondLst>
                                    <p:cond delay="0"/>
                                  </p:stCondLst>
                                  <p:childTnLst>
                                    <p:anim calcmode="lin" valueType="num">
                                      <p:cBhvr>
                                        <p:cTn id="62" dur="1000"/>
                                        <p:tgtEl>
                                          <p:spTgt spid="9"/>
                                        </p:tgtEl>
                                        <p:attrNameLst>
                                          <p:attrName>ppt_w</p:attrName>
                                        </p:attrNameLst>
                                      </p:cBhvr>
                                      <p:tavLst>
                                        <p:tav tm="0">
                                          <p:val>
                                            <p:strVal val="ppt_w"/>
                                          </p:val>
                                        </p:tav>
                                        <p:tav tm="100000">
                                          <p:val>
                                            <p:fltVal val="0"/>
                                          </p:val>
                                        </p:tav>
                                      </p:tavLst>
                                    </p:anim>
                                    <p:anim calcmode="lin" valueType="num">
                                      <p:cBhvr>
                                        <p:cTn id="63" dur="1000"/>
                                        <p:tgtEl>
                                          <p:spTgt spid="9"/>
                                        </p:tgtEl>
                                        <p:attrNameLst>
                                          <p:attrName>ppt_h</p:attrName>
                                        </p:attrNameLst>
                                      </p:cBhvr>
                                      <p:tavLst>
                                        <p:tav tm="0">
                                          <p:val>
                                            <p:strVal val="ppt_h"/>
                                          </p:val>
                                        </p:tav>
                                        <p:tav tm="100000">
                                          <p:val>
                                            <p:fltVal val="0"/>
                                          </p:val>
                                        </p:tav>
                                      </p:tavLst>
                                    </p:anim>
                                    <p:set>
                                      <p:cBhvr>
                                        <p:cTn id="64" dur="1" fill="hold">
                                          <p:stCondLst>
                                            <p:cond delay="999"/>
                                          </p:stCondLst>
                                        </p:cTn>
                                        <p:tgtEl>
                                          <p:spTgt spid="9"/>
                                        </p:tgtEl>
                                        <p:attrNameLst>
                                          <p:attrName>style.visibility</p:attrName>
                                        </p:attrNameLst>
                                      </p:cBhvr>
                                      <p:to>
                                        <p:strVal val="hidden"/>
                                      </p:to>
                                    </p:set>
                                  </p:childTnLst>
                                </p:cTn>
                              </p:par>
                              <p:par>
                                <p:cTn id="65" presetID="23" presetClass="exit" presetSubtype="32" fill="hold" grpId="4" nodeType="withEffect">
                                  <p:stCondLst>
                                    <p:cond delay="0"/>
                                  </p:stCondLst>
                                  <p:childTnLst>
                                    <p:anim calcmode="lin" valueType="num">
                                      <p:cBhvr>
                                        <p:cTn id="66" dur="1000"/>
                                        <p:tgtEl>
                                          <p:spTgt spid="4"/>
                                        </p:tgtEl>
                                        <p:attrNameLst>
                                          <p:attrName>ppt_w</p:attrName>
                                        </p:attrNameLst>
                                      </p:cBhvr>
                                      <p:tavLst>
                                        <p:tav tm="0">
                                          <p:val>
                                            <p:strVal val="ppt_w"/>
                                          </p:val>
                                        </p:tav>
                                        <p:tav tm="100000">
                                          <p:val>
                                            <p:fltVal val="0"/>
                                          </p:val>
                                        </p:tav>
                                      </p:tavLst>
                                    </p:anim>
                                    <p:anim calcmode="lin" valueType="num">
                                      <p:cBhvr>
                                        <p:cTn id="67" dur="1000"/>
                                        <p:tgtEl>
                                          <p:spTgt spid="4"/>
                                        </p:tgtEl>
                                        <p:attrNameLst>
                                          <p:attrName>ppt_h</p:attrName>
                                        </p:attrNameLst>
                                      </p:cBhvr>
                                      <p:tavLst>
                                        <p:tav tm="0">
                                          <p:val>
                                            <p:strVal val="ppt_h"/>
                                          </p:val>
                                        </p:tav>
                                        <p:tav tm="100000">
                                          <p:val>
                                            <p:fltVal val="0"/>
                                          </p:val>
                                        </p:tav>
                                      </p:tavLst>
                                    </p:anim>
                                    <p:set>
                                      <p:cBhvr>
                                        <p:cTn id="68" dur="1" fill="hold">
                                          <p:stCondLst>
                                            <p:cond delay="999"/>
                                          </p:stCondLst>
                                        </p:cTn>
                                        <p:tgtEl>
                                          <p:spTgt spid="4"/>
                                        </p:tgtEl>
                                        <p:attrNameLst>
                                          <p:attrName>style.visibility</p:attrName>
                                        </p:attrNameLst>
                                      </p:cBhvr>
                                      <p:to>
                                        <p:strVal val="hidden"/>
                                      </p:to>
                                    </p:set>
                                  </p:childTnLst>
                                </p:cTn>
                              </p:par>
                            </p:childTnLst>
                          </p:cTn>
                        </p:par>
                        <p:par>
                          <p:cTn id="69" fill="hold">
                            <p:stCondLst>
                              <p:cond delay="1000"/>
                            </p:stCondLst>
                            <p:childTnLst>
                              <p:par>
                                <p:cTn id="70" presetID="1" presetClass="exit" presetSubtype="0" fill="hold" nodeType="afterEffect">
                                  <p:stCondLst>
                                    <p:cond delay="0"/>
                                  </p:stCondLst>
                                  <p:childTnLst>
                                    <p:set>
                                      <p:cBhvr>
                                        <p:cTn id="71" dur="1" fill="hold">
                                          <p:stCondLst>
                                            <p:cond delay="0"/>
                                          </p:stCondLst>
                                        </p:cTn>
                                        <p:tgtEl>
                                          <p:spTgt spid="11"/>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3" presetClass="entr" presetSubtype="32" fill="hold" grpId="0" nodeType="clickEffect">
                                  <p:stCondLst>
                                    <p:cond delay="0"/>
                                  </p:stCondLst>
                                  <p:childTnLst>
                                    <p:set>
                                      <p:cBhvr>
                                        <p:cTn id="75" dur="1" fill="hold">
                                          <p:stCondLst>
                                            <p:cond delay="0"/>
                                          </p:stCondLst>
                                        </p:cTn>
                                        <p:tgtEl>
                                          <p:spTgt spid="13"/>
                                        </p:tgtEl>
                                        <p:attrNameLst>
                                          <p:attrName>style.visibility</p:attrName>
                                        </p:attrNameLst>
                                      </p:cBhvr>
                                      <p:to>
                                        <p:strVal val="visible"/>
                                      </p:to>
                                    </p:set>
                                    <p:anim calcmode="lin" valueType="num">
                                      <p:cBhvr>
                                        <p:cTn id="76" dur="500" fill="hold"/>
                                        <p:tgtEl>
                                          <p:spTgt spid="13"/>
                                        </p:tgtEl>
                                        <p:attrNameLst>
                                          <p:attrName>ppt_w</p:attrName>
                                        </p:attrNameLst>
                                      </p:cBhvr>
                                      <p:tavLst>
                                        <p:tav tm="0">
                                          <p:val>
                                            <p:strVal val="4*#ppt_w"/>
                                          </p:val>
                                        </p:tav>
                                        <p:tav tm="100000">
                                          <p:val>
                                            <p:strVal val="#ppt_w"/>
                                          </p:val>
                                        </p:tav>
                                      </p:tavLst>
                                    </p:anim>
                                    <p:anim calcmode="lin" valueType="num">
                                      <p:cBhvr>
                                        <p:cTn id="77" dur="500" fill="hold"/>
                                        <p:tgtEl>
                                          <p:spTgt spid="1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9" grpId="3"/>
      <p:bldP spid="9" grpId="4"/>
      <p:bldP spid="4" grpId="0"/>
      <p:bldP spid="4" grpId="1"/>
      <p:bldP spid="4" grpId="2"/>
      <p:bldP spid="4" grpId="3"/>
      <p:bldP spid="4" grpId="4"/>
      <p:bldP spid="7"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1" y="0"/>
            <a:ext cx="9144000" cy="6858000"/>
          </a:xfrm>
          <a:prstGeom prst="rect">
            <a:avLst/>
          </a:prstGeom>
        </p:spPr>
      </p:pic>
      <p:sp>
        <p:nvSpPr>
          <p:cNvPr id="2" name="Title 1"/>
          <p:cNvSpPr>
            <a:spLocks noGrp="1"/>
          </p:cNvSpPr>
          <p:nvPr>
            <p:ph type="title"/>
          </p:nvPr>
        </p:nvSpPr>
        <p:spPr>
          <a:xfrm>
            <a:off x="457200" y="427038"/>
            <a:ext cx="8229600" cy="3535362"/>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chemeClr val="bg1"/>
                  </a:solidFill>
                </a:ln>
                <a:solidFill>
                  <a:srgbClr val="996633"/>
                </a:solidFill>
                <a:effectLst>
                  <a:glow rad="101600">
                    <a:schemeClr val="tx1"/>
                  </a:glow>
                  <a:outerShdw blurRad="50800" dist="39000" dir="5460000" algn="tl">
                    <a:srgbClr val="000000">
                      <a:alpha val="38000"/>
                    </a:srgbClr>
                  </a:outerShdw>
                </a:effectLst>
              </a:rPr>
              <a:t>… who exchanged the truth of  God for the lie, and worshiped and served the creature rather than the Creator, who is blessed forever. Amen.</a:t>
            </a:r>
            <a:r>
              <a:rPr lang="en-US" sz="3200" b="1" i="1" dirty="0">
                <a:ln w="11430">
                  <a:solidFill>
                    <a:schemeClr val="bg1"/>
                  </a:solidFill>
                </a:ln>
                <a:solidFill>
                  <a:srgbClr val="996633"/>
                </a:solidFill>
                <a:effectLst>
                  <a:glow rad="101600">
                    <a:schemeClr val="tx1"/>
                  </a:glow>
                  <a:outerShdw blurRad="50800" dist="39000" dir="5460000" algn="tl">
                    <a:srgbClr val="000000">
                      <a:alpha val="38000"/>
                    </a:srgbClr>
                  </a:outerShdw>
                </a:effectLst>
              </a:rPr>
              <a:t> — Romans 1:25</a:t>
            </a:r>
            <a:r>
              <a:rPr lang="en-US" b="1" dirty="0">
                <a:ln w="11430">
                  <a:solidFill>
                    <a:schemeClr val="bg1"/>
                  </a:solidFill>
                </a:ln>
                <a:solidFill>
                  <a:srgbClr val="996633"/>
                </a:solidFill>
                <a:effectLst>
                  <a:glow rad="101600">
                    <a:schemeClr val="tx1"/>
                  </a:glow>
                  <a:outerShdw blurRad="50800" dist="39000" dir="5460000" algn="tl">
                    <a:srgbClr val="000000">
                      <a:alpha val="38000"/>
                    </a:srgbClr>
                  </a:outerShdw>
                </a:effectLst>
              </a:rPr>
              <a:t> </a:t>
            </a:r>
          </a:p>
        </p:txBody>
      </p:sp>
      <p:sp>
        <p:nvSpPr>
          <p:cNvPr id="4" name="Title 1"/>
          <p:cNvSpPr txBox="1">
            <a:spLocks/>
          </p:cNvSpPr>
          <p:nvPr/>
        </p:nvSpPr>
        <p:spPr>
          <a:xfrm>
            <a:off x="2438400" y="2309502"/>
            <a:ext cx="2552700" cy="1119498"/>
          </a:xfrm>
          <a:prstGeom prst="rect">
            <a:avLst/>
          </a:prstGeom>
        </p:spPr>
        <p:txBody>
          <a:bodyPr vert="horz" lIns="91440" tIns="45720" rIns="91440" bIns="45720" rtlCol="0" anchor="ctr">
            <a:noAutofit/>
            <a:scene3d>
              <a:camera prst="orthographicFront"/>
              <a:lightRig rig="flat" dir="t"/>
            </a:scene3d>
            <a:sp3d extrusionH="25400" contourW="8890">
              <a:bevelT w="38100" h="31750"/>
              <a:contourClr>
                <a:schemeClr val="accent6">
                  <a:lumMod val="5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n w="11430">
                  <a:solidFill>
                    <a:schemeClr val="bg1"/>
                  </a:solidFill>
                </a:ln>
                <a:solidFill>
                  <a:srgbClr val="996633"/>
                </a:solidFill>
                <a:effectLst>
                  <a:glow rad="63500">
                    <a:schemeClr val="tx1"/>
                  </a:glow>
                  <a:outerShdw blurRad="50800" dist="39000" dir="5460000" algn="tl">
                    <a:srgbClr val="000000">
                      <a:alpha val="38000"/>
                    </a:srgbClr>
                  </a:outerShdw>
                </a:effectLst>
              </a:rPr>
              <a:t> </a:t>
            </a:r>
            <a:r>
              <a:rPr lang="en-US" b="1" dirty="0">
                <a:ln w="11430">
                  <a:solidFill>
                    <a:schemeClr val="bg1"/>
                  </a:solidFill>
                </a:ln>
                <a:solidFill>
                  <a:srgbClr val="996633"/>
                </a:solidFill>
                <a:effectLst>
                  <a:glow rad="63500">
                    <a:schemeClr val="tx1"/>
                  </a:glow>
                  <a:outerShdw blurRad="50800" dist="39000" dir="5460000" algn="tl">
                    <a:srgbClr val="000000">
                      <a:alpha val="38000"/>
                    </a:srgbClr>
                  </a:outerShdw>
                </a:effectLst>
              </a:rPr>
              <a:t> Creator</a:t>
            </a:r>
          </a:p>
        </p:txBody>
      </p:sp>
      <p:sp>
        <p:nvSpPr>
          <p:cNvPr id="7" name="Title 1"/>
          <p:cNvSpPr txBox="1">
            <a:spLocks/>
          </p:cNvSpPr>
          <p:nvPr/>
        </p:nvSpPr>
        <p:spPr>
          <a:xfrm>
            <a:off x="4191000" y="1676400"/>
            <a:ext cx="2590800" cy="1043298"/>
          </a:xfrm>
          <a:prstGeom prst="rect">
            <a:avLst/>
          </a:prstGeom>
        </p:spPr>
        <p:txBody>
          <a:bodyPr vert="horz" lIns="91440" tIns="45720" rIns="91440" bIns="45720" rtlCol="0" anchor="ctr">
            <a:noAutofit/>
            <a:scene3d>
              <a:camera prst="orthographicFront"/>
              <a:lightRig rig="flat" dir="t"/>
            </a:scene3d>
            <a:sp3d extrusionH="25400" contourW="8890">
              <a:bevelT w="38100" h="31750"/>
              <a:contourClr>
                <a:schemeClr val="accent6">
                  <a:lumMod val="5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n w="11430">
                  <a:solidFill>
                    <a:schemeClr val="bg1"/>
                  </a:solidFill>
                </a:ln>
                <a:solidFill>
                  <a:srgbClr val="996633"/>
                </a:solidFill>
                <a:effectLst>
                  <a:glow rad="63500">
                    <a:schemeClr val="tx1"/>
                  </a:glow>
                  <a:outerShdw blurRad="50800" dist="39000" dir="5460000" algn="tl">
                    <a:srgbClr val="000000">
                      <a:alpha val="38000"/>
                    </a:srgbClr>
                  </a:outerShdw>
                </a:effectLst>
              </a:rPr>
              <a:t> </a:t>
            </a:r>
            <a:r>
              <a:rPr lang="en-US" b="1" dirty="0">
                <a:ln w="11430">
                  <a:solidFill>
                    <a:schemeClr val="bg1"/>
                  </a:solidFill>
                </a:ln>
                <a:solidFill>
                  <a:srgbClr val="996633"/>
                </a:solidFill>
                <a:effectLst>
                  <a:glow rad="63500">
                    <a:schemeClr val="tx1"/>
                  </a:glow>
                  <a:outerShdw blurRad="50800" dist="39000" dir="5460000" algn="tl">
                    <a:srgbClr val="000000">
                      <a:alpha val="38000"/>
                    </a:srgbClr>
                  </a:outerShdw>
                </a:effectLst>
              </a:rPr>
              <a:t> creature</a:t>
            </a:r>
          </a:p>
        </p:txBody>
      </p:sp>
      <p:sp>
        <p:nvSpPr>
          <p:cNvPr id="6" name="Multiply 5"/>
          <p:cNvSpPr/>
          <p:nvPr/>
        </p:nvSpPr>
        <p:spPr>
          <a:xfrm>
            <a:off x="2133600" y="4953000"/>
            <a:ext cx="609600" cy="685800"/>
          </a:xfrm>
          <a:prstGeom prst="mathMultiply">
            <a:avLst/>
          </a:prstGeom>
          <a:solidFill>
            <a:srgbClr val="FF0000">
              <a:alpha val="80000"/>
            </a:srgbClr>
          </a:solidFill>
          <a:ln w="25400"/>
          <a:scene3d>
            <a:camera prst="orthographicFront"/>
            <a:lightRig rig="twoPt" dir="t"/>
          </a:scene3d>
          <a:sp3d contourW="12700" prstMaterial="plastic">
            <a:bevelT/>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3335409"/>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5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childTnLst>
                                </p:cTn>
                              </p:par>
                              <p:par>
                                <p:cTn id="18" presetID="0" presetClass="path" presetSubtype="0" accel="50000" decel="50000" fill="hold" grpId="1" nodeType="withEffect">
                                  <p:stCondLst>
                                    <p:cond delay="0"/>
                                  </p:stCondLst>
                                  <p:childTnLst>
                                    <p:animMotion origin="layout" path="M 0 2.96296E-6 C -0.01927 0.0037 -0.03889 0.00856 -0.05573 0.0169 C -0.07257 0.02523 -0.08941 0.03889 -0.10087 0.05023 C -0.11233 0.06157 -0.11788 0.07222 -0.12413 0.08565 C -0.13038 0.09907 -0.13542 0.12083 -0.13837 0.13009 " pathEditMode="relative" rAng="0" ptsTypes="aaaaa">
                                      <p:cBhvr>
                                        <p:cTn id="19" dur="2000" fill="hold"/>
                                        <p:tgtEl>
                                          <p:spTgt spid="4"/>
                                        </p:tgtEl>
                                        <p:attrNameLst>
                                          <p:attrName>ppt_x</p:attrName>
                                          <p:attrName>ppt_y</p:attrName>
                                        </p:attrNameLst>
                                      </p:cBhvr>
                                      <p:rCtr x="-6927" y="6505"/>
                                    </p:animMotion>
                                  </p:childTnLst>
                                </p:cTn>
                              </p:par>
                              <p:par>
                                <p:cTn id="20" presetID="0" presetClass="path" presetSubtype="0" accel="50000" decel="50000" fill="hold" grpId="1" nodeType="withEffect">
                                  <p:stCondLst>
                                    <p:cond delay="0"/>
                                  </p:stCondLst>
                                  <p:childTnLst>
                                    <p:animMotion origin="layout" path="M -0.00035 -3.7037E-7 C 0.00052 0.01134 0.00451 0.0456 0.00469 0.06944 C 0.00486 0.09282 0.00608 0.12245 0.00087 0.14167 C -0.00417 0.16111 -0.00868 0.17292 -0.01545 0.18727 C -0.02222 0.20208 -0.03455 0.21991 -0.03924 0.22824 " pathEditMode="relative" rAng="0" ptsTypes="AAAAA">
                                      <p:cBhvr>
                                        <p:cTn id="21" dur="2000" fill="hold"/>
                                        <p:tgtEl>
                                          <p:spTgt spid="7"/>
                                        </p:tgtEl>
                                        <p:attrNameLst>
                                          <p:attrName>ppt_x</p:attrName>
                                          <p:attrName>ppt_y</p:attrName>
                                        </p:attrNameLst>
                                      </p:cBhvr>
                                      <p:rCtr x="-1684" y="11412"/>
                                    </p:animMotion>
                                  </p:childTnLst>
                                </p:cTn>
                              </p:par>
                              <p:par>
                                <p:cTn id="22" presetID="10" presetClass="exit" presetSubtype="0" fill="hold" grpId="1" nodeType="withEffect">
                                  <p:stCondLst>
                                    <p:cond delay="0"/>
                                  </p:stCondLst>
                                  <p:childTnLst>
                                    <p:animEffect transition="out" filter="fade">
                                      <p:cBhvr>
                                        <p:cTn id="23" dur="1750"/>
                                        <p:tgtEl>
                                          <p:spTgt spid="2"/>
                                        </p:tgtEl>
                                      </p:cBhvr>
                                    </p:animEffect>
                                    <p:set>
                                      <p:cBhvr>
                                        <p:cTn id="24" dur="1" fill="hold">
                                          <p:stCondLst>
                                            <p:cond delay="1749"/>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3" presetClass="entr" presetSubtype="32"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strVal val="4*#ppt_w"/>
                                          </p:val>
                                        </p:tav>
                                        <p:tav tm="100000">
                                          <p:val>
                                            <p:strVal val="#ppt_w"/>
                                          </p:val>
                                        </p:tav>
                                      </p:tavLst>
                                    </p:anim>
                                    <p:anim calcmode="lin" valueType="num">
                                      <p:cBhvr>
                                        <p:cTn id="30"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7" grpId="0"/>
      <p:bldP spid="7" grpId="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8814" b="332"/>
          <a:stretch/>
        </p:blipFill>
        <p:spPr>
          <a:xfrm>
            <a:off x="0" y="0"/>
            <a:ext cx="9144000" cy="6858000"/>
          </a:xfrm>
          <a:prstGeom prst="rect">
            <a:avLst/>
          </a:prstGeom>
        </p:spPr>
      </p:pic>
      <p:sp>
        <p:nvSpPr>
          <p:cNvPr id="2" name="Title 1"/>
          <p:cNvSpPr>
            <a:spLocks noGrp="1"/>
          </p:cNvSpPr>
          <p:nvPr>
            <p:ph type="title"/>
          </p:nvPr>
        </p:nvSpPr>
        <p:spPr>
          <a:xfrm>
            <a:off x="685800" y="808038"/>
            <a:ext cx="7772400" cy="1935162"/>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rgbClr val="996633"/>
                </a:solidFill>
                <a:effectLst>
                  <a:glow rad="101600">
                    <a:schemeClr val="accent2">
                      <a:satMod val="175000"/>
                      <a:alpha val="40000"/>
                    </a:schemeClr>
                  </a:glow>
                  <a:outerShdw blurRad="50800" dist="39000" dir="5460000" algn="tl">
                    <a:srgbClr val="000000">
                      <a:alpha val="38000"/>
                    </a:srgbClr>
                  </a:outerShdw>
                </a:effectLst>
              </a:rPr>
              <a:t>"Therefore by their fruits you will know them.</a:t>
            </a:r>
            <a:r>
              <a:rPr lang="en-US" sz="3200" b="1" i="1" dirty="0">
                <a:ln w="11430"/>
                <a:solidFill>
                  <a:srgbClr val="996633"/>
                </a:solidFill>
                <a:effectLst>
                  <a:glow rad="101600">
                    <a:schemeClr val="accent2">
                      <a:satMod val="175000"/>
                      <a:alpha val="40000"/>
                    </a:schemeClr>
                  </a:glow>
                  <a:outerShdw blurRad="50800" dist="39000" dir="5460000" algn="tl">
                    <a:srgbClr val="000000">
                      <a:alpha val="38000"/>
                    </a:srgbClr>
                  </a:outerShdw>
                </a:effectLst>
              </a:rPr>
              <a:t> — Matthew 7:20</a:t>
            </a:r>
            <a:r>
              <a:rPr lang="en-US" b="1" dirty="0">
                <a:ln w="11430"/>
                <a:solidFill>
                  <a:srgbClr val="996633"/>
                </a:solidFill>
                <a:effectLst>
                  <a:glow rad="101600">
                    <a:schemeClr val="accent2">
                      <a:satMod val="175000"/>
                      <a:alpha val="40000"/>
                    </a:schemeClr>
                  </a:glow>
                  <a:outerShdw blurRad="50800" dist="39000" dir="5460000" algn="tl">
                    <a:srgbClr val="000000">
                      <a:alpha val="38000"/>
                    </a:srgbClr>
                  </a:outerShdw>
                </a:effectLst>
              </a:rPr>
              <a:t> </a:t>
            </a:r>
          </a:p>
        </p:txBody>
      </p:sp>
      <p:sp>
        <p:nvSpPr>
          <p:cNvPr id="4" name="Title 1"/>
          <p:cNvSpPr txBox="1">
            <a:spLocks/>
          </p:cNvSpPr>
          <p:nvPr/>
        </p:nvSpPr>
        <p:spPr>
          <a:xfrm>
            <a:off x="685800" y="808038"/>
            <a:ext cx="7772400" cy="1935162"/>
          </a:xfrm>
          <a:prstGeom prst="rect">
            <a:avLst/>
          </a:prstGeom>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chemeClr val="bg1"/>
                  </a:solidFill>
                </a:ln>
                <a:solidFill>
                  <a:srgbClr val="996633"/>
                </a:solidFill>
                <a:effectLst>
                  <a:glow rad="101600">
                    <a:schemeClr val="tx1"/>
                  </a:glow>
                  <a:outerShdw blurRad="50800" dist="39000" dir="5460000" algn="tl">
                    <a:srgbClr val="000000">
                      <a:alpha val="38000"/>
                    </a:srgbClr>
                  </a:outerShdw>
                </a:effectLst>
              </a:rPr>
              <a:t>"Therefore by their fruits you will know them. </a:t>
            </a:r>
            <a:r>
              <a:rPr lang="en-US" sz="3200" b="1" i="1" dirty="0">
                <a:ln w="11430">
                  <a:solidFill>
                    <a:schemeClr val="bg1"/>
                  </a:solidFill>
                </a:ln>
                <a:solidFill>
                  <a:srgbClr val="996633"/>
                </a:solidFill>
                <a:effectLst>
                  <a:glow rad="101600">
                    <a:schemeClr val="tx1"/>
                  </a:glow>
                  <a:outerShdw blurRad="50800" dist="39000" dir="5460000" algn="tl">
                    <a:srgbClr val="000000">
                      <a:alpha val="38000"/>
                    </a:srgbClr>
                  </a:outerShdw>
                </a:effectLst>
              </a:rPr>
              <a:t>— Matthew 7:20 </a:t>
            </a:r>
          </a:p>
        </p:txBody>
      </p:sp>
      <p:sp>
        <p:nvSpPr>
          <p:cNvPr id="5" name="Title 1"/>
          <p:cNvSpPr txBox="1">
            <a:spLocks/>
          </p:cNvSpPr>
          <p:nvPr/>
        </p:nvSpPr>
        <p:spPr>
          <a:xfrm>
            <a:off x="3886200" y="3200400"/>
            <a:ext cx="2667000" cy="1119498"/>
          </a:xfrm>
          <a:prstGeom prst="rect">
            <a:avLst/>
          </a:prstGeom>
        </p:spPr>
        <p:txBody>
          <a:bodyPr vert="horz" lIns="91440" tIns="45720" rIns="91440" bIns="45720" rtlCol="0" anchor="ctr">
            <a:noAutofit/>
            <a:scene3d>
              <a:camera prst="orthographicFront"/>
              <a:lightRig rig="flat" dir="t"/>
            </a:scene3d>
            <a:sp3d extrusionH="25400" contourW="8890">
              <a:bevelT w="38100" h="31750"/>
              <a:contourClr>
                <a:schemeClr val="accent6">
                  <a:lumMod val="5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chemeClr val="bg1"/>
                  </a:solidFill>
                </a:ln>
                <a:solidFill>
                  <a:srgbClr val="996633"/>
                </a:solidFill>
                <a:effectLst>
                  <a:glow rad="63500">
                    <a:schemeClr val="tx1"/>
                  </a:glow>
                  <a:outerShdw blurRad="50800" dist="39000" dir="5460000" algn="tl">
                    <a:srgbClr val="000000">
                      <a:alpha val="38000"/>
                    </a:srgbClr>
                  </a:outerShdw>
                </a:effectLst>
              </a:rPr>
              <a:t>creature</a:t>
            </a:r>
          </a:p>
        </p:txBody>
      </p:sp>
      <p:sp>
        <p:nvSpPr>
          <p:cNvPr id="6" name="Title 1"/>
          <p:cNvSpPr txBox="1">
            <a:spLocks/>
          </p:cNvSpPr>
          <p:nvPr/>
        </p:nvSpPr>
        <p:spPr>
          <a:xfrm>
            <a:off x="1219200" y="3200400"/>
            <a:ext cx="2667000" cy="1119498"/>
          </a:xfrm>
          <a:prstGeom prst="rect">
            <a:avLst/>
          </a:prstGeom>
        </p:spPr>
        <p:txBody>
          <a:bodyPr vert="horz" lIns="91440" tIns="45720" rIns="91440" bIns="45720" rtlCol="0" anchor="ctr">
            <a:noAutofit/>
            <a:scene3d>
              <a:camera prst="orthographicFront"/>
              <a:lightRig rig="flat" dir="t"/>
            </a:scene3d>
            <a:sp3d extrusionH="25400" contourW="8890">
              <a:bevelT w="38100" h="31750"/>
              <a:contourClr>
                <a:schemeClr val="accent6">
                  <a:lumMod val="5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chemeClr val="bg1"/>
                  </a:solidFill>
                </a:ln>
                <a:solidFill>
                  <a:srgbClr val="996633"/>
                </a:solidFill>
                <a:effectLst>
                  <a:glow rad="63500">
                    <a:schemeClr val="tx1"/>
                  </a:glow>
                  <a:outerShdw blurRad="50800" dist="39000" dir="5460000" algn="tl">
                    <a:srgbClr val="000000">
                      <a:alpha val="38000"/>
                    </a:srgbClr>
                  </a:outerShdw>
                </a:effectLst>
              </a:rPr>
              <a:t>Creator</a:t>
            </a:r>
          </a:p>
        </p:txBody>
      </p:sp>
      <p:sp>
        <p:nvSpPr>
          <p:cNvPr id="7" name="Title 1"/>
          <p:cNvSpPr txBox="1">
            <a:spLocks/>
          </p:cNvSpPr>
          <p:nvPr/>
        </p:nvSpPr>
        <p:spPr>
          <a:xfrm>
            <a:off x="4114800" y="3200400"/>
            <a:ext cx="2133600" cy="1119498"/>
          </a:xfrm>
          <a:prstGeom prst="rect">
            <a:avLst/>
          </a:prstGeom>
        </p:spPr>
        <p:txBody>
          <a:bodyPr vert="horz" lIns="91440" tIns="45720" rIns="91440" bIns="45720" rtlCol="0" anchor="ctr">
            <a:noAutofit/>
            <a:scene3d>
              <a:camera prst="orthographicFront"/>
              <a:lightRig rig="flat" dir="t"/>
            </a:scene3d>
            <a:sp3d extrusionH="25400" contourW="8890">
              <a:bevelT w="38100" h="31750"/>
              <a:contourClr>
                <a:schemeClr val="accent6">
                  <a:lumMod val="5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chemeClr val="bg1"/>
                  </a:solidFill>
                </a:ln>
                <a:solidFill>
                  <a:srgbClr val="996633"/>
                </a:solidFill>
                <a:effectLst>
                  <a:glow rad="63500">
                    <a:schemeClr val="tx1"/>
                  </a:glow>
                  <a:outerShdw blurRad="50800" dist="39000" dir="5460000" algn="tl">
                    <a:srgbClr val="000000">
                      <a:alpha val="38000"/>
                    </a:srgbClr>
                  </a:outerShdw>
                </a:effectLst>
              </a:rPr>
              <a:t>fleshly</a:t>
            </a:r>
          </a:p>
        </p:txBody>
      </p:sp>
      <p:sp>
        <p:nvSpPr>
          <p:cNvPr id="8" name="Title 1"/>
          <p:cNvSpPr txBox="1">
            <a:spLocks/>
          </p:cNvSpPr>
          <p:nvPr/>
        </p:nvSpPr>
        <p:spPr>
          <a:xfrm>
            <a:off x="1219200" y="3200400"/>
            <a:ext cx="2667000" cy="1119498"/>
          </a:xfrm>
          <a:prstGeom prst="rect">
            <a:avLst/>
          </a:prstGeom>
        </p:spPr>
        <p:txBody>
          <a:bodyPr vert="horz" lIns="91440" tIns="45720" rIns="91440" bIns="45720" rtlCol="0" anchor="ctr">
            <a:noAutofit/>
            <a:scene3d>
              <a:camera prst="orthographicFront"/>
              <a:lightRig rig="flat" dir="t"/>
            </a:scene3d>
            <a:sp3d extrusionH="25400" contourW="8890">
              <a:bevelT w="38100" h="31750"/>
              <a:contourClr>
                <a:schemeClr val="accent6">
                  <a:lumMod val="5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chemeClr val="bg1"/>
                  </a:solidFill>
                </a:ln>
                <a:solidFill>
                  <a:srgbClr val="996633"/>
                </a:solidFill>
                <a:effectLst>
                  <a:glow rad="63500">
                    <a:schemeClr val="tx1"/>
                  </a:glow>
                  <a:outerShdw blurRad="50800" dist="39000" dir="5460000" algn="tl">
                    <a:srgbClr val="000000">
                      <a:alpha val="38000"/>
                    </a:srgbClr>
                  </a:outerShdw>
                </a:effectLst>
              </a:rPr>
              <a:t>Spiritual</a:t>
            </a:r>
          </a:p>
        </p:txBody>
      </p:sp>
      <p:sp>
        <p:nvSpPr>
          <p:cNvPr id="9" name="Title 1"/>
          <p:cNvSpPr txBox="1">
            <a:spLocks/>
          </p:cNvSpPr>
          <p:nvPr/>
        </p:nvSpPr>
        <p:spPr>
          <a:xfrm>
            <a:off x="1600200" y="3223902"/>
            <a:ext cx="1676400" cy="1119498"/>
          </a:xfrm>
          <a:prstGeom prst="rect">
            <a:avLst/>
          </a:prstGeom>
        </p:spPr>
        <p:txBody>
          <a:bodyPr vert="horz" lIns="91440" tIns="45720" rIns="91440" bIns="45720" rtlCol="0" anchor="ctr">
            <a:noAutofit/>
            <a:scene3d>
              <a:camera prst="orthographicFront"/>
              <a:lightRig rig="flat" dir="t"/>
            </a:scene3d>
            <a:sp3d extrusionH="25400" contourW="8890">
              <a:bevelT w="38100" h="31750"/>
              <a:contourClr>
                <a:schemeClr val="accent6">
                  <a:lumMod val="5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chemeClr val="bg1"/>
                  </a:solidFill>
                </a:ln>
                <a:solidFill>
                  <a:srgbClr val="996633"/>
                </a:solidFill>
                <a:effectLst>
                  <a:glow rad="63500">
                    <a:schemeClr val="tx1"/>
                  </a:glow>
                  <a:outerShdw blurRad="50800" dist="39000" dir="5460000" algn="tl">
                    <a:srgbClr val="000000">
                      <a:alpha val="38000"/>
                    </a:srgbClr>
                  </a:outerShdw>
                </a:effectLst>
              </a:rPr>
              <a:t>God</a:t>
            </a:r>
          </a:p>
        </p:txBody>
      </p:sp>
      <p:sp>
        <p:nvSpPr>
          <p:cNvPr id="10" name="Title 1"/>
          <p:cNvSpPr txBox="1">
            <a:spLocks/>
          </p:cNvSpPr>
          <p:nvPr/>
        </p:nvSpPr>
        <p:spPr>
          <a:xfrm>
            <a:off x="4343400" y="3200400"/>
            <a:ext cx="1572228" cy="1119498"/>
          </a:xfrm>
          <a:prstGeom prst="rect">
            <a:avLst/>
          </a:prstGeom>
        </p:spPr>
        <p:txBody>
          <a:bodyPr vert="horz" lIns="91440" tIns="45720" rIns="91440" bIns="45720" rtlCol="0" anchor="ctr">
            <a:noAutofit/>
            <a:scene3d>
              <a:camera prst="orthographicFront"/>
              <a:lightRig rig="flat" dir="t"/>
            </a:scene3d>
            <a:sp3d extrusionH="25400" contourW="8890">
              <a:bevelT w="38100" h="31750"/>
              <a:contourClr>
                <a:schemeClr val="accent6">
                  <a:lumMod val="5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solidFill>
                    <a:schemeClr val="bg1"/>
                  </a:solidFill>
                </a:ln>
                <a:solidFill>
                  <a:srgbClr val="996633"/>
                </a:solidFill>
                <a:effectLst>
                  <a:glow rad="63500">
                    <a:schemeClr val="tx1"/>
                  </a:glow>
                  <a:outerShdw blurRad="50800" dist="39000" dir="5460000" algn="tl">
                    <a:srgbClr val="000000">
                      <a:alpha val="38000"/>
                    </a:srgbClr>
                  </a:outerShdw>
                </a:effectLst>
              </a:rPr>
              <a:t>man</a:t>
            </a:r>
          </a:p>
        </p:txBody>
      </p:sp>
    </p:spTree>
    <p:extLst>
      <p:ext uri="{BB962C8B-B14F-4D97-AF65-F5344CB8AC3E}">
        <p14:creationId xmlns:p14="http://schemas.microsoft.com/office/powerpoint/2010/main" val="3273335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xit" presetSubtype="0" fill="hold" grpId="0" nodeType="clickEffect">
                                  <p:stCondLst>
                                    <p:cond delay="0"/>
                                  </p:stCondLst>
                                  <p:childTnLst>
                                    <p:anim calcmode="lin" valueType="num">
                                      <p:cBhvr>
                                        <p:cTn id="18" dur="1000"/>
                                        <p:tgtEl>
                                          <p:spTgt spid="5"/>
                                        </p:tgtEl>
                                        <p:attrNameLst>
                                          <p:attrName>ppt_w</p:attrName>
                                        </p:attrNameLst>
                                      </p:cBhvr>
                                      <p:tavLst>
                                        <p:tav tm="0">
                                          <p:val>
                                            <p:strVal val="ppt_w"/>
                                          </p:val>
                                        </p:tav>
                                        <p:tav tm="100000">
                                          <p:val>
                                            <p:strVal val="ppt_w*0.70"/>
                                          </p:val>
                                        </p:tav>
                                      </p:tavLst>
                                    </p:anim>
                                    <p:anim calcmode="lin" valueType="num">
                                      <p:cBhvr>
                                        <p:cTn id="19" dur="1000"/>
                                        <p:tgtEl>
                                          <p:spTgt spid="5"/>
                                        </p:tgtEl>
                                        <p:attrNameLst>
                                          <p:attrName>ppt_h</p:attrName>
                                        </p:attrNameLst>
                                      </p:cBhvr>
                                      <p:tavLst>
                                        <p:tav tm="0">
                                          <p:val>
                                            <p:strVal val="ppt_h"/>
                                          </p:val>
                                        </p:tav>
                                        <p:tav tm="100000">
                                          <p:val>
                                            <p:strVal val="ppt_h"/>
                                          </p:val>
                                        </p:tav>
                                      </p:tavLst>
                                    </p:anim>
                                    <p:animEffect transition="out" filter="fade">
                                      <p:cBhvr>
                                        <p:cTn id="20" dur="1000"/>
                                        <p:tgtEl>
                                          <p:spTgt spid="5"/>
                                        </p:tgtEl>
                                      </p:cBhvr>
                                    </p:animEffect>
                                    <p:set>
                                      <p:cBhvr>
                                        <p:cTn id="21" dur="1" fill="hold">
                                          <p:stCondLst>
                                            <p:cond delay="999"/>
                                          </p:stCondLst>
                                        </p:cTn>
                                        <p:tgtEl>
                                          <p:spTgt spid="5"/>
                                        </p:tgtEl>
                                        <p:attrNameLst>
                                          <p:attrName>style.visibility</p:attrName>
                                        </p:attrNameLst>
                                      </p:cBhvr>
                                      <p:to>
                                        <p:strVal val="hidden"/>
                                      </p:to>
                                    </p:set>
                                  </p:childTnLst>
                                </p:cTn>
                              </p:par>
                              <p:par>
                                <p:cTn id="22" presetID="55" presetClass="exit" presetSubtype="0" fill="hold" grpId="0" nodeType="withEffect">
                                  <p:stCondLst>
                                    <p:cond delay="0"/>
                                  </p:stCondLst>
                                  <p:childTnLst>
                                    <p:anim calcmode="lin" valueType="num">
                                      <p:cBhvr>
                                        <p:cTn id="23" dur="1000"/>
                                        <p:tgtEl>
                                          <p:spTgt spid="6"/>
                                        </p:tgtEl>
                                        <p:attrNameLst>
                                          <p:attrName>ppt_w</p:attrName>
                                        </p:attrNameLst>
                                      </p:cBhvr>
                                      <p:tavLst>
                                        <p:tav tm="0">
                                          <p:val>
                                            <p:strVal val="ppt_w"/>
                                          </p:val>
                                        </p:tav>
                                        <p:tav tm="100000">
                                          <p:val>
                                            <p:strVal val="ppt_w*0.70"/>
                                          </p:val>
                                        </p:tav>
                                      </p:tavLst>
                                    </p:anim>
                                    <p:anim calcmode="lin" valueType="num">
                                      <p:cBhvr>
                                        <p:cTn id="24" dur="1000"/>
                                        <p:tgtEl>
                                          <p:spTgt spid="6"/>
                                        </p:tgtEl>
                                        <p:attrNameLst>
                                          <p:attrName>ppt_h</p:attrName>
                                        </p:attrNameLst>
                                      </p:cBhvr>
                                      <p:tavLst>
                                        <p:tav tm="0">
                                          <p:val>
                                            <p:strVal val="ppt_h"/>
                                          </p:val>
                                        </p:tav>
                                        <p:tav tm="100000">
                                          <p:val>
                                            <p:strVal val="ppt_h"/>
                                          </p:val>
                                        </p:tav>
                                      </p:tavLst>
                                    </p:anim>
                                    <p:animEffect transition="out" filter="fade">
                                      <p:cBhvr>
                                        <p:cTn id="25" dur="1000"/>
                                        <p:tgtEl>
                                          <p:spTgt spid="6"/>
                                        </p:tgtEl>
                                      </p:cBhvr>
                                    </p:animEffect>
                                    <p:set>
                                      <p:cBhvr>
                                        <p:cTn id="26" dur="1" fill="hold">
                                          <p:stCondLst>
                                            <p:cond delay="999"/>
                                          </p:stCondLst>
                                        </p:cTn>
                                        <p:tgtEl>
                                          <p:spTgt spid="6"/>
                                        </p:tgtEl>
                                        <p:attrNameLst>
                                          <p:attrName>style.visibility</p:attrName>
                                        </p:attrNameLst>
                                      </p:cBhvr>
                                      <p:to>
                                        <p:strVal val="hidden"/>
                                      </p:to>
                                    </p:set>
                                  </p:childTnLst>
                                </p:cTn>
                              </p:par>
                              <p:par>
                                <p:cTn id="27" presetID="55" presetClass="entr" presetSubtype="0" fill="hold" grpId="1"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strVal val="#ppt_w*0.70"/>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Effect transition="in" filter="fade">
                                      <p:cBhvr>
                                        <p:cTn id="31" dur="1000"/>
                                        <p:tgtEl>
                                          <p:spTgt spid="7"/>
                                        </p:tgtEl>
                                      </p:cBhvr>
                                    </p:animEffect>
                                  </p:childTnLst>
                                </p:cTn>
                              </p:par>
                              <p:par>
                                <p:cTn id="32" presetID="55" presetClass="entr" presetSubtype="0" fill="hold" grpId="1"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1000" fill="hold"/>
                                        <p:tgtEl>
                                          <p:spTgt spid="8"/>
                                        </p:tgtEl>
                                        <p:attrNameLst>
                                          <p:attrName>ppt_w</p:attrName>
                                        </p:attrNameLst>
                                      </p:cBhvr>
                                      <p:tavLst>
                                        <p:tav tm="0">
                                          <p:val>
                                            <p:strVal val="#ppt_w*0.70"/>
                                          </p:val>
                                        </p:tav>
                                        <p:tav tm="100000">
                                          <p:val>
                                            <p:strVal val="#ppt_w"/>
                                          </p:val>
                                        </p:tav>
                                      </p:tavLst>
                                    </p:anim>
                                    <p:anim calcmode="lin" valueType="num">
                                      <p:cBhvr>
                                        <p:cTn id="35" dur="1000" fill="hold"/>
                                        <p:tgtEl>
                                          <p:spTgt spid="8"/>
                                        </p:tgtEl>
                                        <p:attrNameLst>
                                          <p:attrName>ppt_h</p:attrName>
                                        </p:attrNameLst>
                                      </p:cBhvr>
                                      <p:tavLst>
                                        <p:tav tm="0">
                                          <p:val>
                                            <p:strVal val="#ppt_h"/>
                                          </p:val>
                                        </p:tav>
                                        <p:tav tm="100000">
                                          <p:val>
                                            <p:strVal val="#ppt_h"/>
                                          </p:val>
                                        </p:tav>
                                      </p:tavLst>
                                    </p:anim>
                                    <p:animEffect transition="in" filter="fade">
                                      <p:cBhvr>
                                        <p:cTn id="36" dur="1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grpId="1"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strVal val="#ppt_w*0.70"/>
                                          </p:val>
                                        </p:tav>
                                        <p:tav tm="100000">
                                          <p:val>
                                            <p:strVal val="#ppt_w"/>
                                          </p:val>
                                        </p:tav>
                                      </p:tavLst>
                                    </p:anim>
                                    <p:anim calcmode="lin" valueType="num">
                                      <p:cBhvr>
                                        <p:cTn id="42" dur="1000" fill="hold"/>
                                        <p:tgtEl>
                                          <p:spTgt spid="10"/>
                                        </p:tgtEl>
                                        <p:attrNameLst>
                                          <p:attrName>ppt_h</p:attrName>
                                        </p:attrNameLst>
                                      </p:cBhvr>
                                      <p:tavLst>
                                        <p:tav tm="0">
                                          <p:val>
                                            <p:strVal val="#ppt_h"/>
                                          </p:val>
                                        </p:tav>
                                        <p:tav tm="100000">
                                          <p:val>
                                            <p:strVal val="#ppt_h"/>
                                          </p:val>
                                        </p:tav>
                                      </p:tavLst>
                                    </p:anim>
                                    <p:animEffect transition="in" filter="fade">
                                      <p:cBhvr>
                                        <p:cTn id="43" dur="1000"/>
                                        <p:tgtEl>
                                          <p:spTgt spid="10"/>
                                        </p:tgtEl>
                                      </p:cBhvr>
                                    </p:animEffect>
                                  </p:childTnLst>
                                </p:cTn>
                              </p:par>
                              <p:par>
                                <p:cTn id="44" presetID="55" presetClass="entr" presetSubtype="0" fill="hold" grpId="2" nodeType="with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1000" fill="hold"/>
                                        <p:tgtEl>
                                          <p:spTgt spid="9"/>
                                        </p:tgtEl>
                                        <p:attrNameLst>
                                          <p:attrName>ppt_w</p:attrName>
                                        </p:attrNameLst>
                                      </p:cBhvr>
                                      <p:tavLst>
                                        <p:tav tm="0">
                                          <p:val>
                                            <p:strVal val="#ppt_w*0.70"/>
                                          </p:val>
                                        </p:tav>
                                        <p:tav tm="100000">
                                          <p:val>
                                            <p:strVal val="#ppt_w"/>
                                          </p:val>
                                        </p:tav>
                                      </p:tavLst>
                                    </p:anim>
                                    <p:anim calcmode="lin" valueType="num">
                                      <p:cBhvr>
                                        <p:cTn id="47" dur="1000" fill="hold"/>
                                        <p:tgtEl>
                                          <p:spTgt spid="9"/>
                                        </p:tgtEl>
                                        <p:attrNameLst>
                                          <p:attrName>ppt_h</p:attrName>
                                        </p:attrNameLst>
                                      </p:cBhvr>
                                      <p:tavLst>
                                        <p:tav tm="0">
                                          <p:val>
                                            <p:strVal val="#ppt_h"/>
                                          </p:val>
                                        </p:tav>
                                        <p:tav tm="100000">
                                          <p:val>
                                            <p:strVal val="#ppt_h"/>
                                          </p:val>
                                        </p:tav>
                                      </p:tavLst>
                                    </p:anim>
                                    <p:animEffect transition="in" filter="fade">
                                      <p:cBhvr>
                                        <p:cTn id="48" dur="1000"/>
                                        <p:tgtEl>
                                          <p:spTgt spid="9"/>
                                        </p:tgtEl>
                                      </p:cBhvr>
                                    </p:animEffect>
                                  </p:childTnLst>
                                </p:cTn>
                              </p:par>
                              <p:par>
                                <p:cTn id="49" presetID="55" presetClass="exit" presetSubtype="0" fill="hold" grpId="0" nodeType="withEffect">
                                  <p:stCondLst>
                                    <p:cond delay="0"/>
                                  </p:stCondLst>
                                  <p:childTnLst>
                                    <p:anim calcmode="lin" valueType="num">
                                      <p:cBhvr>
                                        <p:cTn id="50" dur="1000"/>
                                        <p:tgtEl>
                                          <p:spTgt spid="7"/>
                                        </p:tgtEl>
                                        <p:attrNameLst>
                                          <p:attrName>ppt_w</p:attrName>
                                        </p:attrNameLst>
                                      </p:cBhvr>
                                      <p:tavLst>
                                        <p:tav tm="0">
                                          <p:val>
                                            <p:strVal val="ppt_w"/>
                                          </p:val>
                                        </p:tav>
                                        <p:tav tm="100000">
                                          <p:val>
                                            <p:strVal val="ppt_w*0.70"/>
                                          </p:val>
                                        </p:tav>
                                      </p:tavLst>
                                    </p:anim>
                                    <p:anim calcmode="lin" valueType="num">
                                      <p:cBhvr>
                                        <p:cTn id="51" dur="1000"/>
                                        <p:tgtEl>
                                          <p:spTgt spid="7"/>
                                        </p:tgtEl>
                                        <p:attrNameLst>
                                          <p:attrName>ppt_h</p:attrName>
                                        </p:attrNameLst>
                                      </p:cBhvr>
                                      <p:tavLst>
                                        <p:tav tm="0">
                                          <p:val>
                                            <p:strVal val="ppt_h"/>
                                          </p:val>
                                        </p:tav>
                                        <p:tav tm="100000">
                                          <p:val>
                                            <p:strVal val="ppt_h"/>
                                          </p:val>
                                        </p:tav>
                                      </p:tavLst>
                                    </p:anim>
                                    <p:animEffect transition="out" filter="fade">
                                      <p:cBhvr>
                                        <p:cTn id="52" dur="1000"/>
                                        <p:tgtEl>
                                          <p:spTgt spid="7"/>
                                        </p:tgtEl>
                                      </p:cBhvr>
                                    </p:animEffect>
                                    <p:set>
                                      <p:cBhvr>
                                        <p:cTn id="53" dur="1" fill="hold">
                                          <p:stCondLst>
                                            <p:cond delay="999"/>
                                          </p:stCondLst>
                                        </p:cTn>
                                        <p:tgtEl>
                                          <p:spTgt spid="7"/>
                                        </p:tgtEl>
                                        <p:attrNameLst>
                                          <p:attrName>style.visibility</p:attrName>
                                        </p:attrNameLst>
                                      </p:cBhvr>
                                      <p:to>
                                        <p:strVal val="hidden"/>
                                      </p:to>
                                    </p:set>
                                  </p:childTnLst>
                                </p:cTn>
                              </p:par>
                              <p:par>
                                <p:cTn id="54" presetID="55" presetClass="exit" presetSubtype="0" fill="hold" grpId="0" nodeType="withEffect">
                                  <p:stCondLst>
                                    <p:cond delay="0"/>
                                  </p:stCondLst>
                                  <p:childTnLst>
                                    <p:anim calcmode="lin" valueType="num">
                                      <p:cBhvr>
                                        <p:cTn id="55" dur="1000"/>
                                        <p:tgtEl>
                                          <p:spTgt spid="8"/>
                                        </p:tgtEl>
                                        <p:attrNameLst>
                                          <p:attrName>ppt_w</p:attrName>
                                        </p:attrNameLst>
                                      </p:cBhvr>
                                      <p:tavLst>
                                        <p:tav tm="0">
                                          <p:val>
                                            <p:strVal val="ppt_w"/>
                                          </p:val>
                                        </p:tav>
                                        <p:tav tm="100000">
                                          <p:val>
                                            <p:strVal val="ppt_w*0.70"/>
                                          </p:val>
                                        </p:tav>
                                      </p:tavLst>
                                    </p:anim>
                                    <p:anim calcmode="lin" valueType="num">
                                      <p:cBhvr>
                                        <p:cTn id="56" dur="1000"/>
                                        <p:tgtEl>
                                          <p:spTgt spid="8"/>
                                        </p:tgtEl>
                                        <p:attrNameLst>
                                          <p:attrName>ppt_h</p:attrName>
                                        </p:attrNameLst>
                                      </p:cBhvr>
                                      <p:tavLst>
                                        <p:tav tm="0">
                                          <p:val>
                                            <p:strVal val="ppt_h"/>
                                          </p:val>
                                        </p:tav>
                                        <p:tav tm="100000">
                                          <p:val>
                                            <p:strVal val="ppt_h"/>
                                          </p:val>
                                        </p:tav>
                                      </p:tavLst>
                                    </p:anim>
                                    <p:animEffect transition="out" filter="fade">
                                      <p:cBhvr>
                                        <p:cTn id="57" dur="1000"/>
                                        <p:tgtEl>
                                          <p:spTgt spid="8"/>
                                        </p:tgtEl>
                                      </p:cBhvr>
                                    </p:animEffect>
                                    <p:set>
                                      <p:cBhvr>
                                        <p:cTn id="58" dur="1" fill="hold">
                                          <p:stCondLst>
                                            <p:cond delay="999"/>
                                          </p:stCondLst>
                                        </p:cTn>
                                        <p:tgtEl>
                                          <p:spTgt spid="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0" presetClass="exit" presetSubtype="0" fill="hold" grpId="1" nodeType="clickEffect">
                                  <p:stCondLst>
                                    <p:cond delay="0"/>
                                  </p:stCondLst>
                                  <p:childTnLst>
                                    <p:set>
                                      <p:cBhvr>
                                        <p:cTn id="62" dur="1" fill="hold">
                                          <p:stCondLst>
                                            <p:cond delay="999"/>
                                          </p:stCondLst>
                                        </p:cTn>
                                        <p:tgtEl>
                                          <p:spTgt spid="9"/>
                                        </p:tgtEl>
                                        <p:attrNameLst>
                                          <p:attrName>style.visibility</p:attrName>
                                        </p:attrNameLst>
                                      </p:cBhvr>
                                      <p:to>
                                        <p:strVal val="hidden"/>
                                      </p:to>
                                    </p:set>
                                    <p:animEffect transition="out" filter="dissolve">
                                      <p:cBhvr>
                                        <p:cTn id="63" dur="1000">
                                          <p:stCondLst>
                                            <p:cond delay="0"/>
                                          </p:stCondLst>
                                        </p:cTn>
                                        <p:tgtEl>
                                          <p:spTgt spid="9"/>
                                        </p:tgtEl>
                                      </p:cBhvr>
                                    </p:animEffect>
                                    <p:anim to="" calcmode="lin" valueType="num">
                                      <p:cBhvr>
                                        <p:cTn id="64" dur="100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65" dur="1000" fill="hold">
                                          <p:stCondLst>
                                            <p:cond delay="0"/>
                                          </p:stCondLst>
                                        </p:cTn>
                                        <p:tgtEl>
                                          <p:spTgt spid="9"/>
                                        </p:tgtEl>
                                        <p:attrNameLst>
                                          <p:attrName>ppt_h</p:attrName>
                                        </p:attrNameLst>
                                      </p:cBhvr>
                                      <p:tavLst>
                                        <p:tav tm="0">
                                          <p:val>
                                            <p:strVal val="#ppt_h"/>
                                          </p:val>
                                        </p:tav>
                                        <p:tav tm="100000">
                                          <p:val>
                                            <p:strVal val="#ppt_h*4"/>
                                          </p:val>
                                        </p:tav>
                                      </p:tavLst>
                                    </p:anim>
                                  </p:childTnLst>
                                </p:cTn>
                              </p:par>
                              <p:par>
                                <p:cTn id="66" presetID="23" presetClass="exit" presetSubtype="32" fill="hold" grpId="2" nodeType="withEffect">
                                  <p:stCondLst>
                                    <p:cond delay="0"/>
                                  </p:stCondLst>
                                  <p:childTnLst>
                                    <p:anim calcmode="lin" valueType="num">
                                      <p:cBhvr>
                                        <p:cTn id="67" dur="500"/>
                                        <p:tgtEl>
                                          <p:spTgt spid="10"/>
                                        </p:tgtEl>
                                        <p:attrNameLst>
                                          <p:attrName>ppt_w</p:attrName>
                                        </p:attrNameLst>
                                      </p:cBhvr>
                                      <p:tavLst>
                                        <p:tav tm="0">
                                          <p:val>
                                            <p:strVal val="ppt_w"/>
                                          </p:val>
                                        </p:tav>
                                        <p:tav tm="100000">
                                          <p:val>
                                            <p:fltVal val="0"/>
                                          </p:val>
                                        </p:tav>
                                      </p:tavLst>
                                    </p:anim>
                                    <p:anim calcmode="lin" valueType="num">
                                      <p:cBhvr>
                                        <p:cTn id="68" dur="500"/>
                                        <p:tgtEl>
                                          <p:spTgt spid="10"/>
                                        </p:tgtEl>
                                        <p:attrNameLst>
                                          <p:attrName>ppt_h</p:attrName>
                                        </p:attrNameLst>
                                      </p:cBhvr>
                                      <p:tavLst>
                                        <p:tav tm="0">
                                          <p:val>
                                            <p:strVal val="ppt_h"/>
                                          </p:val>
                                        </p:tav>
                                        <p:tav tm="100000">
                                          <p:val>
                                            <p:fltVal val="0"/>
                                          </p:val>
                                        </p:tav>
                                      </p:tavLst>
                                    </p:anim>
                                    <p:set>
                                      <p:cBhvr>
                                        <p:cTn id="6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7" grpId="1"/>
      <p:bldP spid="8" grpId="0"/>
      <p:bldP spid="8" grpId="1"/>
      <p:bldP spid="9" grpId="1"/>
      <p:bldP spid="9" grpId="2"/>
      <p:bldP spid="10" grpId="1"/>
      <p:bldP spid="10"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14600</TotalTime>
  <Words>7040</Words>
  <Application>Microsoft Office PowerPoint</Application>
  <PresentationFormat>On-screen Show (4:3)</PresentationFormat>
  <Paragraphs>594</Paragraphs>
  <Slides>54</Slides>
  <Notes>52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54</vt:i4>
      </vt:variant>
    </vt:vector>
  </HeadingPairs>
  <TitlesOfParts>
    <vt:vector size="59" baseType="lpstr">
      <vt:lpstr>AR CHRISTY</vt:lpstr>
      <vt:lpstr>Arial</vt:lpstr>
      <vt:lpstr>Calibri</vt:lpstr>
      <vt:lpstr>Office Theme</vt:lpstr>
      <vt:lpstr>Default Design</vt:lpstr>
      <vt:lpstr>PowerPoint Presentation</vt:lpstr>
      <vt:lpstr>PowerPoint Presentation</vt:lpstr>
      <vt:lpstr>For I proclaim the name of          the LORD: Ascribe greatness         to our God. He is the Rock, His work is perfect; For all His ways are justice, A God of truth and without injustice; Righteous and upright is He. — Deuteronomy 32:3-4 </vt:lpstr>
      <vt:lpstr>They sacrificed to demons, not to God, To gods they did not know, To new gods, new arrivals That your fathers did not fear. Of the Rock who begot you, you are unmindful, And have forgotten the God who fathered you.               — Deuteronomy 32:17-18  </vt:lpstr>
      <vt:lpstr>For their rock is not like our Rock, Even our enemies themselves being judges. For their vine is of the vine of Sodom And of the fields of Gomorrah; Their grapes are grapes of gall, Their clusters are bitter. Their wine is the poison of serpents, And the cruel venom of cobras. — Deuteronomy 32:31-33 </vt:lpstr>
      <vt:lpstr>"For the LORD will judge His people And have compassion on His servants, When He sees that their power is gone, And there is no one remaining, bond or free. He will say: 'Where are their gods, The rock in which they sought refuge? Who ate the fat of their sacrifices, And drank the wine of their drink offering? Let them rise and help you, And be your refuge. '" — Deuteronomy 32:36-38 </vt:lpstr>
      <vt:lpstr>PowerPoint Presentation</vt:lpstr>
      <vt:lpstr>… who exchanged the truth of  God for the lie, and worshiped and served the creature rather than the Creator, who is blessed forever. Amen. — Romans 1:25 </vt:lpstr>
      <vt:lpstr>"Therefore by their fruits you will know them. — Matthew 7:20 </vt:lpstr>
      <vt:lpstr>And He said, "My Presence will go with you, and I will give you rest." — Exodus 33:14 </vt:lpstr>
      <vt:lpstr>"No one is holy like the LORD,    For there is none besides You, Nor is there any rock like our God."      — 1st Samuel 2:2 </vt:lpstr>
      <vt:lpstr>And he said: "The LORD is my rock and my fortress and my deliverer; The God of my strength, in whom  I will trust; My shield and the horn of my salvation, My stronghold and my refuge; My Savior, You save me from violence."                       — 2nd Samuel 22:2-3 </vt:lpstr>
      <vt:lpstr>"For who is God, except the LORD? And who is a rock, except our God? God is my strength and power, And He makes my way perfect. — 2nd Samuel 22:32-33 </vt:lpstr>
      <vt:lpstr>"The LORD lives! Blessed be my Rock! Let God be exalted, The Rock of my salvation!        — 2nd Samuel  22:47 </vt:lpstr>
      <vt:lpstr>As for God, His way is perfect;   The word of the LORD is proven; He is a shield to all who trust in Him. For who is God, except the LORD? And who is a rock, except our God? — Psalms 18:30-31 </vt:lpstr>
      <vt:lpstr>PowerPoint Presentation</vt:lpstr>
      <vt:lpstr>Oh come, let us sing to the LORD! Let us shout joyfully to the Rock of our salvation. — Psalm 95:1  </vt:lpstr>
      <vt:lpstr>For in the time of trouble He   shall hide me in His pavilion; In the secret place of His tabernacle He shall hide me; He shall set me high upon a rock. — Psalm 27:5 </vt:lpstr>
      <vt:lpstr>"Can you search out the deep things of God? Can you find out the limits of the Almighty? They are higher than heaven - what can you do? Deeper than Sheol - what can you know?  Their measure is longer than the earth And broader than the sea."  — Job 11:7-9 </vt:lpstr>
      <vt:lpstr>But you have come to Mount Zion and to the city of the living God, the heavenly Jerusalem, to an innumerable company of angels,  — Hebrews 12:22  </vt:lpstr>
      <vt:lpstr>He also brought me up out of a horrible pit, Out of the miry clay, And set my feet upon a rock, And established my steps. — Psalm 40:2 </vt:lpstr>
      <vt:lpstr>From the end of the earth               I will cry to You, When my heart    is overwhelmed; Lead me to      the rock that is higher than I.           — Psalm 61:2 </vt:lpstr>
      <vt:lpstr>PowerPoint Presentation</vt:lpstr>
      <vt:lpstr>PowerPoint Presentation</vt:lpstr>
      <vt:lpstr>PowerPoint Presentation</vt:lpstr>
      <vt:lpstr>PowerPoint Presentation</vt:lpstr>
      <vt:lpstr>PowerPoint Presentation</vt:lpstr>
      <vt:lpstr>PowerPoint Presentation</vt:lpstr>
      <vt:lpstr>"But why do you call Me 'Lord, Lord,' and do not do the things which I say? Whoever comes to Me, and hears My sayings and does them, I will show you whom he is like: He is like a man building a house, who dug deep and laid the foundation on the rock. And when the flood arose, the stream beat vehemently against that house, and could not shake it, for it was founded on the rock." — Luke 6:46-48 </vt:lpstr>
      <vt:lpstr>"Therefore whoever hears these sayings of Mine, and does them,    I will liken him to a wise man who built his house on the rock: and the rain descended, the floods came, and the winds blew and beat on that house; and it did not fall, for it was founded on the rock." — Matthew 7:24-25 </vt:lpstr>
      <vt:lpstr>PowerPoint Presentation</vt:lpstr>
      <vt:lpstr>Do not fear, nor be afraid; Have I not told you from that time, and declared it? You are My witnesses. Is there a GOD besides Me?  Indeed there is no other Rock;        I know not one.'" — Isaiah 44:8 </vt:lpstr>
      <vt:lpstr>"Listen to Me, you who follow after righteousness, You who seek the LORD: Look to the rock from which you were hewn, And to the hole of the pit from which you were dug." — Isaiah 51:1</vt:lpstr>
      <vt:lpstr>PowerPoint Presentation</vt:lpstr>
      <vt:lpstr>… and all drank the same   spiritual drink. For they drank of that spiritual Rock that followed them, and that Rock was Christ.   —  1st Corinthians 10:4 </vt:lpstr>
      <vt:lpstr>What shall we say then?              That Gentiles, who did not      pursue righteousness, have attained to righteousness, even the righteousness of faith; but Israel, pursuing the law of righteousness, has not attained to the law of righteousness. — Romans 9:30-31 </vt:lpstr>
      <vt:lpstr>Why? Because they did not       seek it by faith, but as it were,     by the works of the law. For they stumbled at that stumbling stone. As it is written: "Behold, I lay in Zion a stumbling stone and rock of offense, And whoever believes on Him will not be put to shame."     — Romans 9:32-33 </vt:lpstr>
      <vt:lpstr>Therefore thus says the Lord GOD: "Behold, I lay in Zion a stone for   a foundation, A tried stone, a precious cornerstone, a sure foundation; Whoever believes  will not act hastily. — Isaiah 28:16 </vt:lpstr>
      <vt:lpstr>Therefore, to you who believe, He   is precious; but to those who are disobedient, "The stone which the builders rejected Has become the chief cornerstone," and "A stone of stumbling And a rock of offense." They stumble, being disobedient to the word, to which they also were appointed. — 1st Peter  2:7-8 </vt:lpstr>
      <vt:lpstr>Simon Peter answered and said, "You  are the Christ, the Son of the living God." Jesus answered and said to him, "Blessed are you, Simon Bar-Jonah, for flesh and blood has not revealed this to you, but My Father who is in heaven. And I also say to you that you are Peter, and on this rock I will build My church, and the gates of Hades shall not prevail against it." — Matthew 16:16-18</vt:lpstr>
      <vt:lpstr>For no other foundation can anyone lay than that which is laid, which is Jesus Christ.     — 1st Corinthians 3:11  </vt:lpstr>
      <vt:lpstr>Jesus said to them, "Have you never read  in the Scriptures: 'The stone which the builders rejected Has become the chief cornerstone. This was the LORD'S doing, And it is marvelous in our eyes'? Therefore  I say to you, the kingdom of God will be taken from you and given to a nation bearing the fruits of it. And whoever falls on this stone will be broken; but on whomever it falls, it will grind him to powder." — Matthew 21:42-44 </vt:lpstr>
      <vt:lpstr>"You watched while a stone was cut out without hands, which struck the image   on its feet of iron and clay, and broke them in pieces. "Then the iron, the clay, the bronze, the silver, and the gold were crushed together, and became like chaff from the summer threshing floors; the wind carried them away so that no trace of them was found. And the stone that struck the image became a great mountain and filled the whole earth.  — Daniel 2:34-35 </vt:lpstr>
      <vt:lpstr>PowerPoint Presentation</vt:lpstr>
      <vt:lpstr>PowerPoint Presentation</vt:lpstr>
      <vt:lpstr>PowerPoint Presentation</vt:lpstr>
      <vt:lpstr>Coming to Him as to a living stone, rejected indeed by men, but chosen by God and precious,       you also, as living stones, are   being built up a spiritual house,       a holy priesthood, to offer up spiritual sacrifices acceptable        to God through Jesus Christ.              — 1st Peter 2:4-5 </vt:lpstr>
      <vt:lpstr>"He who has an ear, let him        hear what the Spirit says to the churches. To him who overcomes I will give some of the hidden manna to eat. And I will give him  a white stone, and on the stone a new name written which no one knows except him who receives it."'           — Revelation 2:17  </vt:lpstr>
      <vt:lpstr>PowerPoint Presentation</vt:lpstr>
      <vt:lpstr>PowerPoint Presentation</vt:lpstr>
      <vt:lpstr>PowerPoint Presentation</vt:lpstr>
      <vt:lpstr>Please visit  http://www.RonBert.com to explore further</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 Bert</dc:creator>
  <cp:lastModifiedBy>Ron Bert</cp:lastModifiedBy>
  <cp:revision>1165</cp:revision>
  <dcterms:created xsi:type="dcterms:W3CDTF">2015-03-20T20:55:15Z</dcterms:created>
  <dcterms:modified xsi:type="dcterms:W3CDTF">2021-02-06T00:37:34Z</dcterms:modified>
</cp:coreProperties>
</file>