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46" r:id="rId3"/>
    <p:sldId id="364" r:id="rId4"/>
    <p:sldId id="365" r:id="rId5"/>
    <p:sldId id="642" r:id="rId6"/>
    <p:sldId id="366" r:id="rId7"/>
    <p:sldId id="367" r:id="rId8"/>
    <p:sldId id="368" r:id="rId9"/>
    <p:sldId id="369" r:id="rId10"/>
    <p:sldId id="645" r:id="rId11"/>
    <p:sldId id="370" r:id="rId12"/>
    <p:sldId id="371" r:id="rId13"/>
    <p:sldId id="372" r:id="rId14"/>
    <p:sldId id="373" r:id="rId15"/>
    <p:sldId id="374" r:id="rId16"/>
    <p:sldId id="376" r:id="rId17"/>
    <p:sldId id="646" r:id="rId18"/>
    <p:sldId id="377" r:id="rId19"/>
    <p:sldId id="378" r:id="rId20"/>
    <p:sldId id="379" r:id="rId21"/>
    <p:sldId id="380" r:id="rId22"/>
    <p:sldId id="381" r:id="rId23"/>
    <p:sldId id="382" r:id="rId24"/>
    <p:sldId id="383" r:id="rId25"/>
    <p:sldId id="384" r:id="rId26"/>
    <p:sldId id="387" r:id="rId27"/>
    <p:sldId id="388" r:id="rId28"/>
    <p:sldId id="385" r:id="rId29"/>
    <p:sldId id="640" r:id="rId30"/>
    <p:sldId id="641" r:id="rId31"/>
    <p:sldId id="350" r:id="rId32"/>
    <p:sldId id="283" r:id="rId33"/>
    <p:sldId id="425"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9900"/>
    <a:srgbClr val="6600FF"/>
    <a:srgbClr val="0066FF"/>
    <a:srgbClr val="996600"/>
    <a:srgbClr val="66FF33"/>
    <a:srgbClr val="CC99FF"/>
    <a:srgbClr val="9E0000"/>
    <a:srgbClr val="6600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01" autoAdjust="0"/>
    <p:restoredTop sz="94118" autoAdjust="0"/>
  </p:normalViewPr>
  <p:slideViewPr>
    <p:cSldViewPr snapToGrid="0">
      <p:cViewPr varScale="1">
        <p:scale>
          <a:sx n="90" d="100"/>
          <a:sy n="90" d="100"/>
        </p:scale>
        <p:origin x="1344" y="84"/>
      </p:cViewPr>
      <p:guideLst>
        <p:guide orient="horz" pos="2160"/>
        <p:guide pos="2880"/>
      </p:guideLst>
    </p:cSldViewPr>
  </p:slideViewPr>
  <p:notesTextViewPr>
    <p:cViewPr>
      <p:scale>
        <a:sx n="100" d="100"/>
        <a:sy n="100" d="100"/>
      </p:scale>
      <p:origin x="0" y="0"/>
    </p:cViewPr>
  </p:notesTextViewPr>
  <p:sorterViewPr>
    <p:cViewPr>
      <p:scale>
        <a:sx n="57" d="100"/>
        <a:sy n="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2/28/2021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rides on the heels of nowhere.</a:t>
            </a:r>
          </a:p>
        </p:txBody>
      </p:sp>
      <p:sp>
        <p:nvSpPr>
          <p:cNvPr id="4" name="Slide Number Placeholder 3"/>
          <p:cNvSpPr>
            <a:spLocks noGrp="1"/>
          </p:cNvSpPr>
          <p:nvPr>
            <p:ph type="sldNum" sz="quarter" idx="10"/>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82713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3243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was the prelude</a:t>
            </a:r>
            <a:r>
              <a:rPr lang="en-US" baseline="0" dirty="0"/>
              <a:t> to the faith. Expected obedience, and punishment for subsequent sin forgiven, is in those faithful to Him and His ways.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11</a:t>
            </a:fld>
            <a:endParaRPr lang="en-US"/>
          </a:p>
        </p:txBody>
      </p:sp>
    </p:spTree>
    <p:extLst>
      <p:ext uri="{BB962C8B-B14F-4D97-AF65-F5344CB8AC3E}">
        <p14:creationId xmlns:p14="http://schemas.microsoft.com/office/powerpoint/2010/main" val="198107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through faith in Jesus that God has delivered His greatest righteousness revealed, in the sacrifice of His love. He welcomes those wise enough to apply the simplest of instructions to live in and under the goodness found in Him and His creation. All that rise to Him openly know the truth of this, what He has once delivered to be recognized.</a:t>
            </a:r>
          </a:p>
        </p:txBody>
      </p:sp>
      <p:sp>
        <p:nvSpPr>
          <p:cNvPr id="4" name="Slide Number Placeholder 3"/>
          <p:cNvSpPr>
            <a:spLocks noGrp="1"/>
          </p:cNvSpPr>
          <p:nvPr>
            <p:ph type="sldNum" sz="quarter" idx="10"/>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2960209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r>
              <a:rPr lang="en-US" baseline="0" dirty="0"/>
              <a:t> comes by God and through Jesus. It is God who has established this, and neither can it be superseded or replaced by constructions from the fantasies of man. To disregard His ways is the greatest travesty a soul will ever encounter upon that equal rejection in an air of superiority to His will. All will be humbled in that final judgment through the shame of our lacking holiness. </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315763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in the life of Jesus is what brings</a:t>
            </a:r>
            <a:r>
              <a:rPr lang="en-US" baseline="0" dirty="0"/>
              <a:t> on eternal life in the realizations of all that is higher. He gave up His life so that we might possess our own.</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385624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a:t>
            </a:r>
            <a:r>
              <a:rPr lang="en-US" baseline="0" dirty="0"/>
              <a:t> despise God and fail to consider why He is and what He has done. He created us, for good works in Him, Christ, and that makes one accountable to Him. We did not create ourselves. Sinners with no regard, other than self, live in a cloud of isolated condemnation, generally angry and or bitter. To acquire saving grace one must remain in Him and loyal to achieving a greater stance in obedience to His called for ways. This does not leave excuse open for discussion as no is no and yes is yes. The truth of The Faith is unlocked in the gospel (Bible) given to all mankind. As He is the author of our Faith, He is supremely over all, and His guiding force Has delivered what is sufficient, not being a God of confusion, truth has been given to us all. To be unsure or doubt His will requires a greater humbling in beseeching requests to know His wisdom.  </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195409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wants us to focus wholeheartedly, and most importantly, to what He is asking of us to remain in His creation. Time is inconsequential in the higher nature of what He</a:t>
            </a:r>
            <a:r>
              <a:rPr lang="en-US" baseline="0" dirty="0"/>
              <a:t> is seeking from the hearts of the souls that return to Him.</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398202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wants us to focus wholeheartedly, and most importantly, to what He is asking of us to remain in His creation. Time is inconsequential in the higher nature of what He</a:t>
            </a:r>
            <a:r>
              <a:rPr lang="en-US" baseline="0" dirty="0"/>
              <a:t> is seeking from the hearts of the souls that return to Him.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2482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classroom is the heart of all men. The heart is like a spider web that catches flies putrefying the nobility of a pure conscience. No one can know the heart of another and it is by the spirit one answers to being. In the tree of life Jesus</a:t>
            </a:r>
            <a:r>
              <a:rPr lang="en-US" baseline="0" dirty="0"/>
              <a:t> supports all truth. Receiving Him is mandatory, granting entrance to the grace offered by Him, in His Faith. God will only accept the genuine as He casts off the superficial. Get real is the call of God.</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3029322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our conduct that God closely watches, even closer than we see</a:t>
            </a:r>
            <a:r>
              <a:rPr lang="en-US" baseline="0" dirty="0"/>
              <a:t> ourselves. To remain casual about God is to live as a recluse as His call is for unity in the truth of one way, in the spirit of truth He has delivered.</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19</a:t>
            </a:fld>
            <a:endParaRPr lang="en-US"/>
          </a:p>
        </p:txBody>
      </p:sp>
    </p:spTree>
    <p:extLst>
      <p:ext uri="{BB962C8B-B14F-4D97-AF65-F5344CB8AC3E}">
        <p14:creationId xmlns:p14="http://schemas.microsoft.com/office/powerpoint/2010/main" val="272104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is the essence of what one believes.</a:t>
            </a:r>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from faith to faith, we edify each other when we adhere to His ways. His plan of faith comforts all who enter.</a:t>
            </a:r>
          </a:p>
        </p:txBody>
      </p:sp>
      <p:sp>
        <p:nvSpPr>
          <p:cNvPr id="4" name="Slide Number Placeholder 3"/>
          <p:cNvSpPr>
            <a:spLocks noGrp="1"/>
          </p:cNvSpPr>
          <p:nvPr>
            <p:ph type="sldNum" sz="quarter" idx="10"/>
          </p:nvPr>
        </p:nvSpPr>
        <p:spPr/>
        <p:txBody>
          <a:bodyPr/>
          <a:lstStyle/>
          <a:p>
            <a:fld id="{9C51D9B6-958F-4022-8446-FFC7E7C9F731}" type="slidenum">
              <a:rPr lang="en-US" smtClean="0"/>
              <a:t>20</a:t>
            </a:fld>
            <a:endParaRPr lang="en-US"/>
          </a:p>
        </p:txBody>
      </p:sp>
    </p:spTree>
    <p:extLst>
      <p:ext uri="{BB962C8B-B14F-4D97-AF65-F5344CB8AC3E}">
        <p14:creationId xmlns:p14="http://schemas.microsoft.com/office/powerpoint/2010/main" val="2985891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specifically proclaims</a:t>
            </a:r>
            <a:r>
              <a:rPr lang="en-US" baseline="0" dirty="0"/>
              <a:t> that it is His faith that He calls us out to be in. He asks us to remain faithful until that parting moment comes, from the mortal flesh that confines us. The test is will we come to God or leave under the duress of living without Him? His design of faith is one of purpose. Our life is our choice to rise in His light or fall back in loneliness enhanced by self inflicted darkness, succumbing to the evils of Satan’s temptations, for material gratification, over thankfulness for what simply is.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88549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removed from conscience is the dreadfulness</a:t>
            </a:r>
            <a:r>
              <a:rPr lang="en-US" baseline="0" dirty="0"/>
              <a:t> of humanity, or the lack of it. Stubborn hearts only see self over the greater truth in Him. There is no disguise to protect the insincere from His coming wrath. The Faith has been delivered to those that believe in His given truths.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22</a:t>
            </a:fld>
            <a:endParaRPr lang="en-US"/>
          </a:p>
        </p:txBody>
      </p:sp>
    </p:spTree>
    <p:extLst>
      <p:ext uri="{BB962C8B-B14F-4D97-AF65-F5344CB8AC3E}">
        <p14:creationId xmlns:p14="http://schemas.microsoft.com/office/powerpoint/2010/main" val="675721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that resist the truth create the corruption by which their own destruction will come.</a:t>
            </a:r>
          </a:p>
        </p:txBody>
      </p:sp>
      <p:sp>
        <p:nvSpPr>
          <p:cNvPr id="4" name="Slide Number Placeholder 3"/>
          <p:cNvSpPr>
            <a:spLocks noGrp="1"/>
          </p:cNvSpPr>
          <p:nvPr>
            <p:ph type="sldNum" sz="quarter" idx="10"/>
          </p:nvPr>
        </p:nvSpPr>
        <p:spPr/>
        <p:txBody>
          <a:bodyPr/>
          <a:lstStyle/>
          <a:p>
            <a:fld id="{9C51D9B6-958F-4022-8446-FFC7E7C9F731}" type="slidenum">
              <a:rPr lang="en-US" smtClean="0"/>
              <a:t>23</a:t>
            </a:fld>
            <a:endParaRPr lang="en-US"/>
          </a:p>
        </p:txBody>
      </p:sp>
    </p:spTree>
    <p:extLst>
      <p:ext uri="{BB962C8B-B14F-4D97-AF65-F5344CB8AC3E}">
        <p14:creationId xmlns:p14="http://schemas.microsoft.com/office/powerpoint/2010/main" val="2991453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of anything less than God seeks death over life. God has made a temporary universe to test His infinite creatures, be they loyal or rebellious. It is our desires and the direction they take us that defines each of our destinations, heaven or hell. Greedy hearts are not contrite hearts. To know The Faith is to repent of that which takes us away from it, the goodness intended in the freedom of living. No blessing is greater</a:t>
            </a:r>
            <a:r>
              <a:rPr lang="en-US" baseline="0" dirty="0"/>
              <a:t> than God given life.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24</a:t>
            </a:fld>
            <a:endParaRPr lang="en-US"/>
          </a:p>
        </p:txBody>
      </p:sp>
    </p:spTree>
    <p:extLst>
      <p:ext uri="{BB962C8B-B14F-4D97-AF65-F5344CB8AC3E}">
        <p14:creationId xmlns:p14="http://schemas.microsoft.com/office/powerpoint/2010/main" val="553288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thumb their fist at creation mired in disgust missing thankfulness in the love of the Creator.</a:t>
            </a:r>
          </a:p>
        </p:txBody>
      </p:sp>
      <p:sp>
        <p:nvSpPr>
          <p:cNvPr id="4" name="Slide Number Placeholder 3"/>
          <p:cNvSpPr>
            <a:spLocks noGrp="1"/>
          </p:cNvSpPr>
          <p:nvPr>
            <p:ph type="sldNum" sz="quarter" idx="10"/>
          </p:nvPr>
        </p:nvSpPr>
        <p:spPr/>
        <p:txBody>
          <a:bodyPr/>
          <a:lstStyle/>
          <a:p>
            <a:fld id="{9C51D9B6-958F-4022-8446-FFC7E7C9F731}" type="slidenum">
              <a:rPr lang="en-US" smtClean="0"/>
              <a:t>25</a:t>
            </a:fld>
            <a:endParaRPr lang="en-US"/>
          </a:p>
        </p:txBody>
      </p:sp>
    </p:spTree>
    <p:extLst>
      <p:ext uri="{BB962C8B-B14F-4D97-AF65-F5344CB8AC3E}">
        <p14:creationId xmlns:p14="http://schemas.microsoft.com/office/powerpoint/2010/main" val="216848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regarding His word as precious, it reduces to insignificant as man and his ways take</a:t>
            </a:r>
            <a:r>
              <a:rPr lang="en-US" baseline="0" dirty="0"/>
              <a:t> precedence.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26</a:t>
            </a:fld>
            <a:endParaRPr lang="en-US"/>
          </a:p>
        </p:txBody>
      </p:sp>
    </p:spTree>
    <p:extLst>
      <p:ext uri="{BB962C8B-B14F-4D97-AF65-F5344CB8AC3E}">
        <p14:creationId xmlns:p14="http://schemas.microsoft.com/office/powerpoint/2010/main" val="302816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crying shame that the Bible</a:t>
            </a:r>
            <a:r>
              <a:rPr lang="en-US" baseline="0" dirty="0"/>
              <a:t> even asks if the faith will be upon the earth, as Jesus gazes, near to His coming. God’s return is certain when man discards all thoughts of Him and His declared ways of decency.</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27</a:t>
            </a:fld>
            <a:endParaRPr lang="en-US"/>
          </a:p>
        </p:txBody>
      </p:sp>
    </p:spTree>
    <p:extLst>
      <p:ext uri="{BB962C8B-B14F-4D97-AF65-F5344CB8AC3E}">
        <p14:creationId xmlns:p14="http://schemas.microsoft.com/office/powerpoint/2010/main" val="1208079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satisfaction comes by keeping the faith and overcoming those temptations that weaken the heart.</a:t>
            </a:r>
          </a:p>
        </p:txBody>
      </p:sp>
      <p:sp>
        <p:nvSpPr>
          <p:cNvPr id="4" name="Slide Number Placeholder 3"/>
          <p:cNvSpPr>
            <a:spLocks noGrp="1"/>
          </p:cNvSpPr>
          <p:nvPr>
            <p:ph type="sldNum" sz="quarter" idx="10"/>
          </p:nvPr>
        </p:nvSpPr>
        <p:spPr/>
        <p:txBody>
          <a:bodyPr/>
          <a:lstStyle/>
          <a:p>
            <a:fld id="{9C51D9B6-958F-4022-8446-FFC7E7C9F731}" type="slidenum">
              <a:rPr lang="en-US" smtClean="0"/>
              <a:t>28</a:t>
            </a:fld>
            <a:endParaRPr lang="en-US"/>
          </a:p>
        </p:txBody>
      </p:sp>
    </p:spTree>
    <p:extLst>
      <p:ext uri="{BB962C8B-B14F-4D97-AF65-F5344CB8AC3E}">
        <p14:creationId xmlns:p14="http://schemas.microsoft.com/office/powerpoint/2010/main" val="1284063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who love in pureness cannot deny grace comes by being in Him.</a:t>
            </a:r>
          </a:p>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29</a:t>
            </a:fld>
            <a:endParaRPr lang="en-US"/>
          </a:p>
        </p:txBody>
      </p:sp>
    </p:spTree>
    <p:extLst>
      <p:ext uri="{BB962C8B-B14F-4D97-AF65-F5344CB8AC3E}">
        <p14:creationId xmlns:p14="http://schemas.microsoft.com/office/powerpoint/2010/main" val="143051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God that declares what is and what He has devised as His saving</a:t>
            </a:r>
            <a:r>
              <a:rPr lang="en-US" baseline="0" dirty="0"/>
              <a:t> Grace. Man cannot change what God has ordained.</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3910123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Faith comes by the Word of God</a:t>
            </a:r>
          </a:p>
        </p:txBody>
      </p:sp>
      <p:sp>
        <p:nvSpPr>
          <p:cNvPr id="4" name="Slide Number Placeholder 3"/>
          <p:cNvSpPr>
            <a:spLocks noGrp="1"/>
          </p:cNvSpPr>
          <p:nvPr>
            <p:ph type="sldNum" sz="quarter" idx="10"/>
          </p:nvPr>
        </p:nvSpPr>
        <p:spPr/>
        <p:txBody>
          <a:bodyPr/>
          <a:lstStyle/>
          <a:p>
            <a:fld id="{934C9568-E3D6-45BA-A626-EF0F78B9350D}" type="slidenum">
              <a:rPr lang="en-US" smtClean="0"/>
              <a:t>31</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seals the trap removing all light.</a:t>
            </a:r>
          </a:p>
        </p:txBody>
      </p:sp>
      <p:sp>
        <p:nvSpPr>
          <p:cNvPr id="4" name="Slide Number Placeholder 3"/>
          <p:cNvSpPr>
            <a:spLocks noGrp="1"/>
          </p:cNvSpPr>
          <p:nvPr>
            <p:ph type="sldNum" sz="quarter" idx="10"/>
          </p:nvPr>
        </p:nvSpPr>
        <p:spPr/>
        <p:txBody>
          <a:bodyPr/>
          <a:lstStyle/>
          <a:p>
            <a:fld id="{9C51D9B6-958F-4022-8446-FFC7E7C9F731}" type="slidenum">
              <a:rPr lang="en-US" smtClean="0"/>
              <a:t>32</a:t>
            </a:fld>
            <a:endParaRPr lang="en-US"/>
          </a:p>
        </p:txBody>
      </p:sp>
    </p:spTree>
    <p:extLst>
      <p:ext uri="{BB962C8B-B14F-4D97-AF65-F5344CB8AC3E}">
        <p14:creationId xmlns:p14="http://schemas.microsoft.com/office/powerpoint/2010/main" val="1044863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1659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calls all to cease from sin and lead a life in His ways of righteousness. This is not condemning arrogance rather a humble noticing. Too many claim to know more than God</a:t>
            </a:r>
            <a:r>
              <a:rPr lang="en-US" baseline="0" dirty="0"/>
              <a:t> has proclaimed. They refuse to look to Him more interested in their own.</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416447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calls all to cease from sin and lead a life in His ways of righteousness. This is not condemning arrogance rather a humble noticing. Too many claim to know more than God</a:t>
            </a:r>
            <a:r>
              <a:rPr lang="en-US" baseline="0" dirty="0"/>
              <a:t> has proclaimed. They refuse to look to Him more interested in their own.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7302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has devised it so as to have a most personal relationship in the faith, and He has constructed it. Faith is an individual</a:t>
            </a:r>
            <a:r>
              <a:rPr lang="en-US" baseline="0" dirty="0"/>
              <a:t> connection to what He has brought in the truth of His righteousness. This endurance comes from the gut of each who bears with it delivered from above.</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314181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truth cannot be changed to fit the whims of man. His truth has been written for each heart to reach out in quest of Him.</a:t>
            </a:r>
          </a:p>
        </p:txBody>
      </p:sp>
      <p:sp>
        <p:nvSpPr>
          <p:cNvPr id="4" name="Slide Number Placeholder 3"/>
          <p:cNvSpPr>
            <a:spLocks noGrp="1"/>
          </p:cNvSpPr>
          <p:nvPr>
            <p:ph type="sldNum" sz="quarter" idx="10"/>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36338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really believe in God becomes the greatest thriving force in living. Each of us carries a cross. We decide to endure or slip into the quick sands of destruction. Our faith is equally intermingled with the hope we seek. The Faith requires a belief in a resurrected Jesus and regard for</a:t>
            </a:r>
            <a:r>
              <a:rPr lang="en-US" baseline="0" dirty="0"/>
              <a:t> the power of God to rule over the misgivings of man.</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301918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in The Faith is a question of knowing. “My people are destroyed for lack of knowledge.” A serious humble heart cannot deny the truth of a much greater reality where the earth is just a shadow in a moment left behind.</a:t>
            </a:r>
          </a:p>
        </p:txBody>
      </p:sp>
      <p:sp>
        <p:nvSpPr>
          <p:cNvPr id="4" name="Slide Number Placeholder 3"/>
          <p:cNvSpPr>
            <a:spLocks noGrp="1"/>
          </p:cNvSpPr>
          <p:nvPr>
            <p:ph type="sldNum" sz="quarter" idx="10"/>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15234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8.jpg"/><Relationship Id="rId18" Type="http://schemas.openxmlformats.org/officeDocument/2006/relationships/image" Target="../media/image23.jpeg"/><Relationship Id="rId26" Type="http://schemas.openxmlformats.org/officeDocument/2006/relationships/image" Target="../media/image33.jpg"/><Relationship Id="rId3" Type="http://schemas.openxmlformats.org/officeDocument/2006/relationships/image" Target="../media/image1.jpeg"/><Relationship Id="rId21" Type="http://schemas.openxmlformats.org/officeDocument/2006/relationships/image" Target="../media/image27.jpeg"/><Relationship Id="rId7" Type="http://schemas.openxmlformats.org/officeDocument/2006/relationships/image" Target="../media/image10.jpg"/><Relationship Id="rId12" Type="http://schemas.openxmlformats.org/officeDocument/2006/relationships/image" Target="../media/image17.jpeg"/><Relationship Id="rId17" Type="http://schemas.openxmlformats.org/officeDocument/2006/relationships/image" Target="../media/image22.jpg"/><Relationship Id="rId25" Type="http://schemas.openxmlformats.org/officeDocument/2006/relationships/image" Target="../media/image32.jpg"/><Relationship Id="rId2" Type="http://schemas.openxmlformats.org/officeDocument/2006/relationships/notesSlide" Target="../notesSlides/notesSlide29.xml"/><Relationship Id="rId16" Type="http://schemas.openxmlformats.org/officeDocument/2006/relationships/image" Target="../media/image21.jpeg"/><Relationship Id="rId20"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6.jpg"/><Relationship Id="rId24" Type="http://schemas.openxmlformats.org/officeDocument/2006/relationships/image" Target="../media/image31.jpg"/><Relationship Id="rId5" Type="http://schemas.openxmlformats.org/officeDocument/2006/relationships/image" Target="../media/image5.jpg"/><Relationship Id="rId15" Type="http://schemas.openxmlformats.org/officeDocument/2006/relationships/image" Target="../media/image20.jpeg"/><Relationship Id="rId23" Type="http://schemas.openxmlformats.org/officeDocument/2006/relationships/image" Target="../media/image29.jpg"/><Relationship Id="rId10" Type="http://schemas.openxmlformats.org/officeDocument/2006/relationships/image" Target="../media/image15.jpg"/><Relationship Id="rId19" Type="http://schemas.openxmlformats.org/officeDocument/2006/relationships/image" Target="../media/image25.jpg"/><Relationship Id="rId4" Type="http://schemas.openxmlformats.org/officeDocument/2006/relationships/image" Target="../media/image3.pn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50.jpeg"/><Relationship Id="rId3" Type="http://schemas.openxmlformats.org/officeDocument/2006/relationships/image" Target="../media/image35.png"/><Relationship Id="rId21" Type="http://schemas.openxmlformats.org/officeDocument/2006/relationships/image" Target="../media/image53.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eg"/><Relationship Id="rId25" Type="http://schemas.openxmlformats.org/officeDocument/2006/relationships/image" Target="../media/image57.jpeg"/><Relationship Id="rId2" Type="http://schemas.openxmlformats.org/officeDocument/2006/relationships/image" Target="../media/image34.jpeg"/><Relationship Id="rId16" Type="http://schemas.openxmlformats.org/officeDocument/2006/relationships/image" Target="../media/image48.jpeg"/><Relationship Id="rId20"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24" Type="http://schemas.openxmlformats.org/officeDocument/2006/relationships/image" Target="../media/image56.jpeg"/><Relationship Id="rId5" Type="http://schemas.openxmlformats.org/officeDocument/2006/relationships/image" Target="../media/image37.jpeg"/><Relationship Id="rId15" Type="http://schemas.openxmlformats.org/officeDocument/2006/relationships/image" Target="../media/image47.jpeg"/><Relationship Id="rId23" Type="http://schemas.openxmlformats.org/officeDocument/2006/relationships/image" Target="../media/image55.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jpeg"/><Relationship Id="rId22"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533400" y="1143000"/>
            <a:ext cx="8077200" cy="4144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Examine yourselves as to whether you are in the faith.  Test yourselves. Do you not know yourselves, that Jesus Christ is in you? -- unless indeed you are disqualified.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13:5  </a:t>
            </a:r>
          </a:p>
        </p:txBody>
      </p:sp>
      <p:sp>
        <p:nvSpPr>
          <p:cNvPr id="5" name="Rectangle 2"/>
          <p:cNvSpPr txBox="1">
            <a:spLocks noChangeArrowheads="1"/>
          </p:cNvSpPr>
          <p:nvPr/>
        </p:nvSpPr>
        <p:spPr bwMode="auto">
          <a:xfrm>
            <a:off x="6420003" y="1828752"/>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faith</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2"/>
          <p:cNvSpPr txBox="1">
            <a:spLocks noChangeArrowheads="1"/>
          </p:cNvSpPr>
          <p:nvPr/>
        </p:nvSpPr>
        <p:spPr bwMode="auto">
          <a:xfrm>
            <a:off x="3094282" y="1826871"/>
            <a:ext cx="1344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you</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p:cNvSpPr txBox="1">
            <a:spLocks noChangeArrowheads="1"/>
          </p:cNvSpPr>
          <p:nvPr/>
        </p:nvSpPr>
        <p:spPr bwMode="auto">
          <a:xfrm>
            <a:off x="4965571" y="1826726"/>
            <a:ext cx="183067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in the</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2"/>
          <p:cNvSpPr txBox="1">
            <a:spLocks noChangeArrowheads="1"/>
          </p:cNvSpPr>
          <p:nvPr/>
        </p:nvSpPr>
        <p:spPr bwMode="auto">
          <a:xfrm>
            <a:off x="4099230" y="1826872"/>
            <a:ext cx="121721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are</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Rectangle 2"/>
          <p:cNvSpPr txBox="1">
            <a:spLocks noChangeArrowheads="1"/>
          </p:cNvSpPr>
          <p:nvPr/>
        </p:nvSpPr>
        <p:spPr bwMode="auto">
          <a:xfrm>
            <a:off x="1798029" y="3841011"/>
            <a:ext cx="753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2"/>
          <p:cNvSpPr txBox="1">
            <a:spLocks noChangeArrowheads="1"/>
          </p:cNvSpPr>
          <p:nvPr/>
        </p:nvSpPr>
        <p:spPr bwMode="auto">
          <a:xfrm>
            <a:off x="937580" y="3841011"/>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you?</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5" name="Rectangle 2"/>
          <p:cNvSpPr txBox="1">
            <a:spLocks noChangeArrowheads="1"/>
          </p:cNvSpPr>
          <p:nvPr/>
        </p:nvSpPr>
        <p:spPr bwMode="auto">
          <a:xfrm>
            <a:off x="4446584" y="3169679"/>
            <a:ext cx="304414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Jesus Christ</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6" name="Rectangle 2"/>
          <p:cNvSpPr txBox="1">
            <a:spLocks noChangeArrowheads="1"/>
          </p:cNvSpPr>
          <p:nvPr/>
        </p:nvSpPr>
        <p:spPr bwMode="auto">
          <a:xfrm>
            <a:off x="7695114" y="3171440"/>
            <a:ext cx="89227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in</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Rectangle 2"/>
          <p:cNvSpPr txBox="1">
            <a:spLocks noChangeArrowheads="1"/>
          </p:cNvSpPr>
          <p:nvPr/>
        </p:nvSpPr>
        <p:spPr bwMode="auto">
          <a:xfrm>
            <a:off x="7284913" y="3169414"/>
            <a:ext cx="66274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is</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0" name="!!Morph">
            <a:extLst>
              <a:ext uri="{FF2B5EF4-FFF2-40B4-BE49-F238E27FC236}">
                <a16:creationId xmlns:a16="http://schemas.microsoft.com/office/drawing/2014/main" id="{AD55531F-03AB-4893-8B85-A866F8C1DD59}"/>
              </a:ext>
            </a:extLst>
          </p:cNvPr>
          <p:cNvSpPr>
            <a:spLocks noChangeArrowheads="1"/>
          </p:cNvSpPr>
          <p:nvPr/>
        </p:nvSpPr>
        <p:spPr bwMode="auto">
          <a:xfrm>
            <a:off x="1749198" y="5261756"/>
            <a:ext cx="717313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rPr>
              <a:t>not once saved always saved</a:t>
            </a:r>
            <a:endParaRPr kumimoji="0" lang="en-US" altLang="en-US" sz="4400" b="1" i="1"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endParaRPr>
          </a:p>
        </p:txBody>
      </p:sp>
      <p:sp>
        <p:nvSpPr>
          <p:cNvPr id="21" name="Multiply 42">
            <a:extLst>
              <a:ext uri="{FF2B5EF4-FFF2-40B4-BE49-F238E27FC236}">
                <a16:creationId xmlns:a16="http://schemas.microsoft.com/office/drawing/2014/main" id="{E0C346D3-6DE8-4955-87D8-DA4E1C914AF4}"/>
              </a:ext>
            </a:extLst>
          </p:cNvPr>
          <p:cNvSpPr/>
          <p:nvPr/>
        </p:nvSpPr>
        <p:spPr>
          <a:xfrm rot="20370613">
            <a:off x="2763790" y="5065427"/>
            <a:ext cx="1387921" cy="1280828"/>
          </a:xfrm>
          <a:prstGeom prst="mathMultiply">
            <a:avLst>
              <a:gd name="adj1" fmla="val 1368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2" hidden="1"/>
          <p:cNvSpPr txBox="1">
            <a:spLocks noChangeArrowheads="1"/>
          </p:cNvSpPr>
          <p:nvPr/>
        </p:nvSpPr>
        <p:spPr bwMode="auto">
          <a:xfrm>
            <a:off x="5170097" y="2387431"/>
            <a:ext cx="17005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noFill/>
                  <a:prstDash val="solid"/>
                  <a:miter lim="800000"/>
                </a:ln>
                <a:solidFill>
                  <a:srgbClr val="FF0000"/>
                </a:solidFill>
                <a:effectLst>
                  <a:outerShdw blurRad="50800" algn="tl" rotWithShape="0">
                    <a:srgbClr val="000000"/>
                  </a:outerShdw>
                </a:effectLst>
                <a:uLnTx/>
                <a:uFillTx/>
                <a:latin typeface="Calibri" panose="020F0502020204030204" pitchFamily="34" charset="0"/>
                <a:ea typeface="+mj-ea"/>
                <a:cs typeface="+mj-cs"/>
              </a:rPr>
              <a:t>faith</a:t>
            </a:r>
            <a:endParaRPr kumimoji="0" lang="en-US" altLang="en-US" sz="4000" b="1" i="1" u="none" strike="noStrike" kern="0" cap="none" spc="0" normalizeH="0" baseline="0" noProof="0" dirty="0">
              <a:ln w="17780" cmpd="sng">
                <a:noFill/>
                <a:prstDash val="solid"/>
                <a:miter lim="800000"/>
              </a:ln>
              <a:solidFill>
                <a:srgbClr val="FF0000"/>
              </a:solidFill>
              <a:effectLst>
                <a:outerShdw blurRad="50800" algn="tl" rotWithShape="0">
                  <a:srgbClr val="000000"/>
                </a:outerShdw>
              </a:effectLst>
              <a:uLnTx/>
              <a:uFillTx/>
              <a:latin typeface="Calibri" panose="020F0502020204030204" pitchFamily="34" charset="0"/>
              <a:ea typeface="+mj-ea"/>
              <a:cs typeface="+mj-cs"/>
            </a:endParaRPr>
          </a:p>
        </p:txBody>
      </p:sp>
      <p:sp>
        <p:nvSpPr>
          <p:cNvPr id="8" name="Title 1" hidden="1"/>
          <p:cNvSpPr txBox="1">
            <a:spLocks/>
          </p:cNvSpPr>
          <p:nvPr/>
        </p:nvSpPr>
        <p:spPr>
          <a:xfrm>
            <a:off x="3622878" y="5496046"/>
            <a:ext cx="5453604" cy="10340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noFill/>
                  <a:prstDash val="solid"/>
                </a:ln>
                <a:solidFill>
                  <a:srgbClr val="FF0000"/>
                </a:solidFill>
                <a:effectLst/>
                <a:uLnTx/>
                <a:uFillTx/>
                <a:latin typeface="Calibri" panose="020F0502020204030204" pitchFamily="34" charset="0"/>
                <a:ea typeface="+mj-ea"/>
                <a:cs typeface="+mj-cs"/>
              </a:rPr>
              <a:t>is Jesus Christ in you?</a:t>
            </a:r>
          </a:p>
        </p:txBody>
      </p:sp>
      <p:sp>
        <p:nvSpPr>
          <p:cNvPr id="7" name="Title 1" hidden="1"/>
          <p:cNvSpPr txBox="1">
            <a:spLocks/>
          </p:cNvSpPr>
          <p:nvPr/>
        </p:nvSpPr>
        <p:spPr>
          <a:xfrm>
            <a:off x="574876" y="169762"/>
            <a:ext cx="5513408" cy="10340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noFill/>
                  <a:prstDash val="solid"/>
                </a:ln>
                <a:solidFill>
                  <a:srgbClr val="FF0000"/>
                </a:solidFill>
                <a:effectLst/>
                <a:uLnTx/>
                <a:uFillTx/>
                <a:latin typeface="Calibri" panose="020F0502020204030204" pitchFamily="34" charset="0"/>
                <a:ea typeface="+mj-ea"/>
                <a:cs typeface="+mj-cs"/>
              </a:rPr>
              <a:t>are you in the faith?</a:t>
            </a:r>
          </a:p>
        </p:txBody>
      </p:sp>
    </p:spTree>
    <p:extLst>
      <p:ext uri="{BB962C8B-B14F-4D97-AF65-F5344CB8AC3E}">
        <p14:creationId xmlns:p14="http://schemas.microsoft.com/office/powerpoint/2010/main" val="97296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stCondLst>
                                            <p:cond delay="0"/>
                                          </p:stCondLst>
                                        </p:cTn>
                                        <p:tgtEl>
                                          <p:spTgt spid="21"/>
                                        </p:tgtEl>
                                      </p:cBhvr>
                                    </p:animEffect>
                                    <p:anim to="" calcmode="lin" valueType="num">
                                      <p:cBhvr>
                                        <p:cTn id="8" dur="500" fill="hold">
                                          <p:stCondLst>
                                            <p:cond delay="0"/>
                                          </p:stCondLst>
                                        </p:cTn>
                                        <p:tgtEl>
                                          <p:spTgt spid="21"/>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21"/>
                                        </p:tgtEl>
                                        <p:attrNameLst>
                                          <p:attrName>ppt_h</p:attrName>
                                        </p:attrNameLst>
                                      </p:cBhvr>
                                      <p:tavLst>
                                        <p:tav tm="0">
                                          <p:val>
                                            <p:strVal val="#ppt_h*4"/>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5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50"/>
                                        <p:tgtEl>
                                          <p:spTgt spid="16"/>
                                        </p:tgtEl>
                                      </p:cBhvr>
                                    </p:animEffect>
                                  </p:childTnLst>
                                </p:cTn>
                              </p:par>
                              <p:par>
                                <p:cTn id="39" presetID="0" presetClass="path" presetSubtype="0" accel="50000" decel="50000" fill="hold" grpId="1" nodeType="withEffect">
                                  <p:stCondLst>
                                    <p:cond delay="0"/>
                                  </p:stCondLst>
                                  <p:childTnLst>
                                    <p:animMotion origin="layout" path="M 2.22222E-6 -4.07407E-6 L -0.03056 0.35903 " pathEditMode="relative" rAng="0" ptsTypes="AA">
                                      <p:cBhvr>
                                        <p:cTn id="40" dur="2000" fill="hold"/>
                                        <p:tgtEl>
                                          <p:spTgt spid="15"/>
                                        </p:tgtEl>
                                        <p:attrNameLst>
                                          <p:attrName>ppt_x</p:attrName>
                                          <p:attrName>ppt_y</p:attrName>
                                        </p:attrNameLst>
                                      </p:cBhvr>
                                      <p:rCtr x="-1528" y="17940"/>
                                    </p:animMotion>
                                  </p:childTnLst>
                                </p:cTn>
                              </p:par>
                              <p:par>
                                <p:cTn id="41" presetID="0" presetClass="path" presetSubtype="0" accel="50000" decel="50000" fill="hold" grpId="0" nodeType="withEffect">
                                  <p:stCondLst>
                                    <p:cond delay="0"/>
                                  </p:stCondLst>
                                  <p:childTnLst>
                                    <p:animMotion origin="layout" path="M -2.5E-6 -0.00092 C -0.00625 -0.00995 -0.02048 -0.04074 -0.03784 -0.05532 C -0.05521 -0.0699 -0.08038 -0.0824 -0.10451 -0.08865 C -0.12864 -0.0949 -0.15677 -0.09537 -0.18281 -0.09305 C -0.20885 -0.09074 -0.23489 -0.08889 -0.26111 -0.07546 C -0.28732 -0.06203 -0.31927 -0.04097 -0.34028 -0.01203 C -0.36128 0.0169 -0.37639 0.05718 -0.38698 0.09792 C -0.39757 0.13866 -0.40312 0.18889 -0.40399 0.23241 C -0.40486 0.27593 -0.39948 0.31736 -0.39184 0.35926 " pathEditMode="relative" rAng="0" ptsTypes="aaaaaaaaa">
                                      <p:cBhvr>
                                        <p:cTn id="42" dur="2000" fill="hold"/>
                                        <p:tgtEl>
                                          <p:spTgt spid="17"/>
                                        </p:tgtEl>
                                        <p:attrNameLst>
                                          <p:attrName>ppt_x</p:attrName>
                                          <p:attrName>ppt_y</p:attrName>
                                        </p:attrNameLst>
                                      </p:cBhvr>
                                      <p:rCtr x="-20243" y="13287"/>
                                    </p:animMotion>
                                  </p:childTnLst>
                                </p:cTn>
                              </p:par>
                              <p:par>
                                <p:cTn id="43" presetID="0" presetClass="path" presetSubtype="0" accel="50000" decel="50000" fill="hold" grpId="1" nodeType="withEffect">
                                  <p:stCondLst>
                                    <p:cond delay="0"/>
                                  </p:stCondLst>
                                  <p:childTnLst>
                                    <p:animMotion origin="layout" path="M 2.22222E-6 4.44444E-6 L -0.08299 0.35856 " pathEditMode="relative" rAng="0" ptsTypes="AA">
                                      <p:cBhvr>
                                        <p:cTn id="44" dur="2000" fill="hold"/>
                                        <p:tgtEl>
                                          <p:spTgt spid="16"/>
                                        </p:tgtEl>
                                        <p:attrNameLst>
                                          <p:attrName>ppt_x</p:attrName>
                                          <p:attrName>ppt_y</p:attrName>
                                        </p:attrNameLst>
                                      </p:cBhvr>
                                      <p:rCtr x="-4149" y="17917"/>
                                    </p:animMotion>
                                  </p:childTnLst>
                                </p:cTn>
                              </p:par>
                              <p:par>
                                <p:cTn id="45" presetID="0" presetClass="path" presetSubtype="0" accel="50000" decel="50000" fill="hold" grpId="1" nodeType="withEffect">
                                  <p:stCondLst>
                                    <p:cond delay="0"/>
                                  </p:stCondLst>
                                  <p:childTnLst>
                                    <p:animMotion origin="layout" path="M -4.16667E-6 0.00023 C 0.0349 -0.01134 0.14202 -0.05347 0.21025 -0.06875 C 0.27882 -0.08403 0.34671 -0.09329 0.40921 -0.09236 C 0.47188 -0.0919 0.53959 -0.09074 0.58559 -0.06551 C 0.63143 -0.04028 0.66285 0.00556 0.68455 0.05972 C 0.70625 0.11412 0.70955 0.21875 0.71632 0.26111 " pathEditMode="relative" rAng="0" ptsTypes="AAAAAA">
                                      <p:cBhvr>
                                        <p:cTn id="46" dur="2000" fill="hold"/>
                                        <p:tgtEl>
                                          <p:spTgt spid="14"/>
                                        </p:tgtEl>
                                        <p:attrNameLst>
                                          <p:attrName>ppt_x</p:attrName>
                                          <p:attrName>ppt_y</p:attrName>
                                        </p:attrNameLst>
                                      </p:cBhvr>
                                      <p:rCtr x="35816" y="8403"/>
                                    </p:animMotion>
                                  </p:childTnLst>
                                </p:cTn>
                              </p:par>
                              <p:par>
                                <p:cTn id="47" presetID="0" presetClass="path" presetSubtype="0" accel="50000" decel="50000" fill="hold" grpId="1" nodeType="withEffect">
                                  <p:stCondLst>
                                    <p:cond delay="0"/>
                                  </p:stCondLst>
                                  <p:childTnLst>
                                    <p:animMotion origin="layout" path="M 4.44444E-6 -7.40741E-7 L -0.16007 -0.22176 " pathEditMode="relative" rAng="0" ptsTypes="AA">
                                      <p:cBhvr>
                                        <p:cTn id="48" dur="2000" fill="hold"/>
                                        <p:tgtEl>
                                          <p:spTgt spid="9"/>
                                        </p:tgtEl>
                                        <p:attrNameLst>
                                          <p:attrName>ppt_x</p:attrName>
                                          <p:attrName>ppt_y</p:attrName>
                                        </p:attrNameLst>
                                      </p:cBhvr>
                                      <p:rCtr x="-8003" y="-11088"/>
                                    </p:animMotion>
                                  </p:childTnLst>
                                </p:cTn>
                              </p:par>
                              <p:par>
                                <p:cTn id="49" presetID="0" presetClass="path" presetSubtype="0" accel="50000" decel="50000" fill="hold" grpId="1" nodeType="withEffect">
                                  <p:stCondLst>
                                    <p:cond delay="0"/>
                                  </p:stCondLst>
                                  <p:childTnLst>
                                    <p:animMotion origin="layout" path="M 3.05556E-6 0.00093 C -0.00903 0.0132 -0.01771 0.02546 -0.03455 0.03565 C -0.05122 0.04607 -0.07379 0.0588 -0.1007 0.0625 C -0.12761 0.06597 -0.16493 0.06782 -0.19549 0.05787 C -0.22604 0.04745 -0.26007 0.02477 -0.28403 -0.00093 C -0.30799 -0.02685 -0.32518 -0.06042 -0.33889 -0.09722 C -0.35243 -0.13403 -0.36129 -0.20116 -0.36545 -0.22176 " pathEditMode="relative" rAng="0" ptsTypes="AAAAAAA">
                                      <p:cBhvr>
                                        <p:cTn id="50" dur="2000" fill="hold"/>
                                        <p:tgtEl>
                                          <p:spTgt spid="12"/>
                                        </p:tgtEl>
                                        <p:attrNameLst>
                                          <p:attrName>ppt_x</p:attrName>
                                          <p:attrName>ppt_y</p:attrName>
                                        </p:attrNameLst>
                                      </p:cBhvr>
                                      <p:rCtr x="-18281" y="-7917"/>
                                    </p:animMotion>
                                  </p:childTnLst>
                                </p:cTn>
                              </p:par>
                              <p:par>
                                <p:cTn id="51" presetID="0" presetClass="path" presetSubtype="0" accel="50000" decel="50000" fill="hold" grpId="1" nodeType="withEffect">
                                  <p:stCondLst>
                                    <p:cond delay="0"/>
                                  </p:stCondLst>
                                  <p:childTnLst>
                                    <p:animMotion origin="layout" path="M 4.44444E-6 -7.40741E-7 L -0.25678 -0.22176 " pathEditMode="relative" rAng="0" ptsTypes="AA">
                                      <p:cBhvr>
                                        <p:cTn id="52" dur="2000" fill="hold"/>
                                        <p:tgtEl>
                                          <p:spTgt spid="10"/>
                                        </p:tgtEl>
                                        <p:attrNameLst>
                                          <p:attrName>ppt_x</p:attrName>
                                          <p:attrName>ppt_y</p:attrName>
                                        </p:attrNameLst>
                                      </p:cBhvr>
                                      <p:rCtr x="-12847" y="-11088"/>
                                    </p:animMotion>
                                  </p:childTnLst>
                                </p:cTn>
                              </p:par>
                              <p:par>
                                <p:cTn id="53" presetID="0" presetClass="path" presetSubtype="0" accel="50000" decel="50000" fill="hold" grpId="1" nodeType="withEffect">
                                  <p:stCondLst>
                                    <p:cond delay="0"/>
                                  </p:stCondLst>
                                  <p:childTnLst>
                                    <p:animMotion origin="layout" path="M -3.33333E-6 -2.22222E-6 L -0.25625 -0.22222 " pathEditMode="relative" rAng="0" ptsTypes="AA">
                                      <p:cBhvr>
                                        <p:cTn id="54" dur="2000" fill="hold"/>
                                        <p:tgtEl>
                                          <p:spTgt spid="5"/>
                                        </p:tgtEl>
                                        <p:attrNameLst>
                                          <p:attrName>ppt_x</p:attrName>
                                          <p:attrName>ppt_y</p:attrName>
                                        </p:attrNameLst>
                                      </p:cBhvr>
                                      <p:rCtr x="-12812" y="-11111"/>
                                    </p:animMotion>
                                  </p:childTnLst>
                                </p:cTn>
                              </p:par>
                              <p:par>
                                <p:cTn id="55" presetID="0" presetClass="path" presetSubtype="0" accel="50000" decel="50000" fill="hold" grpId="1" nodeType="withEffect">
                                  <p:stCondLst>
                                    <p:cond delay="0"/>
                                  </p:stCondLst>
                                  <p:childTnLst>
                                    <p:animMotion origin="layout" path="M 2.77778E-6 -7.40741E-7 C 0.03246 -0.0044 0.06093 -0.00718 0.09583 -0.02199 C 0.13107 -0.0375 0.1743 -0.0618 0.21059 -0.0912 C 0.24653 -0.12106 0.28646 -0.15741 0.31284 -0.1993 C 0.33923 -0.24143 0.35955 -0.28773 0.36909 -0.34143 C 0.37882 -0.39444 0.37222 -0.47917 0.36857 -0.51574 " pathEditMode="relative" rAng="0" ptsTypes="AAAAAA">
                                      <p:cBhvr>
                                        <p:cTn id="56" dur="2000" fill="hold"/>
                                        <p:tgtEl>
                                          <p:spTgt spid="13"/>
                                        </p:tgtEl>
                                        <p:attrNameLst>
                                          <p:attrName>ppt_x</p:attrName>
                                          <p:attrName>ppt_y</p:attrName>
                                        </p:attrNameLst>
                                      </p:cBhvr>
                                      <p:rCtr x="18715" y="-25787"/>
                                    </p:animMotion>
                                  </p:childTnLst>
                                </p:cTn>
                              </p:par>
                              <p:par>
                                <p:cTn id="57" presetID="10" presetClass="exit" presetSubtype="0" fill="hold" grpId="1" nodeType="withEffect">
                                  <p:stCondLst>
                                    <p:cond delay="0"/>
                                  </p:stCondLst>
                                  <p:childTnLst>
                                    <p:animEffect transition="out" filter="fade">
                                      <p:cBhvr>
                                        <p:cTn id="58" dur="1500"/>
                                        <p:tgtEl>
                                          <p:spTgt spid="3074"/>
                                        </p:tgtEl>
                                      </p:cBhvr>
                                    </p:animEffect>
                                    <p:set>
                                      <p:cBhvr>
                                        <p:cTn id="59" dur="1" fill="hold">
                                          <p:stCondLst>
                                            <p:cond delay="1499"/>
                                          </p:stCondLst>
                                        </p:cTn>
                                        <p:tgtEl>
                                          <p:spTgt spid="307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250"/>
                                        <p:tgtEl>
                                          <p:spTgt spid="21"/>
                                        </p:tgtEl>
                                      </p:cBhvr>
                                    </p:animEffect>
                                    <p:set>
                                      <p:cBhvr>
                                        <p:cTn id="62" dur="1" fill="hold">
                                          <p:stCondLst>
                                            <p:cond delay="1249"/>
                                          </p:stCondLst>
                                        </p:cTn>
                                        <p:tgtEl>
                                          <p:spTgt spid="21"/>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750"/>
                                        <p:tgtEl>
                                          <p:spTgt spid="20"/>
                                        </p:tgtEl>
                                      </p:cBhvr>
                                    </p:animEffect>
                                    <p:set>
                                      <p:cBhvr>
                                        <p:cTn id="65" dur="1" fill="hold">
                                          <p:stCondLst>
                                            <p:cond delay="749"/>
                                          </p:stCondLst>
                                        </p:cTn>
                                        <p:tgtEl>
                                          <p:spTgt spid="2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2" nodeType="clickEffect">
                                  <p:stCondLst>
                                    <p:cond delay="0"/>
                                  </p:stCondLst>
                                  <p:childTnLst>
                                    <p:animMotion origin="layout" path="M -0.25607 -0.22245 L -0.13125 0.08172 " pathEditMode="relative" rAng="0" ptsTypes="AA">
                                      <p:cBhvr>
                                        <p:cTn id="69" dur="1750" fill="hold"/>
                                        <p:tgtEl>
                                          <p:spTgt spid="5"/>
                                        </p:tgtEl>
                                        <p:attrNameLst>
                                          <p:attrName>ppt_x</p:attrName>
                                          <p:attrName>ppt_y</p:attrName>
                                        </p:attrNameLst>
                                      </p:cBhvr>
                                      <p:rCtr x="6233" y="15208"/>
                                    </p:animMotion>
                                  </p:childTnLst>
                                </p:cTn>
                              </p:par>
                              <p:par>
                                <p:cTn id="70" presetID="10" presetClass="exit" presetSubtype="0" fill="hold" grpId="2" nodeType="withEffect">
                                  <p:stCondLst>
                                    <p:cond delay="0"/>
                                  </p:stCondLst>
                                  <p:childTnLst>
                                    <p:animEffect transition="out" filter="fade">
                                      <p:cBhvr>
                                        <p:cTn id="71" dur="1000"/>
                                        <p:tgtEl>
                                          <p:spTgt spid="17"/>
                                        </p:tgtEl>
                                      </p:cBhvr>
                                    </p:animEffect>
                                    <p:set>
                                      <p:cBhvr>
                                        <p:cTn id="72" dur="1" fill="hold">
                                          <p:stCondLst>
                                            <p:cond delay="999"/>
                                          </p:stCondLst>
                                        </p:cTn>
                                        <p:tgtEl>
                                          <p:spTgt spid="17"/>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1000"/>
                                        <p:tgtEl>
                                          <p:spTgt spid="10"/>
                                        </p:tgtEl>
                                      </p:cBhvr>
                                    </p:animEffect>
                                    <p:set>
                                      <p:cBhvr>
                                        <p:cTn id="78" dur="1" fill="hold">
                                          <p:stCondLst>
                                            <p:cond delay="999"/>
                                          </p:stCondLst>
                                        </p:cTn>
                                        <p:tgtEl>
                                          <p:spTgt spid="10"/>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1000"/>
                                        <p:tgtEl>
                                          <p:spTgt spid="12"/>
                                        </p:tgtEl>
                                      </p:cBhvr>
                                    </p:animEffect>
                                    <p:set>
                                      <p:cBhvr>
                                        <p:cTn id="81" dur="1" fill="hold">
                                          <p:stCondLst>
                                            <p:cond delay="999"/>
                                          </p:stCondLst>
                                        </p:cTn>
                                        <p:tgtEl>
                                          <p:spTgt spid="12"/>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1000"/>
                                        <p:tgtEl>
                                          <p:spTgt spid="13"/>
                                        </p:tgtEl>
                                      </p:cBhvr>
                                    </p:animEffect>
                                    <p:set>
                                      <p:cBhvr>
                                        <p:cTn id="84" dur="1" fill="hold">
                                          <p:stCondLst>
                                            <p:cond delay="999"/>
                                          </p:stCondLst>
                                        </p:cTn>
                                        <p:tgtEl>
                                          <p:spTgt spid="13"/>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1000"/>
                                        <p:tgtEl>
                                          <p:spTgt spid="14"/>
                                        </p:tgtEl>
                                      </p:cBhvr>
                                    </p:animEffect>
                                    <p:set>
                                      <p:cBhvr>
                                        <p:cTn id="87" dur="1" fill="hold">
                                          <p:stCondLst>
                                            <p:cond delay="999"/>
                                          </p:stCondLst>
                                        </p:cTn>
                                        <p:tgtEl>
                                          <p:spTgt spid="14"/>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1000"/>
                                        <p:tgtEl>
                                          <p:spTgt spid="15"/>
                                        </p:tgtEl>
                                      </p:cBhvr>
                                    </p:animEffect>
                                    <p:set>
                                      <p:cBhvr>
                                        <p:cTn id="90" dur="1" fill="hold">
                                          <p:stCondLst>
                                            <p:cond delay="999"/>
                                          </p:stCondLst>
                                        </p:cTn>
                                        <p:tgtEl>
                                          <p:spTgt spid="15"/>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1000"/>
                                        <p:tgtEl>
                                          <p:spTgt spid="16"/>
                                        </p:tgtEl>
                                      </p:cBhvr>
                                    </p:animEffect>
                                    <p:set>
                                      <p:cBhvr>
                                        <p:cTn id="93"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1"/>
      <p:bldP spid="5" grpId="0"/>
      <p:bldP spid="5" grpId="1"/>
      <p:bldP spid="5" grpId="2"/>
      <p:bldP spid="9" grpId="0"/>
      <p:bldP spid="9" grpId="1"/>
      <p:bldP spid="9" grpId="2"/>
      <p:bldP spid="10" grpId="0"/>
      <p:bldP spid="10" grpId="1"/>
      <p:bldP spid="10"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20" grpId="1"/>
      <p:bldP spid="21" grpId="0" animBg="1"/>
      <p:bldP spid="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527"/>
            <a:ext cx="9144000" cy="6952527"/>
          </a:xfrm>
          <a:prstGeom prst="rect">
            <a:avLst/>
          </a:prstGeom>
        </p:spPr>
      </p:pic>
      <p:sp>
        <p:nvSpPr>
          <p:cNvPr id="8" name="Title 1"/>
          <p:cNvSpPr txBox="1">
            <a:spLocks/>
          </p:cNvSpPr>
          <p:nvPr/>
        </p:nvSpPr>
        <p:spPr>
          <a:xfrm>
            <a:off x="5032274" y="1323131"/>
            <a:ext cx="328721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 promise</a:t>
            </a:r>
          </a:p>
        </p:txBody>
      </p:sp>
      <p:sp>
        <p:nvSpPr>
          <p:cNvPr id="16" name="Title 1"/>
          <p:cNvSpPr txBox="1">
            <a:spLocks/>
          </p:cNvSpPr>
          <p:nvPr/>
        </p:nvSpPr>
        <p:spPr>
          <a:xfrm>
            <a:off x="578872" y="3339718"/>
            <a:ext cx="45298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before faith came</a:t>
            </a:r>
          </a:p>
        </p:txBody>
      </p:sp>
      <p:sp>
        <p:nvSpPr>
          <p:cNvPr id="10" name="Title 1"/>
          <p:cNvSpPr txBox="1">
            <a:spLocks/>
          </p:cNvSpPr>
          <p:nvPr/>
        </p:nvSpPr>
        <p:spPr>
          <a:xfrm>
            <a:off x="528578" y="1975413"/>
            <a:ext cx="252713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by faith</a:t>
            </a:r>
          </a:p>
        </p:txBody>
      </p:sp>
      <p:sp>
        <p:nvSpPr>
          <p:cNvPr id="17" name="Title 1"/>
          <p:cNvSpPr txBox="1">
            <a:spLocks/>
          </p:cNvSpPr>
          <p:nvPr/>
        </p:nvSpPr>
        <p:spPr>
          <a:xfrm>
            <a:off x="599505" y="4009570"/>
            <a:ext cx="582700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under guard by the law</a:t>
            </a:r>
          </a:p>
        </p:txBody>
      </p:sp>
      <p:sp>
        <p:nvSpPr>
          <p:cNvPr id="3074" name="Rectangle 2"/>
          <p:cNvSpPr>
            <a:spLocks noGrp="1" noChangeArrowheads="1"/>
          </p:cNvSpPr>
          <p:nvPr>
            <p:ph type="title"/>
          </p:nvPr>
        </p:nvSpPr>
        <p:spPr>
          <a:xfrm>
            <a:off x="457200" y="685800"/>
            <a:ext cx="8229600" cy="5516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the Scripture has confined      all under sin, that the promise     by faith in Jesus Christ might be given to those who believe. But before faith came, we were kept under guard by the law, kept for                     the faith which would afterward be revealed.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Galatians 3:22-23 </a:t>
            </a:r>
          </a:p>
        </p:txBody>
      </p:sp>
      <p:sp>
        <p:nvSpPr>
          <p:cNvPr id="5" name="Rectangle 2"/>
          <p:cNvSpPr txBox="1">
            <a:spLocks noChangeArrowheads="1"/>
          </p:cNvSpPr>
          <p:nvPr/>
        </p:nvSpPr>
        <p:spPr bwMode="auto">
          <a:xfrm>
            <a:off x="4239999" y="4068526"/>
            <a:ext cx="222143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law</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1383245" y="4738829"/>
            <a:ext cx="17468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8"/>
          <p:cNvSpPr>
            <a:spLocks noChangeArrowheads="1"/>
          </p:cNvSpPr>
          <p:nvPr/>
        </p:nvSpPr>
        <p:spPr bwMode="auto">
          <a:xfrm>
            <a:off x="3199458" y="1982189"/>
            <a:ext cx="302581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Jesus Christ</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1" name="Rectangle 2"/>
          <p:cNvSpPr txBox="1">
            <a:spLocks noChangeArrowheads="1"/>
          </p:cNvSpPr>
          <p:nvPr/>
        </p:nvSpPr>
        <p:spPr bwMode="auto">
          <a:xfrm>
            <a:off x="2122144" y="3398095"/>
            <a:ext cx="17468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1263568" y="2057192"/>
            <a:ext cx="17468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p:cNvSpPr txBox="1">
            <a:spLocks noChangeArrowheads="1"/>
          </p:cNvSpPr>
          <p:nvPr/>
        </p:nvSpPr>
        <p:spPr bwMode="auto">
          <a:xfrm>
            <a:off x="5170097" y="2387431"/>
            <a:ext cx="17005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p>
        </p:txBody>
      </p:sp>
      <p:sp>
        <p:nvSpPr>
          <p:cNvPr id="19" name="Rectangle 4"/>
          <p:cNvSpPr>
            <a:spLocks noChangeArrowheads="1"/>
          </p:cNvSpPr>
          <p:nvPr/>
        </p:nvSpPr>
        <p:spPr bwMode="auto">
          <a:xfrm>
            <a:off x="1886674" y="5241402"/>
            <a:ext cx="2367988"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rgbClr val="00206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7780" cmpd="sng">
                  <a:solidFill>
                    <a:srgbClr val="FFFFFF"/>
                  </a:solidFill>
                  <a:prstDash val="solid"/>
                  <a:miter lim="800000"/>
                </a:ln>
                <a:solidFill>
                  <a:srgbClr val="CC99FF"/>
                </a:solidFill>
                <a:effectLst>
                  <a:glow rad="63500">
                    <a:srgbClr val="660066"/>
                  </a:glow>
                  <a:outerShdw blurRad="50800" algn="tl" rotWithShape="0">
                    <a:srgbClr val="000000"/>
                  </a:outerShdw>
                </a:effectLst>
                <a:latin typeface="Calibri" panose="020F0502020204030204" pitchFamily="34" charset="0"/>
                <a:ea typeface="+mj-ea"/>
                <a:cs typeface="+mj-cs"/>
              </a:rPr>
              <a:t>revealed</a:t>
            </a:r>
          </a:p>
        </p:txBody>
      </p:sp>
      <p:sp>
        <p:nvSpPr>
          <p:cNvPr id="20" name="Rectangle 12"/>
          <p:cNvSpPr>
            <a:spLocks noChangeArrowheads="1"/>
          </p:cNvSpPr>
          <p:nvPr/>
        </p:nvSpPr>
        <p:spPr bwMode="auto">
          <a:xfrm>
            <a:off x="665545" y="4642412"/>
            <a:ext cx="2286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contourW="12700">
              <a:bevelT w="25400" h="25400"/>
              <a:contourClr>
                <a:srgbClr val="00206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r>
              <a:rPr lang="en-US" altLang="en-US" sz="4400" b="1" dirty="0">
                <a:ln w="17780" cmpd="sng">
                  <a:solidFill>
                    <a:srgbClr val="FFFFFF"/>
                  </a:solidFill>
                  <a:prstDash val="solid"/>
                  <a:miter lim="800000"/>
                </a:ln>
                <a:solidFill>
                  <a:srgbClr val="CC99FF"/>
                </a:solidFill>
                <a:effectLst>
                  <a:glow rad="63500">
                    <a:srgbClr val="660066"/>
                  </a:glow>
                  <a:outerShdw blurRad="50800" algn="tl" rotWithShape="0">
                    <a:srgbClr val="000000"/>
                  </a:outerShdw>
                </a:effectLst>
                <a:latin typeface="Calibri" panose="020F0502020204030204" pitchFamily="34" charset="0"/>
                <a:ea typeface="+mj-ea"/>
                <a:cs typeface="+mj-cs"/>
              </a:rPr>
              <a:t>the faith</a:t>
            </a:r>
          </a:p>
        </p:txBody>
      </p:sp>
      <p:sp>
        <p:nvSpPr>
          <p:cNvPr id="22" name="Rectangle 21"/>
          <p:cNvSpPr>
            <a:spLocks noChangeArrowheads="1"/>
          </p:cNvSpPr>
          <p:nvPr/>
        </p:nvSpPr>
        <p:spPr bwMode="auto">
          <a:xfrm>
            <a:off x="4103298" y="2631938"/>
            <a:ext cx="3275636"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who believe</a:t>
            </a:r>
          </a:p>
        </p:txBody>
      </p:sp>
      <p:sp>
        <p:nvSpPr>
          <p:cNvPr id="23" name="Heart 22"/>
          <p:cNvSpPr/>
          <p:nvPr/>
        </p:nvSpPr>
        <p:spPr bwMode="auto">
          <a:xfrm>
            <a:off x="5654210" y="2484279"/>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4" name="Rectangle 2">
            <a:extLst>
              <a:ext uri="{FF2B5EF4-FFF2-40B4-BE49-F238E27FC236}">
                <a16:creationId xmlns:a16="http://schemas.microsoft.com/office/drawing/2014/main" id="{8AEC0B96-2741-46A0-8CAC-ACCCF0DE3172}"/>
              </a:ext>
            </a:extLst>
          </p:cNvPr>
          <p:cNvSpPr txBox="1">
            <a:spLocks noChangeArrowheads="1"/>
          </p:cNvSpPr>
          <p:nvPr/>
        </p:nvSpPr>
        <p:spPr bwMode="auto">
          <a:xfrm>
            <a:off x="703385" y="2034271"/>
            <a:ext cx="2178312" cy="80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by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5" name="Rectangle 2">
            <a:extLst>
              <a:ext uri="{FF2B5EF4-FFF2-40B4-BE49-F238E27FC236}">
                <a16:creationId xmlns:a16="http://schemas.microsoft.com/office/drawing/2014/main" id="{15D0C36A-3A1B-447F-9DE1-CDC6ED440AF8}"/>
              </a:ext>
            </a:extLst>
          </p:cNvPr>
          <p:cNvSpPr txBox="1">
            <a:spLocks noChangeArrowheads="1"/>
          </p:cNvSpPr>
          <p:nvPr/>
        </p:nvSpPr>
        <p:spPr bwMode="auto">
          <a:xfrm>
            <a:off x="4974980" y="1390650"/>
            <a:ext cx="3411415" cy="74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promise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6" name="Rectangle 2">
            <a:extLst>
              <a:ext uri="{FF2B5EF4-FFF2-40B4-BE49-F238E27FC236}">
                <a16:creationId xmlns:a16="http://schemas.microsoft.com/office/drawing/2014/main" id="{C825AC92-48B3-421B-88AE-BEAE9501F79E}"/>
              </a:ext>
            </a:extLst>
          </p:cNvPr>
          <p:cNvSpPr txBox="1">
            <a:spLocks noChangeArrowheads="1"/>
          </p:cNvSpPr>
          <p:nvPr/>
        </p:nvSpPr>
        <p:spPr bwMode="auto">
          <a:xfrm>
            <a:off x="588170" y="3403489"/>
            <a:ext cx="4523092"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before faith came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7" name="Rectangle 2">
            <a:extLst>
              <a:ext uri="{FF2B5EF4-FFF2-40B4-BE49-F238E27FC236}">
                <a16:creationId xmlns:a16="http://schemas.microsoft.com/office/drawing/2014/main" id="{5C724AD0-8DC5-464B-A86E-7B6C461E11F8}"/>
              </a:ext>
            </a:extLst>
          </p:cNvPr>
          <p:cNvSpPr txBox="1">
            <a:spLocks noChangeArrowheads="1"/>
          </p:cNvSpPr>
          <p:nvPr/>
        </p:nvSpPr>
        <p:spPr bwMode="auto">
          <a:xfrm>
            <a:off x="566737" y="4071889"/>
            <a:ext cx="5896525"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under guard by the law</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1" name="Title 1"/>
          <p:cNvSpPr txBox="1">
            <a:spLocks/>
          </p:cNvSpPr>
          <p:nvPr/>
        </p:nvSpPr>
        <p:spPr>
          <a:xfrm>
            <a:off x="810230" y="3973974"/>
            <a:ext cx="5393802" cy="1092843"/>
          </a:xfrm>
          <a:prstGeom prst="rect">
            <a:avLst/>
          </a:prstGeom>
        </p:spPr>
        <p:txBody>
          <a:bodyPr vert="horz" lIns="91440" tIns="45720" rIns="91440" bIns="45720" rtlCol="0" anchor="ctr">
            <a:prstTxWarp prst="textStop">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660066"/>
                  </a:glow>
                  <a:outerShdw blurRad="50800" algn="tl" rotWithShape="0">
                    <a:srgbClr val="000000"/>
                  </a:outerShdw>
                </a:effectLst>
                <a:latin typeface="Calibri" panose="020F0502020204030204" pitchFamily="34" charset="0"/>
              </a:rPr>
              <a:t>fundamental principles</a:t>
            </a:r>
          </a:p>
        </p:txBody>
      </p:sp>
      <p:sp>
        <p:nvSpPr>
          <p:cNvPr id="7" name="Rectangle 6"/>
          <p:cNvSpPr>
            <a:spLocks noChangeArrowheads="1"/>
          </p:cNvSpPr>
          <p:nvPr/>
        </p:nvSpPr>
        <p:spPr bwMode="auto">
          <a:xfrm>
            <a:off x="2624366" y="1960727"/>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3" name="Rectangle 2" hidden="1"/>
          <p:cNvSpPr txBox="1">
            <a:spLocks noChangeArrowheads="1"/>
          </p:cNvSpPr>
          <p:nvPr/>
        </p:nvSpPr>
        <p:spPr bwMode="auto">
          <a:xfrm>
            <a:off x="3426106" y="1342663"/>
            <a:ext cx="214040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 law</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4" name="Rectangle 2" hidden="1"/>
          <p:cNvSpPr txBox="1">
            <a:spLocks noChangeArrowheads="1"/>
          </p:cNvSpPr>
          <p:nvPr/>
        </p:nvSpPr>
        <p:spPr bwMode="auto">
          <a:xfrm>
            <a:off x="445697" y="4029107"/>
            <a:ext cx="17005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28" name="Rectangle 27">
            <a:extLst>
              <a:ext uri="{FF2B5EF4-FFF2-40B4-BE49-F238E27FC236}">
                <a16:creationId xmlns:a16="http://schemas.microsoft.com/office/drawing/2014/main" id="{7342A944-022F-4744-A7E0-AF50FEC89198}"/>
              </a:ext>
            </a:extLst>
          </p:cNvPr>
          <p:cNvSpPr>
            <a:spLocks noChangeArrowheads="1"/>
          </p:cNvSpPr>
          <p:nvPr/>
        </p:nvSpPr>
        <p:spPr bwMode="auto">
          <a:xfrm>
            <a:off x="235241" y="2659889"/>
            <a:ext cx="2362816"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800" dirty="0">
                <a:ln w="11430"/>
                <a:solidFill>
                  <a:schemeClr val="bg1"/>
                </a:solidFill>
                <a:effectLst>
                  <a:glow rad="63500">
                    <a:schemeClr val="tx1"/>
                  </a:glow>
                  <a:outerShdw blurRad="50800" dist="39000" dir="5460000" algn="tl">
                    <a:srgbClr val="000000">
                      <a:alpha val="38000"/>
                    </a:srgbClr>
                  </a:outerShdw>
                </a:effectLst>
                <a:latin typeface="Cooper Black" panose="0208090404030B020404" pitchFamily="18" charset="0"/>
                <a:ea typeface="+mj-ea"/>
                <a:cs typeface="+mj-cs"/>
              </a:rPr>
              <a:t>GIFT</a:t>
            </a:r>
          </a:p>
        </p:txBody>
      </p:sp>
      <p:sp>
        <p:nvSpPr>
          <p:cNvPr id="29" name="Oval 44">
            <a:extLst>
              <a:ext uri="{FF2B5EF4-FFF2-40B4-BE49-F238E27FC236}">
                <a16:creationId xmlns:a16="http://schemas.microsoft.com/office/drawing/2014/main" id="{2845AFF3-842E-40E5-AEA6-A875A6635F85}"/>
              </a:ext>
            </a:extLst>
          </p:cNvPr>
          <p:cNvSpPr/>
          <p:nvPr/>
        </p:nvSpPr>
        <p:spPr>
          <a:xfrm>
            <a:off x="6064926" y="2095945"/>
            <a:ext cx="2322284" cy="774957"/>
          </a:xfrm>
          <a:prstGeom prst="ellipse">
            <a:avLst/>
          </a:prstGeom>
          <a:noFill/>
          <a:ln w="57150" cap="flat" cmpd="sng" algn="ctr">
            <a:solidFill>
              <a:srgbClr val="66FF33"/>
            </a:solidFill>
            <a:prstDash val="solid"/>
          </a:ln>
          <a:effectLst>
            <a:glow rad="38100">
              <a:schemeClr val="tx1"/>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5012157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4" nodeType="withEffect">
                                  <p:stCondLst>
                                    <p:cond delay="25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4" nodeType="withEffect">
                                  <p:stCondLst>
                                    <p:cond delay="25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4" nodeType="withEffect">
                                  <p:stCondLst>
                                    <p:cond delay="250"/>
                                  </p:stCondLst>
                                  <p:childTnLst>
                                    <p:set>
                                      <p:cBhvr>
                                        <p:cTn id="12" dur="1" fill="hold">
                                          <p:stCondLst>
                                            <p:cond delay="0"/>
                                          </p:stCondLst>
                                        </p:cTn>
                                        <p:tgtEl>
                                          <p:spTgt spid="12"/>
                                        </p:tgtEl>
                                        <p:attrNameLst>
                                          <p:attrName>style.visibility</p:attrName>
                                        </p:attrNameLst>
                                      </p:cBhvr>
                                      <p:to>
                                        <p:strVal val="visible"/>
                                      </p:to>
                                    </p:set>
                                  </p:childTnLst>
                                </p:cTn>
                              </p:par>
                              <p:par>
                                <p:cTn id="13" presetID="0" presetClass="path" presetSubtype="0" accel="50000" decel="50000" fill="hold" grpId="2" nodeType="withEffect">
                                  <p:stCondLst>
                                    <p:cond delay="250"/>
                                  </p:stCondLst>
                                  <p:childTnLst>
                                    <p:animMotion origin="layout" path="M -1.38889E-6 2.22222E-6 L 0.41181 -0.34283 " pathEditMode="relative" rAng="0" ptsTypes="AA">
                                      <p:cBhvr>
                                        <p:cTn id="14" dur="2000" spd="-100000" fill="hold"/>
                                        <p:tgtEl>
                                          <p:spTgt spid="6"/>
                                        </p:tgtEl>
                                        <p:attrNameLst>
                                          <p:attrName>ppt_x</p:attrName>
                                          <p:attrName>ppt_y</p:attrName>
                                        </p:attrNameLst>
                                      </p:cBhvr>
                                      <p:rCtr x="20590" y="-17153"/>
                                    </p:animMotion>
                                  </p:childTnLst>
                                </p:cTn>
                              </p:par>
                              <p:par>
                                <p:cTn id="15" presetID="0" presetClass="path" presetSubtype="0" accel="50000" decel="50000" fill="hold" grpId="2" nodeType="withEffect">
                                  <p:stCondLst>
                                    <p:cond delay="250"/>
                                  </p:stCondLst>
                                  <p:childTnLst>
                                    <p:animMotion origin="layout" path="M -4.16667E-6 2.59259E-6 L 0.33091 -0.14746 " pathEditMode="relative" rAng="0" ptsTypes="AA">
                                      <p:cBhvr>
                                        <p:cTn id="16" dur="2000" spd="-100000" fill="hold"/>
                                        <p:tgtEl>
                                          <p:spTgt spid="11"/>
                                        </p:tgtEl>
                                        <p:attrNameLst>
                                          <p:attrName>ppt_x</p:attrName>
                                          <p:attrName>ppt_y</p:attrName>
                                        </p:attrNameLst>
                                      </p:cBhvr>
                                      <p:rCtr x="16545" y="-7384"/>
                                    </p:animMotion>
                                  </p:childTnLst>
                                </p:cTn>
                              </p:par>
                              <p:par>
                                <p:cTn id="17" presetID="0" presetClass="path" presetSubtype="0" accel="50000" decel="50000" fill="hold" grpId="2" nodeType="withEffect">
                                  <p:stCondLst>
                                    <p:cond delay="250"/>
                                  </p:stCondLst>
                                  <p:childTnLst>
                                    <p:animMotion origin="layout" path="M -5.55556E-7 4.44444E-6 L 0.42483 0.04791 " pathEditMode="relative" rAng="0" ptsTypes="AA">
                                      <p:cBhvr>
                                        <p:cTn id="18" dur="2000" spd="-100000" fill="hold"/>
                                        <p:tgtEl>
                                          <p:spTgt spid="12"/>
                                        </p:tgtEl>
                                        <p:attrNameLst>
                                          <p:attrName>ppt_x</p:attrName>
                                          <p:attrName>ppt_y</p:attrName>
                                        </p:attrNameLst>
                                      </p:cBhvr>
                                      <p:rCtr x="21233" y="2384"/>
                                    </p:animMotion>
                                  </p:childTnLst>
                                </p:cTn>
                              </p:par>
                            </p:childTnLst>
                          </p:cTn>
                        </p:par>
                        <p:par>
                          <p:cTn id="19" fill="hold">
                            <p:stCondLst>
                              <p:cond delay="2250"/>
                            </p:stCondLst>
                            <p:childTnLst>
                              <p:par>
                                <p:cTn id="20" presetID="23" presetClass="entr" presetSubtype="16" fill="hold" grpId="0" nodeType="after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1000" fill="hold"/>
                                        <p:tgtEl>
                                          <p:spTgt spid="3074"/>
                                        </p:tgtEl>
                                        <p:attrNameLst>
                                          <p:attrName>ppt_w</p:attrName>
                                        </p:attrNameLst>
                                      </p:cBhvr>
                                      <p:tavLst>
                                        <p:tav tm="0">
                                          <p:val>
                                            <p:fltVal val="0"/>
                                          </p:val>
                                        </p:tav>
                                        <p:tav tm="100000">
                                          <p:val>
                                            <p:strVal val="#ppt_w"/>
                                          </p:val>
                                        </p:tav>
                                      </p:tavLst>
                                    </p:anim>
                                    <p:anim calcmode="lin" valueType="num">
                                      <p:cBhvr>
                                        <p:cTn id="23" dur="1000" fill="hold"/>
                                        <p:tgtEl>
                                          <p:spTgt spid="3074"/>
                                        </p:tgtEl>
                                        <p:attrNameLst>
                                          <p:attrName>ppt_h</p:attrName>
                                        </p:attrNameLst>
                                      </p:cBhvr>
                                      <p:tavLst>
                                        <p:tav tm="0">
                                          <p:val>
                                            <p:fltVal val="0"/>
                                          </p:val>
                                        </p:tav>
                                        <p:tav tm="100000">
                                          <p:val>
                                            <p:strVal val="#ppt_h"/>
                                          </p:val>
                                        </p:tav>
                                      </p:tavLst>
                                    </p:anim>
                                  </p:childTnLst>
                                </p:cTn>
                              </p:par>
                              <p:par>
                                <p:cTn id="24" presetID="42" presetClass="path" presetSubtype="0" accel="50000" decel="50000" fill="hold" grpId="2" nodeType="withEffect">
                                  <p:stCondLst>
                                    <p:cond delay="0"/>
                                  </p:stCondLst>
                                  <p:childTnLst>
                                    <p:animMotion origin="layout" path="M 0 -3.33333E-6 L 0.15903 -0.10046 " pathEditMode="relative" rAng="0" ptsTypes="AA">
                                      <p:cBhvr>
                                        <p:cTn id="25" dur="1000" spd="-100000" fill="hold"/>
                                        <p:tgtEl>
                                          <p:spTgt spid="3074"/>
                                        </p:tgtEl>
                                        <p:attrNameLst>
                                          <p:attrName>ppt_x</p:attrName>
                                          <p:attrName>ppt_y</p:attrName>
                                        </p:attrNameLst>
                                      </p:cBhvr>
                                      <p:rCtr x="7951" y="-5023"/>
                                    </p:animMotion>
                                  </p:childTnLst>
                                </p:cTn>
                              </p:par>
                            </p:childTnLst>
                          </p:cTn>
                        </p:par>
                        <p:par>
                          <p:cTn id="26" fill="hold">
                            <p:stCondLst>
                              <p:cond delay="3250"/>
                            </p:stCondLst>
                            <p:childTnLst>
                              <p:par>
                                <p:cTn id="27" presetID="10" presetClass="exit" presetSubtype="0" fill="hold" grpId="3" nodeType="afterEffect">
                                  <p:stCondLst>
                                    <p:cond delay="0"/>
                                  </p:stCondLst>
                                  <p:childTnLst>
                                    <p:animEffect transition="out" filter="fade">
                                      <p:cBhvr>
                                        <p:cTn id="28" dur="250"/>
                                        <p:tgtEl>
                                          <p:spTgt spid="6"/>
                                        </p:tgtEl>
                                      </p:cBhvr>
                                    </p:animEffect>
                                    <p:set>
                                      <p:cBhvr>
                                        <p:cTn id="29" dur="1" fill="hold">
                                          <p:stCondLst>
                                            <p:cond delay="249"/>
                                          </p:stCondLst>
                                        </p:cTn>
                                        <p:tgtEl>
                                          <p:spTgt spid="6"/>
                                        </p:tgtEl>
                                        <p:attrNameLst>
                                          <p:attrName>style.visibility</p:attrName>
                                        </p:attrNameLst>
                                      </p:cBhvr>
                                      <p:to>
                                        <p:strVal val="hidden"/>
                                      </p:to>
                                    </p:set>
                                  </p:childTnLst>
                                </p:cTn>
                              </p:par>
                              <p:par>
                                <p:cTn id="30" presetID="10" presetClass="exit" presetSubtype="0" fill="hold" grpId="3" nodeType="withEffect">
                                  <p:stCondLst>
                                    <p:cond delay="0"/>
                                  </p:stCondLst>
                                  <p:childTnLst>
                                    <p:animEffect transition="out" filter="fade">
                                      <p:cBhvr>
                                        <p:cTn id="31" dur="250"/>
                                        <p:tgtEl>
                                          <p:spTgt spid="11"/>
                                        </p:tgtEl>
                                      </p:cBhvr>
                                    </p:animEffect>
                                    <p:set>
                                      <p:cBhvr>
                                        <p:cTn id="32" dur="1" fill="hold">
                                          <p:stCondLst>
                                            <p:cond delay="249"/>
                                          </p:stCondLst>
                                        </p:cTn>
                                        <p:tgtEl>
                                          <p:spTgt spid="11"/>
                                        </p:tgtEl>
                                        <p:attrNameLst>
                                          <p:attrName>style.visibility</p:attrName>
                                        </p:attrNameLst>
                                      </p:cBhvr>
                                      <p:to>
                                        <p:strVal val="hidden"/>
                                      </p:to>
                                    </p:set>
                                  </p:childTnLst>
                                </p:cTn>
                              </p:par>
                              <p:par>
                                <p:cTn id="33" presetID="10" presetClass="exit" presetSubtype="0" fill="hold" grpId="3" nodeType="withEffect">
                                  <p:stCondLst>
                                    <p:cond delay="0"/>
                                  </p:stCondLst>
                                  <p:childTnLst>
                                    <p:animEffect transition="out" filter="fade">
                                      <p:cBhvr>
                                        <p:cTn id="34" dur="250"/>
                                        <p:tgtEl>
                                          <p:spTgt spid="12"/>
                                        </p:tgtEl>
                                      </p:cBhvr>
                                    </p:animEffect>
                                    <p:set>
                                      <p:cBhvr>
                                        <p:cTn id="35" dur="1" fill="hold">
                                          <p:stCondLst>
                                            <p:cond delay="24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18" presetClass="emph" presetSubtype="0" fill="hold" grpId="1" nodeType="withEffect">
                                  <p:stCondLst>
                                    <p:cond delay="0"/>
                                  </p:stCondLst>
                                  <p:childTnLst>
                                    <p:set>
                                      <p:cBhvr override="childStyle">
                                        <p:cTn id="42" dur="500" fill="hold"/>
                                        <p:tgtEl>
                                          <p:spTgt spid="16"/>
                                        </p:tgtEl>
                                        <p:attrNameLst>
                                          <p:attrName>style.textDecorationUnderline</p:attrName>
                                        </p:attrNameLst>
                                      </p:cBhvr>
                                      <p:to>
                                        <p:strVal val="true"/>
                                      </p:to>
                                    </p:se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600"/>
                                        <p:tgtEl>
                                          <p:spTgt spid="17"/>
                                        </p:tgtEl>
                                      </p:cBhvr>
                                    </p:animEffect>
                                  </p:childTnLst>
                                </p:cTn>
                              </p:par>
                              <p:par>
                                <p:cTn id="51" presetID="18" presetClass="emph" presetSubtype="0" fill="hold" grpId="1" nodeType="withEffect">
                                  <p:stCondLst>
                                    <p:cond delay="0"/>
                                  </p:stCondLst>
                                  <p:childTnLst>
                                    <p:set>
                                      <p:cBhvr override="childStyle">
                                        <p:cTn id="52" dur="600" fill="hold"/>
                                        <p:tgtEl>
                                          <p:spTgt spid="17"/>
                                        </p:tgtEl>
                                        <p:attrNameLst>
                                          <p:attrName>style.textDecorationUnderline</p:attrName>
                                        </p:attrNameLst>
                                      </p:cBhvr>
                                      <p:to>
                                        <p:strVal val="true"/>
                                      </p:to>
                                    </p:set>
                                  </p:childTnLst>
                                </p:cTn>
                              </p:par>
                              <p:par>
                                <p:cTn id="53" presetID="22" presetClass="entr" presetSubtype="8"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6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stCondLst>
                                            <p:cond delay="0"/>
                                          </p:stCondLst>
                                        </p:cTn>
                                        <p:tgtEl>
                                          <p:spTgt spid="21"/>
                                        </p:tgtEl>
                                      </p:cBhvr>
                                    </p:animEffect>
                                    <p:anim to="" calcmode="lin" valueType="num">
                                      <p:cBhvr>
                                        <p:cTn id="61" dur="500" fill="hold">
                                          <p:stCondLst>
                                            <p:cond delay="0"/>
                                          </p:stCondLst>
                                        </p:cTn>
                                        <p:tgtEl>
                                          <p:spTgt spid="21"/>
                                        </p:tgtEl>
                                        <p:attrNameLst>
                                          <p:attrName>ppt_w</p:attrName>
                                        </p:attrNameLst>
                                      </p:cBhvr>
                                      <p:tavLst>
                                        <p:tav tm="0">
                                          <p:val>
                                            <p:strVal val="#ppt_w*4"/>
                                          </p:val>
                                        </p:tav>
                                        <p:tav tm="100000">
                                          <p:val>
                                            <p:strVal val="#ppt_w"/>
                                          </p:val>
                                        </p:tav>
                                      </p:tavLst>
                                    </p:anim>
                                    <p:anim to="" calcmode="lin" valueType="num">
                                      <p:cBhvr>
                                        <p:cTn id="62" dur="500" fill="hold">
                                          <p:stCondLst>
                                            <p:cond delay="0"/>
                                          </p:stCondLst>
                                        </p:cTn>
                                        <p:tgtEl>
                                          <p:spTgt spid="21"/>
                                        </p:tgtEl>
                                        <p:attrNameLst>
                                          <p:attrName>ppt_h</p:attrName>
                                        </p:attrNameLst>
                                      </p:cBhvr>
                                      <p:tavLst>
                                        <p:tav tm="0">
                                          <p:val>
                                            <p:strVal val="#ppt_h*4"/>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39" presetClass="entr" presetSubtype="0" accel="10000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68" dur="10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69" dur="10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
                                          </p:val>
                                        </p:tav>
                                        <p:tav tm="100000">
                                          <p:val>
                                            <p:strVal val="#ppt_y"/>
                                          </p:val>
                                        </p:tav>
                                      </p:tavLst>
                                    </p:anim>
                                  </p:childTnLst>
                                </p:cTn>
                              </p:par>
                              <p:par>
                                <p:cTn id="71" presetID="10" presetClass="exit" presetSubtype="0" fill="hold" grpId="1" nodeType="withEffect">
                                  <p:stCondLst>
                                    <p:cond delay="0"/>
                                  </p:stCondLst>
                                  <p:childTnLst>
                                    <p:animEffect transition="out" filter="fade">
                                      <p:cBhvr>
                                        <p:cTn id="72" dur="1000"/>
                                        <p:tgtEl>
                                          <p:spTgt spid="21"/>
                                        </p:tgtEl>
                                      </p:cBhvr>
                                    </p:animEffect>
                                    <p:set>
                                      <p:cBhvr>
                                        <p:cTn id="73" dur="1" fill="hold">
                                          <p:stCondLst>
                                            <p:cond delay="999"/>
                                          </p:stCondLst>
                                        </p:cTn>
                                        <p:tgtEl>
                                          <p:spTgt spid="21"/>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childTnLst>
                          </p:cTn>
                        </p:par>
                        <p:par>
                          <p:cTn id="86" fill="hold">
                            <p:stCondLst>
                              <p:cond delay="1000"/>
                            </p:stCondLst>
                            <p:childTnLst>
                              <p:par>
                                <p:cTn id="87" presetID="0"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dissolve">
                                      <p:cBhvr>
                                        <p:cTn id="89" dur="500">
                                          <p:stCondLst>
                                            <p:cond delay="0"/>
                                          </p:stCondLst>
                                        </p:cTn>
                                        <p:tgtEl>
                                          <p:spTgt spid="19"/>
                                        </p:tgtEl>
                                      </p:cBhvr>
                                    </p:animEffect>
                                    <p:anim to="" calcmode="lin" valueType="num">
                                      <p:cBhvr>
                                        <p:cTn id="90" dur="500" fill="hold">
                                          <p:stCondLst>
                                            <p:cond delay="0"/>
                                          </p:stCondLst>
                                        </p:cTn>
                                        <p:tgtEl>
                                          <p:spTgt spid="19"/>
                                        </p:tgtEl>
                                        <p:attrNameLst>
                                          <p:attrName>ppt_w</p:attrName>
                                        </p:attrNameLst>
                                      </p:cBhvr>
                                      <p:tavLst>
                                        <p:tav tm="0">
                                          <p:val>
                                            <p:strVal val="#ppt_w*4"/>
                                          </p:val>
                                        </p:tav>
                                        <p:tav tm="100000">
                                          <p:val>
                                            <p:strVal val="#ppt_w"/>
                                          </p:val>
                                        </p:tav>
                                      </p:tavLst>
                                    </p:anim>
                                    <p:anim to="" calcmode="lin" valueType="num">
                                      <p:cBhvr>
                                        <p:cTn id="91" dur="500" fill="hold">
                                          <p:stCondLst>
                                            <p:cond delay="0"/>
                                          </p:stCondLst>
                                        </p:cTn>
                                        <p:tgtEl>
                                          <p:spTgt spid="19"/>
                                        </p:tgtEl>
                                        <p:attrNameLst>
                                          <p:attrName>ppt_h</p:attrName>
                                        </p:attrNameLst>
                                      </p:cBhvr>
                                      <p:tavLst>
                                        <p:tav tm="0">
                                          <p:val>
                                            <p:strVal val="#ppt_h*4"/>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left)">
                                      <p:cBhvr>
                                        <p:cTn id="96" dur="500"/>
                                        <p:tgtEl>
                                          <p:spTgt spid="8"/>
                                        </p:tgtEl>
                                      </p:cBhvr>
                                    </p:animEffect>
                                  </p:childTnLst>
                                </p:cTn>
                              </p:par>
                              <p:par>
                                <p:cTn id="97" presetID="18" presetClass="emph" presetSubtype="0" fill="hold" grpId="1" nodeType="withEffect">
                                  <p:stCondLst>
                                    <p:cond delay="0"/>
                                  </p:stCondLst>
                                  <p:childTnLst>
                                    <p:set>
                                      <p:cBhvr override="childStyle">
                                        <p:cTn id="98" dur="500" fill="hold"/>
                                        <p:tgtEl>
                                          <p:spTgt spid="8"/>
                                        </p:tgtEl>
                                        <p:attrNameLst>
                                          <p:attrName>style.textDecorationUnderline</p:attrName>
                                        </p:attrNameLst>
                                      </p:cBhvr>
                                      <p:to>
                                        <p:strVal val="true"/>
                                      </p:to>
                                    </p:set>
                                  </p:childTnLst>
                                </p:cTn>
                              </p:par>
                              <p:par>
                                <p:cTn id="99" presetID="22" presetClass="entr" presetSubtype="8"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left)">
                                      <p:cBhvr>
                                        <p:cTn id="101" dur="500"/>
                                        <p:tgtEl>
                                          <p:spTgt spid="25"/>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wipe(left)">
                                      <p:cBhvr>
                                        <p:cTn id="105" dur="500"/>
                                        <p:tgtEl>
                                          <p:spTgt spid="10"/>
                                        </p:tgtEl>
                                      </p:cBhvr>
                                    </p:animEffect>
                                  </p:childTnLst>
                                </p:cTn>
                              </p:par>
                              <p:par>
                                <p:cTn id="106" presetID="18" presetClass="emph" presetSubtype="0" fill="hold" grpId="1" nodeType="withEffect">
                                  <p:stCondLst>
                                    <p:cond delay="0"/>
                                  </p:stCondLst>
                                  <p:childTnLst>
                                    <p:set>
                                      <p:cBhvr override="childStyle">
                                        <p:cTn id="107" dur="500" fill="hold"/>
                                        <p:tgtEl>
                                          <p:spTgt spid="10"/>
                                        </p:tgtEl>
                                        <p:attrNameLst>
                                          <p:attrName>style.textDecorationUnderline</p:attrName>
                                        </p:attrNameLst>
                                      </p:cBhvr>
                                      <p:to>
                                        <p:strVal val="true"/>
                                      </p:to>
                                    </p:set>
                                  </p:childTnLst>
                                </p:cTn>
                              </p:par>
                              <p:par>
                                <p:cTn id="108" presetID="22" presetClass="entr" presetSubtype="8"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par>
                                <p:cTn id="111" presetID="0" presetClass="entr" presetSubtype="0" fill="hold" grpId="0" nodeType="withEffect">
                                  <p:stCondLst>
                                    <p:cond delay="250"/>
                                  </p:stCondLst>
                                  <p:childTnLst>
                                    <p:set>
                                      <p:cBhvr>
                                        <p:cTn id="112" dur="1" fill="hold">
                                          <p:stCondLst>
                                            <p:cond delay="0"/>
                                          </p:stCondLst>
                                        </p:cTn>
                                        <p:tgtEl>
                                          <p:spTgt spid="7"/>
                                        </p:tgtEl>
                                        <p:attrNameLst>
                                          <p:attrName>style.visibility</p:attrName>
                                        </p:attrNameLst>
                                      </p:cBhvr>
                                      <p:to>
                                        <p:strVal val="visible"/>
                                      </p:to>
                                    </p:set>
                                    <p:animEffect transition="in" filter="dissolve">
                                      <p:cBhvr>
                                        <p:cTn id="113" dur="500">
                                          <p:stCondLst>
                                            <p:cond delay="0"/>
                                          </p:stCondLst>
                                        </p:cTn>
                                        <p:tgtEl>
                                          <p:spTgt spid="7"/>
                                        </p:tgtEl>
                                      </p:cBhvr>
                                    </p:animEffect>
                                    <p:anim to="" calcmode="lin" valueType="num">
                                      <p:cBhvr>
                                        <p:cTn id="114"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115" dur="500" fill="hold">
                                          <p:stCondLst>
                                            <p:cond delay="0"/>
                                          </p:stCondLst>
                                        </p:cTn>
                                        <p:tgtEl>
                                          <p:spTgt spid="7"/>
                                        </p:tgtEl>
                                        <p:attrNameLst>
                                          <p:attrName>ppt_h</p:attrName>
                                        </p:attrNameLst>
                                      </p:cBhvr>
                                      <p:tavLst>
                                        <p:tav tm="0">
                                          <p:val>
                                            <p:strVal val="#ppt_h*4"/>
                                          </p:val>
                                        </p:tav>
                                        <p:tav tm="100000">
                                          <p:val>
                                            <p:strVal val="#ppt_h"/>
                                          </p:val>
                                        </p:tav>
                                      </p:tavLst>
                                    </p:anim>
                                  </p:childTnLst>
                                </p:cTn>
                              </p:par>
                              <p:par>
                                <p:cTn id="116" presetID="0" presetClass="entr" presetSubtype="0" fill="hold" grpId="0" nodeType="withEffect">
                                  <p:stCondLst>
                                    <p:cond delay="500"/>
                                  </p:stCondLst>
                                  <p:iterate type="lt">
                                    <p:tmPct val="10000"/>
                                  </p:iterate>
                                  <p:childTnLst>
                                    <p:set>
                                      <p:cBhvr>
                                        <p:cTn id="117" dur="1" fill="hold">
                                          <p:stCondLst>
                                            <p:cond delay="0"/>
                                          </p:stCondLst>
                                        </p:cTn>
                                        <p:tgtEl>
                                          <p:spTgt spid="9"/>
                                        </p:tgtEl>
                                        <p:attrNameLst>
                                          <p:attrName>style.visibility</p:attrName>
                                        </p:attrNameLst>
                                      </p:cBhvr>
                                      <p:to>
                                        <p:strVal val="visible"/>
                                      </p:to>
                                    </p:set>
                                    <p:animEffect transition="in" filter="dissolve">
                                      <p:cBhvr>
                                        <p:cTn id="118" dur="500">
                                          <p:stCondLst>
                                            <p:cond delay="0"/>
                                          </p:stCondLst>
                                        </p:cTn>
                                        <p:tgtEl>
                                          <p:spTgt spid="9"/>
                                        </p:tgtEl>
                                      </p:cBhvr>
                                    </p:animEffect>
                                    <p:anim to="" calcmode="lin" valueType="num">
                                      <p:cBhvr>
                                        <p:cTn id="119"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120"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121" fill="hold">
                            <p:stCondLst>
                              <p:cond delay="2000"/>
                            </p:stCondLst>
                            <p:childTnLst>
                              <p:par>
                                <p:cTn id="122" presetID="26" presetClass="emph" presetSubtype="0" fill="hold" grpId="1" nodeType="afterEffect">
                                  <p:stCondLst>
                                    <p:cond delay="0"/>
                                  </p:stCondLst>
                                  <p:iterate type="lt">
                                    <p:tmPct val="0"/>
                                  </p:iterate>
                                  <p:childTnLst>
                                    <p:animEffect transition="out" filter="fade">
                                      <p:cBhvr>
                                        <p:cTn id="123" dur="500" tmFilter="0, 0; .2, .5; .8, .5; 1, 0"/>
                                        <p:tgtEl>
                                          <p:spTgt spid="9"/>
                                        </p:tgtEl>
                                      </p:cBhvr>
                                    </p:animEffect>
                                    <p:animScale>
                                      <p:cBhvr>
                                        <p:cTn id="124" dur="250" autoRev="1" fill="hold"/>
                                        <p:tgtEl>
                                          <p:spTgt spid="9"/>
                                        </p:tgtEl>
                                      </p:cBhvr>
                                      <p:by x="105000" y="105000"/>
                                    </p:animScale>
                                  </p:childTnLst>
                                </p:cTn>
                              </p:par>
                            </p:childTnLst>
                          </p:cTn>
                        </p:par>
                      </p:childTnLst>
                    </p:cTn>
                  </p:par>
                  <p:par>
                    <p:cTn id="125" fill="hold">
                      <p:stCondLst>
                        <p:cond delay="indefinite"/>
                      </p:stCondLst>
                      <p:childTnLst>
                        <p:par>
                          <p:cTn id="126" fill="hold">
                            <p:stCondLst>
                              <p:cond delay="0"/>
                            </p:stCondLst>
                            <p:childTnLst>
                              <p:par>
                                <p:cTn id="127" presetID="0" presetClass="entr" presetSubtype="0" fill="hold" grpId="0" nodeType="click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dissolve">
                                      <p:cBhvr>
                                        <p:cTn id="129" dur="500">
                                          <p:stCondLst>
                                            <p:cond delay="0"/>
                                          </p:stCondLst>
                                        </p:cTn>
                                        <p:tgtEl>
                                          <p:spTgt spid="22"/>
                                        </p:tgtEl>
                                      </p:cBhvr>
                                    </p:animEffect>
                                    <p:anim to="" calcmode="lin" valueType="num">
                                      <p:cBhvr>
                                        <p:cTn id="130" dur="500" fill="hold">
                                          <p:stCondLst>
                                            <p:cond delay="0"/>
                                          </p:stCondLst>
                                        </p:cTn>
                                        <p:tgtEl>
                                          <p:spTgt spid="22"/>
                                        </p:tgtEl>
                                        <p:attrNameLst>
                                          <p:attrName>ppt_w</p:attrName>
                                        </p:attrNameLst>
                                      </p:cBhvr>
                                      <p:tavLst>
                                        <p:tav tm="0">
                                          <p:val>
                                            <p:strVal val="#ppt_w*4"/>
                                          </p:val>
                                        </p:tav>
                                        <p:tav tm="100000">
                                          <p:val>
                                            <p:strVal val="#ppt_w"/>
                                          </p:val>
                                        </p:tav>
                                      </p:tavLst>
                                    </p:anim>
                                    <p:anim to="" calcmode="lin" valueType="num">
                                      <p:cBhvr>
                                        <p:cTn id="131" dur="500" fill="hold">
                                          <p:stCondLst>
                                            <p:cond delay="0"/>
                                          </p:stCondLst>
                                        </p:cTn>
                                        <p:tgtEl>
                                          <p:spTgt spid="22"/>
                                        </p:tgtEl>
                                        <p:attrNameLst>
                                          <p:attrName>ppt_h</p:attrName>
                                        </p:attrNameLst>
                                      </p:cBhvr>
                                      <p:tavLst>
                                        <p:tav tm="0">
                                          <p:val>
                                            <p:strVal val="#ppt_h*4"/>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23" presetClass="entr" presetSubtype="16"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 calcmode="lin" valueType="num">
                                      <p:cBhvr>
                                        <p:cTn id="136" dur="1000" fill="hold"/>
                                        <p:tgtEl>
                                          <p:spTgt spid="23"/>
                                        </p:tgtEl>
                                        <p:attrNameLst>
                                          <p:attrName>ppt_w</p:attrName>
                                        </p:attrNameLst>
                                      </p:cBhvr>
                                      <p:tavLst>
                                        <p:tav tm="0">
                                          <p:val>
                                            <p:fltVal val="0"/>
                                          </p:val>
                                        </p:tav>
                                        <p:tav tm="100000">
                                          <p:val>
                                            <p:strVal val="#ppt_w"/>
                                          </p:val>
                                        </p:tav>
                                      </p:tavLst>
                                    </p:anim>
                                    <p:anim calcmode="lin" valueType="num">
                                      <p:cBhvr>
                                        <p:cTn id="137" dur="1000" fill="hold"/>
                                        <p:tgtEl>
                                          <p:spTgt spid="23"/>
                                        </p:tgtEl>
                                        <p:attrNameLst>
                                          <p:attrName>ppt_h</p:attrName>
                                        </p:attrNameLst>
                                      </p:cBhvr>
                                      <p:tavLst>
                                        <p:tav tm="0">
                                          <p:val>
                                            <p:fltVal val="0"/>
                                          </p:val>
                                        </p:tav>
                                        <p:tav tm="100000">
                                          <p:val>
                                            <p:strVal val="#ppt_h"/>
                                          </p:val>
                                        </p:tav>
                                      </p:tavLst>
                                    </p:anim>
                                  </p:childTnLst>
                                </p:cTn>
                              </p:par>
                              <p:par>
                                <p:cTn id="138" presetID="23" presetClass="exit" presetSubtype="16" fill="hold" grpId="1" nodeType="withEffect">
                                  <p:stCondLst>
                                    <p:cond delay="0"/>
                                  </p:stCondLst>
                                  <p:childTnLst>
                                    <p:anim calcmode="lin" valueType="num">
                                      <p:cBhvr>
                                        <p:cTn id="139" dur="1000"/>
                                        <p:tgtEl>
                                          <p:spTgt spid="23"/>
                                        </p:tgtEl>
                                        <p:attrNameLst>
                                          <p:attrName>ppt_w</p:attrName>
                                        </p:attrNameLst>
                                      </p:cBhvr>
                                      <p:tavLst>
                                        <p:tav tm="0">
                                          <p:val>
                                            <p:strVal val="ppt_w"/>
                                          </p:val>
                                        </p:tav>
                                        <p:tav tm="100000">
                                          <p:val>
                                            <p:strVal val="4*ppt_w"/>
                                          </p:val>
                                        </p:tav>
                                      </p:tavLst>
                                    </p:anim>
                                    <p:anim calcmode="lin" valueType="num">
                                      <p:cBhvr>
                                        <p:cTn id="140" dur="1000"/>
                                        <p:tgtEl>
                                          <p:spTgt spid="23"/>
                                        </p:tgtEl>
                                        <p:attrNameLst>
                                          <p:attrName>ppt_h</p:attrName>
                                        </p:attrNameLst>
                                      </p:cBhvr>
                                      <p:tavLst>
                                        <p:tav tm="0">
                                          <p:val>
                                            <p:strVal val="ppt_h"/>
                                          </p:val>
                                        </p:tav>
                                        <p:tav tm="100000">
                                          <p:val>
                                            <p:strVal val="4*ppt_h"/>
                                          </p:val>
                                        </p:tav>
                                      </p:tavLst>
                                    </p:anim>
                                    <p:set>
                                      <p:cBhvr>
                                        <p:cTn id="141" dur="1" fill="hold">
                                          <p:stCondLst>
                                            <p:cond delay="999"/>
                                          </p:stCondLst>
                                        </p:cTn>
                                        <p:tgtEl>
                                          <p:spTgt spid="23"/>
                                        </p:tgtEl>
                                        <p:attrNameLst>
                                          <p:attrName>style.visibility</p:attrName>
                                        </p:attrNameLst>
                                      </p:cBhvr>
                                      <p:to>
                                        <p:strVal val="hidden"/>
                                      </p:to>
                                    </p:set>
                                  </p:childTnLst>
                                </p:cTn>
                              </p:par>
                              <p:par>
                                <p:cTn id="142" presetID="10" presetClass="exit" presetSubtype="0" fill="hold" grpId="2" nodeType="withEffect">
                                  <p:stCondLst>
                                    <p:cond delay="0"/>
                                  </p:stCondLst>
                                  <p:childTnLst>
                                    <p:animEffect transition="out" filter="fade">
                                      <p:cBhvr>
                                        <p:cTn id="143" dur="1000"/>
                                        <p:tgtEl>
                                          <p:spTgt spid="23"/>
                                        </p:tgtEl>
                                      </p:cBhvr>
                                    </p:animEffect>
                                    <p:set>
                                      <p:cBhvr>
                                        <p:cTn id="144" dur="1" fill="hold">
                                          <p:stCondLst>
                                            <p:cond delay="999"/>
                                          </p:stCondLst>
                                        </p:cTn>
                                        <p:tgtEl>
                                          <p:spTgt spid="23"/>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2" fill="hold" grpId="0" nodeType="clickEffect">
                                  <p:stCondLst>
                                    <p:cond delay="0"/>
                                  </p:stCondLst>
                                  <p:iterate type="lt">
                                    <p:tmPct val="0"/>
                                  </p:iterate>
                                  <p:childTnLst>
                                    <p:set>
                                      <p:cBhvr>
                                        <p:cTn id="148" dur="1" fill="hold">
                                          <p:stCondLst>
                                            <p:cond delay="0"/>
                                          </p:stCondLst>
                                        </p:cTn>
                                        <p:tgtEl>
                                          <p:spTgt spid="28"/>
                                        </p:tgtEl>
                                        <p:attrNameLst>
                                          <p:attrName>style.visibility</p:attrName>
                                        </p:attrNameLst>
                                      </p:cBhvr>
                                      <p:to>
                                        <p:strVal val="visible"/>
                                      </p:to>
                                    </p:set>
                                    <p:animEffect transition="in" filter="wipe(right)">
                                      <p:cBhvr>
                                        <p:cTn id="149" dur="500"/>
                                        <p:tgtEl>
                                          <p:spTgt spid="28"/>
                                        </p:tgtEl>
                                      </p:cBhvr>
                                    </p:animEffect>
                                  </p:childTnLst>
                                </p:cTn>
                              </p:par>
                              <p:par>
                                <p:cTn id="150" presetID="34" presetClass="emph" presetSubtype="0" fill="hold" grpId="2" nodeType="withEffect">
                                  <p:stCondLst>
                                    <p:cond delay="0"/>
                                  </p:stCondLst>
                                  <p:iterate type="lt">
                                    <p:tmPct val="10000"/>
                                  </p:iterate>
                                  <p:childTnLst>
                                    <p:animMotion origin="layout" path="M -1.11111E-6 2.59259E-6 L -0.05521 0.00046 " pathEditMode="relative" rAng="0" ptsTypes="AA">
                                      <p:cBhvr>
                                        <p:cTn id="151" dur="250" accel="50000" decel="50000" autoRev="1" fill="hold">
                                          <p:stCondLst>
                                            <p:cond delay="0"/>
                                          </p:stCondLst>
                                        </p:cTn>
                                        <p:tgtEl>
                                          <p:spTgt spid="28"/>
                                        </p:tgtEl>
                                        <p:attrNameLst>
                                          <p:attrName>ppt_x</p:attrName>
                                          <p:attrName>ppt_y</p:attrName>
                                        </p:attrNameLst>
                                      </p:cBhvr>
                                      <p:rCtr x="-2760" y="23"/>
                                    </p:animMotion>
                                    <p:animRot by="1500000">
                                      <p:cBhvr>
                                        <p:cTn id="152" dur="125" fill="hold">
                                          <p:stCondLst>
                                            <p:cond delay="0"/>
                                          </p:stCondLst>
                                        </p:cTn>
                                        <p:tgtEl>
                                          <p:spTgt spid="28"/>
                                        </p:tgtEl>
                                        <p:attrNameLst>
                                          <p:attrName>r</p:attrName>
                                        </p:attrNameLst>
                                      </p:cBhvr>
                                    </p:animRot>
                                    <p:animRot by="-1500000">
                                      <p:cBhvr>
                                        <p:cTn id="153" dur="125" fill="hold">
                                          <p:stCondLst>
                                            <p:cond delay="125"/>
                                          </p:stCondLst>
                                        </p:cTn>
                                        <p:tgtEl>
                                          <p:spTgt spid="28"/>
                                        </p:tgtEl>
                                        <p:attrNameLst>
                                          <p:attrName>r</p:attrName>
                                        </p:attrNameLst>
                                      </p:cBhvr>
                                    </p:animRot>
                                    <p:animRot by="-1500000">
                                      <p:cBhvr>
                                        <p:cTn id="154" dur="125" fill="hold">
                                          <p:stCondLst>
                                            <p:cond delay="250"/>
                                          </p:stCondLst>
                                        </p:cTn>
                                        <p:tgtEl>
                                          <p:spTgt spid="28"/>
                                        </p:tgtEl>
                                        <p:attrNameLst>
                                          <p:attrName>r</p:attrName>
                                        </p:attrNameLst>
                                      </p:cBhvr>
                                    </p:animRot>
                                    <p:animRot by="1500000">
                                      <p:cBhvr>
                                        <p:cTn id="155" dur="125" fill="hold">
                                          <p:stCondLst>
                                            <p:cond delay="375"/>
                                          </p:stCondLst>
                                        </p:cTn>
                                        <p:tgtEl>
                                          <p:spTgt spid="28"/>
                                        </p:tgtEl>
                                        <p:attrNameLst>
                                          <p:attrName>r</p:attrName>
                                        </p:attrNameLst>
                                      </p:cBhvr>
                                    </p:animRot>
                                  </p:childTnLst>
                                </p:cTn>
                              </p:par>
                            </p:childTnLst>
                          </p:cTn>
                        </p:par>
                      </p:childTnLst>
                    </p:cTn>
                  </p:par>
                  <p:par>
                    <p:cTn id="156" fill="hold">
                      <p:stCondLst>
                        <p:cond delay="indefinite"/>
                      </p:stCondLst>
                      <p:childTnLst>
                        <p:par>
                          <p:cTn id="157" fill="hold">
                            <p:stCondLst>
                              <p:cond delay="0"/>
                            </p:stCondLst>
                            <p:childTnLst>
                              <p:par>
                                <p:cTn id="158" presetID="0" presetClass="entr" presetSubtype="0" fill="hold" grpId="0" nodeType="clickEffect">
                                  <p:stCondLst>
                                    <p:cond delay="0"/>
                                  </p:stCondLst>
                                  <p:childTnLst>
                                    <p:set>
                                      <p:cBhvr>
                                        <p:cTn id="159" dur="1" fill="hold">
                                          <p:stCondLst>
                                            <p:cond delay="0"/>
                                          </p:stCondLst>
                                        </p:cTn>
                                        <p:tgtEl>
                                          <p:spTgt spid="29"/>
                                        </p:tgtEl>
                                        <p:attrNameLst>
                                          <p:attrName>style.visibility</p:attrName>
                                        </p:attrNameLst>
                                      </p:cBhvr>
                                      <p:to>
                                        <p:strVal val="visible"/>
                                      </p:to>
                                    </p:set>
                                    <p:animEffect transition="in" filter="dissolve">
                                      <p:cBhvr>
                                        <p:cTn id="160" dur="500">
                                          <p:stCondLst>
                                            <p:cond delay="0"/>
                                          </p:stCondLst>
                                        </p:cTn>
                                        <p:tgtEl>
                                          <p:spTgt spid="29"/>
                                        </p:tgtEl>
                                      </p:cBhvr>
                                    </p:animEffect>
                                    <p:anim to="" calcmode="lin" valueType="num">
                                      <p:cBhvr>
                                        <p:cTn id="161" dur="500" fill="hold">
                                          <p:stCondLst>
                                            <p:cond delay="0"/>
                                          </p:stCondLst>
                                        </p:cTn>
                                        <p:tgtEl>
                                          <p:spTgt spid="29"/>
                                        </p:tgtEl>
                                        <p:attrNameLst>
                                          <p:attrName>ppt_w</p:attrName>
                                        </p:attrNameLst>
                                      </p:cBhvr>
                                      <p:tavLst>
                                        <p:tav tm="0">
                                          <p:val>
                                            <p:strVal val="#ppt_w*4"/>
                                          </p:val>
                                        </p:tav>
                                        <p:tav tm="100000">
                                          <p:val>
                                            <p:strVal val="#ppt_w"/>
                                          </p:val>
                                        </p:tav>
                                      </p:tavLst>
                                    </p:anim>
                                    <p:anim to="" calcmode="lin" valueType="num">
                                      <p:cBhvr>
                                        <p:cTn id="162" dur="500" fill="hold">
                                          <p:stCondLst>
                                            <p:cond delay="0"/>
                                          </p:stCondLst>
                                        </p:cTn>
                                        <p:tgtEl>
                                          <p:spTgt spid="29"/>
                                        </p:tgtEl>
                                        <p:attrNameLst>
                                          <p:attrName>ppt_h</p:attrName>
                                        </p:attrNameLst>
                                      </p:cBhvr>
                                      <p:tavLst>
                                        <p:tav tm="0">
                                          <p:val>
                                            <p:strVal val="#ppt_h*4"/>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1" nodeType="clickEffect">
                                  <p:stCondLst>
                                    <p:cond delay="0"/>
                                  </p:stCondLst>
                                  <p:childTnLst>
                                    <p:set>
                                      <p:cBhvr>
                                        <p:cTn id="166" dur="1" fill="hold">
                                          <p:stCondLst>
                                            <p:cond delay="0"/>
                                          </p:stCondLst>
                                        </p:cTn>
                                        <p:tgtEl>
                                          <p:spTgt spid="5"/>
                                        </p:tgtEl>
                                        <p:attrNameLst>
                                          <p:attrName>style.visibility</p:attrName>
                                        </p:attrNameLst>
                                      </p:cBhvr>
                                      <p:to>
                                        <p:strVal val="visible"/>
                                      </p:to>
                                    </p:set>
                                    <p:animEffect transition="in" filter="fade">
                                      <p:cBhvr>
                                        <p:cTn id="167" dur="250"/>
                                        <p:tgtEl>
                                          <p:spTgt spid="5"/>
                                        </p:tgtEl>
                                      </p:cBhvr>
                                    </p:animEffect>
                                  </p:childTnLst>
                                </p:cTn>
                              </p:par>
                              <p:par>
                                <p:cTn id="168" presetID="10" presetClass="entr" presetSubtype="0" fill="hold" grpId="1" nodeType="withEffect">
                                  <p:stCondLst>
                                    <p:cond delay="0"/>
                                  </p:stCondLst>
                                  <p:childTnLst>
                                    <p:set>
                                      <p:cBhvr>
                                        <p:cTn id="169" dur="1" fill="hold">
                                          <p:stCondLst>
                                            <p:cond delay="0"/>
                                          </p:stCondLst>
                                        </p:cTn>
                                        <p:tgtEl>
                                          <p:spTgt spid="6"/>
                                        </p:tgtEl>
                                        <p:attrNameLst>
                                          <p:attrName>style.visibility</p:attrName>
                                        </p:attrNameLst>
                                      </p:cBhvr>
                                      <p:to>
                                        <p:strVal val="visible"/>
                                      </p:to>
                                    </p:set>
                                    <p:animEffect transition="in" filter="fade">
                                      <p:cBhvr>
                                        <p:cTn id="170" dur="250"/>
                                        <p:tgtEl>
                                          <p:spTgt spid="6"/>
                                        </p:tgtEl>
                                      </p:cBhvr>
                                    </p:animEffect>
                                  </p:childTnLst>
                                </p:cTn>
                              </p:par>
                              <p:par>
                                <p:cTn id="171" presetID="10" presetClass="entr" presetSubtype="0" fill="hold" grpId="1" nodeType="withEffect">
                                  <p:stCondLst>
                                    <p:cond delay="0"/>
                                  </p:stCondLst>
                                  <p:childTnLst>
                                    <p:set>
                                      <p:cBhvr>
                                        <p:cTn id="172" dur="1" fill="hold">
                                          <p:stCondLst>
                                            <p:cond delay="0"/>
                                          </p:stCondLst>
                                        </p:cTn>
                                        <p:tgtEl>
                                          <p:spTgt spid="11"/>
                                        </p:tgtEl>
                                        <p:attrNameLst>
                                          <p:attrName>style.visibility</p:attrName>
                                        </p:attrNameLst>
                                      </p:cBhvr>
                                      <p:to>
                                        <p:strVal val="visible"/>
                                      </p:to>
                                    </p:set>
                                    <p:animEffect transition="in" filter="fade">
                                      <p:cBhvr>
                                        <p:cTn id="173" dur="250"/>
                                        <p:tgtEl>
                                          <p:spTgt spid="11"/>
                                        </p:tgtEl>
                                      </p:cBhvr>
                                    </p:animEffect>
                                  </p:childTnLst>
                                </p:cTn>
                              </p:par>
                              <p:par>
                                <p:cTn id="174" presetID="10" presetClass="entr" presetSubtype="0" fill="hold" grpId="1" nodeType="withEffect">
                                  <p:stCondLst>
                                    <p:cond delay="0"/>
                                  </p:stCondLst>
                                  <p:childTnLst>
                                    <p:set>
                                      <p:cBhvr>
                                        <p:cTn id="175" dur="1" fill="hold">
                                          <p:stCondLst>
                                            <p:cond delay="0"/>
                                          </p:stCondLst>
                                        </p:cTn>
                                        <p:tgtEl>
                                          <p:spTgt spid="12"/>
                                        </p:tgtEl>
                                        <p:attrNameLst>
                                          <p:attrName>style.visibility</p:attrName>
                                        </p:attrNameLst>
                                      </p:cBhvr>
                                      <p:to>
                                        <p:strVal val="visible"/>
                                      </p:to>
                                    </p:set>
                                    <p:animEffect transition="in" filter="fade">
                                      <p:cBhvr>
                                        <p:cTn id="176" dur="250"/>
                                        <p:tgtEl>
                                          <p:spTgt spid="12"/>
                                        </p:tgtEl>
                                      </p:cBhvr>
                                    </p:animEffect>
                                  </p:childTnLst>
                                </p:cTn>
                              </p:par>
                              <p:par>
                                <p:cTn id="177" presetID="0" presetClass="path" presetSubtype="0" accel="50000" decel="50000" fill="hold" grpId="0" nodeType="withEffect">
                                  <p:stCondLst>
                                    <p:cond delay="0"/>
                                  </p:stCondLst>
                                  <p:childTnLst>
                                    <p:animMotion origin="layout" path="M -1.38889E-6 2.22222E-6 L -0.10469 -0.10324 " pathEditMode="relative" rAng="0" ptsTypes="AA">
                                      <p:cBhvr>
                                        <p:cTn id="178" dur="2000" fill="hold"/>
                                        <p:tgtEl>
                                          <p:spTgt spid="6"/>
                                        </p:tgtEl>
                                        <p:attrNameLst>
                                          <p:attrName>ppt_x</p:attrName>
                                          <p:attrName>ppt_y</p:attrName>
                                        </p:attrNameLst>
                                      </p:cBhvr>
                                      <p:rCtr x="-5243" y="-5162"/>
                                    </p:animMotion>
                                  </p:childTnLst>
                                </p:cTn>
                              </p:par>
                              <p:par>
                                <p:cTn id="179" presetID="0" presetClass="path" presetSubtype="0" accel="50000" decel="50000" fill="hold" grpId="0" nodeType="withEffect">
                                  <p:stCondLst>
                                    <p:cond delay="0"/>
                                  </p:stCondLst>
                                  <p:childTnLst>
                                    <p:animMotion origin="layout" path="M -4.16667E-6 2.59259E-6 L -0.18576 0.0919 " pathEditMode="relative" rAng="0" ptsTypes="AA">
                                      <p:cBhvr>
                                        <p:cTn id="180" dur="2000" fill="hold"/>
                                        <p:tgtEl>
                                          <p:spTgt spid="11"/>
                                        </p:tgtEl>
                                        <p:attrNameLst>
                                          <p:attrName>ppt_x</p:attrName>
                                          <p:attrName>ppt_y</p:attrName>
                                        </p:attrNameLst>
                                      </p:cBhvr>
                                      <p:rCtr x="-9288" y="4583"/>
                                    </p:animMotion>
                                  </p:childTnLst>
                                </p:cTn>
                              </p:par>
                              <p:par>
                                <p:cTn id="181" presetID="0" presetClass="path" presetSubtype="0" accel="50000" decel="50000" fill="hold" grpId="0" nodeType="withEffect">
                                  <p:stCondLst>
                                    <p:cond delay="0"/>
                                  </p:stCondLst>
                                  <p:childTnLst>
                                    <p:animMotion origin="layout" path="M -5.55556E-7 4.44444E-6 L -0.09184 0.28726 " pathEditMode="relative" rAng="0" ptsTypes="AA">
                                      <p:cBhvr>
                                        <p:cTn id="182" dur="2000" fill="hold"/>
                                        <p:tgtEl>
                                          <p:spTgt spid="12"/>
                                        </p:tgtEl>
                                        <p:attrNameLst>
                                          <p:attrName>ppt_x</p:attrName>
                                          <p:attrName>ppt_y</p:attrName>
                                        </p:attrNameLst>
                                      </p:cBhvr>
                                      <p:rCtr x="-4601" y="14352"/>
                                    </p:animMotion>
                                  </p:childTnLst>
                                </p:cTn>
                              </p:par>
                              <p:par>
                                <p:cTn id="183" presetID="0" presetClass="path" presetSubtype="0" accel="50000" decel="50000" fill="hold" grpId="0" nodeType="withEffect">
                                  <p:stCondLst>
                                    <p:cond delay="0"/>
                                  </p:stCondLst>
                                  <p:childTnLst>
                                    <p:animMotion origin="layout" path="M 5.55556E-7 -2.59259E-6 L -0.0934 -0.39745 " pathEditMode="relative" rAng="0" ptsTypes="AA">
                                      <p:cBhvr>
                                        <p:cTn id="184" dur="2000" fill="hold"/>
                                        <p:tgtEl>
                                          <p:spTgt spid="5"/>
                                        </p:tgtEl>
                                        <p:attrNameLst>
                                          <p:attrName>ppt_x</p:attrName>
                                          <p:attrName>ppt_y</p:attrName>
                                        </p:attrNameLst>
                                      </p:cBhvr>
                                      <p:rCtr x="-4670" y="-19884"/>
                                    </p:animMotion>
                                  </p:childTnLst>
                                </p:cTn>
                              </p:par>
                              <p:par>
                                <p:cTn id="185" presetID="10" presetClass="exit" presetSubtype="0" fill="hold" grpId="1" nodeType="withEffect">
                                  <p:stCondLst>
                                    <p:cond delay="0"/>
                                  </p:stCondLst>
                                  <p:childTnLst>
                                    <p:animEffect transition="out" filter="fade">
                                      <p:cBhvr>
                                        <p:cTn id="186" dur="1500"/>
                                        <p:tgtEl>
                                          <p:spTgt spid="3074"/>
                                        </p:tgtEl>
                                      </p:cBhvr>
                                    </p:animEffect>
                                    <p:set>
                                      <p:cBhvr>
                                        <p:cTn id="187" dur="1" fill="hold">
                                          <p:stCondLst>
                                            <p:cond delay="1499"/>
                                          </p:stCondLst>
                                        </p:cTn>
                                        <p:tgtEl>
                                          <p:spTgt spid="3074"/>
                                        </p:tgtEl>
                                        <p:attrNameLst>
                                          <p:attrName>style.visibility</p:attrName>
                                        </p:attrNameLst>
                                      </p:cBhvr>
                                      <p:to>
                                        <p:strVal val="hidden"/>
                                      </p:to>
                                    </p:set>
                                  </p:childTnLst>
                                </p:cTn>
                              </p:par>
                              <p:par>
                                <p:cTn id="188" presetID="10" presetClass="exit" presetSubtype="0" fill="hold" grpId="2" nodeType="withEffect">
                                  <p:stCondLst>
                                    <p:cond delay="0"/>
                                  </p:stCondLst>
                                  <p:childTnLst>
                                    <p:animEffect transition="out" filter="fade">
                                      <p:cBhvr>
                                        <p:cTn id="189" dur="500"/>
                                        <p:tgtEl>
                                          <p:spTgt spid="8"/>
                                        </p:tgtEl>
                                      </p:cBhvr>
                                    </p:animEffect>
                                    <p:set>
                                      <p:cBhvr>
                                        <p:cTn id="190" dur="1" fill="hold">
                                          <p:stCondLst>
                                            <p:cond delay="499"/>
                                          </p:stCondLst>
                                        </p:cTn>
                                        <p:tgtEl>
                                          <p:spTgt spid="8"/>
                                        </p:tgtEl>
                                        <p:attrNameLst>
                                          <p:attrName>style.visibility</p:attrName>
                                        </p:attrNameLst>
                                      </p:cBhvr>
                                      <p:to>
                                        <p:strVal val="hidden"/>
                                      </p:to>
                                    </p:set>
                                  </p:childTnLst>
                                </p:cTn>
                              </p:par>
                              <p:par>
                                <p:cTn id="191" presetID="10" presetClass="exit" presetSubtype="0" fill="hold" grpId="2" nodeType="withEffect">
                                  <p:stCondLst>
                                    <p:cond delay="0"/>
                                  </p:stCondLst>
                                  <p:iterate type="lt">
                                    <p:tmPct val="0"/>
                                  </p:iterate>
                                  <p:childTnLst>
                                    <p:animEffect transition="out" filter="fade">
                                      <p:cBhvr>
                                        <p:cTn id="192" dur="500"/>
                                        <p:tgtEl>
                                          <p:spTgt spid="9"/>
                                        </p:tgtEl>
                                      </p:cBhvr>
                                    </p:animEffect>
                                    <p:set>
                                      <p:cBhvr>
                                        <p:cTn id="193" dur="1" fill="hold">
                                          <p:stCondLst>
                                            <p:cond delay="499"/>
                                          </p:stCondLst>
                                        </p:cTn>
                                        <p:tgtEl>
                                          <p:spTgt spid="9"/>
                                        </p:tgtEl>
                                        <p:attrNameLst>
                                          <p:attrName>style.visibility</p:attrName>
                                        </p:attrNameLst>
                                      </p:cBhvr>
                                      <p:to>
                                        <p:strVal val="hidden"/>
                                      </p:to>
                                    </p:set>
                                  </p:childTnLst>
                                </p:cTn>
                              </p:par>
                              <p:par>
                                <p:cTn id="194" presetID="10" presetClass="exit" presetSubtype="0" fill="hold" grpId="2" nodeType="withEffect">
                                  <p:stCondLst>
                                    <p:cond delay="0"/>
                                  </p:stCondLst>
                                  <p:childTnLst>
                                    <p:animEffect transition="out" filter="fade">
                                      <p:cBhvr>
                                        <p:cTn id="195" dur="500"/>
                                        <p:tgtEl>
                                          <p:spTgt spid="10"/>
                                        </p:tgtEl>
                                      </p:cBhvr>
                                    </p:animEffect>
                                    <p:set>
                                      <p:cBhvr>
                                        <p:cTn id="196" dur="1" fill="hold">
                                          <p:stCondLst>
                                            <p:cond delay="499"/>
                                          </p:stCondLst>
                                        </p:cTn>
                                        <p:tgtEl>
                                          <p:spTgt spid="10"/>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7"/>
                                        </p:tgtEl>
                                      </p:cBhvr>
                                    </p:animEffect>
                                    <p:set>
                                      <p:cBhvr>
                                        <p:cTn id="199" dur="1" fill="hold">
                                          <p:stCondLst>
                                            <p:cond delay="499"/>
                                          </p:stCondLst>
                                        </p:cTn>
                                        <p:tgtEl>
                                          <p:spTgt spid="7"/>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24"/>
                                        </p:tgtEl>
                                      </p:cBhvr>
                                    </p:animEffect>
                                    <p:set>
                                      <p:cBhvr>
                                        <p:cTn id="202" dur="1" fill="hold">
                                          <p:stCondLst>
                                            <p:cond delay="499"/>
                                          </p:stCondLst>
                                        </p:cTn>
                                        <p:tgtEl>
                                          <p:spTgt spid="24"/>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25"/>
                                        </p:tgtEl>
                                      </p:cBhvr>
                                    </p:animEffect>
                                    <p:set>
                                      <p:cBhvr>
                                        <p:cTn id="205" dur="1" fill="hold">
                                          <p:stCondLst>
                                            <p:cond delay="499"/>
                                          </p:stCondLst>
                                        </p:cTn>
                                        <p:tgtEl>
                                          <p:spTgt spid="25"/>
                                        </p:tgtEl>
                                        <p:attrNameLst>
                                          <p:attrName>style.visibility</p:attrName>
                                        </p:attrNameLst>
                                      </p:cBhvr>
                                      <p:to>
                                        <p:strVal val="hidden"/>
                                      </p:to>
                                    </p:set>
                                  </p:childTnLst>
                                </p:cTn>
                              </p:par>
                              <p:par>
                                <p:cTn id="206" presetID="10" presetClass="exit" presetSubtype="0" fill="hold" grpId="1" nodeType="withEffect">
                                  <p:stCondLst>
                                    <p:cond delay="0"/>
                                  </p:stCondLst>
                                  <p:iterate type="lt">
                                    <p:tmPct val="0"/>
                                  </p:iterate>
                                  <p:childTnLst>
                                    <p:animEffect transition="out" filter="fade">
                                      <p:cBhvr>
                                        <p:cTn id="207" dur="500"/>
                                        <p:tgtEl>
                                          <p:spTgt spid="28"/>
                                        </p:tgtEl>
                                      </p:cBhvr>
                                    </p:animEffect>
                                    <p:set>
                                      <p:cBhvr>
                                        <p:cTn id="208" dur="1" fill="hold">
                                          <p:stCondLst>
                                            <p:cond delay="499"/>
                                          </p:stCondLst>
                                        </p:cTn>
                                        <p:tgtEl>
                                          <p:spTgt spid="28"/>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29"/>
                                        </p:tgtEl>
                                      </p:cBhvr>
                                    </p:animEffect>
                                    <p:set>
                                      <p:cBhvr>
                                        <p:cTn id="211" dur="1" fill="hold">
                                          <p:stCondLst>
                                            <p:cond delay="499"/>
                                          </p:stCondLst>
                                        </p:cTn>
                                        <p:tgtEl>
                                          <p:spTgt spid="29"/>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250"/>
                                        <p:tgtEl>
                                          <p:spTgt spid="20"/>
                                        </p:tgtEl>
                                      </p:cBhvr>
                                    </p:animEffect>
                                    <p:set>
                                      <p:cBhvr>
                                        <p:cTn id="214" dur="1" fill="hold">
                                          <p:stCondLst>
                                            <p:cond delay="249"/>
                                          </p:stCondLst>
                                        </p:cTn>
                                        <p:tgtEl>
                                          <p:spTgt spid="20"/>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250"/>
                                        <p:tgtEl>
                                          <p:spTgt spid="19"/>
                                        </p:tgtEl>
                                      </p:cBhvr>
                                    </p:animEffect>
                                    <p:set>
                                      <p:cBhvr>
                                        <p:cTn id="217" dur="1" fill="hold">
                                          <p:stCondLst>
                                            <p:cond delay="249"/>
                                          </p:stCondLst>
                                        </p:cTn>
                                        <p:tgtEl>
                                          <p:spTgt spid="19"/>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250"/>
                                        <p:tgtEl>
                                          <p:spTgt spid="22"/>
                                        </p:tgtEl>
                                      </p:cBhvr>
                                    </p:animEffect>
                                    <p:set>
                                      <p:cBhvr>
                                        <p:cTn id="220" dur="1" fill="hold">
                                          <p:stCondLst>
                                            <p:cond delay="24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6" grpId="0"/>
      <p:bldP spid="16" grpId="1"/>
      <p:bldP spid="16" grpId="2"/>
      <p:bldP spid="10" grpId="0"/>
      <p:bldP spid="10" grpId="1"/>
      <p:bldP spid="10" grpId="2"/>
      <p:bldP spid="17" grpId="0"/>
      <p:bldP spid="17" grpId="1"/>
      <p:bldP spid="17" grpId="2"/>
      <p:bldP spid="3074" grpId="0"/>
      <p:bldP spid="3074" grpId="1"/>
      <p:bldP spid="3074" grpId="2"/>
      <p:bldP spid="5" grpId="0"/>
      <p:bldP spid="5" grpId="1"/>
      <p:bldP spid="6" grpId="0"/>
      <p:bldP spid="6" grpId="1"/>
      <p:bldP spid="6" grpId="2"/>
      <p:bldP spid="6" grpId="3"/>
      <p:bldP spid="6" grpId="4"/>
      <p:bldP spid="9" grpId="0"/>
      <p:bldP spid="9" grpId="1"/>
      <p:bldP spid="9" grpId="2"/>
      <p:bldP spid="11" grpId="0"/>
      <p:bldP spid="11" grpId="1"/>
      <p:bldP spid="11" grpId="2"/>
      <p:bldP spid="11" grpId="3"/>
      <p:bldP spid="11" grpId="4"/>
      <p:bldP spid="12" grpId="0"/>
      <p:bldP spid="12" grpId="1"/>
      <p:bldP spid="12" grpId="2"/>
      <p:bldP spid="12" grpId="3"/>
      <p:bldP spid="12" grpId="4"/>
      <p:bldP spid="15" grpId="0"/>
      <p:bldP spid="19" grpId="0"/>
      <p:bldP spid="19" grpId="1"/>
      <p:bldP spid="20" grpId="0"/>
      <p:bldP spid="20" grpId="1"/>
      <p:bldP spid="22" grpId="0"/>
      <p:bldP spid="22" grpId="1"/>
      <p:bldP spid="23" grpId="0" animBg="1"/>
      <p:bldP spid="23" grpId="1" animBg="1"/>
      <p:bldP spid="23" grpId="2" animBg="1"/>
      <p:bldP spid="24" grpId="0"/>
      <p:bldP spid="24" grpId="1"/>
      <p:bldP spid="25" grpId="0"/>
      <p:bldP spid="25" grpId="1"/>
      <p:bldP spid="26" grpId="0"/>
      <p:bldP spid="26" grpId="1"/>
      <p:bldP spid="27" grpId="0"/>
      <p:bldP spid="27" grpId="1"/>
      <p:bldP spid="21" grpId="0"/>
      <p:bldP spid="21" grpId="1"/>
      <p:bldP spid="7" grpId="0"/>
      <p:bldP spid="7" grpId="1"/>
      <p:bldP spid="28" grpId="0"/>
      <p:bldP spid="28" grpId="1"/>
      <p:bldP spid="28" grpId="2"/>
      <p:bldP spid="29" grpId="0" animBg="1"/>
      <p:bldP spid="2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40" r="7568" b="12222"/>
          <a:stretch/>
        </p:blipFill>
        <p:spPr>
          <a:xfrm>
            <a:off x="-30480" y="0"/>
            <a:ext cx="9235440" cy="6888480"/>
          </a:xfrm>
          <a:prstGeom prst="rect">
            <a:avLst/>
          </a:prstGeom>
        </p:spPr>
      </p:pic>
      <p:sp>
        <p:nvSpPr>
          <p:cNvPr id="23" name="Title 1">
            <a:extLst>
              <a:ext uri="{FF2B5EF4-FFF2-40B4-BE49-F238E27FC236}">
                <a16:creationId xmlns:a16="http://schemas.microsoft.com/office/drawing/2014/main" id="{C4BA3B49-FFDE-46A8-ADAB-888706465143}"/>
              </a:ext>
            </a:extLst>
          </p:cNvPr>
          <p:cNvSpPr txBox="1">
            <a:spLocks/>
          </p:cNvSpPr>
          <p:nvPr/>
        </p:nvSpPr>
        <p:spPr>
          <a:xfrm>
            <a:off x="661643" y="1413341"/>
            <a:ext cx="317913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apart from</a:t>
            </a:r>
          </a:p>
        </p:txBody>
      </p:sp>
      <p:sp>
        <p:nvSpPr>
          <p:cNvPr id="7" name="Title 1"/>
          <p:cNvSpPr txBox="1">
            <a:spLocks/>
          </p:cNvSpPr>
          <p:nvPr/>
        </p:nvSpPr>
        <p:spPr>
          <a:xfrm>
            <a:off x="5984110" y="3294927"/>
            <a:ext cx="234966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through</a:t>
            </a:r>
          </a:p>
        </p:txBody>
      </p:sp>
      <p:sp>
        <p:nvSpPr>
          <p:cNvPr id="8" name="Title 1"/>
          <p:cNvSpPr txBox="1">
            <a:spLocks/>
          </p:cNvSpPr>
          <p:nvPr/>
        </p:nvSpPr>
        <p:spPr>
          <a:xfrm>
            <a:off x="412733" y="3966258"/>
            <a:ext cx="178250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faith</a:t>
            </a:r>
          </a:p>
        </p:txBody>
      </p:sp>
      <p:sp>
        <p:nvSpPr>
          <p:cNvPr id="3074" name="Rectangle 2"/>
          <p:cNvSpPr>
            <a:spLocks noGrp="1" noChangeArrowheads="1"/>
          </p:cNvSpPr>
          <p:nvPr>
            <p:ph type="title"/>
          </p:nvPr>
        </p:nvSpPr>
        <p:spPr>
          <a:xfrm>
            <a:off x="457200" y="685800"/>
            <a:ext cx="8229600" cy="5440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now the righteousness of God apart from the law is revealed, being witnessed by the Law               and the Prophets, even the righteousness of God, through faith in Jesus Christ, to all and on all who believe. For there is no difference; …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Romans 3:21-22 </a:t>
            </a:r>
          </a:p>
        </p:txBody>
      </p:sp>
      <p:sp>
        <p:nvSpPr>
          <p:cNvPr id="4" name="Rectangle 2"/>
          <p:cNvSpPr txBox="1">
            <a:spLocks noChangeArrowheads="1"/>
          </p:cNvSpPr>
          <p:nvPr/>
        </p:nvSpPr>
        <p:spPr bwMode="auto">
          <a:xfrm>
            <a:off x="3426106" y="1342663"/>
            <a:ext cx="214040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law</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445697" y="4029107"/>
            <a:ext cx="17005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6111432" y="3359682"/>
            <a:ext cx="210568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through</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3669174" y="4030868"/>
            <a:ext cx="17468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Christ</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5" name="Rectangle 2"/>
          <p:cNvSpPr txBox="1">
            <a:spLocks noChangeArrowheads="1"/>
          </p:cNvSpPr>
          <p:nvPr/>
        </p:nvSpPr>
        <p:spPr bwMode="auto">
          <a:xfrm>
            <a:off x="2338086" y="4030868"/>
            <a:ext cx="160797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Jesus</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6" name="Rectangle 15"/>
          <p:cNvSpPr>
            <a:spLocks noChangeArrowheads="1"/>
          </p:cNvSpPr>
          <p:nvPr/>
        </p:nvSpPr>
        <p:spPr bwMode="auto">
          <a:xfrm>
            <a:off x="2358456" y="3954648"/>
            <a:ext cx="302581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Jesus Christ</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7" name="Heart 16"/>
          <p:cNvSpPr/>
          <p:nvPr/>
        </p:nvSpPr>
        <p:spPr bwMode="auto">
          <a:xfrm>
            <a:off x="3373997" y="4799216"/>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8" name="Rectangle 2"/>
          <p:cNvSpPr txBox="1">
            <a:spLocks noChangeArrowheads="1"/>
          </p:cNvSpPr>
          <p:nvPr/>
        </p:nvSpPr>
        <p:spPr bwMode="auto">
          <a:xfrm>
            <a:off x="2591885" y="4699726"/>
            <a:ext cx="21733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cmpd="sng">
                  <a:no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believe</a:t>
            </a:r>
            <a:endParaRPr lang="en-US" altLang="en-US" sz="4000" b="1" i="1" kern="0" dirty="0">
              <a:ln w="9525" cmpd="sng">
                <a:no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endParaRPr>
          </a:p>
        </p:txBody>
      </p:sp>
      <p:sp>
        <p:nvSpPr>
          <p:cNvPr id="19" name="Title 1"/>
          <p:cNvSpPr txBox="1">
            <a:spLocks/>
          </p:cNvSpPr>
          <p:nvPr/>
        </p:nvSpPr>
        <p:spPr>
          <a:xfrm>
            <a:off x="3371215" y="636270"/>
            <a:ext cx="539496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66FF33"/>
                  </a:solid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rPr>
              <a:t>righteousness of God</a:t>
            </a:r>
          </a:p>
        </p:txBody>
      </p:sp>
      <p:sp>
        <p:nvSpPr>
          <p:cNvPr id="20" name="Title 1"/>
          <p:cNvSpPr txBox="1">
            <a:spLocks/>
          </p:cNvSpPr>
          <p:nvPr/>
        </p:nvSpPr>
        <p:spPr>
          <a:xfrm>
            <a:off x="5258572" y="1304105"/>
            <a:ext cx="2980762"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66FF33"/>
                  </a:solid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rPr>
              <a:t>is revealed</a:t>
            </a:r>
          </a:p>
        </p:txBody>
      </p:sp>
      <p:sp>
        <p:nvSpPr>
          <p:cNvPr id="22" name="Rectangle 2">
            <a:extLst>
              <a:ext uri="{FF2B5EF4-FFF2-40B4-BE49-F238E27FC236}">
                <a16:creationId xmlns:a16="http://schemas.microsoft.com/office/drawing/2014/main" id="{03DAE6B7-C0BF-4168-BEA5-7276173E44C7}"/>
              </a:ext>
            </a:extLst>
          </p:cNvPr>
          <p:cNvSpPr txBox="1">
            <a:spLocks noChangeArrowheads="1"/>
          </p:cNvSpPr>
          <p:nvPr/>
        </p:nvSpPr>
        <p:spPr bwMode="auto">
          <a:xfrm>
            <a:off x="524107" y="4033391"/>
            <a:ext cx="1542818"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1" name="Rectangle 2">
            <a:extLst>
              <a:ext uri="{FF2B5EF4-FFF2-40B4-BE49-F238E27FC236}">
                <a16:creationId xmlns:a16="http://schemas.microsoft.com/office/drawing/2014/main" id="{32898C09-C723-4EF8-95F4-F353DD4D5ED1}"/>
              </a:ext>
            </a:extLst>
          </p:cNvPr>
          <p:cNvSpPr txBox="1">
            <a:spLocks noChangeArrowheads="1"/>
          </p:cNvSpPr>
          <p:nvPr/>
        </p:nvSpPr>
        <p:spPr bwMode="auto">
          <a:xfrm>
            <a:off x="5988205" y="3364318"/>
            <a:ext cx="235331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through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5"/>
          <p:cNvSpPr>
            <a:spLocks noChangeArrowheads="1"/>
          </p:cNvSpPr>
          <p:nvPr/>
        </p:nvSpPr>
        <p:spPr bwMode="auto">
          <a:xfrm>
            <a:off x="1779559" y="3932523"/>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24" name="Title 1">
            <a:extLst>
              <a:ext uri="{FF2B5EF4-FFF2-40B4-BE49-F238E27FC236}">
                <a16:creationId xmlns:a16="http://schemas.microsoft.com/office/drawing/2014/main" id="{CFD583EE-FE70-45BC-879D-E8DF0379814B}"/>
              </a:ext>
            </a:extLst>
          </p:cNvPr>
          <p:cNvSpPr txBox="1">
            <a:spLocks/>
          </p:cNvSpPr>
          <p:nvPr/>
        </p:nvSpPr>
        <p:spPr>
          <a:xfrm>
            <a:off x="3138315" y="1843194"/>
            <a:ext cx="5366858"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spc="50" dirty="0">
                <a:ln w="11430">
                  <a:solidFill>
                    <a:srgbClr val="FFFF00"/>
                  </a:solidFill>
                </a:ln>
                <a:gradFill>
                  <a:gsLst>
                    <a:gs pos="0">
                      <a:srgbClr val="D6B19C"/>
                    </a:gs>
                    <a:gs pos="30000">
                      <a:srgbClr val="D49E6C"/>
                    </a:gs>
                    <a:gs pos="70000">
                      <a:srgbClr val="A65528"/>
                    </a:gs>
                    <a:gs pos="100000">
                      <a:srgbClr val="663012"/>
                    </a:gs>
                  </a:gsLst>
                  <a:lin ang="5400000" scaled="0"/>
                </a:gradFill>
                <a:effectLst>
                  <a:glow rad="63500">
                    <a:srgbClr val="00000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Old Testament</a:t>
            </a:r>
          </a:p>
        </p:txBody>
      </p:sp>
      <p:sp>
        <p:nvSpPr>
          <p:cNvPr id="25" name="Rectangle 2">
            <a:extLst>
              <a:ext uri="{FF2B5EF4-FFF2-40B4-BE49-F238E27FC236}">
                <a16:creationId xmlns:a16="http://schemas.microsoft.com/office/drawing/2014/main" id="{05E078F6-0E33-48E7-A410-75ABF75A4C81}"/>
              </a:ext>
            </a:extLst>
          </p:cNvPr>
          <p:cNvSpPr txBox="1">
            <a:spLocks noChangeArrowheads="1"/>
          </p:cNvSpPr>
          <p:nvPr/>
        </p:nvSpPr>
        <p:spPr bwMode="auto">
          <a:xfrm>
            <a:off x="694864" y="1352282"/>
            <a:ext cx="3125972" cy="75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apart from</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6" name="Rectangle 2">
            <a:extLst>
              <a:ext uri="{FF2B5EF4-FFF2-40B4-BE49-F238E27FC236}">
                <a16:creationId xmlns:a16="http://schemas.microsoft.com/office/drawing/2014/main" id="{89464434-E8E5-435E-82EB-D35B59D81107}"/>
              </a:ext>
            </a:extLst>
          </p:cNvPr>
          <p:cNvSpPr txBox="1">
            <a:spLocks noChangeArrowheads="1"/>
          </p:cNvSpPr>
          <p:nvPr/>
        </p:nvSpPr>
        <p:spPr bwMode="auto">
          <a:xfrm>
            <a:off x="6635374" y="2009924"/>
            <a:ext cx="1383211"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50" normalizeH="0" baseline="0" noProof="0" dirty="0">
                <a:ln w="11430"/>
                <a:gradFill>
                  <a:gsLst>
                    <a:gs pos="0">
                      <a:srgbClr val="D6B19C"/>
                    </a:gs>
                    <a:gs pos="30000">
                      <a:srgbClr val="D49E6C"/>
                    </a:gs>
                    <a:gs pos="70000">
                      <a:srgbClr val="A65528"/>
                    </a:gs>
                    <a:gs pos="100000">
                      <a:srgbClr val="663012"/>
                    </a:gs>
                  </a:gsLst>
                  <a:lin ang="5400000" scaled="0"/>
                </a:gradFill>
                <a:effectLst>
                  <a:glow rad="63500">
                    <a:srgbClr val="000000"/>
                  </a:glow>
                  <a:outerShdw blurRad="76200" dist="50800" dir="5400000" algn="tl" rotWithShape="0">
                    <a:srgbClr val="000000">
                      <a:alpha val="65000"/>
                    </a:srgbClr>
                  </a:outerShdw>
                </a:effectLst>
                <a:uLnTx/>
                <a:uFillTx/>
                <a:latin typeface="Calibri" panose="020F0502020204030204" pitchFamily="34" charset="0"/>
                <a:ea typeface="+mj-ea"/>
                <a:cs typeface="Calibri" panose="020F0502020204030204" pitchFamily="34" charset="0"/>
              </a:rPr>
              <a:t>Law</a:t>
            </a:r>
          </a:p>
        </p:txBody>
      </p:sp>
      <p:sp>
        <p:nvSpPr>
          <p:cNvPr id="27" name="Rectangle 2">
            <a:extLst>
              <a:ext uri="{FF2B5EF4-FFF2-40B4-BE49-F238E27FC236}">
                <a16:creationId xmlns:a16="http://schemas.microsoft.com/office/drawing/2014/main" id="{93EBB938-DA39-4A3A-AD62-C49C5BAD6735}"/>
              </a:ext>
            </a:extLst>
          </p:cNvPr>
          <p:cNvSpPr txBox="1">
            <a:spLocks noChangeArrowheads="1"/>
          </p:cNvSpPr>
          <p:nvPr/>
        </p:nvSpPr>
        <p:spPr bwMode="auto">
          <a:xfrm>
            <a:off x="1139483" y="2671107"/>
            <a:ext cx="4572000"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300" b="1" i="0" u="none" strike="noStrike" kern="1200" cap="none" spc="50" normalizeH="0" baseline="0" noProof="0" dirty="0">
                <a:ln w="11430"/>
                <a:gradFill>
                  <a:gsLst>
                    <a:gs pos="0">
                      <a:srgbClr val="D6B19C"/>
                    </a:gs>
                    <a:gs pos="30000">
                      <a:srgbClr val="D49E6C"/>
                    </a:gs>
                    <a:gs pos="70000">
                      <a:srgbClr val="A65528"/>
                    </a:gs>
                    <a:gs pos="100000">
                      <a:srgbClr val="663012"/>
                    </a:gs>
                  </a:gsLst>
                  <a:lin ang="5400000" scaled="0"/>
                </a:gradFill>
                <a:effectLst>
                  <a:glow rad="63500">
                    <a:srgbClr val="000000"/>
                  </a:glow>
                  <a:outerShdw blurRad="76200" dist="50800" dir="5400000" algn="tl" rotWithShape="0">
                    <a:srgbClr val="000000">
                      <a:alpha val="65000"/>
                    </a:srgbClr>
                  </a:outerShdw>
                </a:effectLst>
                <a:uLnTx/>
                <a:uFillTx/>
                <a:latin typeface="Calibri" panose="020F0502020204030204" pitchFamily="34" charset="0"/>
                <a:ea typeface="+mj-ea"/>
                <a:cs typeface="Calibri" panose="020F0502020204030204" pitchFamily="34" charset="0"/>
              </a:rPr>
              <a:t>and the Prophets</a:t>
            </a:r>
          </a:p>
        </p:txBody>
      </p:sp>
      <p:sp>
        <p:nvSpPr>
          <p:cNvPr id="10" name="Rectangle 2" hidden="1"/>
          <p:cNvSpPr txBox="1">
            <a:spLocks noChangeArrowheads="1"/>
          </p:cNvSpPr>
          <p:nvPr/>
        </p:nvSpPr>
        <p:spPr bwMode="auto">
          <a:xfrm>
            <a:off x="1198051" y="4482281"/>
            <a:ext cx="318304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Christ Jesus</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2" hidden="1"/>
          <p:cNvSpPr txBox="1">
            <a:spLocks noChangeArrowheads="1"/>
          </p:cNvSpPr>
          <p:nvPr/>
        </p:nvSpPr>
        <p:spPr bwMode="auto">
          <a:xfrm>
            <a:off x="582687" y="3784922"/>
            <a:ext cx="2465408" cy="80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through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13035250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1" nodeType="after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250"/>
                                        <p:tgtEl>
                                          <p:spTgt spid="5"/>
                                        </p:tgtEl>
                                      </p:cBhvr>
                                    </p:animEffect>
                                    <p:set>
                                      <p:cBhvr>
                                        <p:cTn id="16" dur="1" fill="hold">
                                          <p:stCondLst>
                                            <p:cond delay="24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18" presetClass="emph" presetSubtype="0" fill="hold" grpId="1" nodeType="withEffect">
                                  <p:stCondLst>
                                    <p:cond delay="0"/>
                                  </p:stCondLst>
                                  <p:childTnLst>
                                    <p:set>
                                      <p:cBhvr override="childStyle">
                                        <p:cTn id="23" dur="500" fill="hold"/>
                                        <p:tgtEl>
                                          <p:spTgt spid="23"/>
                                        </p:tgtEl>
                                        <p:attrNameLst>
                                          <p:attrName>style.textDecorationUnderline</p:attrName>
                                        </p:attrNameLst>
                                      </p:cBhvr>
                                      <p:to>
                                        <p:strVal val="true"/>
                                      </p:to>
                                    </p:se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39" presetClass="entr" presetSubtype="0" accel="10000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38" dur="10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39" dur="10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
                                          </p:val>
                                        </p:tav>
                                        <p:tav tm="100000">
                                          <p:val>
                                            <p:strVal val="#ppt_y"/>
                                          </p:val>
                                        </p:tav>
                                      </p:tavLst>
                                    </p:anim>
                                  </p:childTnLst>
                                </p:cTn>
                              </p:par>
                              <p:par>
                                <p:cTn id="41" presetID="10" presetClass="exit" presetSubtype="0" fill="hold" grpId="1" nodeType="withEffect">
                                  <p:stCondLst>
                                    <p:cond delay="75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grpId="1" nodeType="withEffect">
                                  <p:stCondLst>
                                    <p:cond delay="1500"/>
                                  </p:stCondLst>
                                  <p:childTnLst>
                                    <p:animEffect transition="out" filter="fade">
                                      <p:cBhvr>
                                        <p:cTn id="45" dur="750"/>
                                        <p:tgtEl>
                                          <p:spTgt spid="27"/>
                                        </p:tgtEl>
                                      </p:cBhvr>
                                    </p:animEffect>
                                    <p:set>
                                      <p:cBhvr>
                                        <p:cTn id="46" dur="1" fill="hold">
                                          <p:stCondLst>
                                            <p:cond delay="749"/>
                                          </p:stCondLst>
                                        </p:cTn>
                                        <p:tgtEl>
                                          <p:spTgt spid="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par>
                                <p:cTn id="52" presetID="18" presetClass="emph" presetSubtype="0" fill="hold" grpId="1" nodeType="withEffect">
                                  <p:stCondLst>
                                    <p:cond delay="0"/>
                                  </p:stCondLst>
                                  <p:childTnLst>
                                    <p:set>
                                      <p:cBhvr override="childStyle">
                                        <p:cTn id="53" dur="500" fill="hold"/>
                                        <p:tgtEl>
                                          <p:spTgt spid="7"/>
                                        </p:tgtEl>
                                        <p:attrNameLst>
                                          <p:attrName>style.textDecorationUnderline</p:attrName>
                                        </p:attrNameLst>
                                      </p:cBhvr>
                                      <p:to>
                                        <p:strVal val="true"/>
                                      </p:to>
                                    </p:set>
                                  </p:childTnLst>
                                </p:cTn>
                              </p:par>
                              <p:par>
                                <p:cTn id="54" presetID="2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par>
                                <p:cTn id="57" presetID="16" presetClass="exit" presetSubtype="21" fill="hold" grpId="2" nodeType="withEffect">
                                  <p:stCondLst>
                                    <p:cond delay="0"/>
                                  </p:stCondLst>
                                  <p:childTnLst>
                                    <p:animEffect transition="out" filter="barn(inVertical)">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par>
                                <p:cTn id="70" presetID="18" presetClass="emph" presetSubtype="0" fill="hold" grpId="1" nodeType="withEffect">
                                  <p:stCondLst>
                                    <p:cond delay="0"/>
                                  </p:stCondLst>
                                  <p:childTnLst>
                                    <p:set>
                                      <p:cBhvr override="childStyle">
                                        <p:cTn id="71" dur="500" fill="hold"/>
                                        <p:tgtEl>
                                          <p:spTgt spid="8"/>
                                        </p:tgtEl>
                                        <p:attrNameLst>
                                          <p:attrName>style.textDecorationUnderline</p:attrName>
                                        </p:attrNameLst>
                                      </p:cBhvr>
                                      <p:to>
                                        <p:strVal val="true"/>
                                      </p:to>
                                    </p:set>
                                  </p:childTnLst>
                                </p:cTn>
                              </p:par>
                              <p:par>
                                <p:cTn id="72" presetID="22" presetClass="entr" presetSubtype="8"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par>
                          <p:cTn id="75" fill="hold">
                            <p:stCondLst>
                              <p:cond delay="1000"/>
                            </p:stCondLst>
                            <p:childTnLst>
                              <p:par>
                                <p:cTn id="76" presetID="0" presetClass="entr" presetSubtype="0" fill="hold" grpId="0"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dissolve">
                                      <p:cBhvr>
                                        <p:cTn id="78" dur="500">
                                          <p:stCondLst>
                                            <p:cond delay="0"/>
                                          </p:stCondLst>
                                        </p:cTn>
                                        <p:tgtEl>
                                          <p:spTgt spid="6"/>
                                        </p:tgtEl>
                                      </p:cBhvr>
                                    </p:animEffect>
                                    <p:anim to="" calcmode="lin" valueType="num">
                                      <p:cBhvr>
                                        <p:cTn id="79"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80"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81" presetID="0" presetClass="entr" presetSubtype="0" fill="hold" grpId="0" nodeType="withEffect">
                                  <p:stCondLst>
                                    <p:cond delay="250"/>
                                  </p:stCondLst>
                                  <p:iterate type="lt">
                                    <p:tmPct val="10000"/>
                                  </p:iterate>
                                  <p:childTnLst>
                                    <p:set>
                                      <p:cBhvr>
                                        <p:cTn id="82" dur="1" fill="hold">
                                          <p:stCondLst>
                                            <p:cond delay="0"/>
                                          </p:stCondLst>
                                        </p:cTn>
                                        <p:tgtEl>
                                          <p:spTgt spid="16"/>
                                        </p:tgtEl>
                                        <p:attrNameLst>
                                          <p:attrName>style.visibility</p:attrName>
                                        </p:attrNameLst>
                                      </p:cBhvr>
                                      <p:to>
                                        <p:strVal val="visible"/>
                                      </p:to>
                                    </p:set>
                                    <p:animEffect transition="in" filter="dissolve">
                                      <p:cBhvr>
                                        <p:cTn id="83" dur="500">
                                          <p:stCondLst>
                                            <p:cond delay="0"/>
                                          </p:stCondLst>
                                        </p:cTn>
                                        <p:tgtEl>
                                          <p:spTgt spid="16"/>
                                        </p:tgtEl>
                                      </p:cBhvr>
                                    </p:animEffect>
                                    <p:anim to="" calcmode="lin" valueType="num">
                                      <p:cBhvr>
                                        <p:cTn id="84" dur="500" fill="hold">
                                          <p:stCondLst>
                                            <p:cond delay="0"/>
                                          </p:stCondLst>
                                        </p:cTn>
                                        <p:tgtEl>
                                          <p:spTgt spid="16"/>
                                        </p:tgtEl>
                                        <p:attrNameLst>
                                          <p:attrName>ppt_w</p:attrName>
                                        </p:attrNameLst>
                                      </p:cBhvr>
                                      <p:tavLst>
                                        <p:tav tm="0">
                                          <p:val>
                                            <p:strVal val="#ppt_w*4"/>
                                          </p:val>
                                        </p:tav>
                                        <p:tav tm="100000">
                                          <p:val>
                                            <p:strVal val="#ppt_w"/>
                                          </p:val>
                                        </p:tav>
                                      </p:tavLst>
                                    </p:anim>
                                    <p:anim to="" calcmode="lin" valueType="num">
                                      <p:cBhvr>
                                        <p:cTn id="85" dur="500" fill="hold">
                                          <p:stCondLst>
                                            <p:cond delay="0"/>
                                          </p:stCondLst>
                                        </p:cTn>
                                        <p:tgtEl>
                                          <p:spTgt spid="16"/>
                                        </p:tgtEl>
                                        <p:attrNameLst>
                                          <p:attrName>ppt_h</p:attrName>
                                        </p:attrNameLst>
                                      </p:cBhvr>
                                      <p:tavLst>
                                        <p:tav tm="0">
                                          <p:val>
                                            <p:strVal val="#ppt_h*4"/>
                                          </p:val>
                                        </p:tav>
                                        <p:tav tm="100000">
                                          <p:val>
                                            <p:strVal val="#ppt_h"/>
                                          </p:val>
                                        </p:tav>
                                      </p:tavLst>
                                    </p:anim>
                                  </p:childTnLst>
                                </p:cTn>
                              </p:par>
                            </p:childTnLst>
                          </p:cTn>
                        </p:par>
                        <p:par>
                          <p:cTn id="86" fill="hold">
                            <p:stCondLst>
                              <p:cond delay="2250"/>
                            </p:stCondLst>
                            <p:childTnLst>
                              <p:par>
                                <p:cTn id="87" presetID="26" presetClass="emph" presetSubtype="0" fill="hold" grpId="1" nodeType="afterEffect">
                                  <p:stCondLst>
                                    <p:cond delay="0"/>
                                  </p:stCondLst>
                                  <p:iterate type="lt">
                                    <p:tmPct val="0"/>
                                  </p:iterate>
                                  <p:childTnLst>
                                    <p:animEffect transition="out" filter="fade">
                                      <p:cBhvr>
                                        <p:cTn id="88" dur="500" tmFilter="0, 0; .2, .5; .8, .5; 1, 0"/>
                                        <p:tgtEl>
                                          <p:spTgt spid="16"/>
                                        </p:tgtEl>
                                      </p:cBhvr>
                                    </p:animEffect>
                                    <p:animScale>
                                      <p:cBhvr>
                                        <p:cTn id="89" dur="250" autoRev="1" fill="hold"/>
                                        <p:tgtEl>
                                          <p:spTgt spid="16"/>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left)">
                                      <p:cBhvr>
                                        <p:cTn id="94" dur="500"/>
                                        <p:tgtEl>
                                          <p:spTgt spid="19"/>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left)">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dissolve">
                                      <p:cBhvr>
                                        <p:cTn id="103" dur="500"/>
                                        <p:tgtEl>
                                          <p:spTgt spid="18"/>
                                        </p:tgtEl>
                                      </p:cBhvr>
                                    </p:animEffect>
                                  </p:childTnLst>
                                </p:cTn>
                              </p:par>
                            </p:childTnLst>
                          </p:cTn>
                        </p:par>
                        <p:par>
                          <p:cTn id="104" fill="hold">
                            <p:stCondLst>
                              <p:cond delay="500"/>
                            </p:stCondLst>
                            <p:childTnLst>
                              <p:par>
                                <p:cTn id="105" presetID="23" presetClass="entr" presetSubtype="16"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ppt_w</p:attrName>
                                        </p:attrNameLst>
                                      </p:cBhvr>
                                      <p:tavLst>
                                        <p:tav tm="0">
                                          <p:val>
                                            <p:fltVal val="0"/>
                                          </p:val>
                                        </p:tav>
                                        <p:tav tm="100000">
                                          <p:val>
                                            <p:strVal val="#ppt_w"/>
                                          </p:val>
                                        </p:tav>
                                      </p:tavLst>
                                    </p:anim>
                                    <p:anim calcmode="lin" valueType="num">
                                      <p:cBhvr>
                                        <p:cTn id="108" dur="500" fill="hold"/>
                                        <p:tgtEl>
                                          <p:spTgt spid="17"/>
                                        </p:tgtEl>
                                        <p:attrNameLst>
                                          <p:attrName>ppt_h</p:attrName>
                                        </p:attrNameLst>
                                      </p:cBhvr>
                                      <p:tavLst>
                                        <p:tav tm="0">
                                          <p:val>
                                            <p:fltVal val="0"/>
                                          </p:val>
                                        </p:tav>
                                        <p:tav tm="100000">
                                          <p:val>
                                            <p:strVal val="#ppt_h"/>
                                          </p:val>
                                        </p:tav>
                                      </p:tavLst>
                                    </p:anim>
                                  </p:childTnLst>
                                </p:cTn>
                              </p:par>
                              <p:par>
                                <p:cTn id="109" presetID="23" presetClass="exit" presetSubtype="16" fill="hold" grpId="1" nodeType="withEffect">
                                  <p:stCondLst>
                                    <p:cond delay="0"/>
                                  </p:stCondLst>
                                  <p:childTnLst>
                                    <p:anim calcmode="lin" valueType="num">
                                      <p:cBhvr>
                                        <p:cTn id="110" dur="500"/>
                                        <p:tgtEl>
                                          <p:spTgt spid="17"/>
                                        </p:tgtEl>
                                        <p:attrNameLst>
                                          <p:attrName>ppt_w</p:attrName>
                                        </p:attrNameLst>
                                      </p:cBhvr>
                                      <p:tavLst>
                                        <p:tav tm="0">
                                          <p:val>
                                            <p:strVal val="ppt_w"/>
                                          </p:val>
                                        </p:tav>
                                        <p:tav tm="100000">
                                          <p:val>
                                            <p:strVal val="4*ppt_w"/>
                                          </p:val>
                                        </p:tav>
                                      </p:tavLst>
                                    </p:anim>
                                    <p:anim calcmode="lin" valueType="num">
                                      <p:cBhvr>
                                        <p:cTn id="111" dur="500"/>
                                        <p:tgtEl>
                                          <p:spTgt spid="17"/>
                                        </p:tgtEl>
                                        <p:attrNameLst>
                                          <p:attrName>ppt_h</p:attrName>
                                        </p:attrNameLst>
                                      </p:cBhvr>
                                      <p:tavLst>
                                        <p:tav tm="0">
                                          <p:val>
                                            <p:strVal val="ppt_h"/>
                                          </p:val>
                                        </p:tav>
                                        <p:tav tm="100000">
                                          <p:val>
                                            <p:strVal val="4*ppt_h"/>
                                          </p:val>
                                        </p:tav>
                                      </p:tavLst>
                                    </p:anim>
                                    <p:set>
                                      <p:cBhvr>
                                        <p:cTn id="112" dur="1" fill="hold">
                                          <p:stCondLst>
                                            <p:cond delay="499"/>
                                          </p:stCondLst>
                                        </p:cTn>
                                        <p:tgtEl>
                                          <p:spTgt spid="17"/>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7"/>
                                        </p:tgtEl>
                                      </p:cBhvr>
                                    </p:animEffect>
                                    <p:set>
                                      <p:cBhvr>
                                        <p:cTn id="115" dur="1" fill="hold">
                                          <p:stCondLst>
                                            <p:cond delay="499"/>
                                          </p:stCondLst>
                                        </p:cTn>
                                        <p:tgtEl>
                                          <p:spTgt spid="17"/>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1" nodeType="click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fade">
                                      <p:cBhvr>
                                        <p:cTn id="120" dur="250"/>
                                        <p:tgtEl>
                                          <p:spTgt spid="13"/>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250"/>
                                        <p:tgtEl>
                                          <p:spTgt spid="14"/>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250"/>
                                        <p:tgtEl>
                                          <p:spTgt spid="15"/>
                                        </p:tgtEl>
                                      </p:cBhvr>
                                    </p:animEffect>
                                  </p:childTnLst>
                                </p:cTn>
                              </p:par>
                              <p:par>
                                <p:cTn id="127" presetID="0" presetClass="path" presetSubtype="0" accel="50000" decel="50000" fill="hold" grpId="0" nodeType="withEffect">
                                  <p:stCondLst>
                                    <p:cond delay="0"/>
                                  </p:stCondLst>
                                  <p:childTnLst>
                                    <p:animMotion origin="layout" path="M 3.05556E-6 -3.7037E-7 L -0.5849 0.06528 " pathEditMode="relative" rAng="0" ptsTypes="AA">
                                      <p:cBhvr>
                                        <p:cTn id="128" dur="2000" fill="hold"/>
                                        <p:tgtEl>
                                          <p:spTgt spid="13"/>
                                        </p:tgtEl>
                                        <p:attrNameLst>
                                          <p:attrName>ppt_x</p:attrName>
                                          <p:attrName>ppt_y</p:attrName>
                                        </p:attrNameLst>
                                      </p:cBhvr>
                                      <p:rCtr x="-29253" y="3264"/>
                                    </p:animMotion>
                                  </p:childTnLst>
                                </p:cTn>
                              </p:par>
                              <p:par>
                                <p:cTn id="129" presetID="0" presetClass="path" presetSubtype="0" accel="50000" decel="50000" fill="hold" grpId="0" nodeType="withEffect">
                                  <p:stCondLst>
                                    <p:cond delay="0"/>
                                  </p:stCondLst>
                                  <p:childTnLst>
                                    <p:animMotion origin="layout" path="M -1.38889E-6 2.96296E-6 L -0.26458 0.06574 " pathEditMode="relative" rAng="0" ptsTypes="AA">
                                      <p:cBhvr>
                                        <p:cTn id="130" dur="2000" fill="hold"/>
                                        <p:tgtEl>
                                          <p:spTgt spid="14"/>
                                        </p:tgtEl>
                                        <p:attrNameLst>
                                          <p:attrName>ppt_x</p:attrName>
                                          <p:attrName>ppt_y</p:attrName>
                                        </p:attrNameLst>
                                      </p:cBhvr>
                                      <p:rCtr x="-13229" y="3287"/>
                                    </p:animMotion>
                                  </p:childTnLst>
                                </p:cTn>
                              </p:par>
                              <p:par>
                                <p:cTn id="131" presetID="0" presetClass="path" presetSubtype="0" accel="50000" decel="50000" fill="hold" grpId="2" nodeType="withEffect">
                                  <p:stCondLst>
                                    <p:cond delay="0"/>
                                  </p:stCondLst>
                                  <p:childTnLst>
                                    <p:animMotion origin="layout" path="M -0.00018 0.00023 C -0.00261 -0.01158 -0.00434 -0.02431 -0.00504 -0.04422 C -0.00591 -0.06366 -0.00851 -0.09283 -0.00434 -0.11736 C -0.00035 -0.14121 0.00399 -0.16922 0.01961 -0.18982 C 0.03524 -0.21042 0.06406 -0.23218 0.08923 -0.24028 C 0.11441 -0.24838 0.14566 -0.24792 0.17031 -0.23866 C 0.19496 -0.2294 0.22187 -0.20973 0.23819 -0.18473 C 0.25451 -0.15973 0.26666 -0.12199 0.26736 -0.08866 C 0.26805 -0.0544 0.25955 -0.00764 0.24201 0.01736 C 0.22448 0.04166 0.196 0.05 0.16389 0.05949 C 0.1309 0.06898 0.06701 0.06713 0.04218 0.06574 " pathEditMode="relative" rAng="0" ptsTypes="AAAAAAAAAAA">
                                      <p:cBhvr>
                                        <p:cTn id="132" dur="2000" fill="hold"/>
                                        <p:tgtEl>
                                          <p:spTgt spid="15"/>
                                        </p:tgtEl>
                                        <p:attrNameLst>
                                          <p:attrName>ppt_x</p:attrName>
                                          <p:attrName>ppt_y</p:attrName>
                                        </p:attrNameLst>
                                      </p:cBhvr>
                                      <p:rCtr x="13056" y="-8981"/>
                                    </p:animMotion>
                                  </p:childTnLst>
                                </p:cTn>
                              </p:par>
                              <p:par>
                                <p:cTn id="133" presetID="10" presetClass="exit" presetSubtype="0" fill="hold" grpId="1" nodeType="withEffect">
                                  <p:stCondLst>
                                    <p:cond delay="0"/>
                                  </p:stCondLst>
                                  <p:childTnLst>
                                    <p:animEffect transition="out" filter="fade">
                                      <p:cBhvr>
                                        <p:cTn id="134" dur="500"/>
                                        <p:tgtEl>
                                          <p:spTgt spid="3074"/>
                                        </p:tgtEl>
                                      </p:cBhvr>
                                    </p:animEffect>
                                    <p:set>
                                      <p:cBhvr>
                                        <p:cTn id="135" dur="1" fill="hold">
                                          <p:stCondLst>
                                            <p:cond delay="499"/>
                                          </p:stCondLst>
                                        </p:cTn>
                                        <p:tgtEl>
                                          <p:spTgt spid="307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6"/>
                                        </p:tgtEl>
                                      </p:cBhvr>
                                    </p:animEffect>
                                    <p:set>
                                      <p:cBhvr>
                                        <p:cTn id="138" dur="1" fill="hold">
                                          <p:stCondLst>
                                            <p:cond delay="499"/>
                                          </p:stCondLst>
                                        </p:cTn>
                                        <p:tgtEl>
                                          <p:spTgt spid="6"/>
                                        </p:tgtEl>
                                        <p:attrNameLst>
                                          <p:attrName>style.visibility</p:attrName>
                                        </p:attrNameLst>
                                      </p:cBhvr>
                                      <p:to>
                                        <p:strVal val="hidden"/>
                                      </p:to>
                                    </p:set>
                                  </p:childTnLst>
                                </p:cTn>
                              </p:par>
                              <p:par>
                                <p:cTn id="139" presetID="10" presetClass="exit" presetSubtype="0" fill="hold" grpId="2" nodeType="withEffect">
                                  <p:stCondLst>
                                    <p:cond delay="0"/>
                                  </p:stCondLst>
                                  <p:childTnLst>
                                    <p:animEffect transition="out" filter="fade">
                                      <p:cBhvr>
                                        <p:cTn id="140" dur="500"/>
                                        <p:tgtEl>
                                          <p:spTgt spid="7"/>
                                        </p:tgtEl>
                                      </p:cBhvr>
                                    </p:animEffect>
                                    <p:set>
                                      <p:cBhvr>
                                        <p:cTn id="141" dur="1" fill="hold">
                                          <p:stCondLst>
                                            <p:cond delay="499"/>
                                          </p:stCondLst>
                                        </p:cTn>
                                        <p:tgtEl>
                                          <p:spTgt spid="7"/>
                                        </p:tgtEl>
                                        <p:attrNameLst>
                                          <p:attrName>style.visibility</p:attrName>
                                        </p:attrNameLst>
                                      </p:cBhvr>
                                      <p:to>
                                        <p:strVal val="hidden"/>
                                      </p:to>
                                    </p:set>
                                  </p:childTnLst>
                                </p:cTn>
                              </p:par>
                              <p:par>
                                <p:cTn id="142" presetID="10" presetClass="exit" presetSubtype="0" fill="hold" grpId="2" nodeType="withEffect">
                                  <p:stCondLst>
                                    <p:cond delay="0"/>
                                  </p:stCondLst>
                                  <p:childTnLst>
                                    <p:animEffect transition="out" filter="fade">
                                      <p:cBhvr>
                                        <p:cTn id="143" dur="500"/>
                                        <p:tgtEl>
                                          <p:spTgt spid="8"/>
                                        </p:tgtEl>
                                      </p:cBhvr>
                                    </p:animEffect>
                                    <p:set>
                                      <p:cBhvr>
                                        <p:cTn id="144" dur="1" fill="hold">
                                          <p:stCondLst>
                                            <p:cond delay="499"/>
                                          </p:stCondLst>
                                        </p:cTn>
                                        <p:tgtEl>
                                          <p:spTgt spid="8"/>
                                        </p:tgtEl>
                                        <p:attrNameLst>
                                          <p:attrName>style.visibility</p:attrName>
                                        </p:attrNameLst>
                                      </p:cBhvr>
                                      <p:to>
                                        <p:strVal val="hidden"/>
                                      </p:to>
                                    </p:set>
                                  </p:childTnLst>
                                </p:cTn>
                              </p:par>
                              <p:par>
                                <p:cTn id="145" presetID="10" presetClass="exit" presetSubtype="0" fill="hold" grpId="2" nodeType="withEffect">
                                  <p:stCondLst>
                                    <p:cond delay="0"/>
                                  </p:stCondLst>
                                  <p:iterate type="lt">
                                    <p:tmPct val="0"/>
                                  </p:iterate>
                                  <p:childTnLst>
                                    <p:animEffect transition="out" filter="fade">
                                      <p:cBhvr>
                                        <p:cTn id="146" dur="500"/>
                                        <p:tgtEl>
                                          <p:spTgt spid="16"/>
                                        </p:tgtEl>
                                      </p:cBhvr>
                                    </p:animEffect>
                                    <p:set>
                                      <p:cBhvr>
                                        <p:cTn id="147" dur="1" fill="hold">
                                          <p:stCondLst>
                                            <p:cond delay="499"/>
                                          </p:stCondLst>
                                        </p:cTn>
                                        <p:tgtEl>
                                          <p:spTgt spid="16"/>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8"/>
                                        </p:tgtEl>
                                      </p:cBhvr>
                                    </p:animEffect>
                                    <p:set>
                                      <p:cBhvr>
                                        <p:cTn id="150" dur="1" fill="hold">
                                          <p:stCondLst>
                                            <p:cond delay="499"/>
                                          </p:stCondLst>
                                        </p:cTn>
                                        <p:tgtEl>
                                          <p:spTgt spid="18"/>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9"/>
                                        </p:tgtEl>
                                      </p:cBhvr>
                                    </p:animEffect>
                                    <p:set>
                                      <p:cBhvr>
                                        <p:cTn id="153" dur="1" fill="hold">
                                          <p:stCondLst>
                                            <p:cond delay="499"/>
                                          </p:stCondLst>
                                        </p:cTn>
                                        <p:tgtEl>
                                          <p:spTgt spid="19"/>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20"/>
                                        </p:tgtEl>
                                      </p:cBhvr>
                                    </p:animEffect>
                                    <p:set>
                                      <p:cBhvr>
                                        <p:cTn id="156" dur="1" fill="hold">
                                          <p:stCondLst>
                                            <p:cond delay="499"/>
                                          </p:stCondLst>
                                        </p:cTn>
                                        <p:tgtEl>
                                          <p:spTgt spid="20"/>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21"/>
                                        </p:tgtEl>
                                      </p:cBhvr>
                                    </p:animEffect>
                                    <p:set>
                                      <p:cBhvr>
                                        <p:cTn id="159" dur="1" fill="hold">
                                          <p:stCondLst>
                                            <p:cond delay="499"/>
                                          </p:stCondLst>
                                        </p:cTn>
                                        <p:tgtEl>
                                          <p:spTgt spid="21"/>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2"/>
                                        </p:tgtEl>
                                      </p:cBhvr>
                                    </p:animEffect>
                                    <p:set>
                                      <p:cBhvr>
                                        <p:cTn id="16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7" grpId="0"/>
      <p:bldP spid="7" grpId="1"/>
      <p:bldP spid="7" grpId="2"/>
      <p:bldP spid="8" grpId="0"/>
      <p:bldP spid="8" grpId="1"/>
      <p:bldP spid="8" grpId="2"/>
      <p:bldP spid="3074" grpId="0"/>
      <p:bldP spid="3074" grpId="1"/>
      <p:bldP spid="4" grpId="1"/>
      <p:bldP spid="5" grpId="1"/>
      <p:bldP spid="13" grpId="0"/>
      <p:bldP spid="13" grpId="1"/>
      <p:bldP spid="14" grpId="0"/>
      <p:bldP spid="14" grpId="1"/>
      <p:bldP spid="15" grpId="1"/>
      <p:bldP spid="15" grpId="2"/>
      <p:bldP spid="16" grpId="0"/>
      <p:bldP spid="16" grpId="1"/>
      <p:bldP spid="16" grpId="2"/>
      <p:bldP spid="17" grpId="0" animBg="1"/>
      <p:bldP spid="17" grpId="1" animBg="1"/>
      <p:bldP spid="17" grpId="2" animBg="1"/>
      <p:bldP spid="18" grpId="0"/>
      <p:bldP spid="18" grpId="1"/>
      <p:bldP spid="19" grpId="0"/>
      <p:bldP spid="19" grpId="1"/>
      <p:bldP spid="20" grpId="0"/>
      <p:bldP spid="20" grpId="1"/>
      <p:bldP spid="22" grpId="0"/>
      <p:bldP spid="22" grpId="1"/>
      <p:bldP spid="21" grpId="0"/>
      <p:bldP spid="21" grpId="1"/>
      <p:bldP spid="6" grpId="0"/>
      <p:bldP spid="6" grpId="1"/>
      <p:bldP spid="24" grpId="0"/>
      <p:bldP spid="24" grpId="1"/>
      <p:bldP spid="25" grpId="0"/>
      <p:bldP spid="25" grpId="1"/>
      <p:bldP spid="26" grpId="0"/>
      <p:bldP spid="26"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540" r="7568" b="12222"/>
          <a:stretch/>
        </p:blipFill>
        <p:spPr>
          <a:xfrm>
            <a:off x="-30480" y="0"/>
            <a:ext cx="9235440" cy="6888480"/>
          </a:xfrm>
          <a:prstGeom prst="rect">
            <a:avLst/>
          </a:prstGeom>
        </p:spPr>
      </p:pic>
      <p:sp>
        <p:nvSpPr>
          <p:cNvPr id="17" name="Title 1">
            <a:extLst>
              <a:ext uri="{FF2B5EF4-FFF2-40B4-BE49-F238E27FC236}">
                <a16:creationId xmlns:a16="http://schemas.microsoft.com/office/drawing/2014/main" id="{DD851DBB-A9F4-4138-895F-DAB176F86797}"/>
              </a:ext>
            </a:extLst>
          </p:cNvPr>
          <p:cNvSpPr txBox="1">
            <a:spLocks/>
          </p:cNvSpPr>
          <p:nvPr/>
        </p:nvSpPr>
        <p:spPr>
          <a:xfrm>
            <a:off x="3560885" y="3870997"/>
            <a:ext cx="317913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redemption</a:t>
            </a:r>
          </a:p>
        </p:txBody>
      </p:sp>
      <p:sp>
        <p:nvSpPr>
          <p:cNvPr id="5" name="Title 1"/>
          <p:cNvSpPr txBox="1">
            <a:spLocks/>
          </p:cNvSpPr>
          <p:nvPr/>
        </p:nvSpPr>
        <p:spPr>
          <a:xfrm>
            <a:off x="5378563" y="3063577"/>
            <a:ext cx="240753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His grace</a:t>
            </a:r>
          </a:p>
        </p:txBody>
      </p:sp>
      <p:sp>
        <p:nvSpPr>
          <p:cNvPr id="3074" name="Rectangle 2"/>
          <p:cNvSpPr>
            <a:spLocks noGrp="1" noChangeArrowheads="1"/>
          </p:cNvSpPr>
          <p:nvPr>
            <p:ph type="title"/>
          </p:nvPr>
        </p:nvSpPr>
        <p:spPr>
          <a:xfrm>
            <a:off x="533400" y="1752600"/>
            <a:ext cx="79248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all have sinned and fall       short of the glory of God, being justified freely by His grace through the redemption that is in Christ Jesus, …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Romans 3:23-24</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3"/>
          <p:cNvSpPr>
            <a:spLocks noChangeArrowheads="1"/>
          </p:cNvSpPr>
          <p:nvPr/>
        </p:nvSpPr>
        <p:spPr bwMode="auto">
          <a:xfrm>
            <a:off x="697254" y="4381886"/>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6" name="Rectangle 2"/>
          <p:cNvSpPr txBox="1">
            <a:spLocks noChangeArrowheads="1"/>
          </p:cNvSpPr>
          <p:nvPr/>
        </p:nvSpPr>
        <p:spPr bwMode="auto">
          <a:xfrm>
            <a:off x="582687" y="3784922"/>
            <a:ext cx="2465408" cy="80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through</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1198051" y="4482281"/>
            <a:ext cx="318304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Christ Jesus</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2684549" y="4481580"/>
            <a:ext cx="16773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Jesus</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0" name="Rectangle 2"/>
          <p:cNvSpPr txBox="1">
            <a:spLocks noChangeArrowheads="1"/>
          </p:cNvSpPr>
          <p:nvPr/>
        </p:nvSpPr>
        <p:spPr bwMode="auto">
          <a:xfrm>
            <a:off x="2684549" y="4481580"/>
            <a:ext cx="16773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Jesus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533400" y="1752600"/>
            <a:ext cx="7924800"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all have sinned and fall       short of the glory of God, </a:t>
            </a:r>
            <a:r>
              <a:rPr lang="en-US" altLang="en-US" b="1" kern="0" dirty="0">
                <a:ln w="6350" cmpd="sng">
                  <a:solidFill>
                    <a:srgbClr val="FFFFFF"/>
                  </a:solidFill>
                  <a:prstDash val="solid"/>
                  <a:miter lim="800000"/>
                </a:ln>
                <a:solidFill>
                  <a:srgbClr val="CC9900"/>
                </a:solidFill>
                <a:effectLst>
                  <a:glow rad="101600">
                    <a:schemeClr val="tx1"/>
                  </a:glow>
                  <a:outerShdw blurRad="50800" algn="tl" rotWithShape="0">
                    <a:srgbClr val="000000"/>
                  </a:outerShdw>
                </a:effectLst>
                <a:latin typeface="Calibri" panose="020F0502020204030204" pitchFamily="34" charset="0"/>
              </a:rPr>
              <a:t>being justified freely by His grace through the redemption that is in Christ Jesus, …</a:t>
            </a:r>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Romans 3:23-24 </a:t>
            </a:r>
          </a:p>
        </p:txBody>
      </p:sp>
      <p:sp>
        <p:nvSpPr>
          <p:cNvPr id="13" name="Rectangle 2">
            <a:extLst>
              <a:ext uri="{FF2B5EF4-FFF2-40B4-BE49-F238E27FC236}">
                <a16:creationId xmlns:a16="http://schemas.microsoft.com/office/drawing/2014/main" id="{E97D834B-4388-4370-B6E6-0608D76AE6A0}"/>
              </a:ext>
            </a:extLst>
          </p:cNvPr>
          <p:cNvSpPr txBox="1">
            <a:spLocks noChangeArrowheads="1"/>
          </p:cNvSpPr>
          <p:nvPr/>
        </p:nvSpPr>
        <p:spPr bwMode="auto">
          <a:xfrm>
            <a:off x="5363110" y="3144801"/>
            <a:ext cx="2434975"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His grace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9">
            <a:extLst>
              <a:ext uri="{FF2B5EF4-FFF2-40B4-BE49-F238E27FC236}">
                <a16:creationId xmlns:a16="http://schemas.microsoft.com/office/drawing/2014/main" id="{61157222-4B48-40EA-89F0-FD319FC0D1FC}"/>
              </a:ext>
            </a:extLst>
          </p:cNvPr>
          <p:cNvSpPr>
            <a:spLocks noChangeArrowheads="1"/>
          </p:cNvSpPr>
          <p:nvPr/>
        </p:nvSpPr>
        <p:spPr bwMode="auto">
          <a:xfrm>
            <a:off x="1283958" y="4505148"/>
            <a:ext cx="3002746" cy="71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Christ Jesus</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15" name="Rectangle 2">
            <a:extLst>
              <a:ext uri="{FF2B5EF4-FFF2-40B4-BE49-F238E27FC236}">
                <a16:creationId xmlns:a16="http://schemas.microsoft.com/office/drawing/2014/main" id="{77C00CE6-9358-417A-852C-293DDE6B4E76}"/>
              </a:ext>
            </a:extLst>
          </p:cNvPr>
          <p:cNvSpPr txBox="1">
            <a:spLocks noChangeArrowheads="1"/>
          </p:cNvSpPr>
          <p:nvPr/>
        </p:nvSpPr>
        <p:spPr bwMode="auto">
          <a:xfrm>
            <a:off x="654790" y="3806986"/>
            <a:ext cx="231939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through</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06580442-A75C-4319-B795-E1A407428D4E}"/>
              </a:ext>
            </a:extLst>
          </p:cNvPr>
          <p:cNvSpPr txBox="1">
            <a:spLocks noChangeArrowheads="1"/>
          </p:cNvSpPr>
          <p:nvPr/>
        </p:nvSpPr>
        <p:spPr bwMode="auto">
          <a:xfrm>
            <a:off x="3509597" y="3824288"/>
            <a:ext cx="3282462" cy="73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redemption</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1" name="Title 1"/>
          <p:cNvSpPr txBox="1">
            <a:spLocks/>
          </p:cNvSpPr>
          <p:nvPr/>
        </p:nvSpPr>
        <p:spPr>
          <a:xfrm>
            <a:off x="3728977" y="3881378"/>
            <a:ext cx="2857018"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660066"/>
                  </a:glow>
                  <a:outerShdw blurRad="50800" algn="tl" rotWithShape="0">
                    <a:srgbClr val="000000"/>
                  </a:outerShdw>
                </a:effectLst>
                <a:latin typeface="Calibri" panose="020F0502020204030204" pitchFamily="34" charset="0"/>
              </a:rPr>
              <a:t>recovery</a:t>
            </a:r>
          </a:p>
        </p:txBody>
      </p:sp>
      <p:sp>
        <p:nvSpPr>
          <p:cNvPr id="16" name="Rectangle 2" hidden="1">
            <a:extLst>
              <a:ext uri="{FF2B5EF4-FFF2-40B4-BE49-F238E27FC236}">
                <a16:creationId xmlns:a16="http://schemas.microsoft.com/office/drawing/2014/main" id="{19BAC18B-2E8B-4D64-8D80-F65AFBF67DA7}"/>
              </a:ext>
            </a:extLst>
          </p:cNvPr>
          <p:cNvSpPr txBox="1">
            <a:spLocks noChangeArrowheads="1"/>
          </p:cNvSpPr>
          <p:nvPr/>
        </p:nvSpPr>
        <p:spPr bwMode="auto">
          <a:xfrm>
            <a:off x="5591174" y="927100"/>
            <a:ext cx="23153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noFill/>
                  <a:prstDash val="solid"/>
                  <a:miter lim="800000"/>
                </a:ln>
                <a:solidFill>
                  <a:srgbClr val="FF0000"/>
                </a:solidFill>
                <a:effectLst/>
                <a:latin typeface="Calibri" panose="020F0502020204030204" pitchFamily="34" charset="0"/>
              </a:rPr>
              <a:t>through</a:t>
            </a:r>
            <a:endParaRPr lang="en-US" altLang="en-US" sz="4000" b="1" i="1" kern="0" dirty="0">
              <a:ln w="17780" cmpd="sng">
                <a:noFill/>
                <a:prstDash val="solid"/>
                <a:miter lim="800000"/>
              </a:ln>
              <a:solidFill>
                <a:srgbClr val="FF0000"/>
              </a:solidFill>
              <a:effectLst/>
              <a:latin typeface="Calibri" panose="020F0502020204030204" pitchFamily="34" charset="0"/>
            </a:endParaRPr>
          </a:p>
        </p:txBody>
      </p:sp>
      <p:sp>
        <p:nvSpPr>
          <p:cNvPr id="9" name="Rectangle 2" hidden="1"/>
          <p:cNvSpPr txBox="1">
            <a:spLocks noChangeArrowheads="1"/>
          </p:cNvSpPr>
          <p:nvPr/>
        </p:nvSpPr>
        <p:spPr bwMode="auto">
          <a:xfrm>
            <a:off x="6598696" y="5200844"/>
            <a:ext cx="16773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Jesus</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2770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3.33333E-6 -4.44444E-6 L -0.01025 -0.33888 " pathEditMode="relative" rAng="0" ptsTypes="AA">
                                      <p:cBhvr>
                                        <p:cTn id="10" dur="1000" spd="-100000" fill="hold"/>
                                        <p:tgtEl>
                                          <p:spTgt spid="3074"/>
                                        </p:tgtEl>
                                        <p:attrNameLst>
                                          <p:attrName>ppt_x</p:attrName>
                                          <p:attrName>ppt_y</p:attrName>
                                        </p:attrNameLst>
                                      </p:cBhvr>
                                      <p:rCtr x="-521" y="-16944"/>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250"/>
                                        <p:tgtEl>
                                          <p:spTgt spid="6"/>
                                        </p:tgtEl>
                                      </p:cBhvr>
                                    </p:animEffect>
                                    <p:set>
                                      <p:cBhvr>
                                        <p:cTn id="14" dur="1" fill="hold">
                                          <p:stCondLst>
                                            <p:cond delay="249"/>
                                          </p:stCondLst>
                                        </p:cTn>
                                        <p:tgtEl>
                                          <p:spTgt spid="6"/>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250"/>
                                        <p:tgtEl>
                                          <p:spTgt spid="7"/>
                                        </p:tgtEl>
                                      </p:cBhvr>
                                    </p:animEffect>
                                    <p:set>
                                      <p:cBhvr>
                                        <p:cTn id="17" dur="1" fill="hold">
                                          <p:stCondLst>
                                            <p:cond delay="24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18" presetClass="emph" presetSubtype="0" fill="hold" grpId="1" nodeType="withEffect">
                                  <p:stCondLst>
                                    <p:cond delay="0"/>
                                  </p:stCondLst>
                                  <p:childTnLst>
                                    <p:set>
                                      <p:cBhvr override="childStyle">
                                        <p:cTn id="29" dur="500" fill="hold"/>
                                        <p:tgtEl>
                                          <p:spTgt spid="17"/>
                                        </p:tgtEl>
                                        <p:attrNameLst>
                                          <p:attrName>style.textDecorationUnderline</p:attrName>
                                        </p:attrNameLst>
                                      </p:cBhvr>
                                      <p:to>
                                        <p:strVal val="true"/>
                                      </p:to>
                                    </p:se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stCondLst>
                                            <p:cond delay="0"/>
                                          </p:stCondLst>
                                        </p:cTn>
                                        <p:tgtEl>
                                          <p:spTgt spid="11"/>
                                        </p:tgtEl>
                                      </p:cBhvr>
                                    </p:animEffect>
                                    <p:anim to="" calcmode="lin" valueType="num">
                                      <p:cBhvr>
                                        <p:cTn id="38"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39"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par>
                                <p:cTn id="45" presetID="18" presetClass="emph" presetSubtype="0" fill="hold" grpId="1" nodeType="withEffect">
                                  <p:stCondLst>
                                    <p:cond delay="0"/>
                                  </p:stCondLst>
                                  <p:childTnLst>
                                    <p:set>
                                      <p:cBhvr override="childStyle">
                                        <p:cTn id="46" dur="500" fill="hold"/>
                                        <p:tgtEl>
                                          <p:spTgt spid="5"/>
                                        </p:tgtEl>
                                        <p:attrNameLst>
                                          <p:attrName>style.textDecorationUnderline</p:attrName>
                                        </p:attrNameLst>
                                      </p:cBhvr>
                                      <p:to>
                                        <p:strVal val="true"/>
                                      </p:to>
                                    </p:set>
                                  </p:childTnLst>
                                </p:cTn>
                              </p:par>
                              <p:par>
                                <p:cTn id="47" presetID="2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9" presetClass="exit" presetSubtype="0" fill="hold" grpId="1" nodeType="withEffect">
                                  <p:stCondLst>
                                    <p:cond delay="0"/>
                                  </p:stCondLst>
                                  <p:childTnLst>
                                    <p:animEffect transition="out" filter="dissolv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6" presetClass="exit" presetSubtype="21" fill="hold" grpId="2" nodeType="withEffect">
                                  <p:stCondLst>
                                    <p:cond delay="0"/>
                                  </p:stCondLst>
                                  <p:childTnLst>
                                    <p:animEffect transition="out" filter="barn(inVertical)">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50" presetClass="exit" presetSubtype="0" accel="100000" fill="hold" grpId="1" nodeType="withEffect">
                                  <p:stCondLst>
                                    <p:cond delay="0"/>
                                  </p:stCondLst>
                                  <p:childTnLst>
                                    <p:anim calcmode="lin" valueType="num">
                                      <p:cBhvr>
                                        <p:cTn id="57" dur="1000"/>
                                        <p:tgtEl>
                                          <p:spTgt spid="18"/>
                                        </p:tgtEl>
                                        <p:attrNameLst>
                                          <p:attrName>ppt_w</p:attrName>
                                        </p:attrNameLst>
                                      </p:cBhvr>
                                      <p:tavLst>
                                        <p:tav tm="0">
                                          <p:val>
                                            <p:strVal val="ppt_w"/>
                                          </p:val>
                                        </p:tav>
                                        <p:tav tm="100000">
                                          <p:val>
                                            <p:strVal val="ppt_w+.3"/>
                                          </p:val>
                                        </p:tav>
                                      </p:tavLst>
                                    </p:anim>
                                    <p:anim calcmode="lin" valueType="num">
                                      <p:cBhvr>
                                        <p:cTn id="58" dur="1000"/>
                                        <p:tgtEl>
                                          <p:spTgt spid="18"/>
                                        </p:tgtEl>
                                        <p:attrNameLst>
                                          <p:attrName>ppt_h</p:attrName>
                                        </p:attrNameLst>
                                      </p:cBhvr>
                                      <p:tavLst>
                                        <p:tav tm="0">
                                          <p:val>
                                            <p:strVal val="ppt_h"/>
                                          </p:val>
                                        </p:tav>
                                        <p:tav tm="100000">
                                          <p:val>
                                            <p:strVal val="ppt_h"/>
                                          </p:val>
                                        </p:tav>
                                      </p:tavLst>
                                    </p:anim>
                                    <p:animEffect transition="out" filter="fade">
                                      <p:cBhvr>
                                        <p:cTn id="59" dur="1000"/>
                                        <p:tgtEl>
                                          <p:spTgt spid="18"/>
                                        </p:tgtEl>
                                      </p:cBhvr>
                                    </p:animEffect>
                                    <p:set>
                                      <p:cBhvr>
                                        <p:cTn id="60" dur="1" fill="hold">
                                          <p:stCondLst>
                                            <p:cond delay="999"/>
                                          </p:stCondLst>
                                        </p:cTn>
                                        <p:tgtEl>
                                          <p:spTgt spid="1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dissolve">
                                      <p:cBhvr>
                                        <p:cTn id="65" dur="500">
                                          <p:stCondLst>
                                            <p:cond delay="0"/>
                                          </p:stCondLst>
                                        </p:cTn>
                                        <p:tgtEl>
                                          <p:spTgt spid="4"/>
                                        </p:tgtEl>
                                      </p:cBhvr>
                                    </p:animEffect>
                                    <p:anim to="" calcmode="lin" valueType="num">
                                      <p:cBhvr>
                                        <p:cTn id="66"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67"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68" presetID="0" presetClass="entr" presetSubtype="0" fill="hold" grpId="0" nodeType="withEffect">
                                  <p:stCondLst>
                                    <p:cond delay="250"/>
                                  </p:stCondLst>
                                  <p:iterate type="lt">
                                    <p:tmPct val="10000"/>
                                  </p:iterate>
                                  <p:childTnLst>
                                    <p:set>
                                      <p:cBhvr>
                                        <p:cTn id="69" dur="1" fill="hold">
                                          <p:stCondLst>
                                            <p:cond delay="0"/>
                                          </p:stCondLst>
                                        </p:cTn>
                                        <p:tgtEl>
                                          <p:spTgt spid="14"/>
                                        </p:tgtEl>
                                        <p:attrNameLst>
                                          <p:attrName>style.visibility</p:attrName>
                                        </p:attrNameLst>
                                      </p:cBhvr>
                                      <p:to>
                                        <p:strVal val="visible"/>
                                      </p:to>
                                    </p:set>
                                    <p:animEffect transition="in" filter="dissolve">
                                      <p:cBhvr>
                                        <p:cTn id="70" dur="500">
                                          <p:stCondLst>
                                            <p:cond delay="0"/>
                                          </p:stCondLst>
                                        </p:cTn>
                                        <p:tgtEl>
                                          <p:spTgt spid="14"/>
                                        </p:tgtEl>
                                      </p:cBhvr>
                                    </p:animEffect>
                                    <p:anim to="" calcmode="lin" valueType="num">
                                      <p:cBhvr>
                                        <p:cTn id="71"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72"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par>
                          <p:cTn id="73" fill="hold">
                            <p:stCondLst>
                              <p:cond delay="1250"/>
                            </p:stCondLst>
                            <p:childTnLst>
                              <p:par>
                                <p:cTn id="74" presetID="26" presetClass="emph" presetSubtype="0" fill="hold" grpId="1" nodeType="afterEffect">
                                  <p:stCondLst>
                                    <p:cond delay="0"/>
                                  </p:stCondLst>
                                  <p:iterate type="lt">
                                    <p:tmPct val="0"/>
                                  </p:iterate>
                                  <p:childTnLst>
                                    <p:animEffect transition="out" filter="fade">
                                      <p:cBhvr>
                                        <p:cTn id="75" dur="500" tmFilter="0, 0; .2, .5; .8, .5; 1, 0"/>
                                        <p:tgtEl>
                                          <p:spTgt spid="14"/>
                                        </p:tgtEl>
                                      </p:cBhvr>
                                    </p:animEffect>
                                    <p:animScale>
                                      <p:cBhvr>
                                        <p:cTn id="76" dur="250" autoRev="1" fill="hold"/>
                                        <p:tgtEl>
                                          <p:spTgt spid="14"/>
                                        </p:tgtEl>
                                      </p:cBhvr>
                                      <p:by x="105000" y="105000"/>
                                    </p:animScale>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1"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250"/>
                                        <p:tgtEl>
                                          <p:spTgt spid="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50"/>
                                        <p:tgtEl>
                                          <p:spTgt spid="10"/>
                                        </p:tgtEl>
                                      </p:cBhvr>
                                    </p:animEffect>
                                  </p:childTnLst>
                                </p:cTn>
                              </p:par>
                              <p:par>
                                <p:cTn id="85" presetID="6" presetClass="emph" presetSubtype="0" fill="hold" grpId="3" nodeType="withEffect">
                                  <p:stCondLst>
                                    <p:cond delay="0"/>
                                  </p:stCondLst>
                                  <p:childTnLst>
                                    <p:animScale>
                                      <p:cBhvr>
                                        <p:cTn id="86" dur="2000" fill="hold"/>
                                        <p:tgtEl>
                                          <p:spTgt spid="8"/>
                                        </p:tgtEl>
                                      </p:cBhvr>
                                      <p:by x="90500" y="90500"/>
                                    </p:animScale>
                                  </p:childTnLst>
                                </p:cTn>
                              </p:par>
                              <p:par>
                                <p:cTn id="87" presetID="6" presetClass="emph" presetSubtype="0" fill="hold" grpId="2" nodeType="withEffect">
                                  <p:stCondLst>
                                    <p:cond delay="0"/>
                                  </p:stCondLst>
                                  <p:childTnLst>
                                    <p:animScale>
                                      <p:cBhvr>
                                        <p:cTn id="88" dur="2000" fill="hold"/>
                                        <p:tgtEl>
                                          <p:spTgt spid="10"/>
                                        </p:tgtEl>
                                      </p:cBhvr>
                                      <p:by x="150000" y="150000"/>
                                    </p:animScale>
                                  </p:childTnLst>
                                </p:cTn>
                              </p:par>
                              <p:par>
                                <p:cTn id="89" presetID="0" presetClass="path" presetSubtype="0" accel="50000" decel="50000" fill="hold" grpId="2" nodeType="withEffect">
                                  <p:stCondLst>
                                    <p:cond delay="0"/>
                                  </p:stCondLst>
                                  <p:childTnLst>
                                    <p:animMotion origin="layout" path="M -3.05556E-6 2.22222E-6 C 0.00087 0.01227 0.00243 0.02546 0.0099 0.03634 C 0.01684 0.04699 0.02795 0.05671 0.04375 0.06481 C 0.05955 0.07291 0.07466 0.0794 0.10348 0.08518 C 0.13247 0.09097 0.16181 0.09768 0.21719 0.10023 C 0.2724 0.10278 0.34723 0.10509 0.42848 0.10416 " pathEditMode="relative" rAng="0" ptsTypes="AAAAAA">
                                      <p:cBhvr>
                                        <p:cTn id="90" dur="2000" fill="hold"/>
                                        <p:tgtEl>
                                          <p:spTgt spid="8"/>
                                        </p:tgtEl>
                                        <p:attrNameLst>
                                          <p:attrName>ppt_x</p:attrName>
                                          <p:attrName>ppt_y</p:attrName>
                                        </p:attrNameLst>
                                      </p:cBhvr>
                                      <p:rCtr x="21424" y="5208"/>
                                    </p:animMotion>
                                  </p:childTnLst>
                                </p:cTn>
                              </p:par>
                              <p:par>
                                <p:cTn id="91" presetID="0" presetClass="path" presetSubtype="0" accel="50000" decel="50000" fill="hold" grpId="1" nodeType="withEffect">
                                  <p:stCondLst>
                                    <p:cond delay="0"/>
                                  </p:stCondLst>
                                  <p:childTnLst>
                                    <p:animMotion origin="layout" path="M -3.05556E-6 -1.87789E-6 C 0.01545 0.00139 0.03108 0.00301 0.04566 -0.00347 C 0.06025 -0.00994 0.07917 -0.02243 0.08733 -0.03885 C 0.09549 -0.05527 0.09375 -0.03839 0.09497 -0.10129 C 0.09618 -0.1642 0.09549 -0.32493 0.09497 -0.41651 C 0.09445 -0.50809 0.09254 -0.58834 0.09202 -0.65102 C 0.0915 -0.71346 0.09202 -0.76318 0.09202 -0.79278 " pathEditMode="relative" rAng="0" ptsTypes="aaaaaaa">
                                      <p:cBhvr>
                                        <p:cTn id="92" dur="2000" fill="hold"/>
                                        <p:tgtEl>
                                          <p:spTgt spid="10"/>
                                        </p:tgtEl>
                                        <p:attrNameLst>
                                          <p:attrName>ppt_x</p:attrName>
                                          <p:attrName>ppt_y</p:attrName>
                                        </p:attrNameLst>
                                      </p:cBhvr>
                                      <p:rCtr x="4809" y="-39500"/>
                                    </p:animMotion>
                                  </p:childTnLst>
                                </p:cTn>
                              </p:par>
                              <p:par>
                                <p:cTn id="93" presetID="0" presetClass="exit" presetSubtype="0" fill="hold" grpId="1" nodeType="withEffect">
                                  <p:stCondLst>
                                    <p:cond delay="0"/>
                                  </p:stCondLst>
                                  <p:childTnLst>
                                    <p:set>
                                      <p:cBhvr>
                                        <p:cTn id="94" dur="1" fill="hold">
                                          <p:stCondLst>
                                            <p:cond delay="999"/>
                                          </p:stCondLst>
                                        </p:cTn>
                                        <p:tgtEl>
                                          <p:spTgt spid="11"/>
                                        </p:tgtEl>
                                        <p:attrNameLst>
                                          <p:attrName>style.visibility</p:attrName>
                                        </p:attrNameLst>
                                      </p:cBhvr>
                                      <p:to>
                                        <p:strVal val="hidden"/>
                                      </p:to>
                                    </p:set>
                                    <p:animEffect transition="out" filter="dissolve">
                                      <p:cBhvr>
                                        <p:cTn id="95" dur="1000">
                                          <p:stCondLst>
                                            <p:cond delay="0"/>
                                          </p:stCondLst>
                                        </p:cTn>
                                        <p:tgtEl>
                                          <p:spTgt spid="11"/>
                                        </p:tgtEl>
                                      </p:cBhvr>
                                    </p:animEffect>
                                    <p:anim to="" calcmode="lin" valueType="num">
                                      <p:cBhvr>
                                        <p:cTn id="96" dur="1000" fill="hold">
                                          <p:stCondLst>
                                            <p:cond delay="0"/>
                                          </p:stCondLst>
                                        </p:cTn>
                                        <p:tgtEl>
                                          <p:spTgt spid="11"/>
                                        </p:tgtEl>
                                        <p:attrNameLst>
                                          <p:attrName>ppt_w</p:attrName>
                                        </p:attrNameLst>
                                      </p:cBhvr>
                                      <p:tavLst>
                                        <p:tav tm="0">
                                          <p:val>
                                            <p:strVal val="#ppt_w"/>
                                          </p:val>
                                        </p:tav>
                                        <p:tav tm="100000">
                                          <p:val>
                                            <p:strVal val="#ppt_w*4"/>
                                          </p:val>
                                        </p:tav>
                                      </p:tavLst>
                                    </p:anim>
                                    <p:anim to="" calcmode="lin" valueType="num">
                                      <p:cBhvr>
                                        <p:cTn id="97" dur="1000" fill="hold">
                                          <p:stCondLst>
                                            <p:cond delay="0"/>
                                          </p:stCondLst>
                                        </p:cTn>
                                        <p:tgtEl>
                                          <p:spTgt spid="11"/>
                                        </p:tgtEl>
                                        <p:attrNameLst>
                                          <p:attrName>ppt_h</p:attrName>
                                        </p:attrNameLst>
                                      </p:cBhvr>
                                      <p:tavLst>
                                        <p:tav tm="0">
                                          <p:val>
                                            <p:strVal val="#ppt_h"/>
                                          </p:val>
                                        </p:tav>
                                        <p:tav tm="100000">
                                          <p:val>
                                            <p:strVal val="#ppt_h*4"/>
                                          </p:val>
                                        </p:tav>
                                      </p:tavLst>
                                    </p:anim>
                                  </p:childTnLst>
                                </p:cTn>
                              </p:par>
                              <p:par>
                                <p:cTn id="98" presetID="10" presetClass="exit" presetSubtype="0" fill="hold" grpId="1" nodeType="withEffect">
                                  <p:stCondLst>
                                    <p:cond delay="0"/>
                                  </p:stCondLst>
                                  <p:childTnLst>
                                    <p:animEffect transition="out" filter="fade">
                                      <p:cBhvr>
                                        <p:cTn id="99" dur="500"/>
                                        <p:tgtEl>
                                          <p:spTgt spid="3074"/>
                                        </p:tgtEl>
                                      </p:cBhvr>
                                    </p:animEffect>
                                    <p:set>
                                      <p:cBhvr>
                                        <p:cTn id="100" dur="1" fill="hold">
                                          <p:stCondLst>
                                            <p:cond delay="499"/>
                                          </p:stCondLst>
                                        </p:cTn>
                                        <p:tgtEl>
                                          <p:spTgt spid="3074"/>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3"/>
                                        </p:tgtEl>
                                      </p:cBhvr>
                                    </p:animEffect>
                                    <p:set>
                                      <p:cBhvr>
                                        <p:cTn id="106" dur="1" fill="hold">
                                          <p:stCondLst>
                                            <p:cond delay="499"/>
                                          </p:stCondLst>
                                        </p:cTn>
                                        <p:tgtEl>
                                          <p:spTgt spid="13"/>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10" presetClass="exit" presetSubtype="0" fill="hold" grpId="2" nodeType="withEffect">
                                  <p:stCondLst>
                                    <p:cond delay="0"/>
                                  </p:stCondLst>
                                  <p:iterate type="lt">
                                    <p:tmPct val="0"/>
                                  </p:iterate>
                                  <p:childTnLst>
                                    <p:animEffect transition="out" filter="fade">
                                      <p:cBhvr>
                                        <p:cTn id="111" dur="500"/>
                                        <p:tgtEl>
                                          <p:spTgt spid="14"/>
                                        </p:tgtEl>
                                      </p:cBhvr>
                                    </p:animEffect>
                                    <p:set>
                                      <p:cBhvr>
                                        <p:cTn id="112" dur="1" fill="hold">
                                          <p:stCondLst>
                                            <p:cond delay="499"/>
                                          </p:stCondLst>
                                        </p:cTn>
                                        <p:tgtEl>
                                          <p:spTgt spid="14"/>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250"/>
                                        <p:tgtEl>
                                          <p:spTgt spid="15"/>
                                        </p:tgtEl>
                                      </p:cBhvr>
                                    </p:animEffect>
                                  </p:childTnLst>
                                </p:cTn>
                              </p:par>
                              <p:par>
                                <p:cTn id="116" presetID="6" presetClass="emph" presetSubtype="0" fill="hold" grpId="2" nodeType="withEffect">
                                  <p:stCondLst>
                                    <p:cond delay="750"/>
                                  </p:stCondLst>
                                  <p:childTnLst>
                                    <p:animScale>
                                      <p:cBhvr>
                                        <p:cTn id="117" dur="1500" fill="hold"/>
                                        <p:tgtEl>
                                          <p:spTgt spid="15"/>
                                        </p:tgtEl>
                                      </p:cBhvr>
                                      <p:by x="90500" y="90500"/>
                                    </p:animScale>
                                  </p:childTnLst>
                                </p:cTn>
                              </p:par>
                              <p:par>
                                <p:cTn id="118" presetID="42" presetClass="path" presetSubtype="0" accel="50000" decel="50000" fill="hold" grpId="3" nodeType="withEffect">
                                  <p:stCondLst>
                                    <p:cond delay="750"/>
                                  </p:stCondLst>
                                  <p:childTnLst>
                                    <p:animMotion origin="layout" path="M -3.88889E-6 1.85185E-6 L 0.54028 -0.4206 " pathEditMode="relative" rAng="0" ptsTypes="AA">
                                      <p:cBhvr>
                                        <p:cTn id="119" dur="1500" fill="hold"/>
                                        <p:tgtEl>
                                          <p:spTgt spid="15"/>
                                        </p:tgtEl>
                                        <p:attrNameLst>
                                          <p:attrName>ppt_x</p:attrName>
                                          <p:attrName>ppt_y</p:attrName>
                                        </p:attrNameLst>
                                      </p:cBhvr>
                                      <p:rCtr x="27014" y="-2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5" grpId="0"/>
      <p:bldP spid="5" grpId="1"/>
      <p:bldP spid="5" grpId="2"/>
      <p:bldP spid="3074" grpId="0"/>
      <p:bldP spid="3074" grpId="1"/>
      <p:bldP spid="3074" grpId="2"/>
      <p:bldP spid="4" grpId="0"/>
      <p:bldP spid="4" grpId="1"/>
      <p:bldP spid="6" grpId="1"/>
      <p:bldP spid="7" grpId="1"/>
      <p:bldP spid="8" grpId="1"/>
      <p:bldP spid="8" grpId="2"/>
      <p:bldP spid="8" grpId="3"/>
      <p:bldP spid="10" grpId="0"/>
      <p:bldP spid="10" grpId="1"/>
      <p:bldP spid="10" grpId="2"/>
      <p:bldP spid="12" grpId="0"/>
      <p:bldP spid="12" grpId="1"/>
      <p:bldP spid="13" grpId="0"/>
      <p:bldP spid="13" grpId="1"/>
      <p:bldP spid="14" grpId="0"/>
      <p:bldP spid="14" grpId="1"/>
      <p:bldP spid="14" grpId="2"/>
      <p:bldP spid="15" grpId="0"/>
      <p:bldP spid="15" grpId="2"/>
      <p:bldP spid="15" grpId="3"/>
      <p:bldP spid="18" grpId="0"/>
      <p:bldP spid="18"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540" r="7568" b="12222"/>
          <a:stretch/>
        </p:blipFill>
        <p:spPr>
          <a:xfrm>
            <a:off x="-30480" y="0"/>
            <a:ext cx="9235440" cy="6888480"/>
          </a:xfrm>
          <a:prstGeom prst="rect">
            <a:avLst/>
          </a:prstGeom>
        </p:spPr>
      </p:pic>
      <p:sp>
        <p:nvSpPr>
          <p:cNvPr id="9" name="Title 1"/>
          <p:cNvSpPr txBox="1">
            <a:spLocks/>
          </p:cNvSpPr>
          <p:nvPr/>
        </p:nvSpPr>
        <p:spPr>
          <a:xfrm>
            <a:off x="2270687" y="5131346"/>
            <a:ext cx="416688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1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who has faith</a:t>
            </a:r>
          </a:p>
        </p:txBody>
      </p:sp>
      <p:sp>
        <p:nvSpPr>
          <p:cNvPr id="3074" name="Rectangle 2"/>
          <p:cNvSpPr>
            <a:spLocks noGrp="1" noChangeArrowheads="1"/>
          </p:cNvSpPr>
          <p:nvPr>
            <p:ph type="title"/>
          </p:nvPr>
        </p:nvSpPr>
        <p:spPr>
          <a:xfrm>
            <a:off x="304800" y="304800"/>
            <a:ext cx="8610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whom God set forth as a propitiation by His blood, through faith, to demonstrate His righteousness, because in His forbearance God              had passed over the sins that were previously committed, to demonstrate at the present time His righteousness, that He might be just and the justifier of the one who has faith in Jesus.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Romans 3:25-26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8" name="Rectangle 2"/>
          <p:cNvSpPr txBox="1">
            <a:spLocks noChangeArrowheads="1"/>
          </p:cNvSpPr>
          <p:nvPr/>
        </p:nvSpPr>
        <p:spPr bwMode="auto">
          <a:xfrm>
            <a:off x="4070486" y="2546429"/>
            <a:ext cx="2017798" cy="108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6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7396231" y="927832"/>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3175"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4957783" y="5233527"/>
            <a:ext cx="1600200" cy="69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p:cNvSpPr txBox="1">
            <a:spLocks noChangeArrowheads="1"/>
          </p:cNvSpPr>
          <p:nvPr/>
        </p:nvSpPr>
        <p:spPr bwMode="auto">
          <a:xfrm>
            <a:off x="6598696" y="5200844"/>
            <a:ext cx="16773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Jesus</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1" name="Title 1"/>
          <p:cNvSpPr txBox="1">
            <a:spLocks/>
          </p:cNvSpPr>
          <p:nvPr/>
        </p:nvSpPr>
        <p:spPr>
          <a:xfrm>
            <a:off x="2756443" y="890609"/>
            <a:ext cx="3181213" cy="838200"/>
          </a:xfrm>
          <a:prstGeom prst="rect">
            <a:avLst/>
          </a:prstGeom>
        </p:spPr>
        <p:txBody>
          <a:bodyPr vert="horz" lIns="91440" tIns="45720" rIns="91440" bIns="45720" rtlCol="0" anchor="ctr">
            <a:normAutofit/>
            <a:scene3d>
              <a:camera prst="orthographicFront"/>
              <a:lightRig rig="flat" dir="t"/>
            </a:scene3d>
            <a:sp3d extrusionH="57150" prstMaterial="metal">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3175" cmpd="sng">
                  <a:solidFill>
                    <a:srgbClr val="990033"/>
                  </a:solidFill>
                  <a:prstDash val="solid"/>
                  <a:miter lim="800000"/>
                </a:ln>
                <a:solidFill>
                  <a:srgbClr val="C00000"/>
                </a:solidFill>
                <a:effectLst>
                  <a:glow rad="38100">
                    <a:srgbClr val="9966FF"/>
                  </a:glow>
                  <a:outerShdw blurRad="50800" algn="tl" rotWithShape="0">
                    <a:srgbClr val="000000"/>
                  </a:outerShdw>
                </a:effectLst>
                <a:latin typeface="Calibri" panose="020F0502020204030204" pitchFamily="34" charset="0"/>
              </a:rPr>
              <a:t>by His blood</a:t>
            </a:r>
          </a:p>
        </p:txBody>
      </p:sp>
      <p:sp>
        <p:nvSpPr>
          <p:cNvPr id="13" name="Rectangle 2">
            <a:extLst>
              <a:ext uri="{FF2B5EF4-FFF2-40B4-BE49-F238E27FC236}">
                <a16:creationId xmlns:a16="http://schemas.microsoft.com/office/drawing/2014/main" id="{ED47EE28-64AB-4439-8E91-054A8E8885CB}"/>
              </a:ext>
            </a:extLst>
          </p:cNvPr>
          <p:cNvSpPr txBox="1">
            <a:spLocks noChangeArrowheads="1"/>
          </p:cNvSpPr>
          <p:nvPr/>
        </p:nvSpPr>
        <p:spPr bwMode="auto">
          <a:xfrm>
            <a:off x="2316591" y="5199502"/>
            <a:ext cx="4091353" cy="76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one who has faith</a:t>
            </a:r>
            <a:endParaRPr kumimoji="0" lang="en-US" altLang="en-US" sz="40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9">
            <a:extLst>
              <a:ext uri="{FF2B5EF4-FFF2-40B4-BE49-F238E27FC236}">
                <a16:creationId xmlns:a16="http://schemas.microsoft.com/office/drawing/2014/main" id="{505612D8-D45B-4532-BC2E-0697772FBDD9}"/>
              </a:ext>
            </a:extLst>
          </p:cNvPr>
          <p:cNvSpPr>
            <a:spLocks noChangeArrowheads="1"/>
          </p:cNvSpPr>
          <p:nvPr/>
        </p:nvSpPr>
        <p:spPr bwMode="auto">
          <a:xfrm>
            <a:off x="6678976" y="5273977"/>
            <a:ext cx="1514563" cy="62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Jesus</a:t>
            </a:r>
            <a:endParaRPr kumimoji="0" lang="en-US" sz="40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5" name="Rectangle 4"/>
          <p:cNvSpPr>
            <a:spLocks noChangeArrowheads="1"/>
          </p:cNvSpPr>
          <p:nvPr/>
        </p:nvSpPr>
        <p:spPr bwMode="auto">
          <a:xfrm>
            <a:off x="6166654" y="5101421"/>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5" name="Rectangle 2">
            <a:extLst>
              <a:ext uri="{FF2B5EF4-FFF2-40B4-BE49-F238E27FC236}">
                <a16:creationId xmlns:a16="http://schemas.microsoft.com/office/drawing/2014/main" id="{77416D38-EE37-4469-8731-3D83E64C0BCF}"/>
              </a:ext>
            </a:extLst>
          </p:cNvPr>
          <p:cNvSpPr txBox="1">
            <a:spLocks noChangeArrowheads="1"/>
          </p:cNvSpPr>
          <p:nvPr/>
        </p:nvSpPr>
        <p:spPr bwMode="auto">
          <a:xfrm>
            <a:off x="5591174" y="927100"/>
            <a:ext cx="23153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through</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6" name="Title 1">
            <a:extLst>
              <a:ext uri="{FF2B5EF4-FFF2-40B4-BE49-F238E27FC236}">
                <a16:creationId xmlns:a16="http://schemas.microsoft.com/office/drawing/2014/main" id="{204A8410-A6BB-4857-9C5A-43F9DE66C034}"/>
              </a:ext>
            </a:extLst>
          </p:cNvPr>
          <p:cNvSpPr txBox="1">
            <a:spLocks/>
          </p:cNvSpPr>
          <p:nvPr/>
        </p:nvSpPr>
        <p:spPr>
          <a:xfrm>
            <a:off x="1322174" y="2991364"/>
            <a:ext cx="4707924" cy="938084"/>
          </a:xfrm>
          <a:prstGeom prst="rect">
            <a:avLst/>
          </a:prstGeom>
        </p:spPr>
        <p:txBody>
          <a:bodyPr vert="horz" lIns="91440" tIns="45720" rIns="91440" bIns="45720" rtlCol="0" anchor="ctr">
            <a:noAutofit/>
            <a:scene3d>
              <a:camera prst="orthographicFront"/>
              <a:lightRig rig="flat" dir="t"/>
            </a:scene3d>
            <a:sp3d extrusionH="57150" prstMaterial="metal">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n w="3175" cmpd="sng">
                  <a:solidFill>
                    <a:srgbClr val="990033"/>
                  </a:solidFill>
                  <a:prstDash val="solid"/>
                  <a:miter lim="800000"/>
                </a:ln>
                <a:solidFill>
                  <a:srgbClr val="9E0000"/>
                </a:solidFill>
                <a:effectLst>
                  <a:glow rad="38100">
                    <a:srgbClr val="660066"/>
                  </a:glow>
                  <a:outerShdw blurRad="50800" algn="tl" rotWithShape="0">
                    <a:srgbClr val="000000"/>
                  </a:outerShdw>
                </a:effectLst>
                <a:latin typeface="Calibri" panose="020F0502020204030204" pitchFamily="34" charset="0"/>
              </a:rPr>
              <a:t>Forgiveness</a:t>
            </a:r>
          </a:p>
        </p:txBody>
      </p:sp>
    </p:spTree>
    <p:extLst>
      <p:ext uri="{BB962C8B-B14F-4D97-AF65-F5344CB8AC3E}">
        <p14:creationId xmlns:p14="http://schemas.microsoft.com/office/powerpoint/2010/main" val="321082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00017 0.00023 L -0.0283 -0.33811 " pathEditMode="relative" rAng="0" ptsTypes="AA">
                                      <p:cBhvr>
                                        <p:cTn id="10" dur="1000" spd="-100000" fill="hold"/>
                                        <p:tgtEl>
                                          <p:spTgt spid="3074"/>
                                        </p:tgtEl>
                                        <p:attrNameLst>
                                          <p:attrName>ppt_x</p:attrName>
                                          <p:attrName>ppt_y</p:attrName>
                                        </p:attrNameLst>
                                      </p:cBhvr>
                                      <p:rCtr x="-1424" y="-16929"/>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250"/>
                                        <p:tgtEl>
                                          <p:spTgt spid="10"/>
                                        </p:tgtEl>
                                      </p:cBhvr>
                                    </p:animEffect>
                                    <p:set>
                                      <p:cBhvr>
                                        <p:cTn id="14" dur="1" fill="hold">
                                          <p:stCondLst>
                                            <p:cond delay="249"/>
                                          </p:stCondLst>
                                        </p:cTn>
                                        <p:tgtEl>
                                          <p:spTgt spid="10"/>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50"/>
                                        <p:tgtEl>
                                          <p:spTgt spid="15"/>
                                        </p:tgtEl>
                                      </p:cBhvr>
                                    </p:animEffect>
                                    <p:set>
                                      <p:cBhvr>
                                        <p:cTn id="17" dur="1" fill="hold">
                                          <p:stCondLst>
                                            <p:cond delay="24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600"/>
                                        <p:tgtEl>
                                          <p:spTgt spid="9"/>
                                        </p:tgtEl>
                                      </p:cBhvr>
                                    </p:animEffect>
                                  </p:childTnLst>
                                </p:cTn>
                              </p:par>
                              <p:par>
                                <p:cTn id="23" presetID="18" presetClass="emph" presetSubtype="0" fill="hold" grpId="1" nodeType="withEffect">
                                  <p:stCondLst>
                                    <p:cond delay="0"/>
                                  </p:stCondLst>
                                  <p:childTnLst>
                                    <p:set>
                                      <p:cBhvr override="childStyle">
                                        <p:cTn id="24" dur="600" fill="hold"/>
                                        <p:tgtEl>
                                          <p:spTgt spid="9"/>
                                        </p:tgtEl>
                                        <p:attrNameLst>
                                          <p:attrName>style.textDecorationUnderline</p:attrName>
                                        </p:attrNameLst>
                                      </p:cBhvr>
                                      <p:to>
                                        <p:strVal val="true"/>
                                      </p:to>
                                    </p:se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600"/>
                                        <p:tgtEl>
                                          <p:spTgt spid="13"/>
                                        </p:tgtEl>
                                      </p:cBhvr>
                                    </p:animEffect>
                                  </p:childTnLst>
                                </p:cTn>
                              </p:par>
                              <p:par>
                                <p:cTn id="28" presetID="0" presetClass="entr" presetSubtype="0" fill="hold" grpId="0" nodeType="with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stCondLst>
                                            <p:cond delay="0"/>
                                          </p:stCondLst>
                                        </p:cTn>
                                        <p:tgtEl>
                                          <p:spTgt spid="5"/>
                                        </p:tgtEl>
                                      </p:cBhvr>
                                    </p:animEffect>
                                    <p:anim to="" calcmode="lin" valueType="num">
                                      <p:cBhvr>
                                        <p:cTn id="31"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2"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33" presetID="0" presetClass="entr" presetSubtype="0" fill="hold" grpId="0" nodeType="withEffect">
                                  <p:stCondLst>
                                    <p:cond delay="850"/>
                                  </p:stCondLst>
                                  <p:iterate type="lt">
                                    <p:tmPct val="10000"/>
                                  </p:iterate>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stCondLst>
                                            <p:cond delay="0"/>
                                          </p:stCondLst>
                                        </p:cTn>
                                        <p:tgtEl>
                                          <p:spTgt spid="14"/>
                                        </p:tgtEl>
                                      </p:cBhvr>
                                    </p:animEffect>
                                    <p:anim to="" calcmode="lin" valueType="num">
                                      <p:cBhvr>
                                        <p:cTn id="36"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37"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par>
                          <p:cTn id="38" fill="hold">
                            <p:stCondLst>
                              <p:cond delay="1550"/>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14"/>
                                        </p:tgtEl>
                                      </p:cBhvr>
                                    </p:animEffect>
                                    <p:animScale>
                                      <p:cBhvr>
                                        <p:cTn id="41" dur="250" autoRev="1" fill="hold"/>
                                        <p:tgtEl>
                                          <p:spTgt spid="14"/>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17" presetClass="entr" presetSubtype="10" fill="hold" grpId="3"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fltVal val="0"/>
                                          </p:val>
                                        </p:tav>
                                        <p:tav tm="100000">
                                          <p:val>
                                            <p:strVal val="#ppt_w"/>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childTnLst>
                                </p:cTn>
                              </p:par>
                              <p:par>
                                <p:cTn id="58" presetID="42" presetClass="path" presetSubtype="0" accel="50000" decel="50000" fill="hold" grpId="4" nodeType="withEffect">
                                  <p:stCondLst>
                                    <p:cond delay="0"/>
                                  </p:stCondLst>
                                  <p:childTnLst>
                                    <p:animMotion origin="layout" path="M 2.77778E-7 1.85185E-6 L 0.07917 -0.31528 " pathEditMode="relative" rAng="0" ptsTypes="AA">
                                      <p:cBhvr>
                                        <p:cTn id="59" dur="1000" spd="-100000" fill="hold"/>
                                        <p:tgtEl>
                                          <p:spTgt spid="16"/>
                                        </p:tgtEl>
                                        <p:attrNameLst>
                                          <p:attrName>ppt_x</p:attrName>
                                          <p:attrName>ppt_y</p:attrName>
                                        </p:attrNameLst>
                                      </p:cBhvr>
                                      <p:rCtr x="3958" y="-15764"/>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250"/>
                                        <p:tgtEl>
                                          <p:spTgt spid="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250"/>
                                        <p:tgtEl>
                                          <p:spTgt spid="7"/>
                                        </p:tgtEl>
                                      </p:cBhvr>
                                    </p:animEffect>
                                  </p:childTnLst>
                                </p:cTn>
                              </p:par>
                              <p:par>
                                <p:cTn id="68" presetID="6" presetClass="emph" presetSubtype="0" fill="hold" grpId="1" nodeType="withEffect">
                                  <p:stCondLst>
                                    <p:cond delay="0"/>
                                  </p:stCondLst>
                                  <p:childTnLst>
                                    <p:animScale>
                                      <p:cBhvr>
                                        <p:cTn id="69" dur="2000" fill="hold"/>
                                        <p:tgtEl>
                                          <p:spTgt spid="6"/>
                                        </p:tgtEl>
                                      </p:cBhvr>
                                      <p:by x="150000" y="150000"/>
                                    </p:animScale>
                                  </p:childTnLst>
                                </p:cTn>
                              </p:par>
                              <p:par>
                                <p:cTn id="70" presetID="6" presetClass="emph" presetSubtype="0" fill="hold" grpId="1" nodeType="withEffect">
                                  <p:stCondLst>
                                    <p:cond delay="0"/>
                                  </p:stCondLst>
                                  <p:childTnLst>
                                    <p:animScale>
                                      <p:cBhvr>
                                        <p:cTn id="71" dur="2000" fill="hold"/>
                                        <p:tgtEl>
                                          <p:spTgt spid="7"/>
                                        </p:tgtEl>
                                      </p:cBhvr>
                                      <p:by x="150000" y="150000"/>
                                    </p:animScale>
                                  </p:childTnLst>
                                </p:cTn>
                              </p:par>
                              <p:par>
                                <p:cTn id="72" presetID="0" presetClass="path" presetSubtype="0" accel="50000" decel="50000" fill="hold" grpId="2" nodeType="withEffect">
                                  <p:stCondLst>
                                    <p:cond delay="0"/>
                                  </p:stCondLst>
                                  <p:childTnLst>
                                    <p:animMotion origin="layout" path="M 2.5E-6 -0.0007 C -0.0408 -0.00787 -0.18212 -0.01597 -0.24358 -0.04653 C -0.30504 -0.07732 -0.3408 -0.12523 -0.36893 -0.18403 C -0.39705 -0.24283 -0.41268 -0.33287 -0.41198 -0.40023 C -0.41129 -0.4669 -0.39341 -0.54398 -0.36511 -0.58704 C -0.33681 -0.62986 -0.28038 -0.65209 -0.24236 -0.65764 C -0.20434 -0.6632 -0.16354 -0.64537 -0.13733 -0.62084 C -0.11111 -0.59607 -0.09549 -0.55255 -0.08542 -0.50949 C -0.07552 -0.46644 -0.07483 -0.3919 -0.07431 -0.36158 " pathEditMode="relative" rAng="0" ptsTypes="AAAAAAAAA">
                                      <p:cBhvr>
                                        <p:cTn id="73" dur="2000" fill="hold"/>
                                        <p:tgtEl>
                                          <p:spTgt spid="7"/>
                                        </p:tgtEl>
                                        <p:attrNameLst>
                                          <p:attrName>ppt_x</p:attrName>
                                          <p:attrName>ppt_y</p:attrName>
                                        </p:attrNameLst>
                                      </p:cBhvr>
                                      <p:rCtr x="-20608" y="-32894"/>
                                    </p:animMotion>
                                  </p:childTnLst>
                                </p:cTn>
                              </p:par>
                              <p:par>
                                <p:cTn id="74" presetID="0" presetClass="path" presetSubtype="0" accel="50000" decel="50000" fill="hold" grpId="2" nodeType="withEffect">
                                  <p:stCondLst>
                                    <p:cond delay="0"/>
                                  </p:stCondLst>
                                  <p:childTnLst>
                                    <p:animMotion origin="layout" path="M -4.16667E-6 -7.40741E-7 C -0.00069 0.02431 -0.00086 0.04861 -0.00121 0.08935 C -0.00225 0.12986 -0.00086 0.18727 -0.00503 0.24445 C -0.00954 0.30162 -0.01649 0.37755 -0.02777 0.43148 C -0.03941 0.48542 -0.05347 0.53403 -0.07482 0.56829 C -0.09618 0.60255 -0.12882 0.62431 -0.1559 0.63727 C -0.18298 0.65023 -0.20729 0.65579 -0.2368 0.6456 C -0.26632 0.63542 -0.31336 0.61389 -0.33316 0.57662 C -0.35295 0.53935 -0.35503 0.47384 -0.3559 0.42153 C -0.35677 0.36945 -0.35 0.31343 -0.34079 0.26042 " pathEditMode="relative" rAng="0" ptsTypes="AAAAAAAAAA">
                                      <p:cBhvr>
                                        <p:cTn id="75" dur="2000" fill="hold"/>
                                        <p:tgtEl>
                                          <p:spTgt spid="6"/>
                                        </p:tgtEl>
                                        <p:attrNameLst>
                                          <p:attrName>ppt_x</p:attrName>
                                          <p:attrName>ppt_y</p:attrName>
                                        </p:attrNameLst>
                                      </p:cBhvr>
                                      <p:rCtr x="-17795" y="32546"/>
                                    </p:animMotion>
                                  </p:childTnLst>
                                </p:cTn>
                              </p:par>
                              <p:par>
                                <p:cTn id="76" presetID="10" presetClass="exit" presetSubtype="0" fill="hold" grpId="1" nodeType="withEffect">
                                  <p:stCondLst>
                                    <p:cond delay="0"/>
                                  </p:stCondLst>
                                  <p:childTnLst>
                                    <p:animEffect transition="out" filter="fade">
                                      <p:cBhvr>
                                        <p:cTn id="77" dur="1250"/>
                                        <p:tgtEl>
                                          <p:spTgt spid="11"/>
                                        </p:tgtEl>
                                      </p:cBhvr>
                                    </p:animEffect>
                                    <p:set>
                                      <p:cBhvr>
                                        <p:cTn id="78" dur="1" fill="hold">
                                          <p:stCondLst>
                                            <p:cond delay="1249"/>
                                          </p:stCondLst>
                                        </p:cTn>
                                        <p:tgtEl>
                                          <p:spTgt spid="11"/>
                                        </p:tgtEl>
                                        <p:attrNameLst>
                                          <p:attrName>style.visibility</p:attrName>
                                        </p:attrNameLst>
                                      </p:cBhvr>
                                      <p:to>
                                        <p:strVal val="hidden"/>
                                      </p:to>
                                    </p:set>
                                  </p:childTnLst>
                                </p:cTn>
                              </p:par>
                              <p:par>
                                <p:cTn id="79" presetID="23" presetClass="exit" presetSubtype="16" fill="hold" grpId="2" nodeType="withEffect">
                                  <p:stCondLst>
                                    <p:cond delay="0"/>
                                  </p:stCondLst>
                                  <p:childTnLst>
                                    <p:anim calcmode="lin" valueType="num">
                                      <p:cBhvr>
                                        <p:cTn id="80" dur="1250"/>
                                        <p:tgtEl>
                                          <p:spTgt spid="11"/>
                                        </p:tgtEl>
                                        <p:attrNameLst>
                                          <p:attrName>ppt_w</p:attrName>
                                        </p:attrNameLst>
                                      </p:cBhvr>
                                      <p:tavLst>
                                        <p:tav tm="0">
                                          <p:val>
                                            <p:strVal val="ppt_w"/>
                                          </p:val>
                                        </p:tav>
                                        <p:tav tm="100000">
                                          <p:val>
                                            <p:strVal val="4*ppt_w"/>
                                          </p:val>
                                        </p:tav>
                                      </p:tavLst>
                                    </p:anim>
                                    <p:anim calcmode="lin" valueType="num">
                                      <p:cBhvr>
                                        <p:cTn id="81" dur="1250"/>
                                        <p:tgtEl>
                                          <p:spTgt spid="11"/>
                                        </p:tgtEl>
                                        <p:attrNameLst>
                                          <p:attrName>ppt_h</p:attrName>
                                        </p:attrNameLst>
                                      </p:cBhvr>
                                      <p:tavLst>
                                        <p:tav tm="0">
                                          <p:val>
                                            <p:strVal val="ppt_h"/>
                                          </p:val>
                                        </p:tav>
                                        <p:tav tm="100000">
                                          <p:val>
                                            <p:strVal val="4*ppt_h"/>
                                          </p:val>
                                        </p:tav>
                                      </p:tavLst>
                                    </p:anim>
                                    <p:set>
                                      <p:cBhvr>
                                        <p:cTn id="82" dur="1" fill="hold">
                                          <p:stCondLst>
                                            <p:cond delay="1249"/>
                                          </p:stCondLst>
                                        </p:cTn>
                                        <p:tgtEl>
                                          <p:spTgt spid="11"/>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1250"/>
                                        <p:tgtEl>
                                          <p:spTgt spid="16"/>
                                        </p:tgtEl>
                                      </p:cBhvr>
                                    </p:animEffect>
                                    <p:set>
                                      <p:cBhvr>
                                        <p:cTn id="85" dur="1" fill="hold">
                                          <p:stCondLst>
                                            <p:cond delay="1249"/>
                                          </p:stCondLst>
                                        </p:cTn>
                                        <p:tgtEl>
                                          <p:spTgt spid="16"/>
                                        </p:tgtEl>
                                        <p:attrNameLst>
                                          <p:attrName>style.visibility</p:attrName>
                                        </p:attrNameLst>
                                      </p:cBhvr>
                                      <p:to>
                                        <p:strVal val="hidden"/>
                                      </p:to>
                                    </p:set>
                                  </p:childTnLst>
                                </p:cTn>
                              </p:par>
                              <p:par>
                                <p:cTn id="86" presetID="23" presetClass="exit" presetSubtype="32" fill="hold" grpId="2" nodeType="withEffect">
                                  <p:stCondLst>
                                    <p:cond delay="0"/>
                                  </p:stCondLst>
                                  <p:childTnLst>
                                    <p:anim calcmode="lin" valueType="num">
                                      <p:cBhvr>
                                        <p:cTn id="87" dur="1250"/>
                                        <p:tgtEl>
                                          <p:spTgt spid="16"/>
                                        </p:tgtEl>
                                        <p:attrNameLst>
                                          <p:attrName>ppt_w</p:attrName>
                                        </p:attrNameLst>
                                      </p:cBhvr>
                                      <p:tavLst>
                                        <p:tav tm="0">
                                          <p:val>
                                            <p:strVal val="ppt_w"/>
                                          </p:val>
                                        </p:tav>
                                        <p:tav tm="100000">
                                          <p:val>
                                            <p:fltVal val="0"/>
                                          </p:val>
                                        </p:tav>
                                      </p:tavLst>
                                    </p:anim>
                                    <p:anim calcmode="lin" valueType="num">
                                      <p:cBhvr>
                                        <p:cTn id="88" dur="1250"/>
                                        <p:tgtEl>
                                          <p:spTgt spid="16"/>
                                        </p:tgtEl>
                                        <p:attrNameLst>
                                          <p:attrName>ppt_h</p:attrName>
                                        </p:attrNameLst>
                                      </p:cBhvr>
                                      <p:tavLst>
                                        <p:tav tm="0">
                                          <p:val>
                                            <p:strVal val="ppt_h"/>
                                          </p:val>
                                        </p:tav>
                                        <p:tav tm="100000">
                                          <p:val>
                                            <p:fltVal val="0"/>
                                          </p:val>
                                        </p:tav>
                                      </p:tavLst>
                                    </p:anim>
                                    <p:set>
                                      <p:cBhvr>
                                        <p:cTn id="89" dur="1" fill="hold">
                                          <p:stCondLst>
                                            <p:cond delay="1249"/>
                                          </p:stCondLst>
                                        </p:cTn>
                                        <p:tgtEl>
                                          <p:spTgt spid="16"/>
                                        </p:tgtEl>
                                        <p:attrNameLst>
                                          <p:attrName>style.visibility</p:attrName>
                                        </p:attrNameLst>
                                      </p:cBhvr>
                                      <p:to>
                                        <p:strVal val="hidden"/>
                                      </p:to>
                                    </p:set>
                                  </p:childTnLst>
                                </p:cTn>
                              </p:par>
                              <p:par>
                                <p:cTn id="90" presetID="42" presetClass="path" presetSubtype="0" accel="50000" decel="50000" fill="hold" grpId="5" nodeType="withEffect">
                                  <p:stCondLst>
                                    <p:cond delay="0"/>
                                  </p:stCondLst>
                                  <p:childTnLst>
                                    <p:animMotion origin="layout" path="M 2.77778E-7 1.85185E-6 L 0.07378 -0.31875 " pathEditMode="relative" rAng="0" ptsTypes="AA">
                                      <p:cBhvr>
                                        <p:cTn id="91" dur="1250" fill="hold"/>
                                        <p:tgtEl>
                                          <p:spTgt spid="16"/>
                                        </p:tgtEl>
                                        <p:attrNameLst>
                                          <p:attrName>ppt_x</p:attrName>
                                          <p:attrName>ppt_y</p:attrName>
                                        </p:attrNameLst>
                                      </p:cBhvr>
                                      <p:rCtr x="3681" y="-15949"/>
                                    </p:animMotion>
                                  </p:childTnLst>
                                </p:cTn>
                              </p:par>
                              <p:par>
                                <p:cTn id="92" presetID="10" presetClass="exit" presetSubtype="0" fill="hold" grpId="1" nodeType="withEffect">
                                  <p:stCondLst>
                                    <p:cond delay="0"/>
                                  </p:stCondLst>
                                  <p:childTnLst>
                                    <p:animEffect transition="out" filter="fade">
                                      <p:cBhvr>
                                        <p:cTn id="93" dur="500"/>
                                        <p:tgtEl>
                                          <p:spTgt spid="3074"/>
                                        </p:tgtEl>
                                      </p:cBhvr>
                                    </p:animEffect>
                                    <p:set>
                                      <p:cBhvr>
                                        <p:cTn id="94" dur="1" fill="hold">
                                          <p:stCondLst>
                                            <p:cond delay="499"/>
                                          </p:stCondLst>
                                        </p:cTn>
                                        <p:tgtEl>
                                          <p:spTgt spid="307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5"/>
                                        </p:tgtEl>
                                      </p:cBhvr>
                                    </p:animEffect>
                                    <p:set>
                                      <p:cBhvr>
                                        <p:cTn id="100" dur="1" fill="hold">
                                          <p:stCondLst>
                                            <p:cond delay="499"/>
                                          </p:stCondLst>
                                        </p:cTn>
                                        <p:tgtEl>
                                          <p:spTgt spid="5"/>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par>
                                <p:cTn id="104" presetID="10" presetClass="exit" presetSubtype="0" fill="hold" grpId="2" nodeType="withEffect">
                                  <p:stCondLst>
                                    <p:cond delay="0"/>
                                  </p:stCondLst>
                                  <p:iterate type="lt">
                                    <p:tmPct val="0"/>
                                  </p:iterate>
                                  <p:childTnLst>
                                    <p:animEffect transition="out" filter="fade">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childTnLst>
                          </p:cTn>
                        </p:par>
                        <p:par>
                          <p:cTn id="107" fill="hold">
                            <p:stCondLst>
                              <p:cond delay="2000"/>
                            </p:stCondLst>
                            <p:childTnLst>
                              <p:par>
                                <p:cTn id="108" presetID="10" presetClass="entr" presetSubtype="0" fill="hold" grpId="0" nodeType="after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250"/>
                                        <p:tgtEl>
                                          <p:spTgt spid="8"/>
                                        </p:tgtEl>
                                      </p:cBhvr>
                                    </p:animEffect>
                                  </p:childTnLst>
                                </p:cTn>
                              </p:par>
                              <p:par>
                                <p:cTn id="111" presetID="10" presetClass="exit" presetSubtype="0" fill="hold" grpId="3" nodeType="withEffect">
                                  <p:stCondLst>
                                    <p:cond delay="0"/>
                                  </p:stCondLst>
                                  <p:childTnLst>
                                    <p:animEffect transition="out" filter="fade">
                                      <p:cBhvr>
                                        <p:cTn id="112" dur="500"/>
                                        <p:tgtEl>
                                          <p:spTgt spid="6"/>
                                        </p:tgtEl>
                                      </p:cBhvr>
                                    </p:animEffect>
                                    <p:set>
                                      <p:cBhvr>
                                        <p:cTn id="113" dur="1" fill="hold">
                                          <p:stCondLst>
                                            <p:cond delay="499"/>
                                          </p:stCondLst>
                                        </p:cTn>
                                        <p:tgtEl>
                                          <p:spTgt spid="6"/>
                                        </p:tgtEl>
                                        <p:attrNameLst>
                                          <p:attrName>style.visibility</p:attrName>
                                        </p:attrNameLst>
                                      </p:cBhvr>
                                      <p:to>
                                        <p:strVal val="hidden"/>
                                      </p:to>
                                    </p:set>
                                  </p:childTnLst>
                                </p:cTn>
                              </p:par>
                              <p:par>
                                <p:cTn id="114" presetID="10" presetClass="exit" presetSubtype="0" fill="hold" grpId="3" nodeType="withEffect">
                                  <p:stCondLst>
                                    <p:cond delay="0"/>
                                  </p:stCondLst>
                                  <p:childTnLst>
                                    <p:animEffect transition="out" filter="fade">
                                      <p:cBhvr>
                                        <p:cTn id="115" dur="500"/>
                                        <p:tgtEl>
                                          <p:spTgt spid="7"/>
                                        </p:tgtEl>
                                      </p:cBhvr>
                                    </p:animEffect>
                                    <p:set>
                                      <p:cBhvr>
                                        <p:cTn id="1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3074" grpId="0"/>
      <p:bldP spid="3074" grpId="1"/>
      <p:bldP spid="3074" grpId="2"/>
      <p:bldP spid="8" grpId="0"/>
      <p:bldP spid="6" grpId="0"/>
      <p:bldP spid="6" grpId="1"/>
      <p:bldP spid="6" grpId="2"/>
      <p:bldP spid="6" grpId="3"/>
      <p:bldP spid="7" grpId="0"/>
      <p:bldP spid="7" grpId="1"/>
      <p:bldP spid="7" grpId="2"/>
      <p:bldP spid="7" grpId="3"/>
      <p:bldP spid="10" grpId="1"/>
      <p:bldP spid="11" grpId="0"/>
      <p:bldP spid="11" grpId="1"/>
      <p:bldP spid="11" grpId="2"/>
      <p:bldP spid="13" grpId="0"/>
      <p:bldP spid="13" grpId="1"/>
      <p:bldP spid="14" grpId="0"/>
      <p:bldP spid="14" grpId="1"/>
      <p:bldP spid="14" grpId="2"/>
      <p:bldP spid="5" grpId="0"/>
      <p:bldP spid="5" grpId="1"/>
      <p:bldP spid="15" grpId="0"/>
      <p:bldP spid="16" grpId="0"/>
      <p:bldP spid="16" grpId="1"/>
      <p:bldP spid="16" grpId="2"/>
      <p:bldP spid="16" grpId="3"/>
      <p:bldP spid="16" grpId="4"/>
      <p:bldP spid="16" grpId="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25" t="1090" r="1825" b="2183"/>
          <a:stretch/>
        </p:blipFill>
        <p:spPr>
          <a:xfrm>
            <a:off x="0" y="0"/>
            <a:ext cx="9144000" cy="6858000"/>
          </a:xfrm>
          <a:prstGeom prst="rect">
            <a:avLst/>
          </a:prstGeom>
        </p:spPr>
      </p:pic>
      <p:sp>
        <p:nvSpPr>
          <p:cNvPr id="14" name="Title 1"/>
          <p:cNvSpPr txBox="1">
            <a:spLocks/>
          </p:cNvSpPr>
          <p:nvPr/>
        </p:nvSpPr>
        <p:spPr>
          <a:xfrm>
            <a:off x="4166886" y="1240534"/>
            <a:ext cx="410901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enemies in your</a:t>
            </a:r>
          </a:p>
        </p:txBody>
      </p:sp>
      <p:sp>
        <p:nvSpPr>
          <p:cNvPr id="15" name="Title 1"/>
          <p:cNvSpPr txBox="1">
            <a:spLocks/>
          </p:cNvSpPr>
          <p:nvPr/>
        </p:nvSpPr>
        <p:spPr>
          <a:xfrm>
            <a:off x="702722" y="1914393"/>
            <a:ext cx="557899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mind by wicked works</a:t>
            </a:r>
          </a:p>
        </p:txBody>
      </p:sp>
      <p:sp>
        <p:nvSpPr>
          <p:cNvPr id="20" name="Title 1"/>
          <p:cNvSpPr txBox="1">
            <a:spLocks/>
          </p:cNvSpPr>
          <p:nvPr/>
        </p:nvSpPr>
        <p:spPr>
          <a:xfrm>
            <a:off x="2493608" y="2585772"/>
            <a:ext cx="584521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reconciled in the body</a:t>
            </a:r>
          </a:p>
        </p:txBody>
      </p:sp>
      <p:sp>
        <p:nvSpPr>
          <p:cNvPr id="21" name="Title 1"/>
          <p:cNvSpPr txBox="1">
            <a:spLocks/>
          </p:cNvSpPr>
          <p:nvPr/>
        </p:nvSpPr>
        <p:spPr>
          <a:xfrm>
            <a:off x="1477700" y="4592624"/>
            <a:ext cx="674032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above reproach in His sight</a:t>
            </a:r>
          </a:p>
        </p:txBody>
      </p:sp>
      <p:sp>
        <p:nvSpPr>
          <p:cNvPr id="3074" name="Rectangle 2"/>
          <p:cNvSpPr>
            <a:spLocks noGrp="1" noChangeArrowheads="1"/>
          </p:cNvSpPr>
          <p:nvPr>
            <p:ph type="title"/>
          </p:nvPr>
        </p:nvSpPr>
        <p:spPr>
          <a:xfrm>
            <a:off x="457200" y="609600"/>
            <a:ext cx="8229600" cy="5440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you, who once were alienated and enemies in your mind by wicked works, yet now He has reconciled in the body      of His flesh through death, to present you holy, and blameless, and above reproach in His sight --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Colossians 1:21-22</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4070486" y="2546429"/>
            <a:ext cx="2017798" cy="108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6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Title 1"/>
          <p:cNvSpPr txBox="1">
            <a:spLocks/>
          </p:cNvSpPr>
          <p:nvPr/>
        </p:nvSpPr>
        <p:spPr>
          <a:xfrm>
            <a:off x="1859666" y="2583817"/>
            <a:ext cx="498097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hope of the gospel</a:t>
            </a:r>
          </a:p>
        </p:txBody>
      </p:sp>
      <p:sp>
        <p:nvSpPr>
          <p:cNvPr id="22" name="Title 1"/>
          <p:cNvSpPr txBox="1">
            <a:spLocks/>
          </p:cNvSpPr>
          <p:nvPr/>
        </p:nvSpPr>
        <p:spPr>
          <a:xfrm>
            <a:off x="569119" y="1242109"/>
            <a:ext cx="222313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 faith</a:t>
            </a:r>
          </a:p>
        </p:txBody>
      </p:sp>
      <p:sp>
        <p:nvSpPr>
          <p:cNvPr id="10" name="Rectangle 2"/>
          <p:cNvSpPr txBox="1">
            <a:spLocks noChangeArrowheads="1"/>
          </p:cNvSpPr>
          <p:nvPr/>
        </p:nvSpPr>
        <p:spPr bwMode="auto">
          <a:xfrm>
            <a:off x="457200" y="611528"/>
            <a:ext cx="8382000" cy="544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if indeed you continue in          the faith, grounded and steadfast,   and are not moved away from    the hope of the gospel which       you heard, which was preached    to every creature under heaven, of which I, Paul, became a minister.    </a:t>
            </a:r>
            <a:r>
              <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Colossians 1:23</a:t>
            </a:r>
            <a:r>
              <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11" name="Rectangle 2"/>
          <p:cNvSpPr txBox="1">
            <a:spLocks noChangeArrowheads="1"/>
          </p:cNvSpPr>
          <p:nvPr/>
        </p:nvSpPr>
        <p:spPr bwMode="auto">
          <a:xfrm>
            <a:off x="410685" y="1301147"/>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12"/>
          <p:cNvSpPr>
            <a:spLocks noChangeArrowheads="1"/>
          </p:cNvSpPr>
          <p:nvPr/>
        </p:nvSpPr>
        <p:spPr bwMode="auto">
          <a:xfrm>
            <a:off x="4942389" y="521825"/>
            <a:ext cx="3090441"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FF99FF"/>
                </a:solidFill>
                <a:effectLst>
                  <a:glow rad="101600">
                    <a:srgbClr val="C00000"/>
                  </a:glow>
                </a:effectLst>
                <a:latin typeface="Calibri" panose="020F0502020204030204" pitchFamily="34" charset="0"/>
              </a:rPr>
              <a:t>continue in</a:t>
            </a:r>
            <a:endParaRPr lang="en-US" altLang="en-US" sz="4400" b="1" i="1" dirty="0">
              <a:solidFill>
                <a:srgbClr val="FF99FF"/>
              </a:solidFill>
              <a:effectLst>
                <a:glow rad="101600">
                  <a:srgbClr val="C00000"/>
                </a:glow>
              </a:effectLst>
              <a:latin typeface="Calibri" panose="020F0502020204030204" pitchFamily="34" charset="0"/>
            </a:endParaRPr>
          </a:p>
        </p:txBody>
      </p:sp>
      <p:sp>
        <p:nvSpPr>
          <p:cNvPr id="16" name="Title 1"/>
          <p:cNvSpPr txBox="1">
            <a:spLocks/>
          </p:cNvSpPr>
          <p:nvPr/>
        </p:nvSpPr>
        <p:spPr>
          <a:xfrm>
            <a:off x="879821" y="1261351"/>
            <a:ext cx="2531102"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rgbClr val="C00000"/>
                  </a:glow>
                  <a:outerShdw blurRad="50800" algn="tl" rotWithShape="0">
                    <a:srgbClr val="000000"/>
                  </a:outerShdw>
                </a:effectLst>
                <a:latin typeface="Calibri" panose="020F0502020204030204" pitchFamily="34" charset="0"/>
              </a:rPr>
              <a:t>alienated</a:t>
            </a:r>
            <a:endParaRPr lang="en-US" b="1" dirty="0">
              <a:ln w="17780" cmpd="sng">
                <a:noFill/>
                <a:prstDash val="solid"/>
                <a:miter lim="800000"/>
              </a:ln>
              <a:solidFill>
                <a:srgbClr val="FF0000"/>
              </a:solidFill>
              <a:effectLst>
                <a:glow rad="63500">
                  <a:srgbClr val="C00000"/>
                </a:glow>
                <a:outerShdw blurRad="50800" algn="tl" rotWithShape="0">
                  <a:srgbClr val="000000"/>
                </a:outerShdw>
              </a:effectLst>
              <a:latin typeface="Calibri" panose="020F0502020204030204" pitchFamily="34" charset="0"/>
            </a:endParaRPr>
          </a:p>
        </p:txBody>
      </p:sp>
      <p:sp>
        <p:nvSpPr>
          <p:cNvPr id="23" name="Rectangle 2">
            <a:extLst>
              <a:ext uri="{FF2B5EF4-FFF2-40B4-BE49-F238E27FC236}">
                <a16:creationId xmlns:a16="http://schemas.microsoft.com/office/drawing/2014/main" id="{19B43AF9-6E67-417A-B7EA-DA3CB82F642B}"/>
              </a:ext>
            </a:extLst>
          </p:cNvPr>
          <p:cNvSpPr txBox="1">
            <a:spLocks noChangeArrowheads="1"/>
          </p:cNvSpPr>
          <p:nvPr/>
        </p:nvSpPr>
        <p:spPr bwMode="auto">
          <a:xfrm>
            <a:off x="4154848" y="1302544"/>
            <a:ext cx="4142509" cy="75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enemies in your</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4" name="Rectangle 2">
            <a:extLst>
              <a:ext uri="{FF2B5EF4-FFF2-40B4-BE49-F238E27FC236}">
                <a16:creationId xmlns:a16="http://schemas.microsoft.com/office/drawing/2014/main" id="{CC4FD77F-4813-4EC8-9888-09BD608E5E65}"/>
              </a:ext>
            </a:extLst>
          </p:cNvPr>
          <p:cNvSpPr txBox="1">
            <a:spLocks noChangeArrowheads="1"/>
          </p:cNvSpPr>
          <p:nvPr/>
        </p:nvSpPr>
        <p:spPr bwMode="auto">
          <a:xfrm>
            <a:off x="512618" y="1986313"/>
            <a:ext cx="5971308" cy="73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mind by wicked works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5" name="Rectangle 2">
            <a:extLst>
              <a:ext uri="{FF2B5EF4-FFF2-40B4-BE49-F238E27FC236}">
                <a16:creationId xmlns:a16="http://schemas.microsoft.com/office/drawing/2014/main" id="{C7E192B4-F6F1-496F-A6BE-36871A7839E8}"/>
              </a:ext>
            </a:extLst>
          </p:cNvPr>
          <p:cNvSpPr txBox="1">
            <a:spLocks noChangeArrowheads="1"/>
          </p:cNvSpPr>
          <p:nvPr/>
        </p:nvSpPr>
        <p:spPr bwMode="auto">
          <a:xfrm>
            <a:off x="2440780" y="2637476"/>
            <a:ext cx="5943601" cy="76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reconciled in the body</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6" name="Rectangle 2">
            <a:extLst>
              <a:ext uri="{FF2B5EF4-FFF2-40B4-BE49-F238E27FC236}">
                <a16:creationId xmlns:a16="http://schemas.microsoft.com/office/drawing/2014/main" id="{AB555211-BED5-4737-B224-FFB6B8EC47FE}"/>
              </a:ext>
            </a:extLst>
          </p:cNvPr>
          <p:cNvSpPr txBox="1">
            <a:spLocks noChangeArrowheads="1"/>
          </p:cNvSpPr>
          <p:nvPr/>
        </p:nvSpPr>
        <p:spPr bwMode="auto">
          <a:xfrm>
            <a:off x="1235435" y="4652964"/>
            <a:ext cx="7204364" cy="76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above reproach in His sight</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Rectangle 16"/>
          <p:cNvSpPr>
            <a:spLocks noChangeArrowheads="1"/>
          </p:cNvSpPr>
          <p:nvPr/>
        </p:nvSpPr>
        <p:spPr bwMode="auto">
          <a:xfrm>
            <a:off x="6272375" y="1201033"/>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8" name="Rectangle 17"/>
          <p:cNvSpPr>
            <a:spLocks noChangeArrowheads="1"/>
          </p:cNvSpPr>
          <p:nvPr/>
        </p:nvSpPr>
        <p:spPr bwMode="auto">
          <a:xfrm>
            <a:off x="5178417" y="254194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9" name="Rectangle 18"/>
          <p:cNvSpPr>
            <a:spLocks noChangeArrowheads="1"/>
          </p:cNvSpPr>
          <p:nvPr/>
        </p:nvSpPr>
        <p:spPr bwMode="auto">
          <a:xfrm>
            <a:off x="5279069" y="4561510"/>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27" name="Rectangle 2">
            <a:extLst>
              <a:ext uri="{FF2B5EF4-FFF2-40B4-BE49-F238E27FC236}">
                <a16:creationId xmlns:a16="http://schemas.microsoft.com/office/drawing/2014/main" id="{E8FCB4DB-AE08-4CE4-B1C0-37A3106349E1}"/>
              </a:ext>
            </a:extLst>
          </p:cNvPr>
          <p:cNvSpPr txBox="1">
            <a:spLocks noChangeArrowheads="1"/>
          </p:cNvSpPr>
          <p:nvPr/>
        </p:nvSpPr>
        <p:spPr bwMode="auto">
          <a:xfrm>
            <a:off x="514475" y="1304925"/>
            <a:ext cx="2334126" cy="75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8" name="Rectangle 2">
            <a:extLst>
              <a:ext uri="{FF2B5EF4-FFF2-40B4-BE49-F238E27FC236}">
                <a16:creationId xmlns:a16="http://schemas.microsoft.com/office/drawing/2014/main" id="{F3494456-FAB7-49F3-82B3-1A4F7DE86260}"/>
              </a:ext>
            </a:extLst>
          </p:cNvPr>
          <p:cNvSpPr txBox="1">
            <a:spLocks noChangeArrowheads="1"/>
          </p:cNvSpPr>
          <p:nvPr/>
        </p:nvSpPr>
        <p:spPr bwMode="auto">
          <a:xfrm>
            <a:off x="1828674" y="2640806"/>
            <a:ext cx="5029200" cy="76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hope of the gospel</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9" name="Rectangle 28">
            <a:extLst>
              <a:ext uri="{FF2B5EF4-FFF2-40B4-BE49-F238E27FC236}">
                <a16:creationId xmlns:a16="http://schemas.microsoft.com/office/drawing/2014/main" id="{A7F3DE55-3EEA-4F1B-A00F-D6F28BED7F34}"/>
              </a:ext>
            </a:extLst>
          </p:cNvPr>
          <p:cNvSpPr>
            <a:spLocks noChangeArrowheads="1"/>
          </p:cNvSpPr>
          <p:nvPr/>
        </p:nvSpPr>
        <p:spPr bwMode="auto">
          <a:xfrm>
            <a:off x="1828799" y="2628901"/>
            <a:ext cx="1890583" cy="80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hope</a:t>
            </a:r>
          </a:p>
        </p:txBody>
      </p:sp>
      <p:sp>
        <p:nvSpPr>
          <p:cNvPr id="12" name="Rectangle 2" hidden="1"/>
          <p:cNvSpPr txBox="1">
            <a:spLocks noChangeArrowheads="1"/>
          </p:cNvSpPr>
          <p:nvPr/>
        </p:nvSpPr>
        <p:spPr bwMode="auto">
          <a:xfrm>
            <a:off x="1060772" y="4439791"/>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30" name="Oval 44">
            <a:extLst>
              <a:ext uri="{FF2B5EF4-FFF2-40B4-BE49-F238E27FC236}">
                <a16:creationId xmlns:a16="http://schemas.microsoft.com/office/drawing/2014/main" id="{71AFFB85-95B9-44C3-B7CC-59E08FAE9EEA}"/>
              </a:ext>
            </a:extLst>
          </p:cNvPr>
          <p:cNvSpPr/>
          <p:nvPr/>
        </p:nvSpPr>
        <p:spPr>
          <a:xfrm>
            <a:off x="1856190" y="682785"/>
            <a:ext cx="633010" cy="648175"/>
          </a:xfrm>
          <a:prstGeom prst="ellipse">
            <a:avLst/>
          </a:prstGeom>
          <a:noFill/>
          <a:ln w="57150" cap="flat" cmpd="sng" algn="ctr">
            <a:solidFill>
              <a:schemeClr val="bg1"/>
            </a:solidFill>
            <a:prstDash val="solid"/>
          </a:ln>
          <a:effectLst>
            <a:glow rad="76200">
              <a:schemeClr val="tx1"/>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68520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3"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0" presetClass="exit" presetSubtype="0" fill="hold" grpId="1" nodeType="withEffect">
                                  <p:stCondLst>
                                    <p:cond delay="100"/>
                                  </p:stCondLst>
                                  <p:childTnLst>
                                    <p:set>
                                      <p:cBhvr>
                                        <p:cTn id="10" dur="1" fill="hold">
                                          <p:stCondLst>
                                            <p:cond delay="999"/>
                                          </p:stCondLst>
                                        </p:cTn>
                                        <p:tgtEl>
                                          <p:spTgt spid="4"/>
                                        </p:tgtEl>
                                        <p:attrNameLst>
                                          <p:attrName>style.visibility</p:attrName>
                                        </p:attrNameLst>
                                      </p:cBhvr>
                                      <p:to>
                                        <p:strVal val="hidden"/>
                                      </p:to>
                                    </p:set>
                                    <p:animEffect transition="out" filter="dissolve">
                                      <p:cBhvr>
                                        <p:cTn id="11" dur="1000">
                                          <p:stCondLst>
                                            <p:cond delay="0"/>
                                          </p:stCondLst>
                                        </p:cTn>
                                        <p:tgtEl>
                                          <p:spTgt spid="4"/>
                                        </p:tgtEl>
                                      </p:cBhvr>
                                    </p:animEffect>
                                    <p:anim to="" calcmode="lin" valueType="num">
                                      <p:cBhvr>
                                        <p:cTn id="12"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13"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14" presetID="23" presetClass="entr" presetSubtype="16" fill="hold" grpId="0" nodeType="withEffect">
                                  <p:stCondLst>
                                    <p:cond delay="50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1000" fill="hold"/>
                                        <p:tgtEl>
                                          <p:spTgt spid="3074"/>
                                        </p:tgtEl>
                                        <p:attrNameLst>
                                          <p:attrName>ppt_w</p:attrName>
                                        </p:attrNameLst>
                                      </p:cBhvr>
                                      <p:tavLst>
                                        <p:tav tm="0">
                                          <p:val>
                                            <p:fltVal val="0"/>
                                          </p:val>
                                        </p:tav>
                                        <p:tav tm="100000">
                                          <p:val>
                                            <p:strVal val="#ppt_w"/>
                                          </p:val>
                                        </p:tav>
                                      </p:tavLst>
                                    </p:anim>
                                    <p:anim calcmode="lin" valueType="num">
                                      <p:cBhvr>
                                        <p:cTn id="17" dur="1000" fill="hold"/>
                                        <p:tgtEl>
                                          <p:spTgt spid="3074"/>
                                        </p:tgtEl>
                                        <p:attrNameLst>
                                          <p:attrName>ppt_h</p:attrName>
                                        </p:attrNameLst>
                                      </p:cBhvr>
                                      <p:tavLst>
                                        <p:tav tm="0">
                                          <p:val>
                                            <p:fltVal val="0"/>
                                          </p:val>
                                        </p:tav>
                                        <p:tav tm="100000">
                                          <p:val>
                                            <p:strVal val="#ppt_h"/>
                                          </p:val>
                                        </p:tav>
                                      </p:tavLst>
                                    </p:anim>
                                  </p:childTnLst>
                                </p:cTn>
                              </p:par>
                              <p:par>
                                <p:cTn id="18" presetID="21" presetClass="entr" presetSubtype="4" fill="hold" grpId="2" nodeType="withEffect">
                                  <p:stCondLst>
                                    <p:cond delay="500"/>
                                  </p:stCondLst>
                                  <p:childTnLst>
                                    <p:set>
                                      <p:cBhvr>
                                        <p:cTn id="19" dur="1" fill="hold">
                                          <p:stCondLst>
                                            <p:cond delay="0"/>
                                          </p:stCondLst>
                                        </p:cTn>
                                        <p:tgtEl>
                                          <p:spTgt spid="3074"/>
                                        </p:tgtEl>
                                        <p:attrNameLst>
                                          <p:attrName>style.visibility</p:attrName>
                                        </p:attrNameLst>
                                      </p:cBhvr>
                                      <p:to>
                                        <p:strVal val="visible"/>
                                      </p:to>
                                    </p:set>
                                    <p:animEffect transition="in" filter="wheel(4)">
                                      <p:cBhvr>
                                        <p:cTn id="20" dur="10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18" presetClass="emph" presetSubtype="0" fill="hold" grpId="1" nodeType="withEffect">
                                  <p:stCondLst>
                                    <p:cond delay="0"/>
                                  </p:stCondLst>
                                  <p:childTnLst>
                                    <p:set>
                                      <p:cBhvr override="childStyle">
                                        <p:cTn id="32" dur="500" fill="hold"/>
                                        <p:tgtEl>
                                          <p:spTgt spid="14"/>
                                        </p:tgtEl>
                                        <p:attrNameLst>
                                          <p:attrName>style.textDecorationUnderline</p:attrName>
                                        </p:attrNameLst>
                                      </p:cBhvr>
                                      <p:to>
                                        <p:strVal val="true"/>
                                      </p:to>
                                    </p:se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par>
                                <p:cTn id="40" presetID="18" presetClass="emph" presetSubtype="0" fill="hold" grpId="1" nodeType="withEffect">
                                  <p:stCondLst>
                                    <p:cond delay="0"/>
                                  </p:stCondLst>
                                  <p:childTnLst>
                                    <p:set>
                                      <p:cBhvr override="childStyle">
                                        <p:cTn id="41" dur="750" fill="hold"/>
                                        <p:tgtEl>
                                          <p:spTgt spid="15"/>
                                        </p:tgtEl>
                                        <p:attrNameLst>
                                          <p:attrName>style.textDecorationUnderline</p:attrName>
                                        </p:attrNameLst>
                                      </p:cBhvr>
                                      <p:to>
                                        <p:strVal val="true"/>
                                      </p:to>
                                    </p:set>
                                  </p:childTnLst>
                                </p:cTn>
                              </p:par>
                              <p:par>
                                <p:cTn id="42" presetID="22" presetClass="entr" presetSubtype="8"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750"/>
                                        <p:tgtEl>
                                          <p:spTgt spid="24"/>
                                        </p:tgtEl>
                                      </p:cBhvr>
                                    </p:animEffect>
                                  </p:childTnLst>
                                </p:cTn>
                              </p:par>
                              <p:par>
                                <p:cTn id="45" presetID="0" presetClass="entr" presetSubtype="0" fill="hold" grpId="0" nodeType="withEffect">
                                  <p:stCondLst>
                                    <p:cond delay="75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stCondLst>
                                            <p:cond delay="0"/>
                                          </p:stCondLst>
                                        </p:cTn>
                                        <p:tgtEl>
                                          <p:spTgt spid="17"/>
                                        </p:tgtEl>
                                      </p:cBhvr>
                                    </p:animEffect>
                                    <p:anim to="" calcmode="lin" valueType="num">
                                      <p:cBhvr>
                                        <p:cTn id="48" dur="500" fill="hold">
                                          <p:stCondLst>
                                            <p:cond delay="0"/>
                                          </p:stCondLst>
                                        </p:cTn>
                                        <p:tgtEl>
                                          <p:spTgt spid="17"/>
                                        </p:tgtEl>
                                        <p:attrNameLst>
                                          <p:attrName>ppt_w</p:attrName>
                                        </p:attrNameLst>
                                      </p:cBhvr>
                                      <p:tavLst>
                                        <p:tav tm="0">
                                          <p:val>
                                            <p:strVal val="#ppt_w*4"/>
                                          </p:val>
                                        </p:tav>
                                        <p:tav tm="100000">
                                          <p:val>
                                            <p:strVal val="#ppt_w"/>
                                          </p:val>
                                        </p:tav>
                                      </p:tavLst>
                                    </p:anim>
                                    <p:anim to="" calcmode="lin" valueType="num">
                                      <p:cBhvr>
                                        <p:cTn id="49" dur="500" fill="hold">
                                          <p:stCondLst>
                                            <p:cond delay="0"/>
                                          </p:stCondLst>
                                        </p:cTn>
                                        <p:tgtEl>
                                          <p:spTgt spid="17"/>
                                        </p:tgtEl>
                                        <p:attrNameLst>
                                          <p:attrName>ppt_h</p:attrName>
                                        </p:attrNameLst>
                                      </p:cBhvr>
                                      <p:tavLst>
                                        <p:tav tm="0">
                                          <p:val>
                                            <p:strVal val="#ppt_h*4"/>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par>
                                <p:cTn id="55" presetID="18" presetClass="emph" presetSubtype="0" fill="hold" grpId="1" nodeType="withEffect">
                                  <p:stCondLst>
                                    <p:cond delay="0"/>
                                  </p:stCondLst>
                                  <p:childTnLst>
                                    <p:set>
                                      <p:cBhvr override="childStyle">
                                        <p:cTn id="56" dur="500" fill="hold"/>
                                        <p:tgtEl>
                                          <p:spTgt spid="20"/>
                                        </p:tgtEl>
                                        <p:attrNameLst>
                                          <p:attrName>style.textDecorationUnderline</p:attrName>
                                        </p:attrNameLst>
                                      </p:cBhvr>
                                      <p:to>
                                        <p:strVal val="true"/>
                                      </p:to>
                                    </p:set>
                                  </p:childTnLst>
                                </p:cTn>
                              </p:par>
                              <p:par>
                                <p:cTn id="57" presetID="22" presetClass="entr" presetSubtype="8"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par>
                                <p:cTn id="60" presetID="22" presetClass="exit" presetSubtype="8" fill="hold" grpId="1" nodeType="withEffect">
                                  <p:stCondLst>
                                    <p:cond delay="0"/>
                                  </p:stCondLst>
                                  <p:childTnLst>
                                    <p:animEffect transition="out" filter="wipe(left)">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22" presetClass="exit" presetSubtype="8" fill="hold" grpId="2" nodeType="withEffect">
                                  <p:stCondLst>
                                    <p:cond delay="0"/>
                                  </p:stCondLst>
                                  <p:childTnLst>
                                    <p:animEffect transition="out" filter="wipe(left)">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22" presetClass="exit" presetSubtype="8" fill="hold" grpId="2" nodeType="withEffect">
                                  <p:stCondLst>
                                    <p:cond delay="0"/>
                                  </p:stCondLst>
                                  <p:childTnLst>
                                    <p:animEffect transition="out" filter="wipe(left)">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childTnLst>
                          </p:cTn>
                        </p:par>
                        <p:par>
                          <p:cTn id="78" fill="hold">
                            <p:stCondLst>
                              <p:cond delay="500"/>
                            </p:stCondLst>
                            <p:childTnLst>
                              <p:par>
                                <p:cTn id="79" presetID="0" presetClass="entr" presetSubtype="0"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dissolve">
                                      <p:cBhvr>
                                        <p:cTn id="81" dur="500">
                                          <p:stCondLst>
                                            <p:cond delay="0"/>
                                          </p:stCondLst>
                                        </p:cTn>
                                        <p:tgtEl>
                                          <p:spTgt spid="18"/>
                                        </p:tgtEl>
                                      </p:cBhvr>
                                    </p:animEffect>
                                    <p:anim to="" calcmode="lin" valueType="num">
                                      <p:cBhvr>
                                        <p:cTn id="82" dur="500" fill="hold">
                                          <p:stCondLst>
                                            <p:cond delay="0"/>
                                          </p:stCondLst>
                                        </p:cTn>
                                        <p:tgtEl>
                                          <p:spTgt spid="18"/>
                                        </p:tgtEl>
                                        <p:attrNameLst>
                                          <p:attrName>ppt_w</p:attrName>
                                        </p:attrNameLst>
                                      </p:cBhvr>
                                      <p:tavLst>
                                        <p:tav tm="0">
                                          <p:val>
                                            <p:strVal val="#ppt_w*4"/>
                                          </p:val>
                                        </p:tav>
                                        <p:tav tm="100000">
                                          <p:val>
                                            <p:strVal val="#ppt_w"/>
                                          </p:val>
                                        </p:tav>
                                      </p:tavLst>
                                    </p:anim>
                                    <p:anim to="" calcmode="lin" valueType="num">
                                      <p:cBhvr>
                                        <p:cTn id="83" dur="500" fill="hold">
                                          <p:stCondLst>
                                            <p:cond delay="0"/>
                                          </p:stCondLst>
                                        </p:cTn>
                                        <p:tgtEl>
                                          <p:spTgt spid="18"/>
                                        </p:tgtEl>
                                        <p:attrNameLst>
                                          <p:attrName>ppt_h</p:attrName>
                                        </p:attrNameLst>
                                      </p:cBhvr>
                                      <p:tavLst>
                                        <p:tav tm="0">
                                          <p:val>
                                            <p:strVal val="#ppt_h*4"/>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left)">
                                      <p:cBhvr>
                                        <p:cTn id="88" dur="500"/>
                                        <p:tgtEl>
                                          <p:spTgt spid="21"/>
                                        </p:tgtEl>
                                      </p:cBhvr>
                                    </p:animEffect>
                                  </p:childTnLst>
                                </p:cTn>
                              </p:par>
                              <p:par>
                                <p:cTn id="89" presetID="18" presetClass="emph" presetSubtype="0" fill="hold" grpId="1" nodeType="withEffect">
                                  <p:stCondLst>
                                    <p:cond delay="0"/>
                                  </p:stCondLst>
                                  <p:childTnLst>
                                    <p:set>
                                      <p:cBhvr override="childStyle">
                                        <p:cTn id="90" dur="500" fill="hold"/>
                                        <p:tgtEl>
                                          <p:spTgt spid="21"/>
                                        </p:tgtEl>
                                        <p:attrNameLst>
                                          <p:attrName>style.textDecorationUnderline</p:attrName>
                                        </p:attrNameLst>
                                      </p:cBhvr>
                                      <p:to>
                                        <p:strVal val="true"/>
                                      </p:to>
                                    </p:set>
                                  </p:childTnLst>
                                </p:cTn>
                              </p:par>
                              <p:par>
                                <p:cTn id="91" presetID="22" presetClass="entr" presetSubtype="8"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left)">
                                      <p:cBhvr>
                                        <p:cTn id="93" dur="500"/>
                                        <p:tgtEl>
                                          <p:spTgt spid="26"/>
                                        </p:tgtEl>
                                      </p:cBhvr>
                                    </p:animEffect>
                                  </p:childTnLst>
                                </p:cTn>
                              </p:par>
                            </p:childTnLst>
                          </p:cTn>
                        </p:par>
                        <p:par>
                          <p:cTn id="94" fill="hold">
                            <p:stCondLst>
                              <p:cond delay="500"/>
                            </p:stCondLst>
                            <p:childTnLst>
                              <p:par>
                                <p:cTn id="95" presetID="0" presetClass="entr" presetSubtype="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dissolve">
                                      <p:cBhvr>
                                        <p:cTn id="97" dur="500">
                                          <p:stCondLst>
                                            <p:cond delay="0"/>
                                          </p:stCondLst>
                                        </p:cTn>
                                        <p:tgtEl>
                                          <p:spTgt spid="19"/>
                                        </p:tgtEl>
                                      </p:cBhvr>
                                    </p:animEffect>
                                    <p:anim to="" calcmode="lin" valueType="num">
                                      <p:cBhvr>
                                        <p:cTn id="98" dur="500" fill="hold">
                                          <p:stCondLst>
                                            <p:cond delay="0"/>
                                          </p:stCondLst>
                                        </p:cTn>
                                        <p:tgtEl>
                                          <p:spTgt spid="19"/>
                                        </p:tgtEl>
                                        <p:attrNameLst>
                                          <p:attrName>ppt_w</p:attrName>
                                        </p:attrNameLst>
                                      </p:cBhvr>
                                      <p:tavLst>
                                        <p:tav tm="0">
                                          <p:val>
                                            <p:strVal val="#ppt_w*4"/>
                                          </p:val>
                                        </p:tav>
                                        <p:tav tm="100000">
                                          <p:val>
                                            <p:strVal val="#ppt_w"/>
                                          </p:val>
                                        </p:tav>
                                      </p:tavLst>
                                    </p:anim>
                                    <p:anim to="" calcmode="lin" valueType="num">
                                      <p:cBhvr>
                                        <p:cTn id="99" dur="500" fill="hold">
                                          <p:stCondLst>
                                            <p:cond delay="0"/>
                                          </p:stCondLst>
                                        </p:cTn>
                                        <p:tgtEl>
                                          <p:spTgt spid="19"/>
                                        </p:tgtEl>
                                        <p:attrNameLst>
                                          <p:attrName>ppt_h</p:attrName>
                                        </p:attrNameLst>
                                      </p:cBhvr>
                                      <p:tavLst>
                                        <p:tav tm="0">
                                          <p:val>
                                            <p:strVal val="#ppt_h*4"/>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wipe(left)">
                                      <p:cBhvr>
                                        <p:cTn id="104" dur="750"/>
                                        <p:tgtEl>
                                          <p:spTgt spid="10"/>
                                        </p:tgtEl>
                                      </p:cBhvr>
                                    </p:animEffect>
                                  </p:childTnLst>
                                </p:cTn>
                              </p:par>
                              <p:par>
                                <p:cTn id="105" presetID="22" presetClass="exit" presetSubtype="8" fill="hold" grpId="1" nodeType="withEffect">
                                  <p:stCondLst>
                                    <p:cond delay="0"/>
                                  </p:stCondLst>
                                  <p:childTnLst>
                                    <p:animEffect transition="out" filter="wipe(left)">
                                      <p:cBhvr>
                                        <p:cTn id="106" dur="750"/>
                                        <p:tgtEl>
                                          <p:spTgt spid="3074"/>
                                        </p:tgtEl>
                                      </p:cBhvr>
                                    </p:animEffect>
                                    <p:set>
                                      <p:cBhvr>
                                        <p:cTn id="107" dur="1" fill="hold">
                                          <p:stCondLst>
                                            <p:cond delay="749"/>
                                          </p:stCondLst>
                                        </p:cTn>
                                        <p:tgtEl>
                                          <p:spTgt spid="3074"/>
                                        </p:tgtEl>
                                        <p:attrNameLst>
                                          <p:attrName>style.visibility</p:attrName>
                                        </p:attrNameLst>
                                      </p:cBhvr>
                                      <p:to>
                                        <p:strVal val="hidden"/>
                                      </p:to>
                                    </p:set>
                                  </p:childTnLst>
                                </p:cTn>
                              </p:par>
                              <p:par>
                                <p:cTn id="108" presetID="22" presetClass="exit" presetSubtype="8" fill="hold" grpId="1" nodeType="withEffect">
                                  <p:stCondLst>
                                    <p:cond delay="0"/>
                                  </p:stCondLst>
                                  <p:childTnLst>
                                    <p:animEffect transition="out" filter="wipe(left)">
                                      <p:cBhvr>
                                        <p:cTn id="109" dur="750"/>
                                        <p:tgtEl>
                                          <p:spTgt spid="18"/>
                                        </p:tgtEl>
                                      </p:cBhvr>
                                    </p:animEffect>
                                    <p:set>
                                      <p:cBhvr>
                                        <p:cTn id="110" dur="1" fill="hold">
                                          <p:stCondLst>
                                            <p:cond delay="749"/>
                                          </p:stCondLst>
                                        </p:cTn>
                                        <p:tgtEl>
                                          <p:spTgt spid="18"/>
                                        </p:tgtEl>
                                        <p:attrNameLst>
                                          <p:attrName>style.visibility</p:attrName>
                                        </p:attrNameLst>
                                      </p:cBhvr>
                                      <p:to>
                                        <p:strVal val="hidden"/>
                                      </p:to>
                                    </p:set>
                                  </p:childTnLst>
                                </p:cTn>
                              </p:par>
                              <p:par>
                                <p:cTn id="111" presetID="22" presetClass="exit" presetSubtype="8" fill="hold" grpId="1" nodeType="withEffect">
                                  <p:stCondLst>
                                    <p:cond delay="0"/>
                                  </p:stCondLst>
                                  <p:childTnLst>
                                    <p:animEffect transition="out" filter="wipe(left)">
                                      <p:cBhvr>
                                        <p:cTn id="112" dur="750"/>
                                        <p:tgtEl>
                                          <p:spTgt spid="19"/>
                                        </p:tgtEl>
                                      </p:cBhvr>
                                    </p:animEffect>
                                    <p:set>
                                      <p:cBhvr>
                                        <p:cTn id="113" dur="1" fill="hold">
                                          <p:stCondLst>
                                            <p:cond delay="749"/>
                                          </p:stCondLst>
                                        </p:cTn>
                                        <p:tgtEl>
                                          <p:spTgt spid="19"/>
                                        </p:tgtEl>
                                        <p:attrNameLst>
                                          <p:attrName>style.visibility</p:attrName>
                                        </p:attrNameLst>
                                      </p:cBhvr>
                                      <p:to>
                                        <p:strVal val="hidden"/>
                                      </p:to>
                                    </p:set>
                                  </p:childTnLst>
                                </p:cTn>
                              </p:par>
                              <p:par>
                                <p:cTn id="114" presetID="22" presetClass="exit" presetSubtype="8" fill="hold" grpId="2" nodeType="withEffect">
                                  <p:stCondLst>
                                    <p:cond delay="0"/>
                                  </p:stCondLst>
                                  <p:childTnLst>
                                    <p:animEffect transition="out" filter="wipe(left)">
                                      <p:cBhvr>
                                        <p:cTn id="115" dur="750"/>
                                        <p:tgtEl>
                                          <p:spTgt spid="20"/>
                                        </p:tgtEl>
                                      </p:cBhvr>
                                    </p:animEffect>
                                    <p:set>
                                      <p:cBhvr>
                                        <p:cTn id="116" dur="1" fill="hold">
                                          <p:stCondLst>
                                            <p:cond delay="749"/>
                                          </p:stCondLst>
                                        </p:cTn>
                                        <p:tgtEl>
                                          <p:spTgt spid="20"/>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750"/>
                                        <p:tgtEl>
                                          <p:spTgt spid="25"/>
                                        </p:tgtEl>
                                      </p:cBhvr>
                                    </p:animEffect>
                                    <p:set>
                                      <p:cBhvr>
                                        <p:cTn id="119" dur="1" fill="hold">
                                          <p:stCondLst>
                                            <p:cond delay="749"/>
                                          </p:stCondLst>
                                        </p:cTn>
                                        <p:tgtEl>
                                          <p:spTgt spid="25"/>
                                        </p:tgtEl>
                                        <p:attrNameLst>
                                          <p:attrName>style.visibility</p:attrName>
                                        </p:attrNameLst>
                                      </p:cBhvr>
                                      <p:to>
                                        <p:strVal val="hidden"/>
                                      </p:to>
                                    </p:set>
                                  </p:childTnLst>
                                </p:cTn>
                              </p:par>
                              <p:par>
                                <p:cTn id="120" presetID="22" presetClass="exit" presetSubtype="8" fill="hold" grpId="2" nodeType="withEffect">
                                  <p:stCondLst>
                                    <p:cond delay="0"/>
                                  </p:stCondLst>
                                  <p:childTnLst>
                                    <p:animEffect transition="out" filter="wipe(left)">
                                      <p:cBhvr>
                                        <p:cTn id="121" dur="750"/>
                                        <p:tgtEl>
                                          <p:spTgt spid="21"/>
                                        </p:tgtEl>
                                      </p:cBhvr>
                                    </p:animEffect>
                                    <p:set>
                                      <p:cBhvr>
                                        <p:cTn id="122" dur="1" fill="hold">
                                          <p:stCondLst>
                                            <p:cond delay="749"/>
                                          </p:stCondLst>
                                        </p:cTn>
                                        <p:tgtEl>
                                          <p:spTgt spid="2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750"/>
                                        <p:tgtEl>
                                          <p:spTgt spid="26"/>
                                        </p:tgtEl>
                                      </p:cBhvr>
                                    </p:animEffect>
                                    <p:set>
                                      <p:cBhvr>
                                        <p:cTn id="125" dur="1" fill="hold">
                                          <p:stCondLst>
                                            <p:cond delay="749"/>
                                          </p:stCondLst>
                                        </p:cTn>
                                        <p:tgtEl>
                                          <p:spTgt spid="26"/>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39" presetClass="entr" presetSubtype="0" accel="100000" fill="hold" grpId="0" nodeType="clickEffect">
                                  <p:stCondLst>
                                    <p:cond delay="0"/>
                                  </p:stCondLst>
                                  <p:childTnLst>
                                    <p:set>
                                      <p:cBhvr>
                                        <p:cTn id="129" dur="1" fill="hold">
                                          <p:stCondLst>
                                            <p:cond delay="0"/>
                                          </p:stCondLst>
                                        </p:cTn>
                                        <p:tgtEl>
                                          <p:spTgt spid="13"/>
                                        </p:tgtEl>
                                        <p:attrNameLst>
                                          <p:attrName>style.visibility</p:attrName>
                                        </p:attrNameLst>
                                      </p:cBhvr>
                                      <p:to>
                                        <p:strVal val="visible"/>
                                      </p:to>
                                    </p:set>
                                    <p:anim calcmode="lin" valueType="num">
                                      <p:cBhvr>
                                        <p:cTn id="130"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31"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32"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3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0" presetClass="entr" presetSubtype="0" fill="hold" grpId="0" nodeType="click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dissolve">
                                      <p:cBhvr>
                                        <p:cTn id="138" dur="500">
                                          <p:stCondLst>
                                            <p:cond delay="0"/>
                                          </p:stCondLst>
                                        </p:cTn>
                                        <p:tgtEl>
                                          <p:spTgt spid="30"/>
                                        </p:tgtEl>
                                      </p:cBhvr>
                                    </p:animEffect>
                                    <p:anim to="" calcmode="lin" valueType="num">
                                      <p:cBhvr>
                                        <p:cTn id="139" dur="500" fill="hold">
                                          <p:stCondLst>
                                            <p:cond delay="0"/>
                                          </p:stCondLst>
                                        </p:cTn>
                                        <p:tgtEl>
                                          <p:spTgt spid="30"/>
                                        </p:tgtEl>
                                        <p:attrNameLst>
                                          <p:attrName>ppt_w</p:attrName>
                                        </p:attrNameLst>
                                      </p:cBhvr>
                                      <p:tavLst>
                                        <p:tav tm="0">
                                          <p:val>
                                            <p:strVal val="#ppt_w*4"/>
                                          </p:val>
                                        </p:tav>
                                        <p:tav tm="100000">
                                          <p:val>
                                            <p:strVal val="#ppt_w"/>
                                          </p:val>
                                        </p:tav>
                                      </p:tavLst>
                                    </p:anim>
                                    <p:anim to="" calcmode="lin" valueType="num">
                                      <p:cBhvr>
                                        <p:cTn id="140" dur="500" fill="hold">
                                          <p:stCondLst>
                                            <p:cond delay="0"/>
                                          </p:stCondLst>
                                        </p:cTn>
                                        <p:tgtEl>
                                          <p:spTgt spid="30"/>
                                        </p:tgtEl>
                                        <p:attrNameLst>
                                          <p:attrName>ppt_h</p:attrName>
                                        </p:attrNameLst>
                                      </p:cBhvr>
                                      <p:tavLst>
                                        <p:tav tm="0">
                                          <p:val>
                                            <p:strVal val="#ppt_h*4"/>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9"/>
                                        </p:tgtEl>
                                        <p:attrNameLst>
                                          <p:attrName>style.visibility</p:attrName>
                                        </p:attrNameLst>
                                      </p:cBhvr>
                                      <p:to>
                                        <p:strVal val="visible"/>
                                      </p:to>
                                    </p:set>
                                    <p:animEffect transition="in" filter="wipe(left)">
                                      <p:cBhvr>
                                        <p:cTn id="145" dur="500"/>
                                        <p:tgtEl>
                                          <p:spTgt spid="9"/>
                                        </p:tgtEl>
                                      </p:cBhvr>
                                    </p:animEffect>
                                  </p:childTnLst>
                                </p:cTn>
                              </p:par>
                              <p:par>
                                <p:cTn id="146" presetID="18" presetClass="emph" presetSubtype="0" fill="hold" grpId="1" nodeType="withEffect">
                                  <p:stCondLst>
                                    <p:cond delay="0"/>
                                  </p:stCondLst>
                                  <p:childTnLst>
                                    <p:set>
                                      <p:cBhvr override="childStyle">
                                        <p:cTn id="147" dur="500" fill="hold"/>
                                        <p:tgtEl>
                                          <p:spTgt spid="9"/>
                                        </p:tgtEl>
                                        <p:attrNameLst>
                                          <p:attrName>style.textDecorationUnderline</p:attrName>
                                        </p:attrNameLst>
                                      </p:cBhvr>
                                      <p:to>
                                        <p:strVal val="true"/>
                                      </p:to>
                                    </p:set>
                                  </p:childTnLst>
                                </p:cTn>
                              </p:par>
                              <p:par>
                                <p:cTn id="148" presetID="22" presetClass="entr" presetSubtype="8" fill="hold" grpId="0" nodeType="withEffect">
                                  <p:stCondLst>
                                    <p:cond delay="0"/>
                                  </p:stCondLst>
                                  <p:childTnLst>
                                    <p:set>
                                      <p:cBhvr>
                                        <p:cTn id="149" dur="1" fill="hold">
                                          <p:stCondLst>
                                            <p:cond delay="0"/>
                                          </p:stCondLst>
                                        </p:cTn>
                                        <p:tgtEl>
                                          <p:spTgt spid="28"/>
                                        </p:tgtEl>
                                        <p:attrNameLst>
                                          <p:attrName>style.visibility</p:attrName>
                                        </p:attrNameLst>
                                      </p:cBhvr>
                                      <p:to>
                                        <p:strVal val="visible"/>
                                      </p:to>
                                    </p:set>
                                    <p:animEffect transition="in" filter="wipe(left)">
                                      <p:cBhvr>
                                        <p:cTn id="150" dur="500"/>
                                        <p:tgtEl>
                                          <p:spTgt spid="28"/>
                                        </p:tgtEl>
                                      </p:cBhvr>
                                    </p:animEffect>
                                  </p:childTnLst>
                                </p:cTn>
                              </p:par>
                              <p:par>
                                <p:cTn id="151" presetID="21" presetClass="entr" presetSubtype="8" fill="hold" nodeType="withEffect">
                                  <p:stCondLst>
                                    <p:cond delay="0"/>
                                  </p:stCondLst>
                                  <p:childTnLst>
                                    <p:set>
                                      <p:cBhvr>
                                        <p:cTn id="152" dur="1" fill="hold">
                                          <p:stCondLst>
                                            <p:cond delay="0"/>
                                          </p:stCondLst>
                                        </p:cTn>
                                        <p:tgtEl>
                                          <p:spTgt spid="29">
                                            <p:txEl>
                                              <p:pRg st="0" end="0"/>
                                            </p:txEl>
                                          </p:spTgt>
                                        </p:tgtEl>
                                        <p:attrNameLst>
                                          <p:attrName>style.visibility</p:attrName>
                                        </p:attrNameLst>
                                      </p:cBhvr>
                                      <p:to>
                                        <p:strVal val="visible"/>
                                      </p:to>
                                    </p:set>
                                    <p:animEffect transition="in" filter="wheel(8)">
                                      <p:cBhvr>
                                        <p:cTn id="153" dur="1500"/>
                                        <p:tgtEl>
                                          <p:spTgt spid="29">
                                            <p:txEl>
                                              <p:pRg st="0" end="0"/>
                                            </p:txEl>
                                          </p:spTgt>
                                        </p:tgtEl>
                                      </p:cBhvr>
                                    </p:animEffect>
                                  </p:childTnLst>
                                </p:cTn>
                              </p:par>
                              <p:par>
                                <p:cTn id="154" presetID="10" presetClass="exit" presetSubtype="0" fill="hold" grpId="1" nodeType="withEffect">
                                  <p:stCondLst>
                                    <p:cond delay="250"/>
                                  </p:stCondLst>
                                  <p:childTnLst>
                                    <p:animEffect transition="out" filter="fade">
                                      <p:cBhvr>
                                        <p:cTn id="155" dur="500"/>
                                        <p:tgtEl>
                                          <p:spTgt spid="30"/>
                                        </p:tgtEl>
                                      </p:cBhvr>
                                    </p:animEffect>
                                    <p:set>
                                      <p:cBhvr>
                                        <p:cTn id="156" dur="1" fill="hold">
                                          <p:stCondLst>
                                            <p:cond delay="499"/>
                                          </p:stCondLst>
                                        </p:cTn>
                                        <p:tgtEl>
                                          <p:spTgt spid="30"/>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wipe(left)">
                                      <p:cBhvr>
                                        <p:cTn id="161" dur="500"/>
                                        <p:tgtEl>
                                          <p:spTgt spid="22"/>
                                        </p:tgtEl>
                                      </p:cBhvr>
                                    </p:animEffect>
                                  </p:childTnLst>
                                </p:cTn>
                              </p:par>
                              <p:par>
                                <p:cTn id="162" presetID="18" presetClass="emph" presetSubtype="0" fill="hold" grpId="1" nodeType="withEffect">
                                  <p:stCondLst>
                                    <p:cond delay="0"/>
                                  </p:stCondLst>
                                  <p:childTnLst>
                                    <p:set>
                                      <p:cBhvr override="childStyle">
                                        <p:cTn id="163" dur="500" fill="hold"/>
                                        <p:tgtEl>
                                          <p:spTgt spid="22"/>
                                        </p:tgtEl>
                                        <p:attrNameLst>
                                          <p:attrName>style.textDecorationUnderline</p:attrName>
                                        </p:attrNameLst>
                                      </p:cBhvr>
                                      <p:to>
                                        <p:strVal val="true"/>
                                      </p:to>
                                    </p:set>
                                  </p:childTnLst>
                                </p:cTn>
                              </p:par>
                              <p:par>
                                <p:cTn id="164" presetID="22" presetClass="entr" presetSubtype="8" fill="hold" grpId="0" nodeType="withEffect">
                                  <p:stCondLst>
                                    <p:cond delay="0"/>
                                  </p:stCondLst>
                                  <p:childTnLst>
                                    <p:set>
                                      <p:cBhvr>
                                        <p:cTn id="165" dur="1" fill="hold">
                                          <p:stCondLst>
                                            <p:cond delay="0"/>
                                          </p:stCondLst>
                                        </p:cTn>
                                        <p:tgtEl>
                                          <p:spTgt spid="27"/>
                                        </p:tgtEl>
                                        <p:attrNameLst>
                                          <p:attrName>style.visibility</p:attrName>
                                        </p:attrNameLst>
                                      </p:cBhvr>
                                      <p:to>
                                        <p:strVal val="visible"/>
                                      </p:to>
                                    </p:set>
                                    <p:animEffect transition="in" filter="wipe(left)">
                                      <p:cBhvr>
                                        <p:cTn id="166" dur="500"/>
                                        <p:tgtEl>
                                          <p:spTgt spid="27"/>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1" nodeType="clickEffect">
                                  <p:stCondLst>
                                    <p:cond delay="0"/>
                                  </p:stCondLst>
                                  <p:childTnLst>
                                    <p:set>
                                      <p:cBhvr>
                                        <p:cTn id="170" dur="1" fill="hold">
                                          <p:stCondLst>
                                            <p:cond delay="0"/>
                                          </p:stCondLst>
                                        </p:cTn>
                                        <p:tgtEl>
                                          <p:spTgt spid="11"/>
                                        </p:tgtEl>
                                        <p:attrNameLst>
                                          <p:attrName>style.visibility</p:attrName>
                                        </p:attrNameLst>
                                      </p:cBhvr>
                                      <p:to>
                                        <p:strVal val="visible"/>
                                      </p:to>
                                    </p:set>
                                    <p:animEffect transition="in" filter="fade">
                                      <p:cBhvr>
                                        <p:cTn id="171" dur="250"/>
                                        <p:tgtEl>
                                          <p:spTgt spid="11"/>
                                        </p:tgtEl>
                                      </p:cBhvr>
                                    </p:animEffect>
                                  </p:childTnLst>
                                </p:cTn>
                              </p:par>
                              <p:par>
                                <p:cTn id="172" presetID="0" presetClass="path" presetSubtype="0" accel="50000" decel="50000" fill="hold" grpId="0" nodeType="withEffect">
                                  <p:stCondLst>
                                    <p:cond delay="0"/>
                                  </p:stCondLst>
                                  <p:childTnLst>
                                    <p:animMotion origin="layout" path="M 2.22222E-6 -3.7037E-7 L 0.07135 0.45764 " pathEditMode="relative" rAng="0" ptsTypes="AA">
                                      <p:cBhvr>
                                        <p:cTn id="173" dur="2000" fill="hold"/>
                                        <p:tgtEl>
                                          <p:spTgt spid="11"/>
                                        </p:tgtEl>
                                        <p:attrNameLst>
                                          <p:attrName>ppt_x</p:attrName>
                                          <p:attrName>ppt_y</p:attrName>
                                        </p:attrNameLst>
                                      </p:cBhvr>
                                      <p:rCtr x="3559" y="22870"/>
                                    </p:animMotion>
                                  </p:childTnLst>
                                </p:cTn>
                              </p:par>
                              <p:par>
                                <p:cTn id="174" presetID="42" presetClass="path" presetSubtype="0" accel="50000" decel="50000" fill="hold" grpId="2" nodeType="withEffect">
                                  <p:stCondLst>
                                    <p:cond delay="0"/>
                                  </p:stCondLst>
                                  <p:childTnLst>
                                    <p:animMotion origin="layout" path="M -3.05556E-6 3.33333E-6 L 0.23438 0.00555 " pathEditMode="relative" rAng="0" ptsTypes="AA">
                                      <p:cBhvr>
                                        <p:cTn id="175" dur="2000" fill="hold"/>
                                        <p:tgtEl>
                                          <p:spTgt spid="29">
                                            <p:txEl>
                                              <p:pRg st="0" end="0"/>
                                            </p:txEl>
                                          </p:spTgt>
                                        </p:tgtEl>
                                        <p:attrNameLst>
                                          <p:attrName>ppt_x</p:attrName>
                                          <p:attrName>ppt_y</p:attrName>
                                        </p:attrNameLst>
                                      </p:cBhvr>
                                      <p:rCtr x="11719" y="278"/>
                                    </p:animMotion>
                                  </p:childTnLst>
                                </p:cTn>
                              </p:par>
                              <p:par>
                                <p:cTn id="176" presetID="10" presetClass="exit" presetSubtype="0" fill="hold" grpId="1" nodeType="withEffect">
                                  <p:stCondLst>
                                    <p:cond delay="0"/>
                                  </p:stCondLst>
                                  <p:childTnLst>
                                    <p:animEffect transition="out" filter="fade">
                                      <p:cBhvr>
                                        <p:cTn id="177" dur="1500"/>
                                        <p:tgtEl>
                                          <p:spTgt spid="10"/>
                                        </p:tgtEl>
                                      </p:cBhvr>
                                    </p:animEffect>
                                    <p:set>
                                      <p:cBhvr>
                                        <p:cTn id="178" dur="1" fill="hold">
                                          <p:stCondLst>
                                            <p:cond delay="1499"/>
                                          </p:stCondLst>
                                        </p:cTn>
                                        <p:tgtEl>
                                          <p:spTgt spid="10"/>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13"/>
                                        </p:tgtEl>
                                      </p:cBhvr>
                                    </p:animEffect>
                                    <p:set>
                                      <p:cBhvr>
                                        <p:cTn id="181" dur="1" fill="hold">
                                          <p:stCondLst>
                                            <p:cond delay="499"/>
                                          </p:stCondLst>
                                        </p:cTn>
                                        <p:tgtEl>
                                          <p:spTgt spid="13"/>
                                        </p:tgtEl>
                                        <p:attrNameLst>
                                          <p:attrName>style.visibility</p:attrName>
                                        </p:attrNameLst>
                                      </p:cBhvr>
                                      <p:to>
                                        <p:strVal val="hidden"/>
                                      </p:to>
                                    </p:set>
                                  </p:childTnLst>
                                </p:cTn>
                              </p:par>
                              <p:par>
                                <p:cTn id="182" presetID="10" presetClass="exit" presetSubtype="0" fill="hold" grpId="2" nodeType="withEffect">
                                  <p:stCondLst>
                                    <p:cond delay="0"/>
                                  </p:stCondLst>
                                  <p:childTnLst>
                                    <p:animEffect transition="out" filter="fade">
                                      <p:cBhvr>
                                        <p:cTn id="183" dur="500"/>
                                        <p:tgtEl>
                                          <p:spTgt spid="9"/>
                                        </p:tgtEl>
                                      </p:cBhvr>
                                    </p:animEffect>
                                    <p:set>
                                      <p:cBhvr>
                                        <p:cTn id="184" dur="1" fill="hold">
                                          <p:stCondLst>
                                            <p:cond delay="499"/>
                                          </p:stCondLst>
                                        </p:cTn>
                                        <p:tgtEl>
                                          <p:spTgt spid="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7"/>
                                        </p:tgtEl>
                                      </p:cBhvr>
                                    </p:animEffect>
                                    <p:set>
                                      <p:cBhvr>
                                        <p:cTn id="187" dur="1" fill="hold">
                                          <p:stCondLst>
                                            <p:cond delay="499"/>
                                          </p:stCondLst>
                                        </p:cTn>
                                        <p:tgtEl>
                                          <p:spTgt spid="27"/>
                                        </p:tgtEl>
                                        <p:attrNameLst>
                                          <p:attrName>style.visibility</p:attrName>
                                        </p:attrNameLst>
                                      </p:cBhvr>
                                      <p:to>
                                        <p:strVal val="hidden"/>
                                      </p:to>
                                    </p:set>
                                  </p:childTnLst>
                                </p:cTn>
                              </p:par>
                              <p:par>
                                <p:cTn id="188" presetID="10" presetClass="exit" presetSubtype="0" fill="hold" grpId="2" nodeType="withEffect">
                                  <p:stCondLst>
                                    <p:cond delay="0"/>
                                  </p:stCondLst>
                                  <p:childTnLst>
                                    <p:animEffect transition="out" filter="fade">
                                      <p:cBhvr>
                                        <p:cTn id="189" dur="500"/>
                                        <p:tgtEl>
                                          <p:spTgt spid="22"/>
                                        </p:tgtEl>
                                      </p:cBhvr>
                                    </p:animEffect>
                                    <p:set>
                                      <p:cBhvr>
                                        <p:cTn id="190" dur="1" fill="hold">
                                          <p:stCondLst>
                                            <p:cond delay="499"/>
                                          </p:stCondLst>
                                        </p:cTn>
                                        <p:tgtEl>
                                          <p:spTgt spid="22"/>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28"/>
                                        </p:tgtEl>
                                      </p:cBhvr>
                                    </p:animEffect>
                                    <p:set>
                                      <p:cBhvr>
                                        <p:cTn id="193" dur="1" fill="hold">
                                          <p:stCondLst>
                                            <p:cond delay="499"/>
                                          </p:stCondLst>
                                        </p:cTn>
                                        <p:tgtEl>
                                          <p:spTgt spid="28"/>
                                        </p:tgtEl>
                                        <p:attrNameLst>
                                          <p:attrName>style.visibility</p:attrName>
                                        </p:attrNameLst>
                                      </p:cBhvr>
                                      <p:to>
                                        <p:strVal val="hidden"/>
                                      </p:to>
                                    </p:set>
                                  </p:childTnLst>
                                </p:cTn>
                              </p:par>
                              <p:par>
                                <p:cTn id="194" presetID="0" presetClass="entr" presetSubtype="0" fill="hold" grpId="0" nodeType="withEffect">
                                  <p:stCondLst>
                                    <p:cond delay="500"/>
                                  </p:stCondLst>
                                  <p:childTnLst>
                                    <p:set>
                                      <p:cBhvr>
                                        <p:cTn id="195" dur="1" fill="hold">
                                          <p:stCondLst>
                                            <p:cond delay="0"/>
                                          </p:stCondLst>
                                        </p:cTn>
                                        <p:tgtEl>
                                          <p:spTgt spid="29"/>
                                        </p:tgtEl>
                                        <p:attrNameLst>
                                          <p:attrName>style.visibility</p:attrName>
                                        </p:attrNameLst>
                                      </p:cBhvr>
                                      <p:to>
                                        <p:strVal val="visible"/>
                                      </p:to>
                                    </p:set>
                                    <p:animEffect transition="in" filter="dissolve">
                                      <p:cBhvr>
                                        <p:cTn id="196" dur="500">
                                          <p:stCondLst>
                                            <p:cond delay="0"/>
                                          </p:stCondLst>
                                        </p:cTn>
                                        <p:tgtEl>
                                          <p:spTgt spid="29"/>
                                        </p:tgtEl>
                                      </p:cBhvr>
                                    </p:animEffect>
                                    <p:anim to="" calcmode="lin" valueType="num">
                                      <p:cBhvr>
                                        <p:cTn id="197" dur="500" fill="hold">
                                          <p:stCondLst>
                                            <p:cond delay="0"/>
                                          </p:stCondLst>
                                        </p:cTn>
                                        <p:tgtEl>
                                          <p:spTgt spid="29"/>
                                        </p:tgtEl>
                                        <p:attrNameLst>
                                          <p:attrName>ppt_w</p:attrName>
                                        </p:attrNameLst>
                                      </p:cBhvr>
                                      <p:tavLst>
                                        <p:tav tm="0">
                                          <p:val>
                                            <p:strVal val="#ppt_w*4"/>
                                          </p:val>
                                        </p:tav>
                                        <p:tav tm="100000">
                                          <p:val>
                                            <p:strVal val="#ppt_w"/>
                                          </p:val>
                                        </p:tav>
                                      </p:tavLst>
                                    </p:anim>
                                    <p:anim to="" calcmode="lin" valueType="num">
                                      <p:cBhvr>
                                        <p:cTn id="198" dur="500" fill="hold">
                                          <p:stCondLst>
                                            <p:cond delay="0"/>
                                          </p:stCondLst>
                                        </p:cTn>
                                        <p:tgtEl>
                                          <p:spTgt spid="29"/>
                                        </p:tgtEl>
                                        <p:attrNameLst>
                                          <p:attrName>ppt_h</p:attrName>
                                        </p:attrNameLst>
                                      </p:cBhvr>
                                      <p:tavLst>
                                        <p:tav tm="0">
                                          <p:val>
                                            <p:strVal val="#ppt_h*4"/>
                                          </p:val>
                                        </p:tav>
                                        <p:tav tm="100000">
                                          <p:val>
                                            <p:strVal val="#ppt_h"/>
                                          </p:val>
                                        </p:tav>
                                      </p:tavLst>
                                    </p:anim>
                                  </p:childTnLst>
                                </p:cTn>
                              </p:par>
                              <p:par>
                                <p:cTn id="199" presetID="22" presetClass="exit" presetSubtype="8" fill="hold" grpId="1" nodeType="withEffect">
                                  <p:stCondLst>
                                    <p:cond delay="0"/>
                                  </p:stCondLst>
                                  <p:childTnLst>
                                    <p:animEffect transition="out" filter="wipe(left)">
                                      <p:cBhvr>
                                        <p:cTn id="200" dur="500"/>
                                        <p:tgtEl>
                                          <p:spTgt spid="29"/>
                                        </p:tgtEl>
                                      </p:cBhvr>
                                    </p:animEffect>
                                    <p:set>
                                      <p:cBhvr>
                                        <p:cTn id="201" dur="1" fill="hold">
                                          <p:stCondLst>
                                            <p:cond delay="499"/>
                                          </p:stCondLst>
                                        </p:cTn>
                                        <p:tgtEl>
                                          <p:spTgt spid="29"/>
                                        </p:tgtEl>
                                        <p:attrNameLst>
                                          <p:attrName>style.visibility</p:attrName>
                                        </p:attrNameLst>
                                      </p:cBhvr>
                                      <p:to>
                                        <p:strVal val="hidden"/>
                                      </p:to>
                                    </p:set>
                                  </p:childTnLst>
                                </p:cTn>
                              </p:par>
                            </p:childTnLst>
                          </p:cTn>
                        </p:par>
                        <p:par>
                          <p:cTn id="202" fill="hold">
                            <p:stCondLst>
                              <p:cond delay="2000"/>
                            </p:stCondLst>
                            <p:childTnLst>
                              <p:par>
                                <p:cTn id="203" presetID="23" presetClass="exit" presetSubtype="32" fill="hold" grpId="3" nodeType="afterEffect">
                                  <p:stCondLst>
                                    <p:cond delay="0"/>
                                  </p:stCondLst>
                                  <p:childTnLst>
                                    <p:anim calcmode="lin" valueType="num">
                                      <p:cBhvr>
                                        <p:cTn id="204" dur="1000"/>
                                        <p:tgtEl>
                                          <p:spTgt spid="29">
                                            <p:txEl>
                                              <p:pRg st="0" end="0"/>
                                            </p:txEl>
                                          </p:spTgt>
                                        </p:tgtEl>
                                        <p:attrNameLst>
                                          <p:attrName>ppt_w</p:attrName>
                                        </p:attrNameLst>
                                      </p:cBhvr>
                                      <p:tavLst>
                                        <p:tav tm="0">
                                          <p:val>
                                            <p:strVal val="ppt_w"/>
                                          </p:val>
                                        </p:tav>
                                        <p:tav tm="100000">
                                          <p:val>
                                            <p:fltVal val="0"/>
                                          </p:val>
                                        </p:tav>
                                      </p:tavLst>
                                    </p:anim>
                                    <p:anim calcmode="lin" valueType="num">
                                      <p:cBhvr>
                                        <p:cTn id="205" dur="1000"/>
                                        <p:tgtEl>
                                          <p:spTgt spid="29">
                                            <p:txEl>
                                              <p:pRg st="0" end="0"/>
                                            </p:txEl>
                                          </p:spTgt>
                                        </p:tgtEl>
                                        <p:attrNameLst>
                                          <p:attrName>ppt_h</p:attrName>
                                        </p:attrNameLst>
                                      </p:cBhvr>
                                      <p:tavLst>
                                        <p:tav tm="0">
                                          <p:val>
                                            <p:strVal val="ppt_h"/>
                                          </p:val>
                                        </p:tav>
                                        <p:tav tm="100000">
                                          <p:val>
                                            <p:fltVal val="0"/>
                                          </p:val>
                                        </p:tav>
                                      </p:tavLst>
                                    </p:anim>
                                    <p:set>
                                      <p:cBhvr>
                                        <p:cTn id="206" dur="1" fill="hold">
                                          <p:stCondLst>
                                            <p:cond delay="999"/>
                                          </p:stCondLst>
                                        </p:cTn>
                                        <p:tgtEl>
                                          <p:spTgt spid="2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bldP spid="15" grpId="1"/>
      <p:bldP spid="15" grpId="2"/>
      <p:bldP spid="20" grpId="0"/>
      <p:bldP spid="20" grpId="1"/>
      <p:bldP spid="20" grpId="2"/>
      <p:bldP spid="21" grpId="0"/>
      <p:bldP spid="21" grpId="1"/>
      <p:bldP spid="21" grpId="2"/>
      <p:bldP spid="3074" grpId="0"/>
      <p:bldP spid="3074" grpId="1"/>
      <p:bldP spid="3074" grpId="2"/>
      <p:bldP spid="4" grpId="1"/>
      <p:bldP spid="4" grpId="2"/>
      <p:bldP spid="4" grpId="3"/>
      <p:bldP spid="9" grpId="0"/>
      <p:bldP spid="9" grpId="1"/>
      <p:bldP spid="9" grpId="2"/>
      <p:bldP spid="22" grpId="0"/>
      <p:bldP spid="22" grpId="1"/>
      <p:bldP spid="22" grpId="2"/>
      <p:bldP spid="10" grpId="0"/>
      <p:bldP spid="10" grpId="1"/>
      <p:bldP spid="11" grpId="0"/>
      <p:bldP spid="11" grpId="1"/>
      <p:bldP spid="13" grpId="0"/>
      <p:bldP spid="13" grpId="1"/>
      <p:bldP spid="16" grpId="0"/>
      <p:bldP spid="16" grpId="1"/>
      <p:bldP spid="23" grpId="0"/>
      <p:bldP spid="23" grpId="1"/>
      <p:bldP spid="24" grpId="0"/>
      <p:bldP spid="24" grpId="1"/>
      <p:bldP spid="25" grpId="0"/>
      <p:bldP spid="25" grpId="1"/>
      <p:bldP spid="26" grpId="0"/>
      <p:bldP spid="26" grpId="1"/>
      <p:bldP spid="17" grpId="0"/>
      <p:bldP spid="17" grpId="1"/>
      <p:bldP spid="18" grpId="0"/>
      <p:bldP spid="18" grpId="1"/>
      <p:bldP spid="19" grpId="0"/>
      <p:bldP spid="19" grpId="1"/>
      <p:bldP spid="27" grpId="0"/>
      <p:bldP spid="27" grpId="1"/>
      <p:bldP spid="28" grpId="0"/>
      <p:bldP spid="28" grpId="1"/>
      <p:bldP spid="29" grpId="0"/>
      <p:bldP spid="29" grpId="1"/>
      <p:bldP spid="29" grpId="2" build="allAtOnce"/>
      <p:bldP spid="29" grpId="3" build="allAtOnce"/>
      <p:bldP spid="30" grpId="0" animBg="1"/>
      <p:bldP spid="3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txBox="1">
            <a:spLocks/>
          </p:cNvSpPr>
          <p:nvPr/>
        </p:nvSpPr>
        <p:spPr>
          <a:xfrm>
            <a:off x="1076398" y="4376943"/>
            <a:ext cx="251556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12" name="Title 1"/>
          <p:cNvSpPr txBox="1">
            <a:spLocks/>
          </p:cNvSpPr>
          <p:nvPr/>
        </p:nvSpPr>
        <p:spPr>
          <a:xfrm>
            <a:off x="640715" y="5124612"/>
            <a:ext cx="5798915" cy="761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15" name="Title 1">
            <a:extLst>
              <a:ext uri="{FF2B5EF4-FFF2-40B4-BE49-F238E27FC236}">
                <a16:creationId xmlns:a16="http://schemas.microsoft.com/office/drawing/2014/main" id="{42D661D0-F1B1-4B63-8F3C-EB9C5C95EDC8}"/>
              </a:ext>
            </a:extLst>
          </p:cNvPr>
          <p:cNvSpPr txBox="1">
            <a:spLocks/>
          </p:cNvSpPr>
          <p:nvPr/>
        </p:nvSpPr>
        <p:spPr>
          <a:xfrm>
            <a:off x="4261506" y="3790490"/>
            <a:ext cx="4590697" cy="761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074" name="Rectangle 2"/>
          <p:cNvSpPr>
            <a:spLocks noGrp="1" noChangeArrowheads="1"/>
          </p:cNvSpPr>
          <p:nvPr>
            <p:ph type="title"/>
          </p:nvPr>
        </p:nvSpPr>
        <p:spPr>
          <a:xfrm>
            <a:off x="381000" y="990600"/>
            <a:ext cx="8382000" cy="4983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Beloved, while I was very     diligent to write to you concerning our common salvation, I found       it necessary to write to you exhorting you to contend earnestly for the faith which was once for all delivered to the saints.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Jude 1:3 </a:t>
            </a:r>
          </a:p>
        </p:txBody>
      </p:sp>
      <p:sp>
        <p:nvSpPr>
          <p:cNvPr id="4" name="Rectangle 2"/>
          <p:cNvSpPr txBox="1">
            <a:spLocks noChangeArrowheads="1"/>
          </p:cNvSpPr>
          <p:nvPr/>
        </p:nvSpPr>
        <p:spPr bwMode="auto">
          <a:xfrm>
            <a:off x="1060772" y="4439791"/>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AADF2220-7743-49EB-B7CD-CAF62A924CEC}"/>
              </a:ext>
            </a:extLst>
          </p:cNvPr>
          <p:cNvSpPr txBox="1">
            <a:spLocks noChangeArrowheads="1"/>
          </p:cNvSpPr>
          <p:nvPr/>
        </p:nvSpPr>
        <p:spPr bwMode="auto">
          <a:xfrm>
            <a:off x="1150706" y="4454383"/>
            <a:ext cx="2368782" cy="74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2">
            <a:extLst>
              <a:ext uri="{FF2B5EF4-FFF2-40B4-BE49-F238E27FC236}">
                <a16:creationId xmlns:a16="http://schemas.microsoft.com/office/drawing/2014/main" id="{D261FC27-1339-4A5C-9FEB-52313C06BDC6}"/>
              </a:ext>
            </a:extLst>
          </p:cNvPr>
          <p:cNvSpPr txBox="1">
            <a:spLocks noChangeArrowheads="1"/>
          </p:cNvSpPr>
          <p:nvPr/>
        </p:nvSpPr>
        <p:spPr bwMode="auto">
          <a:xfrm>
            <a:off x="584744" y="5101656"/>
            <a:ext cx="5856270" cy="78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delivered to the saints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6" name="Rectangle 2">
            <a:extLst>
              <a:ext uri="{FF2B5EF4-FFF2-40B4-BE49-F238E27FC236}">
                <a16:creationId xmlns:a16="http://schemas.microsoft.com/office/drawing/2014/main" id="{B98C7DC3-1DA4-4DA3-ABDA-604984EF1A83}"/>
              </a:ext>
            </a:extLst>
          </p:cNvPr>
          <p:cNvSpPr txBox="1">
            <a:spLocks noChangeArrowheads="1"/>
          </p:cNvSpPr>
          <p:nvPr/>
        </p:nvSpPr>
        <p:spPr bwMode="auto">
          <a:xfrm>
            <a:off x="4240074" y="3765274"/>
            <a:ext cx="4637226" cy="77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contend earnestly</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Title 1"/>
          <p:cNvSpPr txBox="1">
            <a:spLocks/>
          </p:cNvSpPr>
          <p:nvPr/>
        </p:nvSpPr>
        <p:spPr>
          <a:xfrm>
            <a:off x="3761774" y="3696184"/>
            <a:ext cx="5243330" cy="1095736"/>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660066"/>
                  </a:glow>
                  <a:outerShdw blurRad="50800" algn="tl" rotWithShape="0">
                    <a:srgbClr val="000000"/>
                  </a:outerShdw>
                </a:effectLst>
                <a:latin typeface="Calibri" panose="020F0502020204030204" pitchFamily="34" charset="0"/>
              </a:rPr>
              <a:t>focus wholeheartedly</a:t>
            </a:r>
          </a:p>
        </p:txBody>
      </p:sp>
      <p:sp>
        <p:nvSpPr>
          <p:cNvPr id="17" name="!!Morph">
            <a:extLst>
              <a:ext uri="{FF2B5EF4-FFF2-40B4-BE49-F238E27FC236}">
                <a16:creationId xmlns:a16="http://schemas.microsoft.com/office/drawing/2014/main" id="{47062BD3-5996-47E4-BD1C-32B9416C3637}"/>
              </a:ext>
            </a:extLst>
          </p:cNvPr>
          <p:cNvSpPr>
            <a:spLocks noChangeArrowheads="1"/>
          </p:cNvSpPr>
          <p:nvPr/>
        </p:nvSpPr>
        <p:spPr bwMode="auto">
          <a:xfrm>
            <a:off x="5815760" y="4450080"/>
            <a:ext cx="1504519" cy="7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rPr>
              <a:t>once</a:t>
            </a:r>
            <a:endParaRPr kumimoji="0" lang="en-US" altLang="en-US" sz="4400" b="1" i="1"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1273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par>
                          <p:cTn id="8" fill="hold">
                            <p:stCondLst>
                              <p:cond delay="500"/>
                            </p:stCondLst>
                            <p:childTnLst>
                              <p:par>
                                <p:cTn id="9" presetID="10" presetClass="exit" presetSubtype="0" fill="hold" grpId="2"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600"/>
                                        <p:tgtEl>
                                          <p:spTgt spid="15"/>
                                        </p:tgtEl>
                                      </p:cBhvr>
                                    </p:animEffect>
                                  </p:childTnLst>
                                </p:cTn>
                              </p:par>
                              <p:par>
                                <p:cTn id="17" presetID="18" presetClass="emph" presetSubtype="0" fill="hold" grpId="1" nodeType="withEffect">
                                  <p:stCondLst>
                                    <p:cond delay="0"/>
                                  </p:stCondLst>
                                  <p:childTnLst>
                                    <p:set>
                                      <p:cBhvr override="childStyle">
                                        <p:cTn id="18" dur="600" fill="hold"/>
                                        <p:tgtEl>
                                          <p:spTgt spid="15"/>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600"/>
                                        <p:tgtEl>
                                          <p:spTgt spid="16"/>
                                        </p:tgtEl>
                                      </p:cBhvr>
                                    </p:animEffect>
                                  </p:childTnLst>
                                </p:cTn>
                              </p:par>
                              <p:par>
                                <p:cTn id="22" presetID="0" presetClass="entr" presetSubtype="0"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stCondLst>
                                            <p:cond delay="0"/>
                                          </p:stCondLst>
                                        </p:cTn>
                                        <p:tgtEl>
                                          <p:spTgt spid="5"/>
                                        </p:tgtEl>
                                      </p:cBhvr>
                                    </p:animEffect>
                                    <p:anim to="" calcmode="lin" valueType="num">
                                      <p:cBhvr>
                                        <p:cTn id="25"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27" presetID="10" presetClass="exit" presetSubtype="0" fill="hold" grpId="1" nodeType="withEffect">
                                  <p:stCondLst>
                                    <p:cond delay="140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6" presetClass="exit" presetSubtype="21" fill="hold" grpId="2" nodeType="withEffect">
                                  <p:stCondLst>
                                    <p:cond delay="1400"/>
                                  </p:stCondLst>
                                  <p:childTnLst>
                                    <p:animEffect transition="out" filter="barn(inVertic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18" presetClass="emph" presetSubtype="0" fill="hold" grpId="1" nodeType="withEffect">
                                  <p:stCondLst>
                                    <p:cond delay="0"/>
                                  </p:stCondLst>
                                  <p:childTnLst>
                                    <p:set>
                                      <p:cBhvr override="childStyle">
                                        <p:cTn id="39" dur="500" fill="hold"/>
                                        <p:tgtEl>
                                          <p:spTgt spid="11"/>
                                        </p:tgtEl>
                                        <p:attrNameLst>
                                          <p:attrName>style.textDecorationUnderline</p:attrName>
                                        </p:attrNameLst>
                                      </p:cBhvr>
                                      <p:to>
                                        <p:strVal val="true"/>
                                      </p:to>
                                    </p:se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600"/>
                                        <p:tgtEl>
                                          <p:spTgt spid="12"/>
                                        </p:tgtEl>
                                      </p:cBhvr>
                                    </p:animEffect>
                                  </p:childTnLst>
                                </p:cTn>
                              </p:par>
                              <p:par>
                                <p:cTn id="46" presetID="18" presetClass="emph" presetSubtype="0" fill="hold" grpId="1" nodeType="withEffect">
                                  <p:stCondLst>
                                    <p:cond delay="500"/>
                                  </p:stCondLst>
                                  <p:childTnLst>
                                    <p:set>
                                      <p:cBhvr override="childStyle">
                                        <p:cTn id="47" dur="600" fill="hold"/>
                                        <p:tgtEl>
                                          <p:spTgt spid="12"/>
                                        </p:tgtEl>
                                        <p:attrNameLst>
                                          <p:attrName>style.textDecorationUnderline</p:attrName>
                                        </p:attrNameLst>
                                      </p:cBhvr>
                                      <p:to>
                                        <p:strVal val="true"/>
                                      </p:to>
                                    </p:set>
                                  </p:childTnLst>
                                </p:cTn>
                              </p:par>
                              <p:par>
                                <p:cTn id="48" presetID="22" presetClass="entr" presetSubtype="8"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6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56" dur="10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57" dur="10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5" grpId="0"/>
      <p:bldP spid="15" grpId="1"/>
      <p:bldP spid="15" grpId="2"/>
      <p:bldP spid="3074" grpId="0"/>
      <p:bldP spid="4" grpId="2"/>
      <p:bldP spid="13" grpId="0"/>
      <p:bldP spid="14" grpId="0"/>
      <p:bldP spid="16" grpId="0"/>
      <p:bldP spid="16" grpId="1"/>
      <p:bldP spid="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itle 1">
            <a:extLst>
              <a:ext uri="{FF2B5EF4-FFF2-40B4-BE49-F238E27FC236}">
                <a16:creationId xmlns:a16="http://schemas.microsoft.com/office/drawing/2014/main" id="{E87D2187-CEFD-4D7A-B4A8-6A454551CBBA}"/>
              </a:ext>
            </a:extLst>
          </p:cNvPr>
          <p:cNvSpPr txBox="1">
            <a:spLocks/>
          </p:cNvSpPr>
          <p:nvPr/>
        </p:nvSpPr>
        <p:spPr>
          <a:xfrm>
            <a:off x="1076398" y="4376943"/>
            <a:ext cx="251556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u="sng"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u="sng"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u="sng"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19" name="Title 1">
            <a:extLst>
              <a:ext uri="{FF2B5EF4-FFF2-40B4-BE49-F238E27FC236}">
                <a16:creationId xmlns:a16="http://schemas.microsoft.com/office/drawing/2014/main" id="{73D0B98F-D051-404E-A588-65B303FA277C}"/>
              </a:ext>
            </a:extLst>
          </p:cNvPr>
          <p:cNvSpPr txBox="1">
            <a:spLocks/>
          </p:cNvSpPr>
          <p:nvPr/>
        </p:nvSpPr>
        <p:spPr>
          <a:xfrm>
            <a:off x="640715" y="5124612"/>
            <a:ext cx="5798915" cy="761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u="sng"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u="sng"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u="sng"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074" name="Rectangle 2"/>
          <p:cNvSpPr>
            <a:spLocks noGrp="1" noChangeArrowheads="1"/>
          </p:cNvSpPr>
          <p:nvPr>
            <p:ph type="title"/>
          </p:nvPr>
        </p:nvSpPr>
        <p:spPr>
          <a:xfrm>
            <a:off x="381000" y="990600"/>
            <a:ext cx="8382000" cy="4983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Beloved, while I was very     diligent to write to you concerning our common salvation, I found       it necessary to write to you exhorting you to contend earnestly for the faith which was once for all delivered to the saints.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Jude 1:3 </a:t>
            </a:r>
          </a:p>
        </p:txBody>
      </p:sp>
      <p:sp>
        <p:nvSpPr>
          <p:cNvPr id="4" name="Rectangle 2"/>
          <p:cNvSpPr txBox="1">
            <a:spLocks noChangeArrowheads="1"/>
          </p:cNvSpPr>
          <p:nvPr/>
        </p:nvSpPr>
        <p:spPr bwMode="auto">
          <a:xfrm>
            <a:off x="1060772" y="4439791"/>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the faith</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p:cNvSpPr txBox="1">
            <a:spLocks noChangeArrowheads="1"/>
          </p:cNvSpPr>
          <p:nvPr/>
        </p:nvSpPr>
        <p:spPr bwMode="auto">
          <a:xfrm>
            <a:off x="3044144" y="3993266"/>
            <a:ext cx="3009416" cy="108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600" b="1" i="0" u="none" strike="noStrike" kern="0" cap="none" spc="0" normalizeH="0" baseline="0" noProof="0" dirty="0">
                <a:ln w="17780" cmpd="sng">
                  <a:solidFill>
                    <a:srgbClr val="FFFFFF"/>
                  </a:solidFill>
                  <a:prstDash val="solid"/>
                  <a:miter lim="800000"/>
                </a:ln>
                <a:solidFill>
                  <a:srgbClr val="0066FF"/>
                </a:solidFill>
                <a:effectLst>
                  <a:glow rad="88900">
                    <a:srgbClr val="000000"/>
                  </a:glow>
                  <a:outerShdw blurRad="50800" algn="tl" rotWithShape="0">
                    <a:srgbClr val="000000"/>
                  </a:outerShdw>
                </a:effectLst>
                <a:uLnTx/>
                <a:uFillTx/>
                <a:latin typeface="Calibri" panose="020F0502020204030204" pitchFamily="34" charset="0"/>
                <a:ea typeface="+mj-ea"/>
                <a:cs typeface="+mj-cs"/>
              </a:rPr>
              <a:t>written</a:t>
            </a:r>
            <a:endParaRPr kumimoji="0" lang="en-US" altLang="en-US" sz="6600" b="1" i="1" u="none" strike="noStrike" kern="0" cap="none" spc="0" normalizeH="0" baseline="0" noProof="0" dirty="0">
              <a:ln w="17780" cmpd="sng">
                <a:solidFill>
                  <a:srgbClr val="FFFFFF"/>
                </a:solidFill>
                <a:prstDash val="solid"/>
                <a:miter lim="800000"/>
              </a:ln>
              <a:solidFill>
                <a:srgbClr val="0066FF"/>
              </a:solidFill>
              <a:effectLst>
                <a:glow rad="889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2"/>
          <p:cNvSpPr txBox="1">
            <a:spLocks noChangeArrowheads="1"/>
          </p:cNvSpPr>
          <p:nvPr/>
        </p:nvSpPr>
        <p:spPr bwMode="auto">
          <a:xfrm>
            <a:off x="4562330" y="3103970"/>
            <a:ext cx="159615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writ</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2"/>
          <p:cNvSpPr txBox="1">
            <a:spLocks noChangeArrowheads="1"/>
          </p:cNvSpPr>
          <p:nvPr/>
        </p:nvSpPr>
        <p:spPr bwMode="auto">
          <a:xfrm>
            <a:off x="5117658" y="3773347"/>
            <a:ext cx="112352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ten</a:t>
            </a:r>
            <a:endParaRPr kumimoji="0" lang="en-US" altLang="en-US" sz="40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Rectangle 2">
            <a:extLst>
              <a:ext uri="{FF2B5EF4-FFF2-40B4-BE49-F238E27FC236}">
                <a16:creationId xmlns:a16="http://schemas.microsoft.com/office/drawing/2014/main" id="{AADF2220-7743-49EB-B7CD-CAF62A924CEC}"/>
              </a:ext>
            </a:extLst>
          </p:cNvPr>
          <p:cNvSpPr txBox="1">
            <a:spLocks noChangeArrowheads="1"/>
          </p:cNvSpPr>
          <p:nvPr/>
        </p:nvSpPr>
        <p:spPr bwMode="auto">
          <a:xfrm>
            <a:off x="1150706" y="4454383"/>
            <a:ext cx="2368782" cy="74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2">
            <a:extLst>
              <a:ext uri="{FF2B5EF4-FFF2-40B4-BE49-F238E27FC236}">
                <a16:creationId xmlns:a16="http://schemas.microsoft.com/office/drawing/2014/main" id="{D261FC27-1339-4A5C-9FEB-52313C06BDC6}"/>
              </a:ext>
            </a:extLst>
          </p:cNvPr>
          <p:cNvSpPr txBox="1">
            <a:spLocks noChangeArrowheads="1"/>
          </p:cNvSpPr>
          <p:nvPr/>
        </p:nvSpPr>
        <p:spPr bwMode="auto">
          <a:xfrm>
            <a:off x="584744" y="5101656"/>
            <a:ext cx="5856270" cy="78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delivered to the saints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Title 1"/>
          <p:cNvSpPr txBox="1">
            <a:spLocks/>
          </p:cNvSpPr>
          <p:nvPr/>
        </p:nvSpPr>
        <p:spPr>
          <a:xfrm>
            <a:off x="3761774" y="3696184"/>
            <a:ext cx="5243330" cy="1095736"/>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17780" cmpd="sng">
                  <a:solidFill>
                    <a:srgbClr val="FFFF00"/>
                  </a:solidFill>
                  <a:prstDash val="solid"/>
                  <a:miter lim="800000"/>
                </a:ln>
                <a:solidFill>
                  <a:srgbClr val="CC99FF"/>
                </a:solidFill>
                <a:effectLst>
                  <a:glow rad="63500">
                    <a:srgbClr val="660066"/>
                  </a:glow>
                  <a:outerShdw blurRad="50800" algn="tl" rotWithShape="0">
                    <a:srgbClr val="000000"/>
                  </a:outerShdw>
                </a:effectLst>
                <a:uLnTx/>
                <a:uFillTx/>
                <a:latin typeface="Calibri" panose="020F0502020204030204" pitchFamily="34" charset="0"/>
                <a:ea typeface="+mj-ea"/>
                <a:cs typeface="+mj-cs"/>
              </a:rPr>
              <a:t>focus wholeheartedly</a:t>
            </a:r>
          </a:p>
        </p:txBody>
      </p:sp>
      <p:sp>
        <p:nvSpPr>
          <p:cNvPr id="18" name="!!Morph">
            <a:extLst>
              <a:ext uri="{FF2B5EF4-FFF2-40B4-BE49-F238E27FC236}">
                <a16:creationId xmlns:a16="http://schemas.microsoft.com/office/drawing/2014/main" id="{098EAD52-A722-4025-9D1D-E657AB6382F4}"/>
              </a:ext>
            </a:extLst>
          </p:cNvPr>
          <p:cNvSpPr>
            <a:spLocks noChangeArrowheads="1"/>
          </p:cNvSpPr>
          <p:nvPr/>
        </p:nvSpPr>
        <p:spPr bwMode="auto">
          <a:xfrm>
            <a:off x="1682537" y="2426494"/>
            <a:ext cx="4784938" cy="766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rPr>
              <a:t>common salvation</a:t>
            </a:r>
            <a:endParaRPr kumimoji="0" lang="en-US" altLang="en-US" sz="4400" b="1" i="1" u="none" strike="noStrike" kern="1200" cap="none" spc="0" normalizeH="0" baseline="0" noProof="0" dirty="0">
              <a:ln>
                <a:noFill/>
              </a:ln>
              <a:solidFill>
                <a:srgbClr val="FFFFFF"/>
              </a:solidFill>
              <a:effectLst>
                <a:glow rad="127000">
                  <a:srgbClr val="000000"/>
                </a:glow>
              </a:effectLst>
              <a:uLnTx/>
              <a:uFillTx/>
              <a:latin typeface="Calibri" panose="020F0502020204030204" pitchFamily="34" charset="0"/>
              <a:ea typeface="+mn-ea"/>
              <a:cs typeface="+mn-cs"/>
            </a:endParaRPr>
          </a:p>
        </p:txBody>
      </p:sp>
      <p:sp>
        <p:nvSpPr>
          <p:cNvPr id="6" name="Rectangle 2" hidden="1"/>
          <p:cNvSpPr txBox="1">
            <a:spLocks noChangeArrowheads="1"/>
          </p:cNvSpPr>
          <p:nvPr/>
        </p:nvSpPr>
        <p:spPr bwMode="auto">
          <a:xfrm>
            <a:off x="5087146" y="3207015"/>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noFill/>
                  <a:prstDash val="solid"/>
                  <a:miter lim="800000"/>
                </a:ln>
                <a:solidFill>
                  <a:srgbClr val="FF0000"/>
                </a:solidFill>
                <a:effectLst>
                  <a:outerShdw blurRad="50800" algn="tl" rotWithShape="0">
                    <a:srgbClr val="000000"/>
                  </a:outerShdw>
                </a:effectLst>
                <a:uLnTx/>
                <a:uFillTx/>
                <a:latin typeface="Calibri" panose="020F0502020204030204" pitchFamily="34" charset="0"/>
                <a:ea typeface="+mj-ea"/>
                <a:cs typeface="+mj-cs"/>
              </a:rPr>
              <a:t>the faith</a:t>
            </a:r>
            <a:endParaRPr kumimoji="0" lang="en-US" altLang="en-US" sz="4000" b="1" i="1" u="none" strike="noStrike" kern="0" cap="none" spc="0" normalizeH="0" baseline="0" noProof="0" dirty="0">
              <a:ln w="17780" cmpd="sng">
                <a:noFill/>
                <a:prstDash val="solid"/>
                <a:miter lim="800000"/>
              </a:ln>
              <a:solidFill>
                <a:srgbClr val="FF0000"/>
              </a:solidFill>
              <a:effectLst>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848419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xit" presetSubtype="0" fill="hold" grpId="1" nodeType="clickEffect">
                                  <p:stCondLst>
                                    <p:cond delay="0"/>
                                  </p:stCondLst>
                                  <p:childTnLst>
                                    <p:set>
                                      <p:cBhvr>
                                        <p:cTn id="6" dur="1" fill="hold">
                                          <p:stCondLst>
                                            <p:cond delay="999"/>
                                          </p:stCondLst>
                                        </p:cTn>
                                        <p:tgtEl>
                                          <p:spTgt spid="5"/>
                                        </p:tgtEl>
                                        <p:attrNameLst>
                                          <p:attrName>style.visibility</p:attrName>
                                        </p:attrNameLst>
                                      </p:cBhvr>
                                      <p:to>
                                        <p:strVal val="hidden"/>
                                      </p:to>
                                    </p:set>
                                    <p:animEffect transition="out" filter="dissolve">
                                      <p:cBhvr>
                                        <p:cTn id="7" dur="1000">
                                          <p:stCondLst>
                                            <p:cond delay="0"/>
                                          </p:stCondLst>
                                        </p:cTn>
                                        <p:tgtEl>
                                          <p:spTgt spid="5"/>
                                        </p:tgtEl>
                                      </p:cBhvr>
                                    </p:animEffect>
                                    <p:anim to="" calcmode="lin" valueType="num">
                                      <p:cBhvr>
                                        <p:cTn id="8" dur="1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9" dur="10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10" presetID="8" presetClass="emph" presetSubtype="0" fill="hold" grpId="2" nodeType="withEffect">
                                  <p:stCondLst>
                                    <p:cond delay="0"/>
                                  </p:stCondLst>
                                  <p:childTnLst>
                                    <p:animRot by="-2220000">
                                      <p:cBhvr>
                                        <p:cTn id="11" dur="1000" fill="hold"/>
                                        <p:tgtEl>
                                          <p:spTgt spid="5"/>
                                        </p:tgtEl>
                                        <p:attrNameLst>
                                          <p:attrName>r</p:attrName>
                                        </p:attrNameLst>
                                      </p:cBhvr>
                                    </p:animRot>
                                  </p:childTnLst>
                                </p:cTn>
                              </p:par>
                              <p:par>
                                <p:cTn id="12" presetID="42" presetClass="path" presetSubtype="0" accel="50000" decel="50000" fill="hold" grpId="3" nodeType="withEffect">
                                  <p:stCondLst>
                                    <p:cond delay="0"/>
                                  </p:stCondLst>
                                  <p:childTnLst>
                                    <p:animMotion origin="layout" path="M -2.77778E-7 1.11022E-16 L -0.23958 -0.12245 " pathEditMode="relative" rAng="0" ptsTypes="AA">
                                      <p:cBhvr>
                                        <p:cTn id="13" dur="1000" fill="hold"/>
                                        <p:tgtEl>
                                          <p:spTgt spid="5"/>
                                        </p:tgtEl>
                                        <p:attrNameLst>
                                          <p:attrName>ppt_x</p:attrName>
                                          <p:attrName>ppt_y</p:attrName>
                                        </p:attrNameLst>
                                      </p:cBhvr>
                                      <p:rCtr x="-11979" y="-6134"/>
                                    </p:animMotion>
                                  </p:childTnLst>
                                </p:cTn>
                              </p:par>
                              <p:par>
                                <p:cTn id="14" presetID="6" presetClass="emph" presetSubtype="0" fill="hold" grpId="4" nodeType="withEffect">
                                  <p:stCondLst>
                                    <p:cond delay="0"/>
                                  </p:stCondLst>
                                  <p:childTnLst>
                                    <p:animScale>
                                      <p:cBhvr>
                                        <p:cTn id="15" dur="1000" fill="hold"/>
                                        <p:tgtEl>
                                          <p:spTgt spid="5"/>
                                        </p:tgtEl>
                                      </p:cBhvr>
                                      <p:by x="45000" y="45000"/>
                                    </p:animScale>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par>
                                <p:cTn id="25" presetID="0" presetClass="path" presetSubtype="0" accel="50000" decel="50000" fill="hold" grpId="2" nodeType="withEffect">
                                  <p:stCondLst>
                                    <p:cond delay="500"/>
                                  </p:stCondLst>
                                  <p:childTnLst>
                                    <p:animMotion origin="layout" path="M 1.66667E-6 -0.00069 C -0.00174 -0.01619 -0.0033 -0.03261 -0.00261 -0.06591 C -0.00191 -0.09968 0.00087 -0.16096 0.00382 -0.20236 C 0.00677 -0.24376 0.00868 -0.27706 0.01562 -0.31452 C 0.02257 -0.35199 0.03125 -0.39501 0.04601 -0.42761 C 0.06076 -0.46022 0.08073 -0.49029 0.10434 -0.51018 C 0.12795 -0.53007 0.15729 -0.54163 0.18785 -0.54718 C 0.2184 -0.55273 0.25903 -0.55227 0.28785 -0.54394 C 0.31667 -0.53562 0.34253 -0.51758 0.36128 -0.49653 C 0.38003 -0.47549 0.38976 -0.44935 0.40052 -0.41744 C 0.41128 -0.38552 0.4191 -0.3432 0.42587 -0.30435 C 0.43264 -0.2655 0.43785 -0.20976 0.44097 -0.18478 " pathEditMode="relative" rAng="0" ptsTypes="aaaaaaaaaaaa">
                                      <p:cBhvr>
                                        <p:cTn id="26" dur="2000" fill="hold"/>
                                        <p:tgtEl>
                                          <p:spTgt spid="4"/>
                                        </p:tgtEl>
                                        <p:attrNameLst>
                                          <p:attrName>ppt_x</p:attrName>
                                          <p:attrName>ppt_y</p:attrName>
                                        </p:attrNameLst>
                                      </p:cBhvr>
                                      <p:rCtr x="21875" y="-27613"/>
                                    </p:animMotion>
                                  </p:childTnLst>
                                </p:cTn>
                              </p:par>
                              <p:par>
                                <p:cTn id="27" presetID="0" presetClass="path" presetSubtype="0" accel="50000" decel="50000" fill="hold" grpId="3" nodeType="withEffect">
                                  <p:stCondLst>
                                    <p:cond delay="500"/>
                                  </p:stCondLst>
                                  <p:childTnLst>
                                    <p:animMotion origin="layout" path="M 3.05556E-6 2.96296E-6 C -0.00174 0.00463 -0.00226 0.02338 -0.00591 0.03171 C -0.0092 0.03981 -0.01545 0.04444 -0.02223 0.04791 C -0.029 0.05185 -0.0408 0.0537 -0.04532 0.05555 " pathEditMode="relative" rAng="0" ptsTypes="AAAA">
                                      <p:cBhvr>
                                        <p:cTn id="28" dur="1500" fill="hold"/>
                                        <p:tgtEl>
                                          <p:spTgt spid="9"/>
                                        </p:tgtEl>
                                        <p:attrNameLst>
                                          <p:attrName>ppt_x</p:attrName>
                                          <p:attrName>ppt_y</p:attrName>
                                        </p:attrNameLst>
                                      </p:cBhvr>
                                      <p:rCtr x="-2274" y="2778"/>
                                    </p:animMotion>
                                  </p:childTnLst>
                                </p:cTn>
                              </p:par>
                              <p:par>
                                <p:cTn id="29" presetID="0" presetClass="path" presetSubtype="0" accel="50000" decel="50000" fill="hold" grpId="3" nodeType="withEffect">
                                  <p:stCondLst>
                                    <p:cond delay="500"/>
                                  </p:stCondLst>
                                  <p:childTnLst>
                                    <p:animMotion origin="layout" path="M -1.11111E-6 -1.85185E-6 C -0.01858 0.0007 -0.03576 0.00093 -0.05347 0.00625 C -0.07118 0.01158 -0.09288 0.01852 -0.10729 0.03148 C -0.1217 0.04445 -0.13316 0.06412 -0.14062 0.08403 C -0.14809 0.10417 -0.14983 0.13843 -0.15208 0.15301 " pathEditMode="relative" rAng="0" ptsTypes="AAAAA">
                                      <p:cBhvr>
                                        <p:cTn id="30" dur="1500" fill="hold"/>
                                        <p:tgtEl>
                                          <p:spTgt spid="8"/>
                                        </p:tgtEl>
                                        <p:attrNameLst>
                                          <p:attrName>ppt_x</p:attrName>
                                          <p:attrName>ppt_y</p:attrName>
                                        </p:attrNameLst>
                                      </p:cBhvr>
                                      <p:rCtr x="-7604" y="7639"/>
                                    </p:animMotion>
                                  </p:childTnLst>
                                </p:cTn>
                              </p:par>
                              <p:par>
                                <p:cTn id="31" presetID="6" presetClass="emph" presetSubtype="0" fill="hold" grpId="2" nodeType="withEffect">
                                  <p:stCondLst>
                                    <p:cond delay="500"/>
                                  </p:stCondLst>
                                  <p:childTnLst>
                                    <p:animScale>
                                      <p:cBhvr>
                                        <p:cTn id="32" dur="1500" fill="hold"/>
                                        <p:tgtEl>
                                          <p:spTgt spid="8"/>
                                        </p:tgtEl>
                                      </p:cBhvr>
                                      <p:by x="150000" y="150000"/>
                                    </p:animScale>
                                  </p:childTnLst>
                                </p:cTn>
                              </p:par>
                              <p:par>
                                <p:cTn id="33" presetID="6" presetClass="emph" presetSubtype="0" fill="hold" grpId="2" nodeType="withEffect">
                                  <p:stCondLst>
                                    <p:cond delay="500"/>
                                  </p:stCondLst>
                                  <p:childTnLst>
                                    <p:animScale>
                                      <p:cBhvr>
                                        <p:cTn id="34" dur="1500" fill="hold"/>
                                        <p:tgtEl>
                                          <p:spTgt spid="9"/>
                                        </p:tgtEl>
                                      </p:cBhvr>
                                      <p:by x="150000" y="150000"/>
                                    </p:animScale>
                                  </p:childTnLst>
                                </p:cTn>
                              </p:par>
                              <p:par>
                                <p:cTn id="35" presetID="10" presetClass="exit" presetSubtype="0" fill="hold" grpId="1" nodeType="withEffect">
                                  <p:stCondLst>
                                    <p:cond delay="500"/>
                                  </p:stCondLst>
                                  <p:childTnLst>
                                    <p:animEffect transition="out" filter="fade">
                                      <p:cBhvr>
                                        <p:cTn id="36" dur="1500"/>
                                        <p:tgtEl>
                                          <p:spTgt spid="3074"/>
                                        </p:tgtEl>
                                      </p:cBhvr>
                                    </p:animEffect>
                                    <p:set>
                                      <p:cBhvr>
                                        <p:cTn id="37" dur="1" fill="hold">
                                          <p:stCondLst>
                                            <p:cond delay="1499"/>
                                          </p:stCondLst>
                                        </p:cTn>
                                        <p:tgtEl>
                                          <p:spTgt spid="3074"/>
                                        </p:tgtEl>
                                        <p:attrNameLst>
                                          <p:attrName>style.visibility</p:attrName>
                                        </p:attrNameLst>
                                      </p:cBhvr>
                                      <p:to>
                                        <p:strVal val="hidden"/>
                                      </p:to>
                                    </p:set>
                                  </p:childTnLst>
                                </p:cTn>
                              </p:par>
                              <p:par>
                                <p:cTn id="38" presetID="10" presetClass="exit" presetSubtype="0" fill="hold" grpId="1" nodeType="withEffect">
                                  <p:stCondLst>
                                    <p:cond delay="50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xit" presetSubtype="0" fill="hold" grpId="1" nodeType="withEffect">
                                  <p:stCondLst>
                                    <p:cond delay="50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0" nodeType="withEffect">
                                  <p:stCondLst>
                                    <p:cond delay="50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grpId="0" nodeType="withEffect">
                                  <p:stCondLst>
                                    <p:cond delay="50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2" presetClass="exit" presetSubtype="1" fill="hold" grpId="1" nodeType="withEffect">
                                  <p:stCondLst>
                                    <p:cond delay="500"/>
                                  </p:stCondLst>
                                  <p:childTnLst>
                                    <p:anim calcmode="lin" valueType="num">
                                      <p:cBhvr additive="base">
                                        <p:cTn id="51" dur="1500"/>
                                        <p:tgtEl>
                                          <p:spTgt spid="18"/>
                                        </p:tgtEl>
                                        <p:attrNameLst>
                                          <p:attrName>ppt_x</p:attrName>
                                        </p:attrNameLst>
                                      </p:cBhvr>
                                      <p:tavLst>
                                        <p:tav tm="0">
                                          <p:val>
                                            <p:strVal val="ppt_x"/>
                                          </p:val>
                                        </p:tav>
                                        <p:tav tm="100000">
                                          <p:val>
                                            <p:strVal val="ppt_x"/>
                                          </p:val>
                                        </p:tav>
                                      </p:tavLst>
                                    </p:anim>
                                    <p:anim calcmode="lin" valueType="num">
                                      <p:cBhvr additive="base">
                                        <p:cTn id="52" dur="1500"/>
                                        <p:tgtEl>
                                          <p:spTgt spid="18"/>
                                        </p:tgtEl>
                                        <p:attrNameLst>
                                          <p:attrName>ppt_y</p:attrName>
                                        </p:attrNameLst>
                                      </p:cBhvr>
                                      <p:tavLst>
                                        <p:tav tm="0">
                                          <p:val>
                                            <p:strVal val="ppt_y"/>
                                          </p:val>
                                        </p:tav>
                                        <p:tav tm="100000">
                                          <p:val>
                                            <p:strVal val="0-ppt_h/2"/>
                                          </p:val>
                                        </p:tav>
                                      </p:tavLst>
                                    </p:anim>
                                    <p:set>
                                      <p:cBhvr>
                                        <p:cTn id="53" dur="1" fill="hold">
                                          <p:stCondLst>
                                            <p:cond delay="1499"/>
                                          </p:stCondLst>
                                        </p:cTn>
                                        <p:tgtEl>
                                          <p:spTgt spid="18"/>
                                        </p:tgtEl>
                                        <p:attrNameLst>
                                          <p:attrName>style.visibility</p:attrName>
                                        </p:attrNameLst>
                                      </p:cBhvr>
                                      <p:to>
                                        <p:strVal val="hidden"/>
                                      </p:to>
                                    </p:set>
                                  </p:childTnLst>
                                </p:cTn>
                              </p:par>
                              <p:par>
                                <p:cTn id="54" presetID="37" presetClass="path" presetSubtype="0" accel="50000" decel="50000" fill="hold" grpId="2" nodeType="withEffect">
                                  <p:stCondLst>
                                    <p:cond delay="500"/>
                                  </p:stCondLst>
                                  <p:childTnLst>
                                    <p:animMotion origin="layout" path="M 2.77778E-7 -0.00092 C 0.00816 -0.01944 0.04184 -0.04653 0.05816 -0.08495 C 0.07448 -0.12361 0.08715 -0.16991 0.09792 -0.23194 C 0.10781 -0.31967 0.11233 -0.37083 0.11372 -0.48217 " pathEditMode="relative" rAng="0" ptsTypes="AAAA">
                                      <p:cBhvr>
                                        <p:cTn id="55" dur="1500" fill="hold"/>
                                        <p:tgtEl>
                                          <p:spTgt spid="18"/>
                                        </p:tgtEl>
                                        <p:attrNameLst>
                                          <p:attrName>ppt_x</p:attrName>
                                          <p:attrName>ppt_y</p:attrName>
                                        </p:attrNameLst>
                                      </p:cBhvr>
                                      <p:rCtr x="5677" y="-24074"/>
                                    </p:animMotion>
                                  </p:childTnLst>
                                </p:cTn>
                              </p:par>
                              <p:par>
                                <p:cTn id="56" presetID="10" presetClass="entr" presetSubtype="0" fill="hold" grpId="0" nodeType="withEffect">
                                  <p:stCondLst>
                                    <p:cond delay="200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par>
                                <p:cTn id="59" presetID="10" presetClass="exit" presetSubtype="0" fill="hold" grpId="1" nodeType="withEffect">
                                  <p:stCondLst>
                                    <p:cond delay="2250"/>
                                  </p:stCondLst>
                                  <p:childTnLst>
                                    <p:animEffect transition="out" filter="fade">
                                      <p:cBhvr>
                                        <p:cTn id="60" dur="250"/>
                                        <p:tgtEl>
                                          <p:spTgt spid="9"/>
                                        </p:tgtEl>
                                      </p:cBhvr>
                                    </p:animEffect>
                                    <p:set>
                                      <p:cBhvr>
                                        <p:cTn id="61" dur="1" fill="hold">
                                          <p:stCondLst>
                                            <p:cond delay="249"/>
                                          </p:stCondLst>
                                        </p:cTn>
                                        <p:tgtEl>
                                          <p:spTgt spid="9"/>
                                        </p:tgtEl>
                                        <p:attrNameLst>
                                          <p:attrName>style.visibility</p:attrName>
                                        </p:attrNameLst>
                                      </p:cBhvr>
                                      <p:to>
                                        <p:strVal val="hidden"/>
                                      </p:to>
                                    </p:set>
                                  </p:childTnLst>
                                </p:cTn>
                              </p:par>
                              <p:par>
                                <p:cTn id="62" presetID="10" presetClass="exit" presetSubtype="0" fill="hold" grpId="1" nodeType="withEffect">
                                  <p:stCondLst>
                                    <p:cond delay="2250"/>
                                  </p:stCondLst>
                                  <p:childTnLst>
                                    <p:animEffect transition="out" filter="fade">
                                      <p:cBhvr>
                                        <p:cTn id="63" dur="250"/>
                                        <p:tgtEl>
                                          <p:spTgt spid="8"/>
                                        </p:tgtEl>
                                      </p:cBhvr>
                                    </p:animEffect>
                                    <p:set>
                                      <p:cBhvr>
                                        <p:cTn id="64" dur="1" fill="hold">
                                          <p:stCondLst>
                                            <p:cond delay="249"/>
                                          </p:stCondLst>
                                        </p:cTn>
                                        <p:tgtEl>
                                          <p:spTgt spid="8"/>
                                        </p:tgtEl>
                                        <p:attrNameLst>
                                          <p:attrName>style.visibility</p:attrName>
                                        </p:attrNameLst>
                                      </p:cBhvr>
                                      <p:to>
                                        <p:strVal val="hidden"/>
                                      </p:to>
                                    </p:set>
                                  </p:childTnLst>
                                </p:cTn>
                              </p:par>
                            </p:childTnLst>
                          </p:cTn>
                        </p:par>
                        <p:par>
                          <p:cTn id="65" fill="hold">
                            <p:stCondLst>
                              <p:cond delay="2500"/>
                            </p:stCondLst>
                            <p:childTnLst>
                              <p:par>
                                <p:cTn id="66" presetID="50" presetClass="exit" presetSubtype="0" accel="100000" fill="hold" grpId="1" nodeType="afterEffect">
                                  <p:stCondLst>
                                    <p:cond delay="500"/>
                                  </p:stCondLst>
                                  <p:childTnLst>
                                    <p:anim calcmode="lin" valueType="num">
                                      <p:cBhvr>
                                        <p:cTn id="67" dur="1000"/>
                                        <p:tgtEl>
                                          <p:spTgt spid="10"/>
                                        </p:tgtEl>
                                        <p:attrNameLst>
                                          <p:attrName>ppt_w</p:attrName>
                                        </p:attrNameLst>
                                      </p:cBhvr>
                                      <p:tavLst>
                                        <p:tav tm="0">
                                          <p:val>
                                            <p:strVal val="ppt_w"/>
                                          </p:val>
                                        </p:tav>
                                        <p:tav tm="100000">
                                          <p:val>
                                            <p:strVal val="ppt_w+.3"/>
                                          </p:val>
                                        </p:tav>
                                      </p:tavLst>
                                    </p:anim>
                                    <p:anim calcmode="lin" valueType="num">
                                      <p:cBhvr>
                                        <p:cTn id="68" dur="1000"/>
                                        <p:tgtEl>
                                          <p:spTgt spid="10"/>
                                        </p:tgtEl>
                                        <p:attrNameLst>
                                          <p:attrName>ppt_h</p:attrName>
                                        </p:attrNameLst>
                                      </p:cBhvr>
                                      <p:tavLst>
                                        <p:tav tm="0">
                                          <p:val>
                                            <p:strVal val="ppt_h"/>
                                          </p:val>
                                        </p:tav>
                                        <p:tav tm="100000">
                                          <p:val>
                                            <p:strVal val="ppt_h"/>
                                          </p:val>
                                        </p:tav>
                                      </p:tavLst>
                                    </p:anim>
                                    <p:animEffect transition="out" filter="fade">
                                      <p:cBhvr>
                                        <p:cTn id="69" dur="1000"/>
                                        <p:tgtEl>
                                          <p:spTgt spid="10"/>
                                        </p:tgtEl>
                                      </p:cBhvr>
                                    </p:animEffect>
                                    <p:set>
                                      <p:cBhvr>
                                        <p:cTn id="7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3074" grpId="1"/>
      <p:bldP spid="4" grpId="0"/>
      <p:bldP spid="4" grpId="2"/>
      <p:bldP spid="10" grpId="0"/>
      <p:bldP spid="10" grpId="1"/>
      <p:bldP spid="8" grpId="0"/>
      <p:bldP spid="8" grpId="1"/>
      <p:bldP spid="8" grpId="2"/>
      <p:bldP spid="8" grpId="3"/>
      <p:bldP spid="9" grpId="0"/>
      <p:bldP spid="9" grpId="1"/>
      <p:bldP spid="9" grpId="2"/>
      <p:bldP spid="9" grpId="3"/>
      <p:bldP spid="13" grpId="1"/>
      <p:bldP spid="14" grpId="1"/>
      <p:bldP spid="5" grpId="1"/>
      <p:bldP spid="5" grpId="2"/>
      <p:bldP spid="5" grpId="3"/>
      <p:bldP spid="5" grpId="4"/>
      <p:bldP spid="18" grpId="1"/>
      <p:bldP spid="18"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Title 1">
            <a:extLst>
              <a:ext uri="{FF2B5EF4-FFF2-40B4-BE49-F238E27FC236}">
                <a16:creationId xmlns:a16="http://schemas.microsoft.com/office/drawing/2014/main" id="{9304EA86-F6ED-4C20-8084-AA163B47A3D3}"/>
              </a:ext>
            </a:extLst>
          </p:cNvPr>
          <p:cNvSpPr txBox="1">
            <a:spLocks/>
          </p:cNvSpPr>
          <p:nvPr/>
        </p:nvSpPr>
        <p:spPr>
          <a:xfrm>
            <a:off x="2726715" y="3941702"/>
            <a:ext cx="317913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been taught</a:t>
            </a:r>
          </a:p>
        </p:txBody>
      </p:sp>
      <p:sp>
        <p:nvSpPr>
          <p:cNvPr id="6" name="Title 1"/>
          <p:cNvSpPr txBox="1">
            <a:spLocks/>
          </p:cNvSpPr>
          <p:nvPr/>
        </p:nvSpPr>
        <p:spPr>
          <a:xfrm>
            <a:off x="6301680" y="1802312"/>
            <a:ext cx="164360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walk</a:t>
            </a:r>
          </a:p>
        </p:txBody>
      </p:sp>
      <p:sp>
        <p:nvSpPr>
          <p:cNvPr id="10" name="Title 1"/>
          <p:cNvSpPr txBox="1">
            <a:spLocks/>
          </p:cNvSpPr>
          <p:nvPr/>
        </p:nvSpPr>
        <p:spPr>
          <a:xfrm>
            <a:off x="1785196" y="2475429"/>
            <a:ext cx="22221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rooted</a:t>
            </a:r>
          </a:p>
        </p:txBody>
      </p:sp>
      <p:sp>
        <p:nvSpPr>
          <p:cNvPr id="11" name="Title 1"/>
          <p:cNvSpPr txBox="1">
            <a:spLocks/>
          </p:cNvSpPr>
          <p:nvPr/>
        </p:nvSpPr>
        <p:spPr>
          <a:xfrm>
            <a:off x="1743490" y="3146904"/>
            <a:ext cx="321776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established</a:t>
            </a:r>
          </a:p>
        </p:txBody>
      </p:sp>
      <p:sp>
        <p:nvSpPr>
          <p:cNvPr id="19" name="Title 1"/>
          <p:cNvSpPr txBox="1">
            <a:spLocks/>
          </p:cNvSpPr>
          <p:nvPr/>
        </p:nvSpPr>
        <p:spPr>
          <a:xfrm>
            <a:off x="5241571" y="3145264"/>
            <a:ext cx="22339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the faith</a:t>
            </a:r>
          </a:p>
        </p:txBody>
      </p:sp>
      <p:sp>
        <p:nvSpPr>
          <p:cNvPr id="3074" name="Rectangle 2"/>
          <p:cNvSpPr>
            <a:spLocks noGrp="1" noChangeArrowheads="1"/>
          </p:cNvSpPr>
          <p:nvPr>
            <p:ph type="title"/>
          </p:nvPr>
        </p:nvSpPr>
        <p:spPr>
          <a:xfrm>
            <a:off x="457200" y="1219200"/>
            <a:ext cx="8229600" cy="4678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As you have therefore received Christ Jesus the Lord, so walk in Him, rooted and built up in Him and established in the faith, as you have been taught, abounding in it with thanksgiving.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Colossians 2:6-7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5087146" y="3207015"/>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3491769" y="1932973"/>
            <a:ext cx="2006205" cy="134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living</a:t>
            </a:r>
          </a:p>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word</a:t>
            </a:r>
          </a:p>
        </p:txBody>
      </p:sp>
      <p:sp>
        <p:nvSpPr>
          <p:cNvPr id="13" name="Rectangle 2"/>
          <p:cNvSpPr txBox="1">
            <a:spLocks noChangeArrowheads="1"/>
          </p:cNvSpPr>
          <p:nvPr/>
        </p:nvSpPr>
        <p:spPr bwMode="auto">
          <a:xfrm>
            <a:off x="4651117" y="1865992"/>
            <a:ext cx="12106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2773849" y="4549702"/>
            <a:ext cx="77929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p:cNvSpPr txBox="1">
            <a:spLocks noChangeArrowheads="1"/>
          </p:cNvSpPr>
          <p:nvPr/>
        </p:nvSpPr>
        <p:spPr bwMode="auto">
          <a:xfrm>
            <a:off x="5810805" y="4549847"/>
            <a:ext cx="139390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iving</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p:cNvSpPr txBox="1">
            <a:spLocks noChangeArrowheads="1"/>
          </p:cNvSpPr>
          <p:nvPr/>
        </p:nvSpPr>
        <p:spPr bwMode="auto">
          <a:xfrm>
            <a:off x="2994057" y="3208944"/>
            <a:ext cx="747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Rectangle 2"/>
          <p:cNvSpPr txBox="1">
            <a:spLocks noChangeArrowheads="1"/>
          </p:cNvSpPr>
          <p:nvPr/>
        </p:nvSpPr>
        <p:spPr bwMode="auto">
          <a:xfrm>
            <a:off x="2133696" y="1863966"/>
            <a:ext cx="170147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Jesus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8" name="Rectangle 17"/>
          <p:cNvSpPr>
            <a:spLocks noChangeArrowheads="1"/>
          </p:cNvSpPr>
          <p:nvPr/>
        </p:nvSpPr>
        <p:spPr bwMode="auto">
          <a:xfrm>
            <a:off x="6023973" y="1119188"/>
            <a:ext cx="2359162" cy="91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received</a:t>
            </a:r>
          </a:p>
        </p:txBody>
      </p:sp>
      <p:sp>
        <p:nvSpPr>
          <p:cNvPr id="21" name="Rectangle 2">
            <a:extLst>
              <a:ext uri="{FF2B5EF4-FFF2-40B4-BE49-F238E27FC236}">
                <a16:creationId xmlns:a16="http://schemas.microsoft.com/office/drawing/2014/main" id="{32B438B9-A7FF-4BF0-9688-7E1EA6FDEF6C}"/>
              </a:ext>
            </a:extLst>
          </p:cNvPr>
          <p:cNvSpPr txBox="1">
            <a:spLocks noChangeArrowheads="1"/>
          </p:cNvSpPr>
          <p:nvPr/>
        </p:nvSpPr>
        <p:spPr bwMode="auto">
          <a:xfrm>
            <a:off x="1784654" y="2540891"/>
            <a:ext cx="2236763" cy="74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rooted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2" name="Rectangle 2">
            <a:extLst>
              <a:ext uri="{FF2B5EF4-FFF2-40B4-BE49-F238E27FC236}">
                <a16:creationId xmlns:a16="http://schemas.microsoft.com/office/drawing/2014/main" id="{47C8E6A3-8EF6-4A9A-AC0D-1760CA2F6D19}"/>
              </a:ext>
            </a:extLst>
          </p:cNvPr>
          <p:cNvSpPr txBox="1">
            <a:spLocks noChangeArrowheads="1"/>
          </p:cNvSpPr>
          <p:nvPr/>
        </p:nvSpPr>
        <p:spPr bwMode="auto">
          <a:xfrm>
            <a:off x="6375705" y="1859757"/>
            <a:ext cx="1506233" cy="77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walk</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3" name="Rectangle 2">
            <a:extLst>
              <a:ext uri="{FF2B5EF4-FFF2-40B4-BE49-F238E27FC236}">
                <a16:creationId xmlns:a16="http://schemas.microsoft.com/office/drawing/2014/main" id="{1B8036EE-B8EB-4384-A740-1B85ABD9F734}"/>
              </a:ext>
            </a:extLst>
          </p:cNvPr>
          <p:cNvSpPr txBox="1">
            <a:spLocks noChangeArrowheads="1"/>
          </p:cNvSpPr>
          <p:nvPr/>
        </p:nvSpPr>
        <p:spPr bwMode="auto">
          <a:xfrm>
            <a:off x="1743954" y="3204453"/>
            <a:ext cx="3221666" cy="76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established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4" name="Rectangle 2">
            <a:extLst>
              <a:ext uri="{FF2B5EF4-FFF2-40B4-BE49-F238E27FC236}">
                <a16:creationId xmlns:a16="http://schemas.microsoft.com/office/drawing/2014/main" id="{00BAD700-AB74-4148-9D48-288ADFD9FF88}"/>
              </a:ext>
            </a:extLst>
          </p:cNvPr>
          <p:cNvSpPr txBox="1">
            <a:spLocks noChangeArrowheads="1"/>
          </p:cNvSpPr>
          <p:nvPr/>
        </p:nvSpPr>
        <p:spPr bwMode="auto">
          <a:xfrm>
            <a:off x="5083832" y="3210264"/>
            <a:ext cx="2552837" cy="75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0" name="Title 1" hidden="1"/>
          <p:cNvSpPr txBox="1">
            <a:spLocks/>
          </p:cNvSpPr>
          <p:nvPr/>
        </p:nvSpPr>
        <p:spPr>
          <a:xfrm>
            <a:off x="2939969" y="3622876"/>
            <a:ext cx="2909988" cy="1177725"/>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660066"/>
                  </a:glow>
                  <a:outerShdw blurRad="50800" algn="tl" rotWithShape="0">
                    <a:srgbClr val="000000"/>
                  </a:outerShdw>
                </a:effectLst>
                <a:latin typeface="Calibri" panose="020F0502020204030204" pitchFamily="34" charset="0"/>
              </a:rPr>
              <a:t>learned</a:t>
            </a:r>
          </a:p>
        </p:txBody>
      </p:sp>
      <p:sp>
        <p:nvSpPr>
          <p:cNvPr id="8" name="Rectangle 7"/>
          <p:cNvSpPr>
            <a:spLocks noChangeArrowheads="1"/>
          </p:cNvSpPr>
          <p:nvPr/>
        </p:nvSpPr>
        <p:spPr bwMode="auto">
          <a:xfrm>
            <a:off x="4619167" y="3108671"/>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7" name="Rectangle 6"/>
          <p:cNvSpPr>
            <a:spLocks noChangeArrowheads="1"/>
          </p:cNvSpPr>
          <p:nvPr/>
        </p:nvSpPr>
        <p:spPr bwMode="auto">
          <a:xfrm>
            <a:off x="7621109" y="1771722"/>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26" name="Rectangle 2">
            <a:extLst>
              <a:ext uri="{FF2B5EF4-FFF2-40B4-BE49-F238E27FC236}">
                <a16:creationId xmlns:a16="http://schemas.microsoft.com/office/drawing/2014/main" id="{97A5DA79-F860-42A3-820D-AC776A57F349}"/>
              </a:ext>
            </a:extLst>
          </p:cNvPr>
          <p:cNvSpPr txBox="1">
            <a:spLocks noChangeArrowheads="1"/>
          </p:cNvSpPr>
          <p:nvPr/>
        </p:nvSpPr>
        <p:spPr bwMode="auto">
          <a:xfrm>
            <a:off x="2554898" y="3871913"/>
            <a:ext cx="3526815" cy="77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300" b="1" spc="50" dirty="0">
                <a:ln w="11430"/>
                <a:gradFill>
                  <a:gsLst>
                    <a:gs pos="0">
                      <a:srgbClr val="DDEBCF"/>
                    </a:gs>
                    <a:gs pos="50000">
                      <a:srgbClr val="9CB86E"/>
                    </a:gs>
                    <a:gs pos="100000">
                      <a:srgbClr val="156B13"/>
                    </a:gs>
                  </a:gsLst>
                  <a:lin ang="5400000" scaled="0"/>
                </a:gradFill>
                <a:effectLst>
                  <a:glow rad="88900">
                    <a:srgbClr val="00000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been taught</a:t>
            </a:r>
          </a:p>
        </p:txBody>
      </p:sp>
      <p:sp>
        <p:nvSpPr>
          <p:cNvPr id="27" name="Rectangle 26">
            <a:extLst>
              <a:ext uri="{FF2B5EF4-FFF2-40B4-BE49-F238E27FC236}">
                <a16:creationId xmlns:a16="http://schemas.microsoft.com/office/drawing/2014/main" id="{3B2DB111-088D-4DFF-B3EE-CA9BB10A32F1}"/>
              </a:ext>
            </a:extLst>
          </p:cNvPr>
          <p:cNvSpPr>
            <a:spLocks noChangeArrowheads="1"/>
          </p:cNvSpPr>
          <p:nvPr/>
        </p:nvSpPr>
        <p:spPr bwMode="auto">
          <a:xfrm>
            <a:off x="755962" y="2465352"/>
            <a:ext cx="12208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Him</a:t>
            </a:r>
          </a:p>
        </p:txBody>
      </p:sp>
      <p:sp>
        <p:nvSpPr>
          <p:cNvPr id="3" name="Arrow: Down 2">
            <a:extLst>
              <a:ext uri="{FF2B5EF4-FFF2-40B4-BE49-F238E27FC236}">
                <a16:creationId xmlns:a16="http://schemas.microsoft.com/office/drawing/2014/main" id="{66D3DC22-B4AF-4905-B88C-98FCF3151620}"/>
              </a:ext>
            </a:extLst>
          </p:cNvPr>
          <p:cNvSpPr/>
          <p:nvPr/>
        </p:nvSpPr>
        <p:spPr>
          <a:xfrm>
            <a:off x="7035760" y="-44606"/>
            <a:ext cx="257773" cy="939503"/>
          </a:xfrm>
          <a:prstGeom prst="downArrow">
            <a:avLst>
              <a:gd name="adj1" fmla="val 39483"/>
              <a:gd name="adj2" fmla="val 70377"/>
            </a:avLst>
          </a:prstGeom>
          <a:solidFill>
            <a:srgbClr val="CC9900"/>
          </a:solidFill>
          <a:ln>
            <a:noFill/>
          </a:ln>
          <a:effectLst>
            <a:glow rad="114300">
              <a:schemeClr val="tx1"/>
            </a:glow>
          </a:effectLst>
          <a:scene3d>
            <a:camera prst="orthographicFront"/>
            <a:lightRig rig="glow" dir="t"/>
          </a:scene3d>
          <a:sp3d extrusionH="76200" contourW="12700">
            <a:bevelT/>
            <a:extrusionClr>
              <a:schemeClr val="tx1"/>
            </a:extrusionClr>
            <a:contourClr>
              <a:srgbClr val="FFFFC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Down 27">
            <a:extLst>
              <a:ext uri="{FF2B5EF4-FFF2-40B4-BE49-F238E27FC236}">
                <a16:creationId xmlns:a16="http://schemas.microsoft.com/office/drawing/2014/main" id="{8D7AA2A1-45E6-4B5D-AC58-23E79E284D91}"/>
              </a:ext>
            </a:extLst>
          </p:cNvPr>
          <p:cNvSpPr/>
          <p:nvPr/>
        </p:nvSpPr>
        <p:spPr>
          <a:xfrm rot="19937663">
            <a:off x="6274928" y="-127669"/>
            <a:ext cx="257773" cy="1148050"/>
          </a:xfrm>
          <a:prstGeom prst="downArrow">
            <a:avLst>
              <a:gd name="adj1" fmla="val 39483"/>
              <a:gd name="adj2" fmla="val 70377"/>
            </a:avLst>
          </a:prstGeom>
          <a:solidFill>
            <a:srgbClr val="CC9900"/>
          </a:solidFill>
          <a:ln>
            <a:noFill/>
          </a:ln>
          <a:effectLst>
            <a:glow rad="114300">
              <a:schemeClr val="tx1"/>
            </a:glow>
          </a:effectLst>
          <a:scene3d>
            <a:camera prst="orthographicFront"/>
            <a:lightRig rig="glow" dir="t"/>
          </a:scene3d>
          <a:sp3d extrusionH="76200" contourW="12700">
            <a:bevelT/>
            <a:extrusionClr>
              <a:schemeClr val="tx1"/>
            </a:extrusionClr>
            <a:contourClr>
              <a:srgbClr val="FFFFC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Down 28">
            <a:extLst>
              <a:ext uri="{FF2B5EF4-FFF2-40B4-BE49-F238E27FC236}">
                <a16:creationId xmlns:a16="http://schemas.microsoft.com/office/drawing/2014/main" id="{D3A92B32-7C54-4997-8872-41070F5F6349}"/>
              </a:ext>
            </a:extLst>
          </p:cNvPr>
          <p:cNvSpPr/>
          <p:nvPr/>
        </p:nvSpPr>
        <p:spPr>
          <a:xfrm rot="18668986">
            <a:off x="5398535" y="-404740"/>
            <a:ext cx="257773" cy="1947172"/>
          </a:xfrm>
          <a:prstGeom prst="downArrow">
            <a:avLst>
              <a:gd name="adj1" fmla="val 39483"/>
              <a:gd name="adj2" fmla="val 70377"/>
            </a:avLst>
          </a:prstGeom>
          <a:solidFill>
            <a:srgbClr val="CC9900"/>
          </a:solidFill>
          <a:ln>
            <a:noFill/>
          </a:ln>
          <a:effectLst>
            <a:glow rad="114300">
              <a:schemeClr val="tx1"/>
            </a:glow>
          </a:effectLst>
          <a:scene3d>
            <a:camera prst="orthographicFront"/>
            <a:lightRig rig="glow" dir="t"/>
          </a:scene3d>
          <a:sp3d extrusionH="76200" contourW="12700">
            <a:bevelT/>
            <a:extrusionClr>
              <a:schemeClr val="tx1"/>
            </a:extrusionClr>
            <a:contourClr>
              <a:srgbClr val="FFFFC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Down 29">
            <a:extLst>
              <a:ext uri="{FF2B5EF4-FFF2-40B4-BE49-F238E27FC236}">
                <a16:creationId xmlns:a16="http://schemas.microsoft.com/office/drawing/2014/main" id="{5A500834-2580-48B9-BA01-137DB4185448}"/>
              </a:ext>
            </a:extLst>
          </p:cNvPr>
          <p:cNvSpPr/>
          <p:nvPr/>
        </p:nvSpPr>
        <p:spPr>
          <a:xfrm rot="1504987">
            <a:off x="7756956" y="-154483"/>
            <a:ext cx="257773" cy="1183626"/>
          </a:xfrm>
          <a:prstGeom prst="downArrow">
            <a:avLst>
              <a:gd name="adj1" fmla="val 39483"/>
              <a:gd name="adj2" fmla="val 70377"/>
            </a:avLst>
          </a:prstGeom>
          <a:solidFill>
            <a:srgbClr val="CC9900"/>
          </a:solidFill>
          <a:ln>
            <a:noFill/>
          </a:ln>
          <a:effectLst>
            <a:glow rad="114300">
              <a:schemeClr val="tx1"/>
            </a:glow>
          </a:effectLst>
          <a:scene3d>
            <a:camera prst="orthographicFront"/>
            <a:lightRig rig="glow" dir="t"/>
          </a:scene3d>
          <a:sp3d extrusionH="76200" contourW="12700">
            <a:bevelT/>
            <a:extrusionClr>
              <a:schemeClr val="tx1"/>
            </a:extrusionClr>
            <a:contourClr>
              <a:srgbClr val="FFFFC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Down 30">
            <a:extLst>
              <a:ext uri="{FF2B5EF4-FFF2-40B4-BE49-F238E27FC236}">
                <a16:creationId xmlns:a16="http://schemas.microsoft.com/office/drawing/2014/main" id="{A680D2D0-D1F9-4692-B34F-B49AA27CFA0B}"/>
              </a:ext>
            </a:extLst>
          </p:cNvPr>
          <p:cNvSpPr/>
          <p:nvPr/>
        </p:nvSpPr>
        <p:spPr>
          <a:xfrm rot="3096912">
            <a:off x="8497822" y="-25219"/>
            <a:ext cx="257773" cy="1496690"/>
          </a:xfrm>
          <a:prstGeom prst="downArrow">
            <a:avLst>
              <a:gd name="adj1" fmla="val 39483"/>
              <a:gd name="adj2" fmla="val 70377"/>
            </a:avLst>
          </a:prstGeom>
          <a:solidFill>
            <a:srgbClr val="CC9900"/>
          </a:solidFill>
          <a:ln>
            <a:noFill/>
          </a:ln>
          <a:effectLst>
            <a:glow rad="114300">
              <a:schemeClr val="tx1"/>
            </a:glow>
          </a:effectLst>
          <a:scene3d>
            <a:camera prst="orthographicFront"/>
            <a:lightRig rig="glow" dir="t"/>
          </a:scene3d>
          <a:sp3d extrusionH="76200" contourW="12700">
            <a:bevelT/>
            <a:extrusionClr>
              <a:schemeClr val="tx1"/>
            </a:extrusionClr>
            <a:contourClr>
              <a:srgbClr val="FFFFC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2" hidden="1"/>
          <p:cNvSpPr txBox="1">
            <a:spLocks noChangeArrowheads="1"/>
          </p:cNvSpPr>
          <p:nvPr/>
        </p:nvSpPr>
        <p:spPr bwMode="auto">
          <a:xfrm>
            <a:off x="1795980" y="4766817"/>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1962441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1000"/>
                                        <p:tgtEl>
                                          <p:spTgt spid="3074"/>
                                        </p:tgtEl>
                                      </p:cBhvr>
                                    </p:animEffect>
                                  </p:childTnLst>
                                </p:cTn>
                              </p:par>
                            </p:childTnLst>
                          </p:cTn>
                        </p:par>
                        <p:par>
                          <p:cTn id="8" fill="hold">
                            <p:stCondLst>
                              <p:cond delay="1000"/>
                            </p:stCondLst>
                            <p:childTnLst>
                              <p:par>
                                <p:cTn id="9" presetID="10" presetClass="exit" presetSubtype="0" fill="hold" grpId="2"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18" presetClass="emph" presetSubtype="0" fill="hold" grpId="1" nodeType="withEffect">
                                  <p:stCondLst>
                                    <p:cond delay="0"/>
                                  </p:stCondLst>
                                  <p:childTnLst>
                                    <p:set>
                                      <p:cBhvr override="childStyle">
                                        <p:cTn id="18" dur="500" fill="hold"/>
                                        <p:tgtEl>
                                          <p:spTgt spid="6"/>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500"/>
                            </p:stCondLst>
                            <p:childTnLst>
                              <p:par>
                                <p:cTn id="23" presetID="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stCondLst>
                                            <p:cond delay="0"/>
                                          </p:stCondLst>
                                        </p:cTn>
                                        <p:tgtEl>
                                          <p:spTgt spid="7"/>
                                        </p:tgtEl>
                                      </p:cBhvr>
                                    </p:animEffect>
                                    <p:anim to="" calcmode="lin" valueType="num">
                                      <p:cBhvr>
                                        <p:cTn id="26"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7" dur="500" fill="hold">
                                          <p:stCondLst>
                                            <p:cond delay="0"/>
                                          </p:stCondLst>
                                        </p:cTn>
                                        <p:tgtEl>
                                          <p:spTgt spid="7"/>
                                        </p:tgtEl>
                                        <p:attrNameLst>
                                          <p:attrName>ppt_h</p:attrName>
                                        </p:attrNameLst>
                                      </p:cBhvr>
                                      <p:tavLst>
                                        <p:tav tm="0">
                                          <p:val>
                                            <p:strVal val="#ppt_h*4"/>
                                          </p:val>
                                        </p:tav>
                                        <p:tav tm="100000">
                                          <p:val>
                                            <p:strVal val="#ppt_h"/>
                                          </p:val>
                                        </p:tav>
                                      </p:tavLst>
                                    </p:anim>
                                  </p:childTnLst>
                                </p:cTn>
                              </p:par>
                              <p:par>
                                <p:cTn id="28" presetID="0" presetClass="entr" presetSubtype="0" fill="hold" grpId="0" nodeType="withEffect">
                                  <p:stCondLst>
                                    <p:cond delay="250"/>
                                  </p:stCondLst>
                                  <p:iterate type="lt">
                                    <p:tmPct val="10000"/>
                                  </p:iterate>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stCondLst>
                                            <p:cond delay="0"/>
                                          </p:stCondLst>
                                        </p:cTn>
                                        <p:tgtEl>
                                          <p:spTgt spid="27"/>
                                        </p:tgtEl>
                                      </p:cBhvr>
                                    </p:animEffect>
                                    <p:anim to="" calcmode="lin" valueType="num">
                                      <p:cBhvr>
                                        <p:cTn id="31" dur="500" fill="hold">
                                          <p:stCondLst>
                                            <p:cond delay="0"/>
                                          </p:stCondLst>
                                        </p:cTn>
                                        <p:tgtEl>
                                          <p:spTgt spid="27"/>
                                        </p:tgtEl>
                                        <p:attrNameLst>
                                          <p:attrName>ppt_w</p:attrName>
                                        </p:attrNameLst>
                                      </p:cBhvr>
                                      <p:tavLst>
                                        <p:tav tm="0">
                                          <p:val>
                                            <p:strVal val="#ppt_w*4"/>
                                          </p:val>
                                        </p:tav>
                                        <p:tav tm="100000">
                                          <p:val>
                                            <p:strVal val="#ppt_w"/>
                                          </p:val>
                                        </p:tav>
                                      </p:tavLst>
                                    </p:anim>
                                    <p:anim to="" calcmode="lin" valueType="num">
                                      <p:cBhvr>
                                        <p:cTn id="32" dur="500" fill="hold">
                                          <p:stCondLst>
                                            <p:cond delay="0"/>
                                          </p:stCondLst>
                                        </p:cTn>
                                        <p:tgtEl>
                                          <p:spTgt spid="27"/>
                                        </p:tgtEl>
                                        <p:attrNameLst>
                                          <p:attrName>ppt_h</p:attrName>
                                        </p:attrNameLst>
                                      </p:cBhvr>
                                      <p:tavLst>
                                        <p:tav tm="0">
                                          <p:val>
                                            <p:strVal val="#ppt_h*4"/>
                                          </p:val>
                                        </p:tav>
                                        <p:tav tm="100000">
                                          <p:val>
                                            <p:strVal val="#ppt_h"/>
                                          </p:val>
                                        </p:tav>
                                      </p:tavLst>
                                    </p:anim>
                                  </p:childTnLst>
                                </p:cTn>
                              </p:par>
                            </p:childTnLst>
                          </p:cTn>
                        </p:par>
                        <p:par>
                          <p:cTn id="33" fill="hold">
                            <p:stCondLst>
                              <p:cond delay="135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18" presetClass="emph" presetSubtype="0" fill="hold" grpId="1" nodeType="withEffect">
                                  <p:stCondLst>
                                    <p:cond delay="0"/>
                                  </p:stCondLst>
                                  <p:childTnLst>
                                    <p:set>
                                      <p:cBhvr override="childStyle">
                                        <p:cTn id="43" dur="500" fill="hold"/>
                                        <p:tgtEl>
                                          <p:spTgt spid="10"/>
                                        </p:tgtEl>
                                        <p:attrNameLst>
                                          <p:attrName>style.textDecorationUnderline</p:attrName>
                                        </p:attrNameLst>
                                      </p:cBhvr>
                                      <p:to>
                                        <p:strVal val="true"/>
                                      </p:to>
                                    </p:set>
                                  </p:childTnLst>
                                </p:cTn>
                              </p:par>
                              <p:par>
                                <p:cTn id="44" presetID="22" presetClass="entr" presetSubtype="8"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18" presetClass="emph" presetSubtype="0" fill="hold" grpId="1" nodeType="withEffect">
                                  <p:stCondLst>
                                    <p:cond delay="0"/>
                                  </p:stCondLst>
                                  <p:childTnLst>
                                    <p:set>
                                      <p:cBhvr override="childStyle">
                                        <p:cTn id="52" dur="500" fill="hold"/>
                                        <p:tgtEl>
                                          <p:spTgt spid="11"/>
                                        </p:tgtEl>
                                        <p:attrNameLst>
                                          <p:attrName>style.textDecorationUnderline</p:attrName>
                                        </p:attrNameLst>
                                      </p:cBhvr>
                                      <p:to>
                                        <p:strVal val="true"/>
                                      </p:to>
                                    </p:se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1000"/>
                            </p:stCondLst>
                            <p:childTnLst>
                              <p:par>
                                <p:cTn id="57" presetID="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dissolve">
                                      <p:cBhvr>
                                        <p:cTn id="59" dur="500">
                                          <p:stCondLst>
                                            <p:cond delay="0"/>
                                          </p:stCondLst>
                                        </p:cTn>
                                        <p:tgtEl>
                                          <p:spTgt spid="8"/>
                                        </p:tgtEl>
                                      </p:cBhvr>
                                    </p:animEffect>
                                    <p:anim to="" calcmode="lin" valueType="num">
                                      <p:cBhvr>
                                        <p:cTn id="60"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61"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par>
                                <p:cTn id="66" presetID="18" presetClass="emph" presetSubtype="0" fill="hold" grpId="1" nodeType="withEffect">
                                  <p:stCondLst>
                                    <p:cond delay="0"/>
                                  </p:stCondLst>
                                  <p:childTnLst>
                                    <p:set>
                                      <p:cBhvr override="childStyle">
                                        <p:cTn id="67" dur="500" fill="hold"/>
                                        <p:tgtEl>
                                          <p:spTgt spid="19"/>
                                        </p:tgtEl>
                                        <p:attrNameLst>
                                          <p:attrName>style.textDecorationUnderline</p:attrName>
                                        </p:attrNameLst>
                                      </p:cBhvr>
                                      <p:to>
                                        <p:strVal val="true"/>
                                      </p:to>
                                    </p:set>
                                  </p:childTnLst>
                                </p:cTn>
                              </p:par>
                              <p:par>
                                <p:cTn id="68" presetID="22" presetClass="entr" presetSubtype="8"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0"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dissolve">
                                      <p:cBhvr>
                                        <p:cTn id="75" dur="500">
                                          <p:stCondLst>
                                            <p:cond delay="0"/>
                                          </p:stCondLst>
                                        </p:cTn>
                                        <p:tgtEl>
                                          <p:spTgt spid="20"/>
                                        </p:tgtEl>
                                      </p:cBhvr>
                                    </p:animEffect>
                                    <p:anim to="" calcmode="lin" valueType="num">
                                      <p:cBhvr>
                                        <p:cTn id="76" dur="500" fill="hold">
                                          <p:stCondLst>
                                            <p:cond delay="0"/>
                                          </p:stCondLst>
                                        </p:cTn>
                                        <p:tgtEl>
                                          <p:spTgt spid="20"/>
                                        </p:tgtEl>
                                        <p:attrNameLst>
                                          <p:attrName>ppt_w</p:attrName>
                                        </p:attrNameLst>
                                      </p:cBhvr>
                                      <p:tavLst>
                                        <p:tav tm="0">
                                          <p:val>
                                            <p:strVal val="#ppt_w*4"/>
                                          </p:val>
                                        </p:tav>
                                        <p:tav tm="100000">
                                          <p:val>
                                            <p:strVal val="#ppt_w"/>
                                          </p:val>
                                        </p:tav>
                                      </p:tavLst>
                                    </p:anim>
                                    <p:anim to="" calcmode="lin" valueType="num">
                                      <p:cBhvr>
                                        <p:cTn id="77" dur="500" fill="hold">
                                          <p:stCondLst>
                                            <p:cond delay="0"/>
                                          </p:stCondLst>
                                        </p:cTn>
                                        <p:tgtEl>
                                          <p:spTgt spid="20"/>
                                        </p:tgtEl>
                                        <p:attrNameLst>
                                          <p:attrName>ppt_h</p:attrName>
                                        </p:attrNameLst>
                                      </p:cBhvr>
                                      <p:tavLst>
                                        <p:tav tm="0">
                                          <p:val>
                                            <p:strVal val="#ppt_h*4"/>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up)">
                                      <p:cBhvr>
                                        <p:cTn id="82" dur="500"/>
                                        <p:tgtEl>
                                          <p:spTgt spid="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left)">
                                      <p:cBhvr>
                                        <p:cTn id="85" dur="500"/>
                                        <p:tgtEl>
                                          <p:spTgt spid="2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left)">
                                      <p:cBhvr>
                                        <p:cTn id="88" dur="500"/>
                                        <p:tgtEl>
                                          <p:spTgt spid="29"/>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right)">
                                      <p:cBhvr>
                                        <p:cTn id="91" dur="500"/>
                                        <p:tgtEl>
                                          <p:spTgt spid="30"/>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right)">
                                      <p:cBhvr>
                                        <p:cTn id="94" dur="500"/>
                                        <p:tgtEl>
                                          <p:spTgt spid="31"/>
                                        </p:tgtEl>
                                      </p:cBhvr>
                                    </p:animEffect>
                                  </p:childTnLst>
                                </p:cTn>
                              </p:par>
                              <p:par>
                                <p:cTn id="95" presetID="22" presetClass="exit" presetSubtype="1" fill="hold" grpId="1" nodeType="withEffect">
                                  <p:stCondLst>
                                    <p:cond delay="450"/>
                                  </p:stCondLst>
                                  <p:childTnLst>
                                    <p:animEffect transition="out" filter="wipe(u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par>
                                <p:cTn id="98" presetID="22" presetClass="exit" presetSubtype="8" fill="hold" grpId="1" nodeType="withEffect">
                                  <p:stCondLst>
                                    <p:cond delay="450"/>
                                  </p:stCondLst>
                                  <p:childTnLst>
                                    <p:animEffect transition="out" filter="wipe(left)">
                                      <p:cBhvr>
                                        <p:cTn id="99" dur="500"/>
                                        <p:tgtEl>
                                          <p:spTgt spid="28"/>
                                        </p:tgtEl>
                                      </p:cBhvr>
                                    </p:animEffect>
                                    <p:set>
                                      <p:cBhvr>
                                        <p:cTn id="100" dur="1" fill="hold">
                                          <p:stCondLst>
                                            <p:cond delay="499"/>
                                          </p:stCondLst>
                                        </p:cTn>
                                        <p:tgtEl>
                                          <p:spTgt spid="28"/>
                                        </p:tgtEl>
                                        <p:attrNameLst>
                                          <p:attrName>style.visibility</p:attrName>
                                        </p:attrNameLst>
                                      </p:cBhvr>
                                      <p:to>
                                        <p:strVal val="hidden"/>
                                      </p:to>
                                    </p:set>
                                  </p:childTnLst>
                                </p:cTn>
                              </p:par>
                              <p:par>
                                <p:cTn id="101" presetID="22" presetClass="exit" presetSubtype="8" fill="hold" grpId="1" nodeType="withEffect">
                                  <p:stCondLst>
                                    <p:cond delay="450"/>
                                  </p:stCondLst>
                                  <p:childTnLst>
                                    <p:animEffect transition="out" filter="wipe(left)">
                                      <p:cBhvr>
                                        <p:cTn id="102" dur="500"/>
                                        <p:tgtEl>
                                          <p:spTgt spid="29"/>
                                        </p:tgtEl>
                                      </p:cBhvr>
                                    </p:animEffect>
                                    <p:set>
                                      <p:cBhvr>
                                        <p:cTn id="103" dur="1" fill="hold">
                                          <p:stCondLst>
                                            <p:cond delay="499"/>
                                          </p:stCondLst>
                                        </p:cTn>
                                        <p:tgtEl>
                                          <p:spTgt spid="29"/>
                                        </p:tgtEl>
                                        <p:attrNameLst>
                                          <p:attrName>style.visibility</p:attrName>
                                        </p:attrNameLst>
                                      </p:cBhvr>
                                      <p:to>
                                        <p:strVal val="hidden"/>
                                      </p:to>
                                    </p:set>
                                  </p:childTnLst>
                                </p:cTn>
                              </p:par>
                              <p:par>
                                <p:cTn id="104" presetID="22" presetClass="exit" presetSubtype="2" fill="hold" grpId="1" nodeType="withEffect">
                                  <p:stCondLst>
                                    <p:cond delay="450"/>
                                  </p:stCondLst>
                                  <p:childTnLst>
                                    <p:animEffect transition="out" filter="wipe(right)">
                                      <p:cBhvr>
                                        <p:cTn id="105" dur="500"/>
                                        <p:tgtEl>
                                          <p:spTgt spid="30"/>
                                        </p:tgtEl>
                                      </p:cBhvr>
                                    </p:animEffect>
                                    <p:set>
                                      <p:cBhvr>
                                        <p:cTn id="106" dur="1" fill="hold">
                                          <p:stCondLst>
                                            <p:cond delay="499"/>
                                          </p:stCondLst>
                                        </p:cTn>
                                        <p:tgtEl>
                                          <p:spTgt spid="30"/>
                                        </p:tgtEl>
                                        <p:attrNameLst>
                                          <p:attrName>style.visibility</p:attrName>
                                        </p:attrNameLst>
                                      </p:cBhvr>
                                      <p:to>
                                        <p:strVal val="hidden"/>
                                      </p:to>
                                    </p:set>
                                  </p:childTnLst>
                                </p:cTn>
                              </p:par>
                              <p:par>
                                <p:cTn id="107" presetID="22" presetClass="exit" presetSubtype="2" fill="hold" grpId="1" nodeType="withEffect">
                                  <p:stCondLst>
                                    <p:cond delay="450"/>
                                  </p:stCondLst>
                                  <p:childTnLst>
                                    <p:animEffect transition="out" filter="wipe(right)">
                                      <p:cBhvr>
                                        <p:cTn id="108" dur="500"/>
                                        <p:tgtEl>
                                          <p:spTgt spid="31"/>
                                        </p:tgtEl>
                                      </p:cBhvr>
                                    </p:animEffect>
                                    <p:set>
                                      <p:cBhvr>
                                        <p:cTn id="109" dur="1" fill="hold">
                                          <p:stCondLst>
                                            <p:cond delay="499"/>
                                          </p:stCondLst>
                                        </p:cTn>
                                        <p:tgtEl>
                                          <p:spTgt spid="31"/>
                                        </p:tgtEl>
                                        <p:attrNameLst>
                                          <p:attrName>style.visibility</p:attrName>
                                        </p:attrNameLst>
                                      </p:cBhvr>
                                      <p:to>
                                        <p:strVal val="hidden"/>
                                      </p:to>
                                    </p:set>
                                  </p:childTnLst>
                                </p:cTn>
                              </p:par>
                              <p:par>
                                <p:cTn id="110" presetID="0" presetClass="entr" presetSubtype="0" fill="hold" grpId="0" nodeType="withEffect">
                                  <p:stCondLst>
                                    <p:cond delay="450"/>
                                  </p:stCondLst>
                                  <p:iterate type="lt">
                                    <p:tmPct val="10000"/>
                                  </p:iterate>
                                  <p:childTnLst>
                                    <p:set>
                                      <p:cBhvr>
                                        <p:cTn id="111" dur="1" fill="hold">
                                          <p:stCondLst>
                                            <p:cond delay="0"/>
                                          </p:stCondLst>
                                        </p:cTn>
                                        <p:tgtEl>
                                          <p:spTgt spid="18"/>
                                        </p:tgtEl>
                                        <p:attrNameLst>
                                          <p:attrName>style.visibility</p:attrName>
                                        </p:attrNameLst>
                                      </p:cBhvr>
                                      <p:to>
                                        <p:strVal val="visible"/>
                                      </p:to>
                                    </p:set>
                                    <p:animEffect transition="in" filter="dissolve">
                                      <p:cBhvr>
                                        <p:cTn id="112" dur="500">
                                          <p:stCondLst>
                                            <p:cond delay="0"/>
                                          </p:stCondLst>
                                        </p:cTn>
                                        <p:tgtEl>
                                          <p:spTgt spid="18"/>
                                        </p:tgtEl>
                                      </p:cBhvr>
                                    </p:animEffect>
                                    <p:anim to="" calcmode="lin" valueType="num">
                                      <p:cBhvr>
                                        <p:cTn id="113" dur="500" fill="hold">
                                          <p:stCondLst>
                                            <p:cond delay="0"/>
                                          </p:stCondLst>
                                        </p:cTn>
                                        <p:tgtEl>
                                          <p:spTgt spid="18"/>
                                        </p:tgtEl>
                                        <p:attrNameLst>
                                          <p:attrName>ppt_w</p:attrName>
                                        </p:attrNameLst>
                                      </p:cBhvr>
                                      <p:tavLst>
                                        <p:tav tm="0">
                                          <p:val>
                                            <p:strVal val="#ppt_w*4"/>
                                          </p:val>
                                        </p:tav>
                                        <p:tav tm="100000">
                                          <p:val>
                                            <p:strVal val="#ppt_w"/>
                                          </p:val>
                                        </p:tav>
                                      </p:tavLst>
                                    </p:anim>
                                    <p:anim to="" calcmode="lin" valueType="num">
                                      <p:cBhvr>
                                        <p:cTn id="114" dur="500" fill="hold">
                                          <p:stCondLst>
                                            <p:cond delay="0"/>
                                          </p:stCondLst>
                                        </p:cTn>
                                        <p:tgtEl>
                                          <p:spTgt spid="18"/>
                                        </p:tgtEl>
                                        <p:attrNameLst>
                                          <p:attrName>ppt_h</p:attrName>
                                        </p:attrNameLst>
                                      </p:cBhvr>
                                      <p:tavLst>
                                        <p:tav tm="0">
                                          <p:val>
                                            <p:strVal val="#ppt_h*4"/>
                                          </p:val>
                                        </p:tav>
                                        <p:tav tm="100000">
                                          <p:val>
                                            <p:strVal val="#ppt_h"/>
                                          </p:val>
                                        </p:tav>
                                      </p:tavLst>
                                    </p:anim>
                                  </p:childTnLst>
                                </p:cTn>
                              </p:par>
                            </p:childTnLst>
                          </p:cTn>
                        </p:par>
                        <p:par>
                          <p:cTn id="115" fill="hold">
                            <p:stCondLst>
                              <p:cond delay="1300"/>
                            </p:stCondLst>
                            <p:childTnLst>
                              <p:par>
                                <p:cTn id="116" presetID="26" presetClass="emph" presetSubtype="0" fill="hold" grpId="1" nodeType="afterEffect">
                                  <p:stCondLst>
                                    <p:cond delay="0"/>
                                  </p:stCondLst>
                                  <p:iterate type="lt">
                                    <p:tmPct val="0"/>
                                  </p:iterate>
                                  <p:childTnLst>
                                    <p:animEffect transition="out" filter="fade">
                                      <p:cBhvr>
                                        <p:cTn id="117" dur="500" tmFilter="0, 0; .2, .5; .8, .5; 1, 0"/>
                                        <p:tgtEl>
                                          <p:spTgt spid="18"/>
                                        </p:tgtEl>
                                      </p:cBhvr>
                                    </p:animEffect>
                                    <p:animScale>
                                      <p:cBhvr>
                                        <p:cTn id="118" dur="250" autoRev="1" fill="hold"/>
                                        <p:tgtEl>
                                          <p:spTgt spid="18"/>
                                        </p:tgtEl>
                                      </p:cBhvr>
                                      <p:by x="105000" y="105000"/>
                                    </p:animScale>
                                  </p:childTnLst>
                                </p:cTn>
                              </p:par>
                              <p:par>
                                <p:cTn id="119" presetID="22" presetClass="entr" presetSubtype="8" fill="hold" grpId="0" nodeType="withEffect">
                                  <p:stCondLst>
                                    <p:cond delay="500"/>
                                  </p:stCondLst>
                                  <p:childTnLst>
                                    <p:set>
                                      <p:cBhvr>
                                        <p:cTn id="120" dur="1" fill="hold">
                                          <p:stCondLst>
                                            <p:cond delay="0"/>
                                          </p:stCondLst>
                                        </p:cTn>
                                        <p:tgtEl>
                                          <p:spTgt spid="25"/>
                                        </p:tgtEl>
                                        <p:attrNameLst>
                                          <p:attrName>style.visibility</p:attrName>
                                        </p:attrNameLst>
                                      </p:cBhvr>
                                      <p:to>
                                        <p:strVal val="visible"/>
                                      </p:to>
                                    </p:set>
                                    <p:animEffect transition="in" filter="wipe(left)">
                                      <p:cBhvr>
                                        <p:cTn id="121" dur="500"/>
                                        <p:tgtEl>
                                          <p:spTgt spid="25"/>
                                        </p:tgtEl>
                                      </p:cBhvr>
                                    </p:animEffect>
                                  </p:childTnLst>
                                </p:cTn>
                              </p:par>
                              <p:par>
                                <p:cTn id="122" presetID="18" presetClass="emph" presetSubtype="0" fill="hold" grpId="1" nodeType="withEffect">
                                  <p:stCondLst>
                                    <p:cond delay="500"/>
                                  </p:stCondLst>
                                  <p:childTnLst>
                                    <p:set>
                                      <p:cBhvr override="childStyle">
                                        <p:cTn id="123" dur="500" fill="hold"/>
                                        <p:tgtEl>
                                          <p:spTgt spid="25"/>
                                        </p:tgtEl>
                                        <p:attrNameLst>
                                          <p:attrName>style.textDecorationUnderline</p:attrName>
                                        </p:attrNameLst>
                                      </p:cBhvr>
                                      <p:to>
                                        <p:strVal val="true"/>
                                      </p:to>
                                    </p:set>
                                  </p:childTnLst>
                                </p:cTn>
                              </p:par>
                              <p:par>
                                <p:cTn id="124" presetID="22" presetClass="entr" presetSubtype="8" fill="hold" grpId="0" nodeType="withEffect">
                                  <p:stCondLst>
                                    <p:cond delay="500"/>
                                  </p:stCondLst>
                                  <p:childTnLst>
                                    <p:set>
                                      <p:cBhvr>
                                        <p:cTn id="125" dur="1" fill="hold">
                                          <p:stCondLst>
                                            <p:cond delay="0"/>
                                          </p:stCondLst>
                                        </p:cTn>
                                        <p:tgtEl>
                                          <p:spTgt spid="26"/>
                                        </p:tgtEl>
                                        <p:attrNameLst>
                                          <p:attrName>style.visibility</p:attrName>
                                        </p:attrNameLst>
                                      </p:cBhvr>
                                      <p:to>
                                        <p:strVal val="visible"/>
                                      </p:to>
                                    </p:set>
                                    <p:animEffect transition="in" filter="wipe(left)">
                                      <p:cBhvr>
                                        <p:cTn id="126" dur="500"/>
                                        <p:tgtEl>
                                          <p:spTgt spid="26"/>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1" nodeType="clickEffect">
                                  <p:stCondLst>
                                    <p:cond delay="0"/>
                                  </p:stCondLst>
                                  <p:childTnLst>
                                    <p:set>
                                      <p:cBhvr>
                                        <p:cTn id="130" dur="1" fill="hold">
                                          <p:stCondLst>
                                            <p:cond delay="0"/>
                                          </p:stCondLst>
                                        </p:cTn>
                                        <p:tgtEl>
                                          <p:spTgt spid="4"/>
                                        </p:tgtEl>
                                        <p:attrNameLst>
                                          <p:attrName>style.visibility</p:attrName>
                                        </p:attrNameLst>
                                      </p:cBhvr>
                                      <p:to>
                                        <p:strVal val="visible"/>
                                      </p:to>
                                    </p:set>
                                    <p:animEffect transition="in" filter="fade">
                                      <p:cBhvr>
                                        <p:cTn id="131" dur="250"/>
                                        <p:tgtEl>
                                          <p:spTgt spid="4"/>
                                        </p:tgtEl>
                                      </p:cBhvr>
                                    </p:animEffect>
                                  </p:childTnLst>
                                </p:cTn>
                              </p:par>
                              <p:par>
                                <p:cTn id="132" presetID="10" presetClass="entr" presetSubtype="0" fill="hold" grpId="1" nodeType="with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fade">
                                      <p:cBhvr>
                                        <p:cTn id="134" dur="250"/>
                                        <p:tgtEl>
                                          <p:spTgt spid="16"/>
                                        </p:tgtEl>
                                      </p:cBhvr>
                                    </p:animEffect>
                                  </p:childTnLst>
                                </p:cTn>
                              </p:par>
                              <p:par>
                                <p:cTn id="135" presetID="10" presetClass="entr" presetSubtype="0" fill="hold" grpId="1" nodeType="with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fade">
                                      <p:cBhvr>
                                        <p:cTn id="137" dur="250"/>
                                        <p:tgtEl>
                                          <p:spTgt spid="15"/>
                                        </p:tgtEl>
                                      </p:cBhvr>
                                    </p:animEffect>
                                  </p:childTnLst>
                                </p:cTn>
                              </p:par>
                              <p:par>
                                <p:cTn id="138" presetID="10" presetClass="entr" presetSubtype="0" fill="hold" grpId="1" nodeType="withEffect">
                                  <p:stCondLst>
                                    <p:cond delay="0"/>
                                  </p:stCondLst>
                                  <p:childTnLst>
                                    <p:set>
                                      <p:cBhvr>
                                        <p:cTn id="139" dur="1" fill="hold">
                                          <p:stCondLst>
                                            <p:cond delay="0"/>
                                          </p:stCondLst>
                                        </p:cTn>
                                        <p:tgtEl>
                                          <p:spTgt spid="13"/>
                                        </p:tgtEl>
                                        <p:attrNameLst>
                                          <p:attrName>style.visibility</p:attrName>
                                        </p:attrNameLst>
                                      </p:cBhvr>
                                      <p:to>
                                        <p:strVal val="visible"/>
                                      </p:to>
                                    </p:set>
                                    <p:animEffect transition="in" filter="fade">
                                      <p:cBhvr>
                                        <p:cTn id="140" dur="250"/>
                                        <p:tgtEl>
                                          <p:spTgt spid="13"/>
                                        </p:tgtEl>
                                      </p:cBhvr>
                                    </p:animEffect>
                                  </p:childTnLst>
                                </p:cTn>
                              </p:par>
                              <p:par>
                                <p:cTn id="141" presetID="10" presetClass="entr" presetSubtype="0" fill="hold" grpId="1" nodeType="with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fade">
                                      <p:cBhvr>
                                        <p:cTn id="143" dur="250"/>
                                        <p:tgtEl>
                                          <p:spTgt spid="14"/>
                                        </p:tgtEl>
                                      </p:cBhvr>
                                    </p:animEffect>
                                  </p:childTnLst>
                                </p:cTn>
                              </p:par>
                              <p:par>
                                <p:cTn id="144" presetID="10" presetClass="entr" presetSubtype="0" fill="hold" grpId="1" nodeType="withEffect">
                                  <p:stCondLst>
                                    <p:cond delay="0"/>
                                  </p:stCondLst>
                                  <p:childTnLst>
                                    <p:set>
                                      <p:cBhvr>
                                        <p:cTn id="145" dur="1" fill="hold">
                                          <p:stCondLst>
                                            <p:cond delay="0"/>
                                          </p:stCondLst>
                                        </p:cTn>
                                        <p:tgtEl>
                                          <p:spTgt spid="17"/>
                                        </p:tgtEl>
                                        <p:attrNameLst>
                                          <p:attrName>style.visibility</p:attrName>
                                        </p:attrNameLst>
                                      </p:cBhvr>
                                      <p:to>
                                        <p:strVal val="visible"/>
                                      </p:to>
                                    </p:set>
                                    <p:animEffect transition="in" filter="fade">
                                      <p:cBhvr>
                                        <p:cTn id="146" dur="250"/>
                                        <p:tgtEl>
                                          <p:spTgt spid="17"/>
                                        </p:tgtEl>
                                      </p:cBhvr>
                                    </p:animEffect>
                                  </p:childTnLst>
                                </p:cTn>
                              </p:par>
                              <p:par>
                                <p:cTn id="147" presetID="0" presetClass="path" presetSubtype="0" accel="50000" decel="50000" fill="hold" grpId="0" nodeType="withEffect">
                                  <p:stCondLst>
                                    <p:cond delay="0"/>
                                  </p:stCondLst>
                                  <p:childTnLst>
                                    <p:animMotion origin="layout" path="M 3.88889E-6 1.85185E-6 L -0.35973 0.22778 " pathEditMode="relative" rAng="0" ptsTypes="AA">
                                      <p:cBhvr>
                                        <p:cTn id="148" dur="2000" fill="hold"/>
                                        <p:tgtEl>
                                          <p:spTgt spid="4"/>
                                        </p:tgtEl>
                                        <p:attrNameLst>
                                          <p:attrName>ppt_x</p:attrName>
                                          <p:attrName>ppt_y</p:attrName>
                                        </p:attrNameLst>
                                      </p:cBhvr>
                                      <p:rCtr x="-17986" y="11389"/>
                                    </p:animMotion>
                                  </p:childTnLst>
                                </p:cTn>
                              </p:par>
                              <p:par>
                                <p:cTn id="149" presetID="0" presetClass="path" presetSubtype="0" accel="50000" decel="50000" fill="hold" grpId="3" nodeType="withEffect">
                                  <p:stCondLst>
                                    <p:cond delay="0"/>
                                  </p:stCondLst>
                                  <p:childTnLst>
                                    <p:animMotion origin="layout" path="M 0.00018 -1.48148E-6 C 0.01042 -0.00903 0.04288 -0.03217 0.06163 -0.05278 C 0.08056 -0.07338 0.1033 -0.09259 0.11337 -0.12315 C 0.12344 -0.1537 0.12761 -0.2 0.1217 -0.23611 C 0.11563 -0.27222 0.10313 -0.3162 0.07674 -0.34028 C 0.05052 -0.36435 0.01181 -0.37245 -0.03628 -0.38032 C -0.08437 -0.38819 -0.17587 -0.38657 -0.2125 -0.38819 " pathEditMode="relative" rAng="0" ptsTypes="AAAAAAA">
                                      <p:cBhvr>
                                        <p:cTn id="150" dur="2000" fill="hold"/>
                                        <p:tgtEl>
                                          <p:spTgt spid="15"/>
                                        </p:tgtEl>
                                        <p:attrNameLst>
                                          <p:attrName>ppt_x</p:attrName>
                                          <p:attrName>ppt_y</p:attrName>
                                        </p:attrNameLst>
                                      </p:cBhvr>
                                      <p:rCtr x="-4427" y="-19421"/>
                                    </p:animMotion>
                                  </p:childTnLst>
                                </p:cTn>
                              </p:par>
                              <p:par>
                                <p:cTn id="151" presetID="0" presetClass="path" presetSubtype="0" accel="50000" decel="50000" fill="hold" grpId="0" nodeType="withEffect">
                                  <p:stCondLst>
                                    <p:cond delay="0"/>
                                  </p:stCondLst>
                                  <p:childTnLst>
                                    <p:animMotion origin="layout" path="M 8.33333E-7 3.7037E-7 L 0.06319 -0.19259 " pathEditMode="relative" rAng="0" ptsTypes="AA">
                                      <p:cBhvr>
                                        <p:cTn id="152" dur="2000" fill="hold"/>
                                        <p:tgtEl>
                                          <p:spTgt spid="16"/>
                                        </p:tgtEl>
                                        <p:attrNameLst>
                                          <p:attrName>ppt_x</p:attrName>
                                          <p:attrName>ppt_y</p:attrName>
                                        </p:attrNameLst>
                                      </p:cBhvr>
                                      <p:rCtr x="3160" y="-9630"/>
                                    </p:animMotion>
                                  </p:childTnLst>
                                </p:cTn>
                              </p:par>
                              <p:par>
                                <p:cTn id="153" presetID="0" presetClass="path" presetSubtype="0" accel="50000" decel="50000" fill="hold" grpId="0" nodeType="withEffect">
                                  <p:stCondLst>
                                    <p:cond delay="0"/>
                                  </p:stCondLst>
                                  <p:childTnLst>
                                    <p:animMotion origin="layout" path="M -3.33333E-6 -1.48148E-6 L 0.10174 -0.29004 " pathEditMode="relative" rAng="0" ptsTypes="AA">
                                      <p:cBhvr>
                                        <p:cTn id="154" dur="2000" fill="hold"/>
                                        <p:tgtEl>
                                          <p:spTgt spid="14"/>
                                        </p:tgtEl>
                                        <p:attrNameLst>
                                          <p:attrName>ppt_x</p:attrName>
                                          <p:attrName>ppt_y</p:attrName>
                                        </p:attrNameLst>
                                      </p:cBhvr>
                                      <p:rCtr x="5087" y="-14514"/>
                                    </p:animMotion>
                                  </p:childTnLst>
                                </p:cTn>
                              </p:par>
                              <p:par>
                                <p:cTn id="155" presetID="0" presetClass="path" presetSubtype="0" accel="50000" decel="50000" fill="hold" grpId="0" nodeType="withEffect">
                                  <p:stCondLst>
                                    <p:cond delay="0"/>
                                  </p:stCondLst>
                                  <p:childTnLst>
                                    <p:animMotion origin="layout" path="M 3.61111E-6 3.7037E-6 L -0.06059 0.10069 " pathEditMode="relative" rAng="0" ptsTypes="AA">
                                      <p:cBhvr>
                                        <p:cTn id="156" dur="2000" fill="hold"/>
                                        <p:tgtEl>
                                          <p:spTgt spid="13"/>
                                        </p:tgtEl>
                                        <p:attrNameLst>
                                          <p:attrName>ppt_x</p:attrName>
                                          <p:attrName>ppt_y</p:attrName>
                                        </p:attrNameLst>
                                      </p:cBhvr>
                                      <p:rCtr x="-3038" y="5023"/>
                                    </p:animMotion>
                                  </p:childTnLst>
                                </p:cTn>
                              </p:par>
                              <p:par>
                                <p:cTn id="157" presetID="0" presetClass="path" presetSubtype="0" accel="50000" decel="23000" fill="hold" grpId="5" nodeType="withEffect">
                                  <p:stCondLst>
                                    <p:cond delay="0"/>
                                  </p:stCondLst>
                                  <p:childTnLst>
                                    <p:animMotion origin="layout" path="M -0.0007 -4.81481E-6 C -0.01597 0.00602 -0.03125 0.01204 -0.04879 0.02477 C -0.06632 0.03774 -0.08906 0.0551 -0.10573 0.07894 C -0.1224 0.10278 -0.13802 0.13218 -0.14879 0.1676 C -0.15955 0.20301 -0.16927 0.24977 -0.17014 0.29098 C -0.17101 0.33241 -0.16615 0.37778 -0.15365 0.41551 C -0.14115 0.45348 -0.12188 0.49399 -0.09549 0.51852 C -0.0691 0.54306 -0.03073 0.56019 0.00451 0.5625 C 0.03976 0.56482 0.08889 0.55533 0.11632 0.53195 C 0.14375 0.50857 0.15816 0.46274 0.16354 0.422 " pathEditMode="relative" rAng="0" ptsTypes="AAAAAAAAAA">
                                      <p:cBhvr>
                                        <p:cTn id="158" dur="2000" fill="hold"/>
                                        <p:tgtEl>
                                          <p:spTgt spid="17"/>
                                        </p:tgtEl>
                                        <p:attrNameLst>
                                          <p:attrName>ppt_x</p:attrName>
                                          <p:attrName>ppt_y</p:attrName>
                                        </p:attrNameLst>
                                      </p:cBhvr>
                                      <p:rCtr x="-260" y="28148"/>
                                    </p:animMotion>
                                  </p:childTnLst>
                                </p:cTn>
                              </p:par>
                              <p:par>
                                <p:cTn id="159" presetID="8" presetClass="emph" presetSubtype="0" fill="hold" grpId="4" nodeType="withEffect">
                                  <p:stCondLst>
                                    <p:cond delay="0"/>
                                  </p:stCondLst>
                                  <p:childTnLst>
                                    <p:animRot by="-5400000">
                                      <p:cBhvr>
                                        <p:cTn id="160" dur="2000" fill="hold"/>
                                        <p:tgtEl>
                                          <p:spTgt spid="17"/>
                                        </p:tgtEl>
                                        <p:attrNameLst>
                                          <p:attrName>r</p:attrName>
                                        </p:attrNameLst>
                                      </p:cBhvr>
                                    </p:animRot>
                                  </p:childTnLst>
                                </p:cTn>
                              </p:par>
                              <p:par>
                                <p:cTn id="161" presetID="3" presetClass="emph" presetSubtype="2" fill="hold" grpId="3" nodeType="withEffect">
                                  <p:stCondLst>
                                    <p:cond delay="0"/>
                                  </p:stCondLst>
                                  <p:childTnLst>
                                    <p:animClr clrSpc="rgb" dir="cw">
                                      <p:cBhvr override="childStyle">
                                        <p:cTn id="162" dur="2000" fill="hold"/>
                                        <p:tgtEl>
                                          <p:spTgt spid="17"/>
                                        </p:tgtEl>
                                        <p:attrNameLst>
                                          <p:attrName>style.color</p:attrName>
                                        </p:attrNameLst>
                                      </p:cBhvr>
                                      <p:to>
                                        <a:srgbClr val="CC9900"/>
                                      </p:to>
                                    </p:animClr>
                                  </p:childTnLst>
                                </p:cTn>
                              </p:par>
                              <p:par>
                                <p:cTn id="163" presetID="10" presetClass="exit" presetSubtype="0" fill="hold" grpId="1" nodeType="withEffect">
                                  <p:stCondLst>
                                    <p:cond delay="0"/>
                                  </p:stCondLst>
                                  <p:childTnLst>
                                    <p:animEffect transition="out" filter="fade">
                                      <p:cBhvr>
                                        <p:cTn id="164" dur="1500"/>
                                        <p:tgtEl>
                                          <p:spTgt spid="3074"/>
                                        </p:tgtEl>
                                      </p:cBhvr>
                                    </p:animEffect>
                                    <p:set>
                                      <p:cBhvr>
                                        <p:cTn id="165" dur="1" fill="hold">
                                          <p:stCondLst>
                                            <p:cond delay="1499"/>
                                          </p:stCondLst>
                                        </p:cTn>
                                        <p:tgtEl>
                                          <p:spTgt spid="3074"/>
                                        </p:tgtEl>
                                        <p:attrNameLst>
                                          <p:attrName>style.visibility</p:attrName>
                                        </p:attrNameLst>
                                      </p:cBhvr>
                                      <p:to>
                                        <p:strVal val="hidden"/>
                                      </p:to>
                                    </p:set>
                                  </p:childTnLst>
                                </p:cTn>
                              </p:par>
                              <p:par>
                                <p:cTn id="166" presetID="0" presetClass="exit" presetSubtype="0" fill="hold" grpId="1" nodeType="withEffect">
                                  <p:stCondLst>
                                    <p:cond delay="0"/>
                                  </p:stCondLst>
                                  <p:childTnLst>
                                    <p:set>
                                      <p:cBhvr>
                                        <p:cTn id="167" dur="1" fill="hold">
                                          <p:stCondLst>
                                            <p:cond delay="999"/>
                                          </p:stCondLst>
                                        </p:cTn>
                                        <p:tgtEl>
                                          <p:spTgt spid="20"/>
                                        </p:tgtEl>
                                        <p:attrNameLst>
                                          <p:attrName>style.visibility</p:attrName>
                                        </p:attrNameLst>
                                      </p:cBhvr>
                                      <p:to>
                                        <p:strVal val="hidden"/>
                                      </p:to>
                                    </p:set>
                                    <p:animEffect transition="out" filter="dissolve">
                                      <p:cBhvr>
                                        <p:cTn id="168" dur="1000">
                                          <p:stCondLst>
                                            <p:cond delay="0"/>
                                          </p:stCondLst>
                                        </p:cTn>
                                        <p:tgtEl>
                                          <p:spTgt spid="20"/>
                                        </p:tgtEl>
                                      </p:cBhvr>
                                    </p:animEffect>
                                    <p:anim to="" calcmode="lin" valueType="num">
                                      <p:cBhvr>
                                        <p:cTn id="169" dur="1000" fill="hold">
                                          <p:stCondLst>
                                            <p:cond delay="0"/>
                                          </p:stCondLst>
                                        </p:cTn>
                                        <p:tgtEl>
                                          <p:spTgt spid="20"/>
                                        </p:tgtEl>
                                        <p:attrNameLst>
                                          <p:attrName>ppt_w</p:attrName>
                                        </p:attrNameLst>
                                      </p:cBhvr>
                                      <p:tavLst>
                                        <p:tav tm="0">
                                          <p:val>
                                            <p:strVal val="#ppt_w"/>
                                          </p:val>
                                        </p:tav>
                                        <p:tav tm="100000">
                                          <p:val>
                                            <p:strVal val="#ppt_w*4"/>
                                          </p:val>
                                        </p:tav>
                                      </p:tavLst>
                                    </p:anim>
                                    <p:anim to="" calcmode="lin" valueType="num">
                                      <p:cBhvr>
                                        <p:cTn id="170" dur="1000" fill="hold">
                                          <p:stCondLst>
                                            <p:cond delay="0"/>
                                          </p:stCondLst>
                                        </p:cTn>
                                        <p:tgtEl>
                                          <p:spTgt spid="20"/>
                                        </p:tgtEl>
                                        <p:attrNameLst>
                                          <p:attrName>ppt_h</p:attrName>
                                        </p:attrNameLst>
                                      </p:cBhvr>
                                      <p:tavLst>
                                        <p:tav tm="0">
                                          <p:val>
                                            <p:strVal val="#ppt_h"/>
                                          </p:val>
                                        </p:tav>
                                        <p:tav tm="100000">
                                          <p:val>
                                            <p:strVal val="#ppt_h*4"/>
                                          </p:val>
                                        </p:tav>
                                      </p:tavLst>
                                    </p:anim>
                                  </p:childTnLst>
                                </p:cTn>
                              </p:par>
                              <p:par>
                                <p:cTn id="171" presetID="10" presetClass="exit" presetSubtype="0" fill="hold" grpId="2" nodeType="withEffect">
                                  <p:stCondLst>
                                    <p:cond delay="0"/>
                                  </p:stCondLst>
                                  <p:childTnLst>
                                    <p:animEffect transition="out" filter="fade">
                                      <p:cBhvr>
                                        <p:cTn id="172" dur="500"/>
                                        <p:tgtEl>
                                          <p:spTgt spid="6"/>
                                        </p:tgtEl>
                                      </p:cBhvr>
                                    </p:animEffect>
                                    <p:set>
                                      <p:cBhvr>
                                        <p:cTn id="173" dur="1" fill="hold">
                                          <p:stCondLst>
                                            <p:cond delay="499"/>
                                          </p:stCondLst>
                                        </p:cTn>
                                        <p:tgtEl>
                                          <p:spTgt spid="6"/>
                                        </p:tgtEl>
                                        <p:attrNameLst>
                                          <p:attrName>style.visibility</p:attrName>
                                        </p:attrNameLst>
                                      </p:cBhvr>
                                      <p:to>
                                        <p:strVal val="hidden"/>
                                      </p:to>
                                    </p:set>
                                  </p:childTnLst>
                                </p:cTn>
                              </p:par>
                              <p:par>
                                <p:cTn id="174" presetID="10" presetClass="exit" presetSubtype="0" fill="hold" grpId="2" nodeType="withEffect">
                                  <p:stCondLst>
                                    <p:cond delay="0"/>
                                  </p:stCondLst>
                                  <p:childTnLst>
                                    <p:animEffect transition="out" filter="fade">
                                      <p:cBhvr>
                                        <p:cTn id="175" dur="500"/>
                                        <p:tgtEl>
                                          <p:spTgt spid="19"/>
                                        </p:tgtEl>
                                      </p:cBhvr>
                                    </p:animEffect>
                                    <p:set>
                                      <p:cBhvr>
                                        <p:cTn id="176" dur="1" fill="hold">
                                          <p:stCondLst>
                                            <p:cond delay="499"/>
                                          </p:stCondLst>
                                        </p:cTn>
                                        <p:tgtEl>
                                          <p:spTgt spid="19"/>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7"/>
                                        </p:tgtEl>
                                      </p:cBhvr>
                                    </p:animEffect>
                                    <p:set>
                                      <p:cBhvr>
                                        <p:cTn id="179" dur="1" fill="hold">
                                          <p:stCondLst>
                                            <p:cond delay="499"/>
                                          </p:stCondLst>
                                        </p:cTn>
                                        <p:tgtEl>
                                          <p:spTgt spid="7"/>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8"/>
                                        </p:tgtEl>
                                      </p:cBhvr>
                                    </p:animEffect>
                                    <p:set>
                                      <p:cBhvr>
                                        <p:cTn id="182" dur="1" fill="hold">
                                          <p:stCondLst>
                                            <p:cond delay="499"/>
                                          </p:stCondLst>
                                        </p:cTn>
                                        <p:tgtEl>
                                          <p:spTgt spid="8"/>
                                        </p:tgtEl>
                                        <p:attrNameLst>
                                          <p:attrName>style.visibility</p:attrName>
                                        </p:attrNameLst>
                                      </p:cBhvr>
                                      <p:to>
                                        <p:strVal val="hidden"/>
                                      </p:to>
                                    </p:set>
                                  </p:childTnLst>
                                </p:cTn>
                              </p:par>
                              <p:par>
                                <p:cTn id="183" presetID="10" presetClass="exit" presetSubtype="0" fill="hold" grpId="2" nodeType="withEffect">
                                  <p:stCondLst>
                                    <p:cond delay="0"/>
                                  </p:stCondLst>
                                  <p:childTnLst>
                                    <p:animEffect transition="out" filter="fade">
                                      <p:cBhvr>
                                        <p:cTn id="184" dur="500"/>
                                        <p:tgtEl>
                                          <p:spTgt spid="10"/>
                                        </p:tgtEl>
                                      </p:cBhvr>
                                    </p:animEffect>
                                    <p:set>
                                      <p:cBhvr>
                                        <p:cTn id="185" dur="1" fill="hold">
                                          <p:stCondLst>
                                            <p:cond delay="499"/>
                                          </p:stCondLst>
                                        </p:cTn>
                                        <p:tgtEl>
                                          <p:spTgt spid="10"/>
                                        </p:tgtEl>
                                        <p:attrNameLst>
                                          <p:attrName>style.visibility</p:attrName>
                                        </p:attrNameLst>
                                      </p:cBhvr>
                                      <p:to>
                                        <p:strVal val="hidden"/>
                                      </p:to>
                                    </p:set>
                                  </p:childTnLst>
                                </p:cTn>
                              </p:par>
                              <p:par>
                                <p:cTn id="186" presetID="10" presetClass="exit" presetSubtype="0" fill="hold" grpId="2" nodeType="withEffect">
                                  <p:stCondLst>
                                    <p:cond delay="0"/>
                                  </p:stCondLst>
                                  <p:childTnLst>
                                    <p:animEffect transition="out" filter="fade">
                                      <p:cBhvr>
                                        <p:cTn id="187" dur="500"/>
                                        <p:tgtEl>
                                          <p:spTgt spid="11"/>
                                        </p:tgtEl>
                                      </p:cBhvr>
                                    </p:animEffect>
                                    <p:set>
                                      <p:cBhvr>
                                        <p:cTn id="188" dur="1" fill="hold">
                                          <p:stCondLst>
                                            <p:cond delay="499"/>
                                          </p:stCondLst>
                                        </p:cTn>
                                        <p:tgtEl>
                                          <p:spTgt spid="11"/>
                                        </p:tgtEl>
                                        <p:attrNameLst>
                                          <p:attrName>style.visibility</p:attrName>
                                        </p:attrNameLst>
                                      </p:cBhvr>
                                      <p:to>
                                        <p:strVal val="hidden"/>
                                      </p:to>
                                    </p:set>
                                  </p:childTnLst>
                                </p:cTn>
                              </p:par>
                              <p:par>
                                <p:cTn id="189" presetID="10" presetClass="exit" presetSubtype="0" fill="hold" grpId="2" nodeType="withEffect">
                                  <p:stCondLst>
                                    <p:cond delay="0"/>
                                  </p:stCondLst>
                                  <p:iterate type="lt">
                                    <p:tmPct val="0"/>
                                  </p:iterate>
                                  <p:childTnLst>
                                    <p:animEffect transition="out" filter="fade">
                                      <p:cBhvr>
                                        <p:cTn id="190" dur="500"/>
                                        <p:tgtEl>
                                          <p:spTgt spid="18"/>
                                        </p:tgtEl>
                                      </p:cBhvr>
                                    </p:animEffect>
                                    <p:set>
                                      <p:cBhvr>
                                        <p:cTn id="191" dur="1" fill="hold">
                                          <p:stCondLst>
                                            <p:cond delay="499"/>
                                          </p:stCondLst>
                                        </p:cTn>
                                        <p:tgtEl>
                                          <p:spTgt spid="18"/>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21"/>
                                        </p:tgtEl>
                                      </p:cBhvr>
                                    </p:animEffect>
                                    <p:set>
                                      <p:cBhvr>
                                        <p:cTn id="194" dur="1" fill="hold">
                                          <p:stCondLst>
                                            <p:cond delay="499"/>
                                          </p:stCondLst>
                                        </p:cTn>
                                        <p:tgtEl>
                                          <p:spTgt spid="21"/>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22"/>
                                        </p:tgtEl>
                                      </p:cBhvr>
                                    </p:animEffect>
                                    <p:set>
                                      <p:cBhvr>
                                        <p:cTn id="197" dur="1" fill="hold">
                                          <p:stCondLst>
                                            <p:cond delay="499"/>
                                          </p:stCondLst>
                                        </p:cTn>
                                        <p:tgtEl>
                                          <p:spTgt spid="22"/>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23"/>
                                        </p:tgtEl>
                                      </p:cBhvr>
                                    </p:animEffect>
                                    <p:set>
                                      <p:cBhvr>
                                        <p:cTn id="200" dur="1" fill="hold">
                                          <p:stCondLst>
                                            <p:cond delay="499"/>
                                          </p:stCondLst>
                                        </p:cTn>
                                        <p:tgtEl>
                                          <p:spTgt spid="23"/>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24"/>
                                        </p:tgtEl>
                                      </p:cBhvr>
                                    </p:animEffect>
                                    <p:set>
                                      <p:cBhvr>
                                        <p:cTn id="203" dur="1" fill="hold">
                                          <p:stCondLst>
                                            <p:cond delay="499"/>
                                          </p:stCondLst>
                                        </p:cTn>
                                        <p:tgtEl>
                                          <p:spTgt spid="24"/>
                                        </p:tgtEl>
                                        <p:attrNameLst>
                                          <p:attrName>style.visibility</p:attrName>
                                        </p:attrNameLst>
                                      </p:cBhvr>
                                      <p:to>
                                        <p:strVal val="hidden"/>
                                      </p:to>
                                    </p:set>
                                  </p:childTnLst>
                                </p:cTn>
                              </p:par>
                              <p:par>
                                <p:cTn id="204" presetID="10" presetClass="exit" presetSubtype="0" fill="hold" grpId="2" nodeType="withEffect">
                                  <p:stCondLst>
                                    <p:cond delay="0"/>
                                  </p:stCondLst>
                                  <p:childTnLst>
                                    <p:animEffect transition="out" filter="fade">
                                      <p:cBhvr>
                                        <p:cTn id="205" dur="500"/>
                                        <p:tgtEl>
                                          <p:spTgt spid="25"/>
                                        </p:tgtEl>
                                      </p:cBhvr>
                                    </p:animEffect>
                                    <p:set>
                                      <p:cBhvr>
                                        <p:cTn id="206" dur="1" fill="hold">
                                          <p:stCondLst>
                                            <p:cond delay="499"/>
                                          </p:stCondLst>
                                        </p:cTn>
                                        <p:tgtEl>
                                          <p:spTgt spid="25"/>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500"/>
                                        <p:tgtEl>
                                          <p:spTgt spid="26"/>
                                        </p:tgtEl>
                                      </p:cBhvr>
                                    </p:animEffect>
                                    <p:set>
                                      <p:cBhvr>
                                        <p:cTn id="209" dur="1" fill="hold">
                                          <p:stCondLst>
                                            <p:cond delay="499"/>
                                          </p:stCondLst>
                                        </p:cTn>
                                        <p:tgtEl>
                                          <p:spTgt spid="26"/>
                                        </p:tgtEl>
                                        <p:attrNameLst>
                                          <p:attrName>style.visibility</p:attrName>
                                        </p:attrNameLst>
                                      </p:cBhvr>
                                      <p:to>
                                        <p:strVal val="hidden"/>
                                      </p:to>
                                    </p:set>
                                  </p:childTnLst>
                                </p:cTn>
                              </p:par>
                              <p:par>
                                <p:cTn id="210" presetID="10" presetClass="exit" presetSubtype="0" fill="hold" grpId="2" nodeType="withEffect">
                                  <p:stCondLst>
                                    <p:cond delay="0"/>
                                  </p:stCondLst>
                                  <p:iterate type="lt">
                                    <p:tmPct val="0"/>
                                  </p:iterate>
                                  <p:childTnLst>
                                    <p:animEffect transition="out" filter="fade">
                                      <p:cBhvr>
                                        <p:cTn id="211" dur="500"/>
                                        <p:tgtEl>
                                          <p:spTgt spid="27"/>
                                        </p:tgtEl>
                                      </p:cBhvr>
                                    </p:animEffect>
                                    <p:set>
                                      <p:cBhvr>
                                        <p:cTn id="212" dur="1" fill="hold">
                                          <p:stCondLst>
                                            <p:cond delay="499"/>
                                          </p:stCondLst>
                                        </p:cTn>
                                        <p:tgtEl>
                                          <p:spTgt spid="27"/>
                                        </p:tgtEl>
                                        <p:attrNameLst>
                                          <p:attrName>style.visibility</p:attrName>
                                        </p:attrNameLst>
                                      </p:cBhvr>
                                      <p:to>
                                        <p:strVal val="hidden"/>
                                      </p:to>
                                    </p:set>
                                  </p:childTnLst>
                                </p:cTn>
                              </p:par>
                            </p:childTnLst>
                          </p:cTn>
                        </p:par>
                        <p:par>
                          <p:cTn id="213" fill="hold">
                            <p:stCondLst>
                              <p:cond delay="2000"/>
                            </p:stCondLst>
                            <p:childTnLst>
                              <p:par>
                                <p:cTn id="214" presetID="10" presetClass="entr" presetSubtype="0" fill="hold" grpId="0" nodeType="afterEffect">
                                  <p:stCondLst>
                                    <p:cond delay="0"/>
                                  </p:stCondLst>
                                  <p:childTnLst>
                                    <p:set>
                                      <p:cBhvr>
                                        <p:cTn id="215" dur="1" fill="hold">
                                          <p:stCondLst>
                                            <p:cond delay="0"/>
                                          </p:stCondLst>
                                        </p:cTn>
                                        <p:tgtEl>
                                          <p:spTgt spid="12"/>
                                        </p:tgtEl>
                                        <p:attrNameLst>
                                          <p:attrName>style.visibility</p:attrName>
                                        </p:attrNameLst>
                                      </p:cBhvr>
                                      <p:to>
                                        <p:strVal val="visible"/>
                                      </p:to>
                                    </p:set>
                                    <p:animEffect transition="in" filter="fade">
                                      <p:cBhvr>
                                        <p:cTn id="216" dur="250"/>
                                        <p:tgtEl>
                                          <p:spTgt spid="12"/>
                                        </p:tgtEl>
                                      </p:cBhvr>
                                    </p:animEffect>
                                  </p:childTnLst>
                                </p:cTn>
                              </p:par>
                              <p:par>
                                <p:cTn id="217" presetID="10" presetClass="exit" presetSubtype="0" fill="hold" grpId="2" nodeType="withEffect">
                                  <p:stCondLst>
                                    <p:cond delay="0"/>
                                  </p:stCondLst>
                                  <p:childTnLst>
                                    <p:animEffect transition="out" filter="fade">
                                      <p:cBhvr>
                                        <p:cTn id="218" dur="500"/>
                                        <p:tgtEl>
                                          <p:spTgt spid="16"/>
                                        </p:tgtEl>
                                      </p:cBhvr>
                                    </p:animEffect>
                                    <p:set>
                                      <p:cBhvr>
                                        <p:cTn id="219" dur="1" fill="hold">
                                          <p:stCondLst>
                                            <p:cond delay="499"/>
                                          </p:stCondLst>
                                        </p:cTn>
                                        <p:tgtEl>
                                          <p:spTgt spid="16"/>
                                        </p:tgtEl>
                                        <p:attrNameLst>
                                          <p:attrName>style.visibility</p:attrName>
                                        </p:attrNameLst>
                                      </p:cBhvr>
                                      <p:to>
                                        <p:strVal val="hidden"/>
                                      </p:to>
                                    </p:set>
                                  </p:childTnLst>
                                </p:cTn>
                              </p:par>
                            </p:childTnLst>
                          </p:cTn>
                        </p:par>
                        <p:par>
                          <p:cTn id="220" fill="hold">
                            <p:stCondLst>
                              <p:cond delay="2500"/>
                            </p:stCondLst>
                            <p:childTnLst>
                              <p:par>
                                <p:cTn id="221" presetID="10" presetClass="exit" presetSubtype="0" fill="hold" grpId="2" nodeType="afterEffect">
                                  <p:stCondLst>
                                    <p:cond delay="0"/>
                                  </p:stCondLst>
                                  <p:childTnLst>
                                    <p:animEffect transition="out" filter="fade">
                                      <p:cBhvr>
                                        <p:cTn id="222" dur="500"/>
                                        <p:tgtEl>
                                          <p:spTgt spid="15"/>
                                        </p:tgtEl>
                                      </p:cBhvr>
                                    </p:animEffect>
                                    <p:set>
                                      <p:cBhvr>
                                        <p:cTn id="223" dur="1" fill="hold">
                                          <p:stCondLst>
                                            <p:cond delay="499"/>
                                          </p:stCondLst>
                                        </p:cTn>
                                        <p:tgtEl>
                                          <p:spTgt spid="15"/>
                                        </p:tgtEl>
                                        <p:attrNameLst>
                                          <p:attrName>style.visibility</p:attrName>
                                        </p:attrNameLst>
                                      </p:cBhvr>
                                      <p:to>
                                        <p:strVal val="hidden"/>
                                      </p:to>
                                    </p:set>
                                  </p:childTnLst>
                                </p:cTn>
                              </p:par>
                            </p:childTnLst>
                          </p:cTn>
                        </p:par>
                        <p:par>
                          <p:cTn id="224" fill="hold">
                            <p:stCondLst>
                              <p:cond delay="3000"/>
                            </p:stCondLst>
                            <p:childTnLst>
                              <p:par>
                                <p:cTn id="225" presetID="10" presetClass="exit" presetSubtype="0" fill="hold" grpId="2" nodeType="afterEffect">
                                  <p:stCondLst>
                                    <p:cond delay="0"/>
                                  </p:stCondLst>
                                  <p:childTnLst>
                                    <p:animEffect transition="out" filter="fade">
                                      <p:cBhvr>
                                        <p:cTn id="226" dur="500"/>
                                        <p:tgtEl>
                                          <p:spTgt spid="14"/>
                                        </p:tgtEl>
                                      </p:cBhvr>
                                    </p:animEffect>
                                    <p:set>
                                      <p:cBhvr>
                                        <p:cTn id="227" dur="1" fill="hold">
                                          <p:stCondLst>
                                            <p:cond delay="499"/>
                                          </p:stCondLst>
                                        </p:cTn>
                                        <p:tgtEl>
                                          <p:spTgt spid="14"/>
                                        </p:tgtEl>
                                        <p:attrNameLst>
                                          <p:attrName>style.visibility</p:attrName>
                                        </p:attrNameLst>
                                      </p:cBhvr>
                                      <p:to>
                                        <p:strVal val="hidden"/>
                                      </p:to>
                                    </p:set>
                                  </p:childTnLst>
                                </p:cTn>
                              </p:par>
                            </p:childTnLst>
                          </p:cTn>
                        </p:par>
                        <p:par>
                          <p:cTn id="228" fill="hold">
                            <p:stCondLst>
                              <p:cond delay="3500"/>
                            </p:stCondLst>
                            <p:childTnLst>
                              <p:par>
                                <p:cTn id="229" presetID="10" presetClass="exit" presetSubtype="0" fill="hold" grpId="2" nodeType="afterEffect">
                                  <p:stCondLst>
                                    <p:cond delay="0"/>
                                  </p:stCondLst>
                                  <p:childTnLst>
                                    <p:animEffect transition="out" filter="fade">
                                      <p:cBhvr>
                                        <p:cTn id="230" dur="500"/>
                                        <p:tgtEl>
                                          <p:spTgt spid="13"/>
                                        </p:tgtEl>
                                      </p:cBhvr>
                                    </p:animEffect>
                                    <p:set>
                                      <p:cBhvr>
                                        <p:cTn id="231" dur="1" fill="hold">
                                          <p:stCondLst>
                                            <p:cond delay="499"/>
                                          </p:stCondLst>
                                        </p:cTn>
                                        <p:tgtEl>
                                          <p:spTgt spid="13"/>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0" presetClass="exit" presetSubtype="0" fill="hold" grpId="1" nodeType="clickEffect">
                                  <p:stCondLst>
                                    <p:cond delay="0"/>
                                  </p:stCondLst>
                                  <p:childTnLst>
                                    <p:set>
                                      <p:cBhvr>
                                        <p:cTn id="235" dur="1" fill="hold">
                                          <p:stCondLst>
                                            <p:cond delay="999"/>
                                          </p:stCondLst>
                                        </p:cTn>
                                        <p:tgtEl>
                                          <p:spTgt spid="12"/>
                                        </p:tgtEl>
                                        <p:attrNameLst>
                                          <p:attrName>style.visibility</p:attrName>
                                        </p:attrNameLst>
                                      </p:cBhvr>
                                      <p:to>
                                        <p:strVal val="hidden"/>
                                      </p:to>
                                    </p:set>
                                    <p:animEffect transition="out" filter="dissolve">
                                      <p:cBhvr>
                                        <p:cTn id="236" dur="1000">
                                          <p:stCondLst>
                                            <p:cond delay="0"/>
                                          </p:stCondLst>
                                        </p:cTn>
                                        <p:tgtEl>
                                          <p:spTgt spid="12"/>
                                        </p:tgtEl>
                                      </p:cBhvr>
                                    </p:animEffect>
                                    <p:anim to="" calcmode="lin" valueType="num">
                                      <p:cBhvr>
                                        <p:cTn id="237" dur="1000" fill="hold">
                                          <p:stCondLst>
                                            <p:cond delay="0"/>
                                          </p:stCondLst>
                                        </p:cTn>
                                        <p:tgtEl>
                                          <p:spTgt spid="12"/>
                                        </p:tgtEl>
                                        <p:attrNameLst>
                                          <p:attrName>ppt_w</p:attrName>
                                        </p:attrNameLst>
                                      </p:cBhvr>
                                      <p:tavLst>
                                        <p:tav tm="0">
                                          <p:val>
                                            <p:strVal val="#ppt_w"/>
                                          </p:val>
                                        </p:tav>
                                        <p:tav tm="100000">
                                          <p:val>
                                            <p:strVal val="#ppt_w*4"/>
                                          </p:val>
                                        </p:tav>
                                      </p:tavLst>
                                    </p:anim>
                                    <p:anim to="" calcmode="lin" valueType="num">
                                      <p:cBhvr>
                                        <p:cTn id="238" dur="1000" fill="hold">
                                          <p:stCondLst>
                                            <p:cond delay="0"/>
                                          </p:stCondLst>
                                        </p:cTn>
                                        <p:tgtEl>
                                          <p:spTgt spid="12"/>
                                        </p:tgtEl>
                                        <p:attrNameLst>
                                          <p:attrName>ppt_h</p:attrName>
                                        </p:attrNameLst>
                                      </p:cBhvr>
                                      <p:tavLst>
                                        <p:tav tm="0">
                                          <p:val>
                                            <p:strVal val="#ppt_h"/>
                                          </p:val>
                                        </p:tav>
                                        <p:tav tm="100000">
                                          <p:val>
                                            <p:strVal val="#ppt_h*4"/>
                                          </p:val>
                                        </p:tav>
                                      </p:tavLst>
                                    </p:anim>
                                  </p:childTnLst>
                                </p:cTn>
                              </p:par>
                              <p:par>
                                <p:cTn id="239" presetID="2" presetClass="exit" presetSubtype="1" fill="hold" grpId="2" nodeType="withEffect">
                                  <p:stCondLst>
                                    <p:cond delay="0"/>
                                  </p:stCondLst>
                                  <p:childTnLst>
                                    <p:anim calcmode="lin" valueType="num">
                                      <p:cBhvr additive="base">
                                        <p:cTn id="240" dur="1500"/>
                                        <p:tgtEl>
                                          <p:spTgt spid="17"/>
                                        </p:tgtEl>
                                        <p:attrNameLst>
                                          <p:attrName>ppt_x</p:attrName>
                                        </p:attrNameLst>
                                      </p:cBhvr>
                                      <p:tavLst>
                                        <p:tav tm="0">
                                          <p:val>
                                            <p:strVal val="ppt_x"/>
                                          </p:val>
                                        </p:tav>
                                        <p:tav tm="100000">
                                          <p:val>
                                            <p:strVal val="ppt_x"/>
                                          </p:val>
                                        </p:tav>
                                      </p:tavLst>
                                    </p:anim>
                                    <p:anim calcmode="lin" valueType="num">
                                      <p:cBhvr additive="base">
                                        <p:cTn id="241" dur="1500"/>
                                        <p:tgtEl>
                                          <p:spTgt spid="17"/>
                                        </p:tgtEl>
                                        <p:attrNameLst>
                                          <p:attrName>ppt_y</p:attrName>
                                        </p:attrNameLst>
                                      </p:cBhvr>
                                      <p:tavLst>
                                        <p:tav tm="0">
                                          <p:val>
                                            <p:strVal val="ppt_y"/>
                                          </p:val>
                                        </p:tav>
                                        <p:tav tm="100000">
                                          <p:val>
                                            <p:strVal val="0-ppt_h/2"/>
                                          </p:val>
                                        </p:tav>
                                      </p:tavLst>
                                    </p:anim>
                                    <p:set>
                                      <p:cBhvr>
                                        <p:cTn id="242" dur="1" fill="hold">
                                          <p:stCondLst>
                                            <p:cond delay="1499"/>
                                          </p:stCondLst>
                                        </p:cTn>
                                        <p:tgtEl>
                                          <p:spTgt spid="17"/>
                                        </p:tgtEl>
                                        <p:attrNameLst>
                                          <p:attrName>style.visibility</p:attrName>
                                        </p:attrNameLst>
                                      </p:cBhvr>
                                      <p:to>
                                        <p:strVal val="hidden"/>
                                      </p:to>
                                    </p:set>
                                  </p:childTnLst>
                                </p:cTn>
                              </p:par>
                              <p:par>
                                <p:cTn id="243" presetID="10" presetClass="exit" presetSubtype="0" fill="hold" grpId="6" nodeType="withEffect">
                                  <p:stCondLst>
                                    <p:cond delay="0"/>
                                  </p:stCondLst>
                                  <p:childTnLst>
                                    <p:animEffect transition="out" filter="fade">
                                      <p:cBhvr>
                                        <p:cTn id="244" dur="500"/>
                                        <p:tgtEl>
                                          <p:spTgt spid="17"/>
                                        </p:tgtEl>
                                      </p:cBhvr>
                                    </p:animEffect>
                                    <p:set>
                                      <p:cBhvr>
                                        <p:cTn id="24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5" grpId="2"/>
      <p:bldP spid="6" grpId="0"/>
      <p:bldP spid="6" grpId="1"/>
      <p:bldP spid="6" grpId="2"/>
      <p:bldP spid="10" grpId="0"/>
      <p:bldP spid="10" grpId="1"/>
      <p:bldP spid="10" grpId="2"/>
      <p:bldP spid="11" grpId="0"/>
      <p:bldP spid="11" grpId="1"/>
      <p:bldP spid="11" grpId="2"/>
      <p:bldP spid="19" grpId="0"/>
      <p:bldP spid="19" grpId="1"/>
      <p:bldP spid="19" grpId="2"/>
      <p:bldP spid="3074" grpId="0"/>
      <p:bldP spid="3074" grpId="1"/>
      <p:bldP spid="4" grpId="0"/>
      <p:bldP spid="4" grpId="1"/>
      <p:bldP spid="4" grpId="2"/>
      <p:bldP spid="12" grpId="0"/>
      <p:bldP spid="12" grpId="1"/>
      <p:bldP spid="13" grpId="0"/>
      <p:bldP spid="13" grpId="1"/>
      <p:bldP spid="13" grpId="2"/>
      <p:bldP spid="14" grpId="0"/>
      <p:bldP spid="14" grpId="1"/>
      <p:bldP spid="14" grpId="2"/>
      <p:bldP spid="15" grpId="1"/>
      <p:bldP spid="15" grpId="2"/>
      <p:bldP spid="15" grpId="3"/>
      <p:bldP spid="16" grpId="0"/>
      <p:bldP spid="16" grpId="1"/>
      <p:bldP spid="16" grpId="2"/>
      <p:bldP spid="17" grpId="1"/>
      <p:bldP spid="17" grpId="2"/>
      <p:bldP spid="17" grpId="3"/>
      <p:bldP spid="17" grpId="4"/>
      <p:bldP spid="17" grpId="5"/>
      <p:bldP spid="17" grpId="6"/>
      <p:bldP spid="18" grpId="0"/>
      <p:bldP spid="18" grpId="1"/>
      <p:bldP spid="18" grpId="2"/>
      <p:bldP spid="21" grpId="0"/>
      <p:bldP spid="21" grpId="1"/>
      <p:bldP spid="22" grpId="0"/>
      <p:bldP spid="22" grpId="1"/>
      <p:bldP spid="23" grpId="0"/>
      <p:bldP spid="23" grpId="1"/>
      <p:bldP spid="24" grpId="0"/>
      <p:bldP spid="24" grpId="1"/>
      <p:bldP spid="20" grpId="0"/>
      <p:bldP spid="20" grpId="1"/>
      <p:bldP spid="8" grpId="0"/>
      <p:bldP spid="8" grpId="1"/>
      <p:bldP spid="7" grpId="0"/>
      <p:bldP spid="7" grpId="1"/>
      <p:bldP spid="26" grpId="0"/>
      <p:bldP spid="26" grpId="1"/>
      <p:bldP spid="27" grpId="0"/>
      <p:bldP spid="27" grpId="1"/>
      <p:bldP spid="27" grpId="2"/>
      <p:bldP spid="3" grpId="0" animBg="1"/>
      <p:bldP spid="3"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20"/>
            <a:ext cx="9144000" cy="6878320"/>
          </a:xfrm>
          <a:prstGeom prst="rect">
            <a:avLst/>
          </a:prstGeom>
        </p:spPr>
      </p:pic>
      <p:sp>
        <p:nvSpPr>
          <p:cNvPr id="6" name="Title 1"/>
          <p:cNvSpPr txBox="1">
            <a:spLocks/>
          </p:cNvSpPr>
          <p:nvPr/>
        </p:nvSpPr>
        <p:spPr>
          <a:xfrm>
            <a:off x="1794076" y="4695463"/>
            <a:ext cx="254643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 faith</a:t>
            </a:r>
          </a:p>
        </p:txBody>
      </p:sp>
      <p:sp>
        <p:nvSpPr>
          <p:cNvPr id="7" name="Title 1"/>
          <p:cNvSpPr txBox="1">
            <a:spLocks/>
          </p:cNvSpPr>
          <p:nvPr/>
        </p:nvSpPr>
        <p:spPr>
          <a:xfrm>
            <a:off x="3923817" y="4695464"/>
            <a:ext cx="354185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of the gospel</a:t>
            </a:r>
          </a:p>
        </p:txBody>
      </p:sp>
      <p:sp>
        <p:nvSpPr>
          <p:cNvPr id="12" name="Title 1"/>
          <p:cNvSpPr txBox="1">
            <a:spLocks/>
          </p:cNvSpPr>
          <p:nvPr/>
        </p:nvSpPr>
        <p:spPr>
          <a:xfrm>
            <a:off x="3701848" y="671283"/>
            <a:ext cx="236123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conduct</a:t>
            </a:r>
          </a:p>
        </p:txBody>
      </p:sp>
      <p:sp>
        <p:nvSpPr>
          <p:cNvPr id="3074" name="Rectangle 2"/>
          <p:cNvSpPr>
            <a:spLocks noGrp="1" noChangeArrowheads="1"/>
          </p:cNvSpPr>
          <p:nvPr>
            <p:ph type="title"/>
          </p:nvPr>
        </p:nvSpPr>
        <p:spPr>
          <a:xfrm>
            <a:off x="457200" y="685800"/>
            <a:ext cx="8229600" cy="5516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Only let your conduct be worthy of the gospel of Christ, so that whether I come and see you or am absent, I may hear of your affairs, that you stand fast in one spirit, with one mind striving together for the faith of the gospel, …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Philippians 1:27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1795980" y="4766817"/>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Title 1"/>
          <p:cNvSpPr txBox="1">
            <a:spLocks/>
          </p:cNvSpPr>
          <p:nvPr/>
        </p:nvSpPr>
        <p:spPr>
          <a:xfrm>
            <a:off x="5636872" y="3394275"/>
            <a:ext cx="1477805"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one</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9" name="Title 1"/>
          <p:cNvSpPr txBox="1">
            <a:spLocks/>
          </p:cNvSpPr>
          <p:nvPr/>
        </p:nvSpPr>
        <p:spPr>
          <a:xfrm>
            <a:off x="1759352" y="4054033"/>
            <a:ext cx="1477805"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one</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10" name="Title 1"/>
          <p:cNvSpPr txBox="1">
            <a:spLocks/>
          </p:cNvSpPr>
          <p:nvPr/>
        </p:nvSpPr>
        <p:spPr>
          <a:xfrm>
            <a:off x="3639997" y="699280"/>
            <a:ext cx="5002192"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CC99FF"/>
                </a:solidFill>
                <a:effectLst>
                  <a:glow rad="38100">
                    <a:srgbClr val="9966FF"/>
                  </a:glow>
                  <a:outerShdw blurRad="50800" algn="tl" rotWithShape="0">
                    <a:srgbClr val="000000"/>
                  </a:outerShdw>
                </a:effectLst>
                <a:latin typeface="Calibri" panose="020F0502020204030204" pitchFamily="34" charset="0"/>
              </a:rPr>
              <a:t>conduct be worthy</a:t>
            </a:r>
            <a:endParaRPr lang="en-US" b="1" dirty="0">
              <a:ln w="17780" cmpd="sng">
                <a:noFill/>
                <a:prstDash val="solid"/>
                <a:miter lim="800000"/>
              </a:ln>
              <a:solidFill>
                <a:srgbClr val="CC99FF"/>
              </a:solidFill>
              <a:effectLst>
                <a:glow rad="38100">
                  <a:srgbClr val="9966FF"/>
                </a:glow>
                <a:outerShdw blurRad="50800" algn="tl" rotWithShape="0">
                  <a:srgbClr val="000000"/>
                </a:outerShdw>
              </a:effectLst>
              <a:latin typeface="Calibri" panose="020F0502020204030204" pitchFamily="34" charset="0"/>
            </a:endParaRPr>
          </a:p>
        </p:txBody>
      </p:sp>
      <p:sp>
        <p:nvSpPr>
          <p:cNvPr id="11" name="Title 1"/>
          <p:cNvSpPr txBox="1">
            <a:spLocks/>
          </p:cNvSpPr>
          <p:nvPr/>
        </p:nvSpPr>
        <p:spPr>
          <a:xfrm>
            <a:off x="812109" y="1410616"/>
            <a:ext cx="5627225"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CC99FF"/>
                </a:solidFill>
                <a:effectLst>
                  <a:glow rad="38100">
                    <a:srgbClr val="9966FF"/>
                  </a:glow>
                  <a:outerShdw blurRad="50800" algn="tl" rotWithShape="0">
                    <a:srgbClr val="000000"/>
                  </a:outerShdw>
                </a:effectLst>
                <a:latin typeface="Calibri" panose="020F0502020204030204" pitchFamily="34" charset="0"/>
              </a:rPr>
              <a:t>of the gospel of </a:t>
            </a:r>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Christ</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14" name="Title 1"/>
          <p:cNvSpPr txBox="1">
            <a:spLocks/>
          </p:cNvSpPr>
          <p:nvPr/>
        </p:nvSpPr>
        <p:spPr>
          <a:xfrm>
            <a:off x="4142773" y="4065608"/>
            <a:ext cx="2233915"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9050" cmpd="sng">
                  <a:solidFill>
                    <a:srgbClr val="FFFFFF"/>
                  </a:solidFill>
                  <a:prstDash val="solid"/>
                  <a:miter lim="800000"/>
                </a:ln>
                <a:solidFill>
                  <a:srgbClr val="9900CC"/>
                </a:solidFill>
                <a:effectLst>
                  <a:glow rad="38100">
                    <a:srgbClr val="9966FF"/>
                  </a:glow>
                  <a:outerShdw blurRad="50800" algn="tl" rotWithShape="0">
                    <a:srgbClr val="000000"/>
                  </a:outerShdw>
                </a:effectLst>
                <a:latin typeface="Calibri" panose="020F0502020204030204" pitchFamily="34" charset="0"/>
              </a:rPr>
              <a:t>striving</a:t>
            </a:r>
          </a:p>
        </p:txBody>
      </p:sp>
      <p:sp>
        <p:nvSpPr>
          <p:cNvPr id="15" name="Rectangle 2"/>
          <p:cNvSpPr txBox="1">
            <a:spLocks noChangeArrowheads="1"/>
          </p:cNvSpPr>
          <p:nvPr/>
        </p:nvSpPr>
        <p:spPr bwMode="auto">
          <a:xfrm>
            <a:off x="4610678" y="1407368"/>
            <a:ext cx="176430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Christ</a:t>
            </a:r>
          </a:p>
        </p:txBody>
      </p:sp>
      <p:sp>
        <p:nvSpPr>
          <p:cNvPr id="16" name="Rectangle 15"/>
          <p:cNvSpPr>
            <a:spLocks noChangeArrowheads="1"/>
          </p:cNvSpPr>
          <p:nvPr/>
        </p:nvSpPr>
        <p:spPr bwMode="auto">
          <a:xfrm>
            <a:off x="2338978" y="1336056"/>
            <a:ext cx="407911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gospel of Christ</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7" name="Rectangle 2">
            <a:extLst>
              <a:ext uri="{FF2B5EF4-FFF2-40B4-BE49-F238E27FC236}">
                <a16:creationId xmlns:a16="http://schemas.microsoft.com/office/drawing/2014/main" id="{154DAEF0-370F-453B-B8C6-B82B5226BD3E}"/>
              </a:ext>
            </a:extLst>
          </p:cNvPr>
          <p:cNvSpPr txBox="1">
            <a:spLocks noChangeArrowheads="1"/>
          </p:cNvSpPr>
          <p:nvPr/>
        </p:nvSpPr>
        <p:spPr bwMode="auto">
          <a:xfrm>
            <a:off x="1836494" y="4771976"/>
            <a:ext cx="2465528" cy="7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8" name="Rectangle 2">
            <a:extLst>
              <a:ext uri="{FF2B5EF4-FFF2-40B4-BE49-F238E27FC236}">
                <a16:creationId xmlns:a16="http://schemas.microsoft.com/office/drawing/2014/main" id="{7C0F59E9-79E6-4803-998C-7BABB43197A0}"/>
              </a:ext>
            </a:extLst>
          </p:cNvPr>
          <p:cNvSpPr txBox="1">
            <a:spLocks noChangeArrowheads="1"/>
          </p:cNvSpPr>
          <p:nvPr/>
        </p:nvSpPr>
        <p:spPr bwMode="auto">
          <a:xfrm>
            <a:off x="3851030" y="4771060"/>
            <a:ext cx="3692769" cy="76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of the gospel</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Rectangle 4"/>
          <p:cNvSpPr>
            <a:spLocks noChangeArrowheads="1"/>
          </p:cNvSpPr>
          <p:nvPr/>
        </p:nvSpPr>
        <p:spPr bwMode="auto">
          <a:xfrm>
            <a:off x="5190281" y="333254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3" name="Rectangle 2" hidden="1"/>
          <p:cNvSpPr txBox="1">
            <a:spLocks noChangeArrowheads="1"/>
          </p:cNvSpPr>
          <p:nvPr/>
        </p:nvSpPr>
        <p:spPr bwMode="auto">
          <a:xfrm>
            <a:off x="5246997" y="4401257"/>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latin typeface="Calibri" panose="020F0502020204030204" pitchFamily="34" charset="0"/>
            </a:endParaRPr>
          </a:p>
        </p:txBody>
      </p:sp>
      <p:sp>
        <p:nvSpPr>
          <p:cNvPr id="19" name="Title 1">
            <a:extLst>
              <a:ext uri="{FF2B5EF4-FFF2-40B4-BE49-F238E27FC236}">
                <a16:creationId xmlns:a16="http://schemas.microsoft.com/office/drawing/2014/main" id="{7123FB14-E9E1-4F8B-AD43-24BF08865446}"/>
              </a:ext>
            </a:extLst>
          </p:cNvPr>
          <p:cNvSpPr txBox="1">
            <a:spLocks/>
          </p:cNvSpPr>
          <p:nvPr/>
        </p:nvSpPr>
        <p:spPr>
          <a:xfrm>
            <a:off x="6701246" y="3379874"/>
            <a:ext cx="1672458" cy="857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CC99FF"/>
                </a:solidFill>
                <a:effectLst>
                  <a:glow rad="38100">
                    <a:srgbClr val="9966FF"/>
                  </a:glow>
                  <a:outerShdw blurRad="50800" algn="tl" rotWithShape="0">
                    <a:srgbClr val="000000"/>
                  </a:outerShdw>
                </a:effectLst>
                <a:latin typeface="Calibri" panose="020F0502020204030204" pitchFamily="34" charset="0"/>
              </a:rPr>
              <a:t>spirit</a:t>
            </a:r>
            <a:endParaRPr lang="en-US" b="1" dirty="0">
              <a:ln w="17780" cmpd="sng">
                <a:noFill/>
                <a:prstDash val="solid"/>
                <a:miter lim="800000"/>
              </a:ln>
              <a:solidFill>
                <a:srgbClr val="CC99FF"/>
              </a:solidFill>
              <a:effectLst>
                <a:glow rad="38100">
                  <a:srgbClr val="9966FF"/>
                </a:glow>
                <a:outerShdw blurRad="50800" algn="tl" rotWithShape="0">
                  <a:srgbClr val="000000"/>
                </a:outerShdw>
              </a:effectLst>
              <a:latin typeface="Calibri" panose="020F0502020204030204" pitchFamily="34" charset="0"/>
            </a:endParaRPr>
          </a:p>
        </p:txBody>
      </p:sp>
      <p:sp>
        <p:nvSpPr>
          <p:cNvPr id="20" name="Title 1">
            <a:extLst>
              <a:ext uri="{FF2B5EF4-FFF2-40B4-BE49-F238E27FC236}">
                <a16:creationId xmlns:a16="http://schemas.microsoft.com/office/drawing/2014/main" id="{09549E0F-5C56-40F4-925B-B57608D8BA22}"/>
              </a:ext>
            </a:extLst>
          </p:cNvPr>
          <p:cNvSpPr txBox="1">
            <a:spLocks/>
          </p:cNvSpPr>
          <p:nvPr/>
        </p:nvSpPr>
        <p:spPr>
          <a:xfrm>
            <a:off x="2829474" y="4054663"/>
            <a:ext cx="1684885" cy="8474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CC99FF"/>
                </a:solidFill>
                <a:effectLst>
                  <a:glow rad="38100">
                    <a:srgbClr val="9966FF"/>
                  </a:glow>
                  <a:outerShdw blurRad="50800" algn="tl" rotWithShape="0">
                    <a:srgbClr val="000000"/>
                  </a:outerShdw>
                </a:effectLst>
                <a:latin typeface="Calibri" panose="020F0502020204030204" pitchFamily="34" charset="0"/>
              </a:rPr>
              <a:t>mind</a:t>
            </a:r>
            <a:endParaRPr lang="en-US" b="1" dirty="0">
              <a:ln w="17780" cmpd="sng">
                <a:noFill/>
                <a:prstDash val="solid"/>
                <a:miter lim="800000"/>
              </a:ln>
              <a:solidFill>
                <a:srgbClr val="CC99FF"/>
              </a:solidFill>
              <a:effectLst>
                <a:glow rad="38100">
                  <a:srgbClr val="9966FF"/>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92659361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1.12858E-6 L -0.01771 -0.27475 " pathEditMode="relative" rAng="0" ptsTypes="AA">
                                      <p:cBhvr>
                                        <p:cTn id="10" dur="1000" spd="-100000" fill="hold"/>
                                        <p:tgtEl>
                                          <p:spTgt spid="3074"/>
                                        </p:tgtEl>
                                        <p:attrNameLst>
                                          <p:attrName>ppt_x</p:attrName>
                                          <p:attrName>ppt_y</p:attrName>
                                        </p:attrNameLst>
                                      </p:cBhvr>
                                      <p:rCtr x="-885" y="-13737"/>
                                    </p:animMotion>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18" presetClass="emph" presetSubtype="0" fill="hold" grpId="1" nodeType="withEffect">
                                  <p:stCondLst>
                                    <p:cond delay="0"/>
                                  </p:stCondLst>
                                  <p:childTnLst>
                                    <p:set>
                                      <p:cBhvr override="childStyle">
                                        <p:cTn id="30" dur="500" fill="hold"/>
                                        <p:tgtEl>
                                          <p:spTgt spid="12"/>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1000"/>
                            </p:stCondLst>
                            <p:childTnLst>
                              <p:par>
                                <p:cTn id="41" presetID="2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ssolve">
                                      <p:cBhvr>
                                        <p:cTn id="53" dur="500">
                                          <p:stCondLst>
                                            <p:cond delay="0"/>
                                          </p:stCondLst>
                                        </p:cTn>
                                        <p:tgtEl>
                                          <p:spTgt spid="5"/>
                                        </p:tgtEl>
                                      </p:cBhvr>
                                    </p:animEffect>
                                    <p:anim to="" calcmode="lin" valueType="num">
                                      <p:cBhvr>
                                        <p:cTn id="54"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55"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par>
                          <p:cTn id="56" fill="hold">
                            <p:stCondLst>
                              <p:cond delay="500"/>
                            </p:stCondLst>
                            <p:childTnLst>
                              <p:par>
                                <p:cTn id="57" presetID="1" presetClass="entr" presetSubtype="0" fill="hold" grpId="1" nodeType="after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0" presetClass="exit" presetSubtype="0" fill="hold" grpId="2" nodeType="withEffect">
                                  <p:stCondLst>
                                    <p:cond delay="0"/>
                                  </p:stCondLst>
                                  <p:childTnLst>
                                    <p:animEffect transition="out" filter="fade">
                                      <p:cBhvr>
                                        <p:cTn id="60" dur="750"/>
                                        <p:tgtEl>
                                          <p:spTgt spid="15"/>
                                        </p:tgtEl>
                                      </p:cBhvr>
                                    </p:animEffect>
                                    <p:set>
                                      <p:cBhvr>
                                        <p:cTn id="61" dur="1" fill="hold">
                                          <p:stCondLst>
                                            <p:cond delay="749"/>
                                          </p:stCondLst>
                                        </p:cTn>
                                        <p:tgtEl>
                                          <p:spTgt spid="15"/>
                                        </p:tgtEl>
                                        <p:attrNameLst>
                                          <p:attrName>style.visibility</p:attrName>
                                        </p:attrNameLst>
                                      </p:cBhvr>
                                      <p:to>
                                        <p:strVal val="hidden"/>
                                      </p:to>
                                    </p:set>
                                  </p:childTnLst>
                                </p:cTn>
                              </p:par>
                              <p:par>
                                <p:cTn id="62" presetID="23" presetClass="exit" presetSubtype="16" fill="hold" grpId="3" nodeType="withEffect">
                                  <p:stCondLst>
                                    <p:cond delay="0"/>
                                  </p:stCondLst>
                                  <p:childTnLst>
                                    <p:anim calcmode="lin" valueType="num">
                                      <p:cBhvr>
                                        <p:cTn id="63" dur="750"/>
                                        <p:tgtEl>
                                          <p:spTgt spid="15"/>
                                        </p:tgtEl>
                                        <p:attrNameLst>
                                          <p:attrName>ppt_w</p:attrName>
                                        </p:attrNameLst>
                                      </p:cBhvr>
                                      <p:tavLst>
                                        <p:tav tm="0">
                                          <p:val>
                                            <p:strVal val="ppt_w"/>
                                          </p:val>
                                        </p:tav>
                                        <p:tav tm="100000">
                                          <p:val>
                                            <p:strVal val="4*ppt_w"/>
                                          </p:val>
                                        </p:tav>
                                      </p:tavLst>
                                    </p:anim>
                                    <p:anim calcmode="lin" valueType="num">
                                      <p:cBhvr>
                                        <p:cTn id="64" dur="750"/>
                                        <p:tgtEl>
                                          <p:spTgt spid="15"/>
                                        </p:tgtEl>
                                        <p:attrNameLst>
                                          <p:attrName>ppt_h</p:attrName>
                                        </p:attrNameLst>
                                      </p:cBhvr>
                                      <p:tavLst>
                                        <p:tav tm="0">
                                          <p:val>
                                            <p:strVal val="ppt_h"/>
                                          </p:val>
                                        </p:tav>
                                        <p:tav tm="100000">
                                          <p:val>
                                            <p:strVal val="4*ppt_h"/>
                                          </p:val>
                                        </p:tav>
                                      </p:tavLst>
                                    </p:anim>
                                    <p:set>
                                      <p:cBhvr>
                                        <p:cTn id="65" dur="1" fill="hold">
                                          <p:stCondLst>
                                            <p:cond delay="749"/>
                                          </p:stCondLst>
                                        </p:cTn>
                                        <p:tgtEl>
                                          <p:spTgt spid="1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par>
                                <p:cTn id="71" presetID="10" presetClass="exit" presetSubtype="0" fill="hold" grpId="1" nodeType="withEffect">
                                  <p:stCondLst>
                                    <p:cond delay="0"/>
                                  </p:stCondLst>
                                  <p:childTnLst>
                                    <p:animEffect transition="out" filter="fade">
                                      <p:cBhvr>
                                        <p:cTn id="72" dur="250"/>
                                        <p:tgtEl>
                                          <p:spTgt spid="5"/>
                                        </p:tgtEl>
                                      </p:cBhvr>
                                    </p:animEffect>
                                    <p:set>
                                      <p:cBhvr>
                                        <p:cTn id="73" dur="1" fill="hold">
                                          <p:stCondLst>
                                            <p:cond delay="249"/>
                                          </p:stCondLst>
                                        </p:cTn>
                                        <p:tgtEl>
                                          <p:spTgt spid="5"/>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par>
                                <p:cTn id="100" presetID="18" presetClass="emph" presetSubtype="0" fill="hold" grpId="1" nodeType="withEffect">
                                  <p:stCondLst>
                                    <p:cond delay="0"/>
                                  </p:stCondLst>
                                  <p:childTnLst>
                                    <p:set>
                                      <p:cBhvr override="childStyle">
                                        <p:cTn id="101" dur="500" fill="hold"/>
                                        <p:tgtEl>
                                          <p:spTgt spid="6"/>
                                        </p:tgtEl>
                                        <p:attrNameLst>
                                          <p:attrName>style.textDecorationUnderline</p:attrName>
                                        </p:attrNameLst>
                                      </p:cBhvr>
                                      <p:to>
                                        <p:strVal val="true"/>
                                      </p:to>
                                    </p:set>
                                  </p:childTnLst>
                                </p:cTn>
                              </p:par>
                              <p:par>
                                <p:cTn id="102" presetID="22" presetClass="entr" presetSubtype="8"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wipe(left)">
                                      <p:cBhvr>
                                        <p:cTn id="109" dur="500"/>
                                        <p:tgtEl>
                                          <p:spTgt spid="7"/>
                                        </p:tgtEl>
                                      </p:cBhvr>
                                    </p:animEffect>
                                  </p:childTnLst>
                                </p:cTn>
                              </p:par>
                              <p:par>
                                <p:cTn id="110" presetID="18" presetClass="emph" presetSubtype="0" fill="hold" grpId="1" nodeType="withEffect">
                                  <p:stCondLst>
                                    <p:cond delay="0"/>
                                  </p:stCondLst>
                                  <p:childTnLst>
                                    <p:set>
                                      <p:cBhvr override="childStyle">
                                        <p:cTn id="111" dur="500" fill="hold"/>
                                        <p:tgtEl>
                                          <p:spTgt spid="7"/>
                                        </p:tgtEl>
                                        <p:attrNameLst>
                                          <p:attrName>style.textDecorationUnderline</p:attrName>
                                        </p:attrNameLst>
                                      </p:cBhvr>
                                      <p:to>
                                        <p:strVal val="true"/>
                                      </p:to>
                                    </p:set>
                                  </p:childTnLst>
                                </p:cTn>
                              </p:par>
                              <p:par>
                                <p:cTn id="112" presetID="22" presetClass="entr" presetSubtype="8"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wipe(left)">
                                      <p:cBhvr>
                                        <p:cTn id="114" dur="500"/>
                                        <p:tgtEl>
                                          <p:spTgt spid="18"/>
                                        </p:tgtEl>
                                      </p:cBhvr>
                                    </p:animEffect>
                                  </p:childTnLst>
                                </p:cTn>
                              </p:par>
                            </p:childTnLst>
                          </p:cTn>
                        </p:par>
                      </p:childTnLst>
                    </p:cTn>
                  </p:par>
                  <p:par>
                    <p:cTn id="115" fill="hold">
                      <p:stCondLst>
                        <p:cond delay="indefinite"/>
                      </p:stCondLst>
                      <p:childTnLst>
                        <p:par>
                          <p:cTn id="116" fill="hold">
                            <p:stCondLst>
                              <p:cond delay="0"/>
                            </p:stCondLst>
                            <p:childTnLst>
                              <p:par>
                                <p:cTn id="117" presetID="0" presetClass="entr" presetSubtype="0" fill="hold" grpId="0" nodeType="clickEffect">
                                  <p:stCondLst>
                                    <p:cond delay="0"/>
                                  </p:stCondLst>
                                  <p:iterate type="lt">
                                    <p:tmPct val="10000"/>
                                  </p:iterate>
                                  <p:childTnLst>
                                    <p:set>
                                      <p:cBhvr>
                                        <p:cTn id="118" dur="1" fill="hold">
                                          <p:stCondLst>
                                            <p:cond delay="0"/>
                                          </p:stCondLst>
                                        </p:cTn>
                                        <p:tgtEl>
                                          <p:spTgt spid="16"/>
                                        </p:tgtEl>
                                        <p:attrNameLst>
                                          <p:attrName>style.visibility</p:attrName>
                                        </p:attrNameLst>
                                      </p:cBhvr>
                                      <p:to>
                                        <p:strVal val="visible"/>
                                      </p:to>
                                    </p:set>
                                    <p:animEffect transition="in" filter="dissolve">
                                      <p:cBhvr>
                                        <p:cTn id="119" dur="500">
                                          <p:stCondLst>
                                            <p:cond delay="0"/>
                                          </p:stCondLst>
                                        </p:cTn>
                                        <p:tgtEl>
                                          <p:spTgt spid="16"/>
                                        </p:tgtEl>
                                      </p:cBhvr>
                                    </p:animEffect>
                                    <p:anim to="" calcmode="lin" valueType="num">
                                      <p:cBhvr>
                                        <p:cTn id="120" dur="500" fill="hold">
                                          <p:stCondLst>
                                            <p:cond delay="0"/>
                                          </p:stCondLst>
                                        </p:cTn>
                                        <p:tgtEl>
                                          <p:spTgt spid="16"/>
                                        </p:tgtEl>
                                        <p:attrNameLst>
                                          <p:attrName>ppt_w</p:attrName>
                                        </p:attrNameLst>
                                      </p:cBhvr>
                                      <p:tavLst>
                                        <p:tav tm="0">
                                          <p:val>
                                            <p:strVal val="#ppt_w*4"/>
                                          </p:val>
                                        </p:tav>
                                        <p:tav tm="100000">
                                          <p:val>
                                            <p:strVal val="#ppt_w"/>
                                          </p:val>
                                        </p:tav>
                                      </p:tavLst>
                                    </p:anim>
                                    <p:anim to="" calcmode="lin" valueType="num">
                                      <p:cBhvr>
                                        <p:cTn id="121" dur="500" fill="hold">
                                          <p:stCondLst>
                                            <p:cond delay="0"/>
                                          </p:stCondLst>
                                        </p:cTn>
                                        <p:tgtEl>
                                          <p:spTgt spid="16"/>
                                        </p:tgtEl>
                                        <p:attrNameLst>
                                          <p:attrName>ppt_h</p:attrName>
                                        </p:attrNameLst>
                                      </p:cBhvr>
                                      <p:tavLst>
                                        <p:tav tm="0">
                                          <p:val>
                                            <p:strVal val="#ppt_h*4"/>
                                          </p:val>
                                        </p:tav>
                                        <p:tav tm="100000">
                                          <p:val>
                                            <p:strVal val="#ppt_h"/>
                                          </p:val>
                                        </p:tav>
                                      </p:tavLst>
                                    </p:anim>
                                  </p:childTnLst>
                                </p:cTn>
                              </p:par>
                            </p:childTnLst>
                          </p:cTn>
                        </p:par>
                        <p:par>
                          <p:cTn id="122" fill="hold">
                            <p:stCondLst>
                              <p:cond delay="1150"/>
                            </p:stCondLst>
                            <p:childTnLst>
                              <p:par>
                                <p:cTn id="123" presetID="26" presetClass="emph" presetSubtype="0" fill="hold" grpId="1" nodeType="afterEffect">
                                  <p:stCondLst>
                                    <p:cond delay="0"/>
                                  </p:stCondLst>
                                  <p:iterate type="lt">
                                    <p:tmPct val="0"/>
                                  </p:iterate>
                                  <p:childTnLst>
                                    <p:animEffect transition="out" filter="fade">
                                      <p:cBhvr>
                                        <p:cTn id="124" dur="500" tmFilter="0, 0; .2, .5; .8, .5; 1, 0"/>
                                        <p:tgtEl>
                                          <p:spTgt spid="16"/>
                                        </p:tgtEl>
                                      </p:cBhvr>
                                    </p:animEffect>
                                    <p:animScale>
                                      <p:cBhvr>
                                        <p:cTn id="125" dur="250" autoRev="1" fill="hold"/>
                                        <p:tgtEl>
                                          <p:spTgt spid="16"/>
                                        </p:tgtEl>
                                      </p:cBhvr>
                                      <p:by x="105000" y="105000"/>
                                    </p:animScale>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1" nodeType="clickEffect">
                                  <p:stCondLst>
                                    <p:cond delay="0"/>
                                  </p:stCondLst>
                                  <p:childTnLst>
                                    <p:set>
                                      <p:cBhvr>
                                        <p:cTn id="129" dur="1" fill="hold">
                                          <p:stCondLst>
                                            <p:cond delay="0"/>
                                          </p:stCondLst>
                                        </p:cTn>
                                        <p:tgtEl>
                                          <p:spTgt spid="4"/>
                                        </p:tgtEl>
                                        <p:attrNameLst>
                                          <p:attrName>style.visibility</p:attrName>
                                        </p:attrNameLst>
                                      </p:cBhvr>
                                      <p:to>
                                        <p:strVal val="visible"/>
                                      </p:to>
                                    </p:set>
                                    <p:animEffect transition="in" filter="fade">
                                      <p:cBhvr>
                                        <p:cTn id="130" dur="250"/>
                                        <p:tgtEl>
                                          <p:spTgt spid="4"/>
                                        </p:tgtEl>
                                      </p:cBhvr>
                                    </p:animEffect>
                                  </p:childTnLst>
                                </p:cTn>
                              </p:par>
                              <p:par>
                                <p:cTn id="131" presetID="0" presetClass="path" presetSubtype="0" accel="50000" decel="50000" fill="hold" grpId="0" nodeType="withEffect">
                                  <p:stCondLst>
                                    <p:cond delay="0"/>
                                  </p:stCondLst>
                                  <p:childTnLst>
                                    <p:animMotion origin="layout" path="M -2.77778E-7 -4.44444E-6 L 0.37726 -0.05347 " pathEditMode="relative" rAng="0" ptsTypes="AA">
                                      <p:cBhvr>
                                        <p:cTn id="132" dur="2000" fill="hold"/>
                                        <p:tgtEl>
                                          <p:spTgt spid="4"/>
                                        </p:tgtEl>
                                        <p:attrNameLst>
                                          <p:attrName>ppt_x</p:attrName>
                                          <p:attrName>ppt_y</p:attrName>
                                        </p:attrNameLst>
                                      </p:cBhvr>
                                      <p:rCtr x="18854" y="-2685"/>
                                    </p:animMotion>
                                  </p:childTnLst>
                                </p:cTn>
                              </p:par>
                              <p:par>
                                <p:cTn id="133" presetID="10" presetClass="exit" presetSubtype="0" fill="hold" grpId="1" nodeType="withEffect">
                                  <p:stCondLst>
                                    <p:cond delay="0"/>
                                  </p:stCondLst>
                                  <p:childTnLst>
                                    <p:animEffect transition="out" filter="fade">
                                      <p:cBhvr>
                                        <p:cTn id="134" dur="1500"/>
                                        <p:tgtEl>
                                          <p:spTgt spid="3074"/>
                                        </p:tgtEl>
                                      </p:cBhvr>
                                    </p:animEffect>
                                    <p:set>
                                      <p:cBhvr>
                                        <p:cTn id="135" dur="1" fill="hold">
                                          <p:stCondLst>
                                            <p:cond delay="1499"/>
                                          </p:stCondLst>
                                        </p:cTn>
                                        <p:tgtEl>
                                          <p:spTgt spid="3074"/>
                                        </p:tgtEl>
                                        <p:attrNameLst>
                                          <p:attrName>style.visibility</p:attrName>
                                        </p:attrNameLst>
                                      </p:cBhvr>
                                      <p:to>
                                        <p:strVal val="hidden"/>
                                      </p:to>
                                    </p:set>
                                  </p:childTnLst>
                                </p:cTn>
                              </p:par>
                              <p:par>
                                <p:cTn id="136" presetID="10" presetClass="exit" presetSubtype="0" fill="hold" grpId="2" nodeType="withEffect">
                                  <p:stCondLst>
                                    <p:cond delay="0"/>
                                  </p:stCondLst>
                                  <p:childTnLst>
                                    <p:animEffect transition="out" filter="fade">
                                      <p:cBhvr>
                                        <p:cTn id="137" dur="500"/>
                                        <p:tgtEl>
                                          <p:spTgt spid="6"/>
                                        </p:tgtEl>
                                      </p:cBhvr>
                                    </p:animEffect>
                                    <p:set>
                                      <p:cBhvr>
                                        <p:cTn id="138" dur="1" fill="hold">
                                          <p:stCondLst>
                                            <p:cond delay="499"/>
                                          </p:stCondLst>
                                        </p:cTn>
                                        <p:tgtEl>
                                          <p:spTgt spid="6"/>
                                        </p:tgtEl>
                                        <p:attrNameLst>
                                          <p:attrName>style.visibility</p:attrName>
                                        </p:attrNameLst>
                                      </p:cBhvr>
                                      <p:to>
                                        <p:strVal val="hidden"/>
                                      </p:to>
                                    </p:set>
                                  </p:childTnLst>
                                </p:cTn>
                              </p:par>
                              <p:par>
                                <p:cTn id="139" presetID="10" presetClass="exit" presetSubtype="0" fill="hold" grpId="2" nodeType="withEffect">
                                  <p:stCondLst>
                                    <p:cond delay="0"/>
                                  </p:stCondLst>
                                  <p:childTnLst>
                                    <p:animEffect transition="out" filter="fade">
                                      <p:cBhvr>
                                        <p:cTn id="140" dur="500"/>
                                        <p:tgtEl>
                                          <p:spTgt spid="7"/>
                                        </p:tgtEl>
                                      </p:cBhvr>
                                    </p:animEffect>
                                    <p:set>
                                      <p:cBhvr>
                                        <p:cTn id="141" dur="1" fill="hold">
                                          <p:stCondLst>
                                            <p:cond delay="499"/>
                                          </p:stCondLst>
                                        </p:cTn>
                                        <p:tgtEl>
                                          <p:spTgt spid="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4"/>
                                        </p:tgtEl>
                                      </p:cBhvr>
                                    </p:animEffect>
                                    <p:set>
                                      <p:cBhvr>
                                        <p:cTn id="144" dur="1" fill="hold">
                                          <p:stCondLst>
                                            <p:cond delay="499"/>
                                          </p:stCondLst>
                                        </p:cTn>
                                        <p:tgtEl>
                                          <p:spTgt spid="14"/>
                                        </p:tgtEl>
                                        <p:attrNameLst>
                                          <p:attrName>style.visibility</p:attrName>
                                        </p:attrNameLst>
                                      </p:cBhvr>
                                      <p:to>
                                        <p:strVal val="hidden"/>
                                      </p:to>
                                    </p:set>
                                  </p:childTnLst>
                                </p:cTn>
                              </p:par>
                              <p:par>
                                <p:cTn id="145" presetID="10" presetClass="exit" presetSubtype="0" fill="hold" grpId="2" nodeType="withEffect">
                                  <p:stCondLst>
                                    <p:cond delay="0"/>
                                  </p:stCondLst>
                                  <p:iterate type="lt">
                                    <p:tmPct val="0"/>
                                  </p:iterate>
                                  <p:childTnLst>
                                    <p:animEffect transition="out" filter="fade">
                                      <p:cBhvr>
                                        <p:cTn id="146" dur="500"/>
                                        <p:tgtEl>
                                          <p:spTgt spid="16"/>
                                        </p:tgtEl>
                                      </p:cBhvr>
                                    </p:animEffect>
                                    <p:set>
                                      <p:cBhvr>
                                        <p:cTn id="147" dur="1" fill="hold">
                                          <p:stCondLst>
                                            <p:cond delay="499"/>
                                          </p:stCondLst>
                                        </p:cTn>
                                        <p:tgtEl>
                                          <p:spTgt spid="16"/>
                                        </p:tgtEl>
                                        <p:attrNameLst>
                                          <p:attrName>style.visibility</p:attrName>
                                        </p:attrNameLst>
                                      </p:cBhvr>
                                      <p:to>
                                        <p:strVal val="hidden"/>
                                      </p:to>
                                    </p:set>
                                  </p:childTnLst>
                                </p:cTn>
                              </p:par>
                              <p:par>
                                <p:cTn id="148" presetID="3" presetClass="emph" presetSubtype="2" fill="hold" grpId="3" nodeType="withEffect">
                                  <p:stCondLst>
                                    <p:cond delay="250"/>
                                  </p:stCondLst>
                                  <p:childTnLst>
                                    <p:animClr clrSpc="rgb" dir="cw">
                                      <p:cBhvr override="childStyle">
                                        <p:cTn id="149" dur="1750" fill="hold"/>
                                        <p:tgtEl>
                                          <p:spTgt spid="4"/>
                                        </p:tgtEl>
                                        <p:attrNameLst>
                                          <p:attrName>style.color</p:attrName>
                                        </p:attrNameLst>
                                      </p:cBhvr>
                                      <p:to>
                                        <a:srgbClr val="9900CC"/>
                                      </p:to>
                                    </p:animClr>
                                  </p:childTnLst>
                                </p:cTn>
                              </p:par>
                              <p:par>
                                <p:cTn id="150" presetID="10" presetClass="exit" presetSubtype="0" fill="hold" grpId="1" nodeType="withEffect">
                                  <p:stCondLst>
                                    <p:cond delay="0"/>
                                  </p:stCondLst>
                                  <p:childTnLst>
                                    <p:animEffect transition="out" filter="fade">
                                      <p:cBhvr>
                                        <p:cTn id="151" dur="500"/>
                                        <p:tgtEl>
                                          <p:spTgt spid="17"/>
                                        </p:tgtEl>
                                      </p:cBhvr>
                                    </p:animEffect>
                                    <p:set>
                                      <p:cBhvr>
                                        <p:cTn id="152" dur="1" fill="hold">
                                          <p:stCondLst>
                                            <p:cond delay="499"/>
                                          </p:stCondLst>
                                        </p:cTn>
                                        <p:tgtEl>
                                          <p:spTgt spid="17"/>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8"/>
                                        </p:tgtEl>
                                      </p:cBhvr>
                                    </p:animEffect>
                                    <p:set>
                                      <p:cBhvr>
                                        <p:cTn id="15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12" grpId="0"/>
      <p:bldP spid="12" grpId="1"/>
      <p:bldP spid="12" grpId="2"/>
      <p:bldP spid="3074" grpId="0"/>
      <p:bldP spid="3074" grpId="1"/>
      <p:bldP spid="3074" grpId="2"/>
      <p:bldP spid="4" grpId="0"/>
      <p:bldP spid="4" grpId="1"/>
      <p:bldP spid="4" grpId="2"/>
      <p:bldP spid="4" grpId="3"/>
      <p:bldP spid="8" grpId="0"/>
      <p:bldP spid="8" grpId="1"/>
      <p:bldP spid="9" grpId="0"/>
      <p:bldP spid="9" grpId="1"/>
      <p:bldP spid="10" grpId="0"/>
      <p:bldP spid="10" grpId="1"/>
      <p:bldP spid="11" grpId="0"/>
      <p:bldP spid="11" grpId="1"/>
      <p:bldP spid="14" grpId="0"/>
      <p:bldP spid="14" grpId="1"/>
      <p:bldP spid="15" grpId="1"/>
      <p:bldP spid="15" grpId="2"/>
      <p:bldP spid="15" grpId="3"/>
      <p:bldP spid="16" grpId="0"/>
      <p:bldP spid="16" grpId="1"/>
      <p:bldP spid="16" grpId="2"/>
      <p:bldP spid="17" grpId="0"/>
      <p:bldP spid="17" grpId="1"/>
      <p:bldP spid="18" grpId="0"/>
      <p:bldP spid="18" grpId="1"/>
      <p:bldP spid="5" grpId="0"/>
      <p:bldP spid="5" grpId="1"/>
      <p:bldP spid="19" grpId="0"/>
      <p:bldP spid="19" grpId="1"/>
      <p:bldP spid="20" grpId="0"/>
      <p:bldP spid="2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55" r="5137"/>
          <a:stretch/>
        </p:blipFill>
        <p:spPr>
          <a:xfrm>
            <a:off x="-1" y="0"/>
            <a:ext cx="9144001" cy="6858000"/>
          </a:xfrm>
          <a:prstGeom prst="rect">
            <a:avLst/>
          </a:prstGeom>
        </p:spPr>
      </p:pic>
      <p:sp>
        <p:nvSpPr>
          <p:cNvPr id="4" name="Rectangle 4"/>
          <p:cNvSpPr>
            <a:spLocks noChangeArrowheads="1"/>
          </p:cNvSpPr>
          <p:nvPr/>
        </p:nvSpPr>
        <p:spPr bwMode="auto">
          <a:xfrm>
            <a:off x="1232706" y="914400"/>
            <a:ext cx="639211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TriangleInverted">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THE FAITH</a:t>
            </a:r>
            <a:endParaRPr lang="en-US" sz="9600" b="1" i="1" spc="5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470706" y="3867150"/>
            <a:ext cx="331301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6600" b="1" spc="50" dirty="0">
                <a:ln w="11430"/>
                <a:blipFill>
                  <a:blip r:embed="rId4"/>
                  <a:stretch>
                    <a:fillRect/>
                  </a:stretch>
                </a:blipFill>
                <a:effectLst>
                  <a:glow rad="63500">
                    <a:schemeClr val="tx1"/>
                  </a:glow>
                </a:effectLst>
                <a:latin typeface="Calibri" panose="020F0502020204030204" pitchFamily="34" charset="0"/>
              </a:rPr>
              <a:t>Ron Bert</a:t>
            </a:r>
            <a:endParaRPr lang="en-US" altLang="en-US" sz="6600" b="1" i="1" spc="50" dirty="0">
              <a:ln w="11430"/>
              <a:blipFill>
                <a:blip r:embed="rId4"/>
                <a:stretch>
                  <a:fillRect/>
                </a:stretch>
              </a:blipFill>
              <a:effectLst>
                <a:glow rad="63500">
                  <a:schemeClr val="tx1"/>
                </a:glow>
              </a:effectLst>
              <a:latin typeface="Calibri" panose="020F0502020204030204" pitchFamily="34" charset="0"/>
            </a:endParaRPr>
          </a:p>
        </p:txBody>
      </p:sp>
      <p:sp>
        <p:nvSpPr>
          <p:cNvPr id="6" name="Rectangle 12"/>
          <p:cNvSpPr>
            <a:spLocks noChangeArrowheads="1"/>
          </p:cNvSpPr>
          <p:nvPr/>
        </p:nvSpPr>
        <p:spPr bwMode="auto">
          <a:xfrm>
            <a:off x="3137706" y="5096392"/>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6000" b="1" spc="50" dirty="0">
                <a:ln w="11430"/>
                <a:blipFill>
                  <a:blip r:embed="rId4"/>
                  <a:stretch>
                    <a:fillRect/>
                  </a:stretch>
                </a:blipFill>
                <a:effectLst>
                  <a:glow rad="63500">
                    <a:schemeClr val="tx1"/>
                  </a:glow>
                </a:effectLst>
                <a:latin typeface="Calibri" panose="020F0502020204030204" pitchFamily="34" charset="0"/>
              </a:rPr>
              <a:t>May 21, 2017</a:t>
            </a:r>
            <a:endParaRPr lang="en-US" altLang="en-US" sz="6000" b="1" i="1" spc="50" dirty="0">
              <a:ln w="11430"/>
              <a:blipFill>
                <a:blip r:embed="rId4"/>
                <a:stretch>
                  <a:fillRect/>
                </a:stretch>
              </a:blipFill>
              <a:effectLst>
                <a:glow rad="63500">
                  <a:schemeClr val="tx1"/>
                </a:glow>
              </a:effectLst>
              <a:latin typeface="Calibri" panose="020F0502020204030204" pitchFamily="34" charset="0"/>
            </a:endParaRPr>
          </a:p>
        </p:txBody>
      </p:sp>
      <p:sp>
        <p:nvSpPr>
          <p:cNvPr id="7" name="16-Point Star 3">
            <a:extLst>
              <a:ext uri="{FF2B5EF4-FFF2-40B4-BE49-F238E27FC236}">
                <a16:creationId xmlns:a16="http://schemas.microsoft.com/office/drawing/2014/main" id="{EC6CAA62-BE8B-4B81-AE7F-4F894E2C203E}"/>
              </a:ext>
            </a:extLst>
          </p:cNvPr>
          <p:cNvSpPr/>
          <p:nvPr/>
        </p:nvSpPr>
        <p:spPr>
          <a:xfrm>
            <a:off x="3329964" y="875055"/>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4">
            <a:extLst>
              <a:ext uri="{FF2B5EF4-FFF2-40B4-BE49-F238E27FC236}">
                <a16:creationId xmlns:a16="http://schemas.microsoft.com/office/drawing/2014/main" id="{CAC2E8C1-D060-4A68-8213-673062E8D291}"/>
              </a:ext>
            </a:extLst>
          </p:cNvPr>
          <p:cNvSpPr/>
          <p:nvPr/>
        </p:nvSpPr>
        <p:spPr>
          <a:xfrm>
            <a:off x="3349255" y="781493"/>
            <a:ext cx="2743200" cy="2743200"/>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3" presetClass="entr" presetSubtype="16"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par>
                                <p:cTn id="14" presetID="23" presetClass="entr" presetSubtype="16"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par>
                                <p:cTn id="18" presetID="8" presetClass="emph" presetSubtype="0" repeatCount="indefinite" fill="hold" grpId="0" nodeType="withEffect">
                                  <p:stCondLst>
                                    <p:cond delay="0"/>
                                  </p:stCondLst>
                                  <p:childTnLst>
                                    <p:animRot by="-21600000">
                                      <p:cBhvr>
                                        <p:cTn id="19" dur="1000" fill="hold"/>
                                        <p:tgtEl>
                                          <p:spTgt spid="7"/>
                                        </p:tgtEl>
                                        <p:attrNameLst>
                                          <p:attrName>r</p:attrName>
                                        </p:attrNameLst>
                                      </p:cBhvr>
                                    </p:animRot>
                                  </p:childTnLst>
                                </p:cTn>
                              </p:par>
                              <p:par>
                                <p:cTn id="20" presetID="8" presetClass="emph" presetSubtype="0" repeatCount="indefinite" fill="hold" grpId="0" nodeType="withEffect">
                                  <p:stCondLst>
                                    <p:cond delay="0"/>
                                  </p:stCondLst>
                                  <p:childTnLst>
                                    <p:animRot by="21600000">
                                      <p:cBhvr>
                                        <p:cTn id="21" dur="500" fill="hold"/>
                                        <p:tgtEl>
                                          <p:spTgt spid="8"/>
                                        </p:tgtEl>
                                        <p:attrNameLst>
                                          <p:attrName>r</p:attrName>
                                        </p:attrNameLst>
                                      </p:cBhvr>
                                    </p:animRot>
                                  </p:childTnLst>
                                </p:cTn>
                              </p:par>
                            </p:childTnLst>
                          </p:cTn>
                        </p:par>
                        <p:par>
                          <p:cTn id="22" fill="hold">
                            <p:stCondLst>
                              <p:cond delay="1000"/>
                            </p:stCondLst>
                            <p:childTnLst>
                              <p:par>
                                <p:cTn id="23" presetID="39" presetClass="entr" presetSubtype="0" ac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2"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3"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0" presetClass="exit" presetSubtype="0" fill="hold" grpId="1" nodeType="clickEffect">
                                  <p:stCondLst>
                                    <p:cond delay="0"/>
                                  </p:stCondLst>
                                  <p:childTnLst>
                                    <p:set>
                                      <p:cBhvr>
                                        <p:cTn id="38" dur="1" fill="hold">
                                          <p:stCondLst>
                                            <p:cond delay="999"/>
                                          </p:stCondLst>
                                        </p:cTn>
                                        <p:tgtEl>
                                          <p:spTgt spid="4"/>
                                        </p:tgtEl>
                                        <p:attrNameLst>
                                          <p:attrName>style.visibility</p:attrName>
                                        </p:attrNameLst>
                                      </p:cBhvr>
                                      <p:to>
                                        <p:strVal val="hidden"/>
                                      </p:to>
                                    </p:set>
                                    <p:animEffect transition="out" filter="dissolve">
                                      <p:cBhvr>
                                        <p:cTn id="39" dur="1000">
                                          <p:stCondLst>
                                            <p:cond delay="0"/>
                                          </p:stCondLst>
                                        </p:cTn>
                                        <p:tgtEl>
                                          <p:spTgt spid="4"/>
                                        </p:tgtEl>
                                      </p:cBhvr>
                                    </p:animEffect>
                                    <p:anim to="" calcmode="lin" valueType="num">
                                      <p:cBhvr>
                                        <p:cTn id="40"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41"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42" presetID="42" presetClass="path" presetSubtype="0" accel="50000" decel="50000" fill="hold" grpId="2" nodeType="withEffect">
                                  <p:stCondLst>
                                    <p:cond delay="0"/>
                                  </p:stCondLst>
                                  <p:childTnLst>
                                    <p:animMotion origin="layout" path="M 5E-6 1.11111E-6 L 5E-6 0.19444 " pathEditMode="relative" rAng="0" ptsTypes="AA">
                                      <p:cBhvr>
                                        <p:cTn id="43" dur="1000" fill="hold"/>
                                        <p:tgtEl>
                                          <p:spTgt spid="4"/>
                                        </p:tgtEl>
                                        <p:attrNameLst>
                                          <p:attrName>ppt_x</p:attrName>
                                          <p:attrName>ppt_y</p:attrName>
                                        </p:attrNameLst>
                                      </p:cBhvr>
                                      <p:rCtr x="0" y="9722"/>
                                    </p:animMotion>
                                  </p:childTnLst>
                                </p:cTn>
                              </p:par>
                              <p:par>
                                <p:cTn id="44" presetID="9" presetClass="exit" presetSubtype="0" fill="hold" grpId="1" nodeType="withEffect">
                                  <p:stCondLst>
                                    <p:cond delay="500"/>
                                  </p:stCondLst>
                                  <p:childTnLst>
                                    <p:animEffect transition="out" filter="dissolve">
                                      <p:cBhvr>
                                        <p:cTn id="45" dur="1500"/>
                                        <p:tgtEl>
                                          <p:spTgt spid="5"/>
                                        </p:tgtEl>
                                      </p:cBhvr>
                                    </p:animEffect>
                                    <p:set>
                                      <p:cBhvr>
                                        <p:cTn id="46" dur="1" fill="hold">
                                          <p:stCondLst>
                                            <p:cond delay="1499"/>
                                          </p:stCondLst>
                                        </p:cTn>
                                        <p:tgtEl>
                                          <p:spTgt spid="5"/>
                                        </p:tgtEl>
                                        <p:attrNameLst>
                                          <p:attrName>style.visibility</p:attrName>
                                        </p:attrNameLst>
                                      </p:cBhvr>
                                      <p:to>
                                        <p:strVal val="hidden"/>
                                      </p:to>
                                    </p:set>
                                  </p:childTnLst>
                                </p:cTn>
                              </p:par>
                              <p:par>
                                <p:cTn id="47" presetID="0" presetClass="path" presetSubtype="0" accel="50000" decel="50000" fill="hold" grpId="2" nodeType="withEffect">
                                  <p:stCondLst>
                                    <p:cond delay="500"/>
                                  </p:stCondLst>
                                  <p:childTnLst>
                                    <p:animMotion origin="layout" path="M 1.11111E-6 3.33333E-6 L 0.27656 -0.23287 " pathEditMode="relative" rAng="0" ptsTypes="AA">
                                      <p:cBhvr>
                                        <p:cTn id="48" dur="1500" fill="hold"/>
                                        <p:tgtEl>
                                          <p:spTgt spid="5"/>
                                        </p:tgtEl>
                                        <p:attrNameLst>
                                          <p:attrName>ppt_x</p:attrName>
                                          <p:attrName>ppt_y</p:attrName>
                                        </p:attrNameLst>
                                      </p:cBhvr>
                                      <p:rCtr x="13819" y="-11644"/>
                                    </p:animMotion>
                                  </p:childTnLst>
                                </p:cTn>
                              </p:par>
                              <p:par>
                                <p:cTn id="49" presetID="15" presetClass="exit" presetSubtype="0" fill="hold" grpId="1" nodeType="withEffect">
                                  <p:stCondLst>
                                    <p:cond delay="1250"/>
                                  </p:stCondLst>
                                  <p:childTnLst>
                                    <p:anim calcmode="lin" valueType="num">
                                      <p:cBhvr>
                                        <p:cTn id="50" dur="1000"/>
                                        <p:tgtEl>
                                          <p:spTgt spid="6"/>
                                        </p:tgtEl>
                                        <p:attrNameLst>
                                          <p:attrName>ppt_w</p:attrName>
                                        </p:attrNameLst>
                                      </p:cBhvr>
                                      <p:tavLst>
                                        <p:tav tm="0">
                                          <p:val>
                                            <p:strVal val="ppt_w"/>
                                          </p:val>
                                        </p:tav>
                                        <p:tav tm="100000">
                                          <p:val>
                                            <p:fltVal val="0"/>
                                          </p:val>
                                        </p:tav>
                                      </p:tavLst>
                                    </p:anim>
                                    <p:anim calcmode="lin" valueType="num">
                                      <p:cBhvr>
                                        <p:cTn id="51" dur="1000"/>
                                        <p:tgtEl>
                                          <p:spTgt spid="6"/>
                                        </p:tgtEl>
                                        <p:attrNameLst>
                                          <p:attrName>ppt_h</p:attrName>
                                        </p:attrNameLst>
                                      </p:cBhvr>
                                      <p:tavLst>
                                        <p:tav tm="0">
                                          <p:val>
                                            <p:strVal val="ppt_h"/>
                                          </p:val>
                                        </p:tav>
                                        <p:tav tm="100000">
                                          <p:val>
                                            <p:fltVal val="0"/>
                                          </p:val>
                                        </p:tav>
                                      </p:tavLst>
                                    </p:anim>
                                    <p:anim calcmode="lin" valueType="num">
                                      <p:cBhvr>
                                        <p:cTn id="52"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3"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4" dur="1" fill="hold">
                                          <p:stCondLst>
                                            <p:cond delay="999"/>
                                          </p:stCondLst>
                                        </p:cTn>
                                        <p:tgtEl>
                                          <p:spTgt spid="6"/>
                                        </p:tgtEl>
                                        <p:attrNameLst>
                                          <p:attrName>style.visibility</p:attrName>
                                        </p:attrNameLst>
                                      </p:cBhvr>
                                      <p:to>
                                        <p:strVal val="hidden"/>
                                      </p:to>
                                    </p:set>
                                  </p:childTnLst>
                                </p:cTn>
                              </p:par>
                              <p:par>
                                <p:cTn id="55" presetID="23" presetClass="exit" presetSubtype="16" fill="hold" grpId="2" nodeType="withEffect">
                                  <p:stCondLst>
                                    <p:cond delay="1250"/>
                                  </p:stCondLst>
                                  <p:childTnLst>
                                    <p:anim calcmode="lin" valueType="num">
                                      <p:cBhvr>
                                        <p:cTn id="56" dur="1250"/>
                                        <p:tgtEl>
                                          <p:spTgt spid="7"/>
                                        </p:tgtEl>
                                        <p:attrNameLst>
                                          <p:attrName>ppt_w</p:attrName>
                                        </p:attrNameLst>
                                      </p:cBhvr>
                                      <p:tavLst>
                                        <p:tav tm="0">
                                          <p:val>
                                            <p:strVal val="ppt_w"/>
                                          </p:val>
                                        </p:tav>
                                        <p:tav tm="100000">
                                          <p:val>
                                            <p:strVal val="4*ppt_w"/>
                                          </p:val>
                                        </p:tav>
                                      </p:tavLst>
                                    </p:anim>
                                    <p:anim calcmode="lin" valueType="num">
                                      <p:cBhvr>
                                        <p:cTn id="57" dur="1250"/>
                                        <p:tgtEl>
                                          <p:spTgt spid="7"/>
                                        </p:tgtEl>
                                        <p:attrNameLst>
                                          <p:attrName>ppt_h</p:attrName>
                                        </p:attrNameLst>
                                      </p:cBhvr>
                                      <p:tavLst>
                                        <p:tav tm="0">
                                          <p:val>
                                            <p:strVal val="ppt_h"/>
                                          </p:val>
                                        </p:tav>
                                        <p:tav tm="100000">
                                          <p:val>
                                            <p:strVal val="4*ppt_h"/>
                                          </p:val>
                                        </p:tav>
                                      </p:tavLst>
                                    </p:anim>
                                    <p:set>
                                      <p:cBhvr>
                                        <p:cTn id="58" dur="1" fill="hold">
                                          <p:stCondLst>
                                            <p:cond delay="1249"/>
                                          </p:stCondLst>
                                        </p:cTn>
                                        <p:tgtEl>
                                          <p:spTgt spid="7"/>
                                        </p:tgtEl>
                                        <p:attrNameLst>
                                          <p:attrName>style.visibility</p:attrName>
                                        </p:attrNameLst>
                                      </p:cBhvr>
                                      <p:to>
                                        <p:strVal val="hidden"/>
                                      </p:to>
                                    </p:set>
                                  </p:childTnLst>
                                </p:cTn>
                              </p:par>
                              <p:par>
                                <p:cTn id="59" presetID="23" presetClass="exit" presetSubtype="16" fill="hold" grpId="2" nodeType="withEffect">
                                  <p:stCondLst>
                                    <p:cond delay="1250"/>
                                  </p:stCondLst>
                                  <p:childTnLst>
                                    <p:anim calcmode="lin" valueType="num">
                                      <p:cBhvr>
                                        <p:cTn id="60" dur="1250"/>
                                        <p:tgtEl>
                                          <p:spTgt spid="8"/>
                                        </p:tgtEl>
                                        <p:attrNameLst>
                                          <p:attrName>ppt_w</p:attrName>
                                        </p:attrNameLst>
                                      </p:cBhvr>
                                      <p:tavLst>
                                        <p:tav tm="0">
                                          <p:val>
                                            <p:strVal val="ppt_w"/>
                                          </p:val>
                                        </p:tav>
                                        <p:tav tm="100000">
                                          <p:val>
                                            <p:strVal val="4*ppt_w"/>
                                          </p:val>
                                        </p:tav>
                                      </p:tavLst>
                                    </p:anim>
                                    <p:anim calcmode="lin" valueType="num">
                                      <p:cBhvr>
                                        <p:cTn id="61" dur="1250"/>
                                        <p:tgtEl>
                                          <p:spTgt spid="8"/>
                                        </p:tgtEl>
                                        <p:attrNameLst>
                                          <p:attrName>ppt_h</p:attrName>
                                        </p:attrNameLst>
                                      </p:cBhvr>
                                      <p:tavLst>
                                        <p:tav tm="0">
                                          <p:val>
                                            <p:strVal val="ppt_h"/>
                                          </p:val>
                                        </p:tav>
                                        <p:tav tm="100000">
                                          <p:val>
                                            <p:strVal val="4*ppt_h"/>
                                          </p:val>
                                        </p:tav>
                                      </p:tavLst>
                                    </p:anim>
                                    <p:set>
                                      <p:cBhvr>
                                        <p:cTn id="62" dur="1" fill="hold">
                                          <p:stCondLst>
                                            <p:cond delay="1249"/>
                                          </p:stCondLst>
                                        </p:cTn>
                                        <p:tgtEl>
                                          <p:spTgt spid="8"/>
                                        </p:tgtEl>
                                        <p:attrNameLst>
                                          <p:attrName>style.visibility</p:attrName>
                                        </p:attrNameLst>
                                      </p:cBhvr>
                                      <p:to>
                                        <p:strVal val="hidden"/>
                                      </p:to>
                                    </p:set>
                                  </p:childTnLst>
                                </p:cTn>
                              </p:par>
                              <p:par>
                                <p:cTn id="63" presetID="42" presetClass="path" presetSubtype="0" accel="50000" decel="50000" fill="hold" grpId="3" nodeType="withEffect">
                                  <p:stCondLst>
                                    <p:cond delay="1250"/>
                                  </p:stCondLst>
                                  <p:childTnLst>
                                    <p:animMotion origin="layout" path="M 0 0 L 0 0.25 E" pathEditMode="relative" ptsTypes="">
                                      <p:cBhvr>
                                        <p:cTn id="64" dur="1250" fill="hold"/>
                                        <p:tgtEl>
                                          <p:spTgt spid="7"/>
                                        </p:tgtEl>
                                        <p:attrNameLst>
                                          <p:attrName>ppt_x</p:attrName>
                                          <p:attrName>ppt_y</p:attrName>
                                        </p:attrNameLst>
                                      </p:cBhvr>
                                    </p:animMotion>
                                  </p:childTnLst>
                                </p:cTn>
                              </p:par>
                              <p:par>
                                <p:cTn id="65" presetID="42" presetClass="path" presetSubtype="0" accel="50000" decel="50000" fill="hold" grpId="3" nodeType="withEffect">
                                  <p:stCondLst>
                                    <p:cond delay="1250"/>
                                  </p:stCondLst>
                                  <p:childTnLst>
                                    <p:animMotion origin="layout" path="M 0 0 L 0 0.25 E" pathEditMode="relative" ptsTypes="">
                                      <p:cBhvr>
                                        <p:cTn id="66" dur="125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7" grpId="0" animBg="1"/>
      <p:bldP spid="7" grpId="1" animBg="1"/>
      <p:bldP spid="7" grpId="2" animBg="1"/>
      <p:bldP spid="7" grpId="3" animBg="1"/>
      <p:bldP spid="8" grpId="0" animBg="1"/>
      <p:bldP spid="8" grpId="1" animBg="1"/>
      <p:bldP spid="8" grpId="2" animBg="1"/>
      <p:bldP spid="8" grpId="3"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28" y="185200"/>
            <a:ext cx="9016972" cy="6705601"/>
          </a:xfrm>
          <a:prstGeom prst="rect">
            <a:avLst/>
          </a:prstGeom>
        </p:spPr>
      </p:pic>
      <p:sp>
        <p:nvSpPr>
          <p:cNvPr id="9" name="Title 1"/>
          <p:cNvSpPr txBox="1">
            <a:spLocks/>
          </p:cNvSpPr>
          <p:nvPr/>
        </p:nvSpPr>
        <p:spPr>
          <a:xfrm>
            <a:off x="3030023" y="1653017"/>
            <a:ext cx="502562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word of God spread</a:t>
            </a:r>
          </a:p>
        </p:txBody>
      </p:sp>
      <p:sp>
        <p:nvSpPr>
          <p:cNvPr id="3074" name="Rectangle 2"/>
          <p:cNvSpPr>
            <a:spLocks noGrp="1" noChangeArrowheads="1"/>
          </p:cNvSpPr>
          <p:nvPr>
            <p:ph type="title"/>
          </p:nvPr>
        </p:nvSpPr>
        <p:spPr>
          <a:xfrm>
            <a:off x="521825" y="1788289"/>
            <a:ext cx="8001000" cy="3916362"/>
          </a:xfrm>
        </p:spPr>
        <p:txBody>
          <a:bodyPr>
            <a:scene3d>
              <a:camera prst="orthographicFront"/>
              <a:lightRig rig="flat" dir="t"/>
            </a:scene3d>
            <a:sp3d extrusionH="57150" prstMaterial="plastic">
              <a:bevelT w="38100" h="38100"/>
            </a:sp3d>
          </a:bodyPr>
          <a:lstStyle/>
          <a:p>
            <a:pPr eaLnBrk="1" hangingPunct="1"/>
            <a:r>
              <a:rPr lang="en-US" altLang="en-US" b="1" dirty="0">
                <a:ln w="6350" cmpd="sng">
                  <a:solidFill>
                    <a:srgbClr val="FFFFFF"/>
                  </a:solidFill>
                  <a:prstDash val="solid"/>
                  <a:miter lim="800000"/>
                </a:ln>
                <a:solidFill>
                  <a:srgbClr val="9900CC"/>
                </a:solidFill>
                <a:effectLst>
                  <a:glow rad="101600">
                    <a:schemeClr val="tx1"/>
                  </a:glow>
                  <a:outerShdw blurRad="50800" algn="tl" rotWithShape="0">
                    <a:srgbClr val="000000"/>
                  </a:outerShdw>
                </a:effectLst>
                <a:latin typeface="Calibri" panose="020F0502020204030204" pitchFamily="34" charset="0"/>
              </a:rPr>
              <a:t>Then the word of God spread, and the number of the disciples multiplied greatly in Jerusalem, and a great many of the priests were obedient to the faith.              </a:t>
            </a:r>
            <a:r>
              <a:rPr lang="en-US" altLang="en-US" sz="3200" b="1" dirty="0">
                <a:ln w="6350" cmpd="sng">
                  <a:solidFill>
                    <a:srgbClr val="FFFFFF"/>
                  </a:solidFill>
                  <a:prstDash val="solid"/>
                  <a:miter lim="800000"/>
                </a:ln>
                <a:solidFill>
                  <a:srgbClr val="9900CC"/>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6350" cmpd="sng">
                  <a:solidFill>
                    <a:srgbClr val="FFFFFF"/>
                  </a:solidFill>
                  <a:prstDash val="solid"/>
                  <a:miter lim="800000"/>
                </a:ln>
                <a:solidFill>
                  <a:srgbClr val="9900CC"/>
                </a:solidFill>
                <a:effectLst>
                  <a:glow rad="101600">
                    <a:schemeClr val="tx1"/>
                  </a:glow>
                  <a:outerShdw blurRad="50800" algn="tl" rotWithShape="0">
                    <a:srgbClr val="000000"/>
                  </a:outerShdw>
                </a:effectLst>
                <a:latin typeface="Calibri" panose="020F0502020204030204" pitchFamily="34" charset="0"/>
              </a:rPr>
              <a:t>Acts 6:7</a:t>
            </a:r>
            <a:r>
              <a:rPr lang="en-US" altLang="en-US" sz="4000" b="1" i="1" dirty="0">
                <a:ln w="6350" cmpd="sng">
                  <a:solidFill>
                    <a:srgbClr val="FFFFFF"/>
                  </a:solidFill>
                  <a:prstDash val="solid"/>
                  <a:miter lim="800000"/>
                </a:ln>
                <a:solidFill>
                  <a:srgbClr val="9900CC"/>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5246997" y="4401257"/>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635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635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5282590" y="4403018"/>
            <a:ext cx="247416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endParaRPr>
          </a:p>
        </p:txBody>
      </p:sp>
      <p:sp>
        <p:nvSpPr>
          <p:cNvPr id="7" name="Title 1"/>
          <p:cNvSpPr txBox="1">
            <a:spLocks/>
          </p:cNvSpPr>
          <p:nvPr/>
        </p:nvSpPr>
        <p:spPr>
          <a:xfrm>
            <a:off x="2401652" y="4362595"/>
            <a:ext cx="5395731"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6350" cmpd="sng">
                  <a:solidFill>
                    <a:srgbClr val="FFFF00"/>
                  </a:solidFill>
                  <a:prstDash val="solid"/>
                  <a:miter lim="800000"/>
                </a:ln>
                <a:solidFill>
                  <a:schemeClr val="bg1"/>
                </a:solidFill>
                <a:effectLst>
                  <a:glow rad="38100">
                    <a:srgbClr val="9966FF"/>
                  </a:glow>
                  <a:outerShdw blurRad="50800" algn="tl" rotWithShape="0">
                    <a:srgbClr val="000000"/>
                  </a:outerShdw>
                </a:effectLst>
                <a:latin typeface="Calibri" panose="020F0502020204030204" pitchFamily="34" charset="0"/>
              </a:rPr>
              <a:t>obedient to the faith</a:t>
            </a:r>
          </a:p>
        </p:txBody>
      </p:sp>
      <p:sp>
        <p:nvSpPr>
          <p:cNvPr id="15" name="Rectangle 2"/>
          <p:cNvSpPr txBox="1">
            <a:spLocks noChangeArrowheads="1"/>
          </p:cNvSpPr>
          <p:nvPr/>
        </p:nvSpPr>
        <p:spPr bwMode="auto">
          <a:xfrm>
            <a:off x="3224859" y="3478447"/>
            <a:ext cx="15256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635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faith</a:t>
            </a:r>
          </a:p>
        </p:txBody>
      </p:sp>
      <p:sp>
        <p:nvSpPr>
          <p:cNvPr id="16" name="Rectangle 2"/>
          <p:cNvSpPr txBox="1">
            <a:spLocks noChangeArrowheads="1"/>
          </p:cNvSpPr>
          <p:nvPr/>
        </p:nvSpPr>
        <p:spPr bwMode="auto">
          <a:xfrm>
            <a:off x="3224859" y="3478447"/>
            <a:ext cx="15256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635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faith</a:t>
            </a:r>
          </a:p>
        </p:txBody>
      </p:sp>
      <p:sp>
        <p:nvSpPr>
          <p:cNvPr id="17" name="Rectangle 2"/>
          <p:cNvSpPr txBox="1">
            <a:spLocks noChangeArrowheads="1"/>
          </p:cNvSpPr>
          <p:nvPr/>
        </p:nvSpPr>
        <p:spPr bwMode="auto">
          <a:xfrm>
            <a:off x="3224859" y="3478447"/>
            <a:ext cx="15256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635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faith</a:t>
            </a:r>
          </a:p>
        </p:txBody>
      </p:sp>
      <p:sp>
        <p:nvSpPr>
          <p:cNvPr id="8" name="Rectangle 2"/>
          <p:cNvSpPr txBox="1">
            <a:spLocks noChangeArrowheads="1"/>
          </p:cNvSpPr>
          <p:nvPr/>
        </p:nvSpPr>
        <p:spPr bwMode="auto">
          <a:xfrm>
            <a:off x="949114" y="3532140"/>
            <a:ext cx="15256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635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faith</a:t>
            </a:r>
          </a:p>
        </p:txBody>
      </p:sp>
      <p:sp>
        <p:nvSpPr>
          <p:cNvPr id="10" name="Rectangle 2" hidden="1"/>
          <p:cNvSpPr txBox="1">
            <a:spLocks noChangeArrowheads="1"/>
          </p:cNvSpPr>
          <p:nvPr/>
        </p:nvSpPr>
        <p:spPr bwMode="auto">
          <a:xfrm>
            <a:off x="6976720" y="1159479"/>
            <a:ext cx="167742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1" name="Rectangle 2" hidden="1"/>
          <p:cNvSpPr txBox="1">
            <a:spLocks noChangeArrowheads="1"/>
          </p:cNvSpPr>
          <p:nvPr/>
        </p:nvSpPr>
        <p:spPr bwMode="auto">
          <a:xfrm>
            <a:off x="7129120" y="3368635"/>
            <a:ext cx="167742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2" name="Rectangle 2" hidden="1"/>
          <p:cNvSpPr txBox="1">
            <a:spLocks noChangeArrowheads="1"/>
          </p:cNvSpPr>
          <p:nvPr/>
        </p:nvSpPr>
        <p:spPr bwMode="auto">
          <a:xfrm>
            <a:off x="7075185" y="5499825"/>
            <a:ext cx="167742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6" name="Rectangle 2" hidden="1"/>
          <p:cNvSpPr txBox="1">
            <a:spLocks noChangeArrowheads="1"/>
          </p:cNvSpPr>
          <p:nvPr/>
        </p:nvSpPr>
        <p:spPr bwMode="auto">
          <a:xfrm>
            <a:off x="3148659" y="3478839"/>
            <a:ext cx="167742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endParaRPr>
          </a:p>
        </p:txBody>
      </p:sp>
      <p:sp>
        <p:nvSpPr>
          <p:cNvPr id="18" name="Title 1">
            <a:extLst>
              <a:ext uri="{FF2B5EF4-FFF2-40B4-BE49-F238E27FC236}">
                <a16:creationId xmlns:a16="http://schemas.microsoft.com/office/drawing/2014/main" id="{231C95F6-DA90-4214-AECF-659B1E88746C}"/>
              </a:ext>
            </a:extLst>
          </p:cNvPr>
          <p:cNvSpPr txBox="1">
            <a:spLocks/>
          </p:cNvSpPr>
          <p:nvPr/>
        </p:nvSpPr>
        <p:spPr>
          <a:xfrm>
            <a:off x="2846292" y="1673968"/>
            <a:ext cx="5395731"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6350" cmpd="sng">
                  <a:solidFill>
                    <a:srgbClr val="FFFF00"/>
                  </a:solidFill>
                  <a:prstDash val="solid"/>
                  <a:miter lim="800000"/>
                </a:ln>
                <a:solidFill>
                  <a:srgbClr val="CC99FF"/>
                </a:solidFill>
                <a:effectLst>
                  <a:glow rad="38100">
                    <a:srgbClr val="9966FF"/>
                  </a:glow>
                  <a:outerShdw blurRad="50800" algn="tl" rotWithShape="0">
                    <a:srgbClr val="000000"/>
                  </a:outerShdw>
                </a:effectLst>
                <a:latin typeface="Calibri" panose="020F0502020204030204" pitchFamily="34" charset="0"/>
              </a:rPr>
              <a:t>word of God spread</a:t>
            </a:r>
          </a:p>
        </p:txBody>
      </p:sp>
    </p:spTree>
    <p:extLst>
      <p:ext uri="{BB962C8B-B14F-4D97-AF65-F5344CB8AC3E}">
        <p14:creationId xmlns:p14="http://schemas.microsoft.com/office/powerpoint/2010/main" val="2545823778"/>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750" fill="hold"/>
                                        <p:tgtEl>
                                          <p:spTgt spid="3074"/>
                                        </p:tgtEl>
                                        <p:attrNameLst>
                                          <p:attrName>ppt_x</p:attrName>
                                        </p:attrNameLst>
                                      </p:cBhvr>
                                      <p:tavLst>
                                        <p:tav tm="0">
                                          <p:val>
                                            <p:strVal val="0-#ppt_w/2"/>
                                          </p:val>
                                        </p:tav>
                                        <p:tav tm="100000">
                                          <p:val>
                                            <p:strVal val="#ppt_x"/>
                                          </p:val>
                                        </p:tav>
                                      </p:tavLst>
                                    </p:anim>
                                    <p:anim calcmode="lin" valueType="num">
                                      <p:cBhvr additive="base">
                                        <p:cTn id="8" dur="75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xit" presetSubtype="0" fill="hold" grpId="1"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18" presetClass="emph" presetSubtype="0" fill="hold" grpId="1" nodeType="withEffect">
                                  <p:stCondLst>
                                    <p:cond delay="0"/>
                                  </p:stCondLst>
                                  <p:childTnLst>
                                    <p:set>
                                      <p:cBhvr override="childStyle">
                                        <p:cTn id="19" dur="500" fill="hold"/>
                                        <p:tgtEl>
                                          <p:spTgt spid="9"/>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
                                        <p:tgtEl>
                                          <p:spTgt spid="5"/>
                                        </p:tgtEl>
                                      </p:cBhvr>
                                    </p:animEffect>
                                  </p:childTnLst>
                                </p:cTn>
                              </p:par>
                              <p:par>
                                <p:cTn id="33" presetID="0" presetClass="path" presetSubtype="0" accel="50000" decel="50000" fill="hold" grpId="3" nodeType="withEffect">
                                  <p:stCondLst>
                                    <p:cond delay="100"/>
                                  </p:stCondLst>
                                  <p:childTnLst>
                                    <p:animMotion origin="layout" path="M -8.33333E-7 2.22017E-7 C -0.01024 0.01734 -0.02049 0.03492 -0.0408 0.05227 C -0.06076 0.06961 -0.08594 0.09158 -0.12031 0.10453 C -0.15469 0.11748 -0.20035 0.12835 -0.24687 0.12974 C -0.2934 0.13113 -0.35764 0.12835 -0.39965 0.11332 C -0.44184 0.09829 -0.47049 0.07909 -0.49965 0.03908 C -0.52882 -0.00093 -0.5592 -0.09251 -0.575 -0.1272 " pathEditMode="relative" rAng="0" ptsTypes="aaaaaaa">
                                      <p:cBhvr>
                                        <p:cTn id="34" dur="1750" fill="hold"/>
                                        <p:tgtEl>
                                          <p:spTgt spid="5"/>
                                        </p:tgtEl>
                                        <p:attrNameLst>
                                          <p:attrName>ppt_x</p:attrName>
                                          <p:attrName>ppt_y</p:attrName>
                                        </p:attrNameLst>
                                      </p:cBhvr>
                                      <p:rCtr x="-28750" y="185"/>
                                    </p:animMotion>
                                  </p:childTnLst>
                                </p:cTn>
                              </p:par>
                              <p:par>
                                <p:cTn id="35" presetID="10" presetClass="exit" presetSubtype="0" fill="hold" grpId="1" nodeType="withEffect">
                                  <p:stCondLst>
                                    <p:cond delay="0"/>
                                  </p:stCondLst>
                                  <p:childTnLst>
                                    <p:animEffect transition="out" filter="fade">
                                      <p:cBhvr>
                                        <p:cTn id="36" dur="1500"/>
                                        <p:tgtEl>
                                          <p:spTgt spid="3074"/>
                                        </p:tgtEl>
                                      </p:cBhvr>
                                    </p:animEffect>
                                    <p:set>
                                      <p:cBhvr>
                                        <p:cTn id="37" dur="1" fill="hold">
                                          <p:stCondLst>
                                            <p:cond delay="1499"/>
                                          </p:stCondLst>
                                        </p:cTn>
                                        <p:tgtEl>
                                          <p:spTgt spid="3074"/>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25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
                                        <p:tgtEl>
                                          <p:spTgt spid="8"/>
                                        </p:tgtEl>
                                      </p:cBhvr>
                                    </p:animEffect>
                                  </p:childTnLst>
                                </p:cTn>
                              </p:par>
                              <p:par>
                                <p:cTn id="52" presetID="0" presetClass="path" presetSubtype="0" accel="50000" decel="50000" fill="hold" grpId="2" nodeType="withEffect">
                                  <p:stCondLst>
                                    <p:cond delay="0"/>
                                  </p:stCondLst>
                                  <p:childTnLst>
                                    <p:animMotion origin="layout" path="M -2.77778E-6 -1.85185E-6 L 0.24896 -0.00764 " pathEditMode="relative" rAng="0" ptsTypes="AA">
                                      <p:cBhvr>
                                        <p:cTn id="53" dur="2000" fill="hold"/>
                                        <p:tgtEl>
                                          <p:spTgt spid="8"/>
                                        </p:tgtEl>
                                        <p:attrNameLst>
                                          <p:attrName>ppt_x</p:attrName>
                                          <p:attrName>ppt_y</p:attrName>
                                        </p:attrNameLst>
                                      </p:cBhvr>
                                      <p:rCtr x="12448" y="-394"/>
                                    </p:animMotion>
                                  </p:childTnLst>
                                </p:cTn>
                              </p:par>
                              <p:par>
                                <p:cTn id="54" presetID="10" presetClass="exit" presetSubtype="0" fill="hold" grpId="4" nodeType="withEffect">
                                  <p:stCondLst>
                                    <p:cond delay="0"/>
                                  </p:stCondLst>
                                  <p:childTnLst>
                                    <p:animEffect transition="out" filter="fade">
                                      <p:cBhvr>
                                        <p:cTn id="55" dur="1000"/>
                                        <p:tgtEl>
                                          <p:spTgt spid="5"/>
                                        </p:tgtEl>
                                      </p:cBhvr>
                                    </p:animEffect>
                                    <p:set>
                                      <p:cBhvr>
                                        <p:cTn id="56" dur="1" fill="hold">
                                          <p:stCondLst>
                                            <p:cond delay="9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
                                        <p:tgtEl>
                                          <p:spTgt spid="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
                                        <p:tgtEl>
                                          <p:spTgt spid="17"/>
                                        </p:tgtEl>
                                      </p:cBhvr>
                                    </p:animEffect>
                                  </p:childTnLst>
                                </p:cTn>
                              </p:par>
                              <p:par>
                                <p:cTn id="68" presetID="0" presetClass="path" presetSubtype="0" accel="50000" decel="50000" fill="hold" grpId="2" nodeType="withEffect">
                                  <p:stCondLst>
                                    <p:cond delay="0"/>
                                  </p:stCondLst>
                                  <p:childTnLst>
                                    <p:animMotion origin="layout" path="M 2.5E-6 -1.48148E-6 L 0.43559 -0.01597 " pathEditMode="relative" rAng="0" ptsTypes="AA">
                                      <p:cBhvr>
                                        <p:cTn id="69" dur="2000" fill="hold"/>
                                        <p:tgtEl>
                                          <p:spTgt spid="15"/>
                                        </p:tgtEl>
                                        <p:attrNameLst>
                                          <p:attrName>ppt_x</p:attrName>
                                          <p:attrName>ppt_y</p:attrName>
                                        </p:attrNameLst>
                                      </p:cBhvr>
                                      <p:rCtr x="21771" y="-810"/>
                                    </p:animMotion>
                                  </p:childTnLst>
                                </p:cTn>
                              </p:par>
                              <p:par>
                                <p:cTn id="70" presetID="0" presetClass="path" presetSubtype="0" accel="50000" decel="50000" fill="hold" grpId="1" nodeType="withEffect">
                                  <p:stCondLst>
                                    <p:cond delay="0"/>
                                  </p:stCondLst>
                                  <p:childTnLst>
                                    <p:animMotion origin="layout" path="M 2.5E-6 -1.48148E-6 L 0.41892 -0.33241 " pathEditMode="relative" rAng="0" ptsTypes="AA">
                                      <p:cBhvr>
                                        <p:cTn id="71" dur="2000" fill="hold"/>
                                        <p:tgtEl>
                                          <p:spTgt spid="16"/>
                                        </p:tgtEl>
                                        <p:attrNameLst>
                                          <p:attrName>ppt_x</p:attrName>
                                          <p:attrName>ppt_y</p:attrName>
                                        </p:attrNameLst>
                                      </p:cBhvr>
                                      <p:rCtr x="20937" y="-16620"/>
                                    </p:animMotion>
                                  </p:childTnLst>
                                </p:cTn>
                              </p:par>
                              <p:par>
                                <p:cTn id="72" presetID="0" presetClass="path" presetSubtype="0" accel="50000" decel="50000" fill="hold" grpId="1" nodeType="withEffect">
                                  <p:stCondLst>
                                    <p:cond delay="0"/>
                                  </p:stCondLst>
                                  <p:childTnLst>
                                    <p:animMotion origin="layout" path="M 2.5E-6 -1.48148E-6 L 0.42969 0.29468 " pathEditMode="relative" rAng="0" ptsTypes="AA">
                                      <p:cBhvr>
                                        <p:cTn id="73" dur="2000" fill="hold"/>
                                        <p:tgtEl>
                                          <p:spTgt spid="17"/>
                                        </p:tgtEl>
                                        <p:attrNameLst>
                                          <p:attrName>ppt_x</p:attrName>
                                          <p:attrName>ppt_y</p:attrName>
                                        </p:attrNameLst>
                                      </p:cBhvr>
                                      <p:rCtr x="21476" y="14722"/>
                                    </p:animMotion>
                                  </p:childTnLst>
                                </p:cTn>
                              </p:par>
                              <p:par>
                                <p:cTn id="74" presetID="10" presetClass="exit" presetSubtype="0" fill="hold" grpId="3" nodeType="withEffect">
                                  <p:stCondLst>
                                    <p:cond delay="750"/>
                                  </p:stCondLst>
                                  <p:childTnLst>
                                    <p:animEffect transition="out" filter="fade">
                                      <p:cBhvr>
                                        <p:cTn id="75" dur="750"/>
                                        <p:tgtEl>
                                          <p:spTgt spid="8"/>
                                        </p:tgtEl>
                                      </p:cBhvr>
                                    </p:animEffect>
                                    <p:set>
                                      <p:cBhvr>
                                        <p:cTn id="76" dur="1" fill="hold">
                                          <p:stCondLst>
                                            <p:cond delay="7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3074" grpId="0"/>
      <p:bldP spid="3074" grpId="1"/>
      <p:bldP spid="4" grpId="1"/>
      <p:bldP spid="5" grpId="1"/>
      <p:bldP spid="5" grpId="3"/>
      <p:bldP spid="5" grpId="4"/>
      <p:bldP spid="7" grpId="0"/>
      <p:bldP spid="7" grpId="1"/>
      <p:bldP spid="15" grpId="0"/>
      <p:bldP spid="15" grpId="2"/>
      <p:bldP spid="16" grpId="0"/>
      <p:bldP spid="16" grpId="1"/>
      <p:bldP spid="17" grpId="0"/>
      <p:bldP spid="17" grpId="1"/>
      <p:bldP spid="8" grpId="0"/>
      <p:bldP spid="8" grpId="2"/>
      <p:bldP spid="8" grpId="3"/>
      <p:bldP spid="18" grpId="0"/>
      <p:bldP spid="1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054" r="5344"/>
          <a:stretch/>
        </p:blipFill>
        <p:spPr>
          <a:xfrm>
            <a:off x="0" y="0"/>
            <a:ext cx="9144000" cy="6858000"/>
          </a:xfrm>
          <a:prstGeom prst="rect">
            <a:avLst/>
          </a:prstGeom>
        </p:spPr>
      </p:pic>
      <p:sp>
        <p:nvSpPr>
          <p:cNvPr id="5" name="Title 1"/>
          <p:cNvSpPr txBox="1">
            <a:spLocks/>
          </p:cNvSpPr>
          <p:nvPr/>
        </p:nvSpPr>
        <p:spPr>
          <a:xfrm>
            <a:off x="4350031" y="2604256"/>
            <a:ext cx="269690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My faith</a:t>
            </a:r>
          </a:p>
        </p:txBody>
      </p:sp>
      <p:sp>
        <p:nvSpPr>
          <p:cNvPr id="25" name="Title 1">
            <a:extLst>
              <a:ext uri="{FF2B5EF4-FFF2-40B4-BE49-F238E27FC236}">
                <a16:creationId xmlns:a16="http://schemas.microsoft.com/office/drawing/2014/main" id="{26DEDB7A-40A3-4989-921B-75AD870DEA29}"/>
              </a:ext>
            </a:extLst>
          </p:cNvPr>
          <p:cNvSpPr txBox="1">
            <a:spLocks/>
          </p:cNvSpPr>
          <p:nvPr/>
        </p:nvSpPr>
        <p:spPr>
          <a:xfrm>
            <a:off x="4700884" y="1398494"/>
            <a:ext cx="1815353"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effectLst>
                  <a:outerShdw blurRad="63500" dir="3600000" algn="tl" rotWithShape="0">
                    <a:srgbClr val="000000">
                      <a:alpha val="70000"/>
                    </a:srgbClr>
                  </a:outerShdw>
                </a:effectLst>
                <a:uLnTx/>
                <a:uFillTx/>
                <a:latin typeface="Calibri" panose="020F0502020204030204" pitchFamily="34" charset="0"/>
                <a:ea typeface="+mj-ea"/>
                <a:cs typeface="+mj-cs"/>
              </a:rPr>
              <a:t>Satan</a:t>
            </a:r>
          </a:p>
        </p:txBody>
      </p:sp>
      <p:sp>
        <p:nvSpPr>
          <p:cNvPr id="27" name="Title 1">
            <a:extLst>
              <a:ext uri="{FF2B5EF4-FFF2-40B4-BE49-F238E27FC236}">
                <a16:creationId xmlns:a16="http://schemas.microsoft.com/office/drawing/2014/main" id="{AB6892CE-7352-436D-B997-BF59179D4FB4}"/>
              </a:ext>
            </a:extLst>
          </p:cNvPr>
          <p:cNvSpPr txBox="1">
            <a:spLocks/>
          </p:cNvSpPr>
          <p:nvPr/>
        </p:nvSpPr>
        <p:spPr>
          <a:xfrm>
            <a:off x="4885764" y="4753914"/>
            <a:ext cx="1815353"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effectLst>
                  <a:outerShdw blurRad="63500" dir="3600000" algn="tl" rotWithShape="0">
                    <a:srgbClr val="000000">
                      <a:alpha val="70000"/>
                    </a:srgbClr>
                  </a:outerShdw>
                </a:effectLst>
                <a:uLnTx/>
                <a:uFillTx/>
                <a:latin typeface="Calibri" panose="020F0502020204030204" pitchFamily="34" charset="0"/>
                <a:ea typeface="+mj-ea"/>
                <a:cs typeface="+mj-cs"/>
              </a:rPr>
              <a:t>Satan</a:t>
            </a:r>
          </a:p>
        </p:txBody>
      </p:sp>
      <p:sp>
        <p:nvSpPr>
          <p:cNvPr id="3074" name="Rectangle 2"/>
          <p:cNvSpPr>
            <a:spLocks noGrp="1" noChangeArrowheads="1"/>
          </p:cNvSpPr>
          <p:nvPr>
            <p:ph type="title"/>
          </p:nvPr>
        </p:nvSpPr>
        <p:spPr>
          <a:xfrm>
            <a:off x="457200" y="685800"/>
            <a:ext cx="8229600" cy="5364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 know your works, and where you dwell, where Satan's throne is. And you hold fast to My name, and did not deny My faith even in the days in which Antipas was My faithful martyr, who was killed among you, where Satan dwells."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Revelation 2:13</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6" name="Rectangle 12"/>
          <p:cNvSpPr>
            <a:spLocks noChangeArrowheads="1"/>
          </p:cNvSpPr>
          <p:nvPr/>
        </p:nvSpPr>
        <p:spPr bwMode="auto">
          <a:xfrm>
            <a:off x="2286000" y="2005017"/>
            <a:ext cx="3350871" cy="76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a:solidFill>
                    <a:schemeClr val="bg1"/>
                  </a:solidFill>
                </a:ln>
                <a:solidFill>
                  <a:srgbClr val="9966FF"/>
                </a:solidFill>
                <a:effectLst>
                  <a:glow rad="101600">
                    <a:srgbClr val="996633"/>
                  </a:glow>
                </a:effectLst>
                <a:latin typeface="Calibri" panose="020F0502020204030204" pitchFamily="34" charset="0"/>
              </a:rPr>
              <a:t>you hold fast</a:t>
            </a:r>
            <a:endParaRPr lang="en-US" altLang="en-US" sz="4400" b="1" i="1" dirty="0">
              <a:ln>
                <a:solidFill>
                  <a:schemeClr val="bg1"/>
                </a:solidFill>
              </a:ln>
              <a:solidFill>
                <a:srgbClr val="9966FF"/>
              </a:solidFill>
              <a:effectLst>
                <a:glow rad="101600">
                  <a:srgbClr val="996633"/>
                </a:glow>
              </a:effectLst>
              <a:latin typeface="Calibri" panose="020F0502020204030204" pitchFamily="34" charset="0"/>
            </a:endParaRPr>
          </a:p>
        </p:txBody>
      </p:sp>
      <p:sp>
        <p:nvSpPr>
          <p:cNvPr id="8" name="Rectangle 2"/>
          <p:cNvSpPr txBox="1">
            <a:spLocks noChangeArrowheads="1"/>
          </p:cNvSpPr>
          <p:nvPr/>
        </p:nvSpPr>
        <p:spPr bwMode="auto">
          <a:xfrm>
            <a:off x="5299299" y="2680585"/>
            <a:ext cx="167742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7052637" y="1194055"/>
            <a:ext cx="15256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635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faith</a:t>
            </a:r>
          </a:p>
        </p:txBody>
      </p:sp>
      <p:sp>
        <p:nvSpPr>
          <p:cNvPr id="21" name="Rectangle 2">
            <a:extLst>
              <a:ext uri="{FF2B5EF4-FFF2-40B4-BE49-F238E27FC236}">
                <a16:creationId xmlns:a16="http://schemas.microsoft.com/office/drawing/2014/main" id="{A18BFC2B-2CE4-4914-A8FA-EEDC1E3D41B3}"/>
              </a:ext>
            </a:extLst>
          </p:cNvPr>
          <p:cNvSpPr txBox="1">
            <a:spLocks noChangeArrowheads="1"/>
          </p:cNvSpPr>
          <p:nvPr/>
        </p:nvSpPr>
        <p:spPr bwMode="auto">
          <a:xfrm>
            <a:off x="4504775" y="2683925"/>
            <a:ext cx="2388577" cy="7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My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5" name="Rectangle 2"/>
          <p:cNvSpPr txBox="1">
            <a:spLocks noChangeArrowheads="1"/>
          </p:cNvSpPr>
          <p:nvPr/>
        </p:nvSpPr>
        <p:spPr bwMode="auto">
          <a:xfrm>
            <a:off x="7206942" y="3366165"/>
            <a:ext cx="15256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635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faith</a:t>
            </a:r>
          </a:p>
        </p:txBody>
      </p:sp>
      <p:sp>
        <p:nvSpPr>
          <p:cNvPr id="16" name="Rectangle 2"/>
          <p:cNvSpPr txBox="1">
            <a:spLocks noChangeArrowheads="1"/>
          </p:cNvSpPr>
          <p:nvPr/>
        </p:nvSpPr>
        <p:spPr bwMode="auto">
          <a:xfrm>
            <a:off x="7151264" y="5501766"/>
            <a:ext cx="152564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6350" cmpd="sng">
                  <a:solidFill>
                    <a:srgbClr val="FFFFFF"/>
                  </a:solidFill>
                  <a:prstDash val="solid"/>
                  <a:miter lim="800000"/>
                </a:ln>
                <a:solidFill>
                  <a:srgbClr val="9900CC"/>
                </a:solidFill>
                <a:effectLst>
                  <a:glow rad="63500">
                    <a:schemeClr val="tx1"/>
                  </a:glow>
                  <a:outerShdw blurRad="50800" algn="tl" rotWithShape="0">
                    <a:srgbClr val="000000"/>
                  </a:outerShdw>
                </a:effectLst>
                <a:latin typeface="Calibri" panose="020F0502020204030204" pitchFamily="34" charset="0"/>
              </a:rPr>
              <a:t>faith</a:t>
            </a:r>
          </a:p>
        </p:txBody>
      </p:sp>
      <p:sp>
        <p:nvSpPr>
          <p:cNvPr id="19" name="Rectangle 2"/>
          <p:cNvSpPr txBox="1">
            <a:spLocks noChangeArrowheads="1"/>
          </p:cNvSpPr>
          <p:nvPr/>
        </p:nvSpPr>
        <p:spPr bwMode="auto">
          <a:xfrm>
            <a:off x="4507877" y="2685280"/>
            <a:ext cx="23772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cmpd="sng">
                  <a:solidFill>
                    <a:schemeClr val="tx1"/>
                  </a:solidFill>
                  <a:prstDash val="solid"/>
                  <a:miter lim="800000"/>
                </a:ln>
                <a:solidFill>
                  <a:schemeClr val="bg1"/>
                </a:solidFill>
                <a:effectLst/>
                <a:latin typeface="Calibri" panose="020F0502020204030204" pitchFamily="34" charset="0"/>
              </a:rPr>
              <a:t>My faith</a:t>
            </a:r>
            <a:endParaRPr lang="en-US" altLang="en-US" b="1" i="1" kern="0" dirty="0">
              <a:ln w="9525" cmpd="sng">
                <a:solidFill>
                  <a:schemeClr val="tx1"/>
                </a:solidFill>
                <a:prstDash val="solid"/>
                <a:miter lim="800000"/>
              </a:ln>
              <a:solidFill>
                <a:schemeClr val="bg1"/>
              </a:solidFill>
              <a:effectLst/>
              <a:latin typeface="Calibri" panose="020F0502020204030204" pitchFamily="34" charset="0"/>
            </a:endParaRPr>
          </a:p>
        </p:txBody>
      </p:sp>
      <p:sp>
        <p:nvSpPr>
          <p:cNvPr id="18" name="Rectangle 2"/>
          <p:cNvSpPr txBox="1">
            <a:spLocks noChangeArrowheads="1"/>
          </p:cNvSpPr>
          <p:nvPr/>
        </p:nvSpPr>
        <p:spPr bwMode="auto">
          <a:xfrm>
            <a:off x="4519452" y="2685280"/>
            <a:ext cx="23772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cmpd="sng">
                  <a:solidFill>
                    <a:schemeClr val="tx1"/>
                  </a:solidFill>
                  <a:prstDash val="solid"/>
                  <a:miter lim="800000"/>
                </a:ln>
                <a:solidFill>
                  <a:schemeClr val="bg1"/>
                </a:solidFill>
                <a:effectLst/>
                <a:latin typeface="Calibri" panose="020F0502020204030204" pitchFamily="34" charset="0"/>
              </a:rPr>
              <a:t>My faith</a:t>
            </a:r>
            <a:endParaRPr lang="en-US" altLang="en-US" b="1" i="1" kern="0" dirty="0">
              <a:ln w="9525" cmpd="sng">
                <a:solidFill>
                  <a:schemeClr val="tx1"/>
                </a:solidFill>
                <a:prstDash val="solid"/>
                <a:miter lim="800000"/>
              </a:ln>
              <a:solidFill>
                <a:schemeClr val="bg1"/>
              </a:solidFill>
              <a:effectLst/>
              <a:latin typeface="Calibri" panose="020F0502020204030204" pitchFamily="34" charset="0"/>
            </a:endParaRPr>
          </a:p>
        </p:txBody>
      </p:sp>
      <p:sp>
        <p:nvSpPr>
          <p:cNvPr id="17" name="Rectangle 2"/>
          <p:cNvSpPr txBox="1">
            <a:spLocks noChangeArrowheads="1"/>
          </p:cNvSpPr>
          <p:nvPr/>
        </p:nvSpPr>
        <p:spPr bwMode="auto">
          <a:xfrm>
            <a:off x="4507877" y="2685280"/>
            <a:ext cx="23936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cmpd="sng">
                  <a:solidFill>
                    <a:schemeClr val="tx1"/>
                  </a:solidFill>
                  <a:prstDash val="solid"/>
                  <a:miter lim="800000"/>
                </a:ln>
                <a:solidFill>
                  <a:schemeClr val="bg1"/>
                </a:solidFill>
                <a:effectLst/>
                <a:latin typeface="Calibri" panose="020F0502020204030204" pitchFamily="34" charset="0"/>
              </a:rPr>
              <a:t>My faith</a:t>
            </a:r>
            <a:endParaRPr lang="en-US" altLang="en-US" b="1" i="1" kern="0" dirty="0">
              <a:ln w="9525" cmpd="sng">
                <a:solidFill>
                  <a:schemeClr val="tx1"/>
                </a:solidFill>
                <a:prstDash val="solid"/>
                <a:miter lim="800000"/>
              </a:ln>
              <a:solidFill>
                <a:schemeClr val="bg1"/>
              </a:solidFill>
              <a:effectLst/>
              <a:latin typeface="Calibri" panose="020F0502020204030204" pitchFamily="34" charset="0"/>
            </a:endParaRPr>
          </a:p>
        </p:txBody>
      </p:sp>
      <p:sp>
        <p:nvSpPr>
          <p:cNvPr id="9" name="Title 1"/>
          <p:cNvSpPr txBox="1">
            <a:spLocks/>
          </p:cNvSpPr>
          <p:nvPr/>
        </p:nvSpPr>
        <p:spPr>
          <a:xfrm>
            <a:off x="6150628" y="1902106"/>
            <a:ext cx="2338296" cy="933691"/>
          </a:xfrm>
          <a:prstGeom prst="rect">
            <a:avLst/>
          </a:prstGeom>
        </p:spPr>
        <p:txBody>
          <a:bodyPr vert="horz" lIns="91440" tIns="45720" rIns="91440" bIns="45720" rtlCol="0" anchor="ctr">
            <a:prstTxWarp prst="textStop">
              <a:avLst/>
            </a:prstTxWarp>
            <a:normAutofit/>
            <a:scene3d>
              <a:camera prst="orthographicFront"/>
              <a:lightRig rig="fla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noFill/>
                  <a:prstDash val="solid"/>
                  <a:miter lim="800000"/>
                </a:ln>
                <a:solidFill>
                  <a:srgbClr val="CC99FF"/>
                </a:solidFill>
                <a:effectLst>
                  <a:glow rad="101600">
                    <a:srgbClr val="C00000"/>
                  </a:glow>
                  <a:outerShdw blurRad="50800" algn="tl" rotWithShape="0">
                    <a:srgbClr val="000000"/>
                  </a:outerShdw>
                </a:effectLst>
                <a:latin typeface="Calibri" panose="020F0502020204030204" pitchFamily="34" charset="0"/>
              </a:rPr>
              <a:t>author</a:t>
            </a:r>
          </a:p>
        </p:txBody>
      </p:sp>
      <p:sp>
        <p:nvSpPr>
          <p:cNvPr id="26" name="Rectangle 2">
            <a:extLst>
              <a:ext uri="{FF2B5EF4-FFF2-40B4-BE49-F238E27FC236}">
                <a16:creationId xmlns:a16="http://schemas.microsoft.com/office/drawing/2014/main" id="{6B5DBC73-A0C3-4DBB-9100-8C57384395E4}"/>
              </a:ext>
            </a:extLst>
          </p:cNvPr>
          <p:cNvSpPr txBox="1">
            <a:spLocks noChangeArrowheads="1"/>
          </p:cNvSpPr>
          <p:nvPr/>
        </p:nvSpPr>
        <p:spPr bwMode="auto">
          <a:xfrm>
            <a:off x="4716147" y="1342288"/>
            <a:ext cx="179592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Satan</a:t>
            </a:r>
            <a:endParaRPr kumimoji="0" lang="en-US" altLang="en-US" sz="4400" b="1" i="1"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8" name="Rectangle 2">
            <a:extLst>
              <a:ext uri="{FF2B5EF4-FFF2-40B4-BE49-F238E27FC236}">
                <a16:creationId xmlns:a16="http://schemas.microsoft.com/office/drawing/2014/main" id="{EB3F82C7-3D50-49EF-AEF2-89A6EF6CC90F}"/>
              </a:ext>
            </a:extLst>
          </p:cNvPr>
          <p:cNvSpPr txBox="1">
            <a:spLocks noChangeArrowheads="1"/>
          </p:cNvSpPr>
          <p:nvPr/>
        </p:nvSpPr>
        <p:spPr bwMode="auto">
          <a:xfrm>
            <a:off x="4911263" y="4693246"/>
            <a:ext cx="1777743" cy="75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Satan</a:t>
            </a:r>
            <a:endParaRPr kumimoji="0" lang="en-US" altLang="en-US" sz="4400" b="1" i="1"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0" name="Rectangle 6">
            <a:extLst>
              <a:ext uri="{FF2B5EF4-FFF2-40B4-BE49-F238E27FC236}">
                <a16:creationId xmlns:a16="http://schemas.microsoft.com/office/drawing/2014/main" id="{C0E8425D-1531-4074-945B-6C282CE9A72B}"/>
              </a:ext>
            </a:extLst>
          </p:cNvPr>
          <p:cNvSpPr>
            <a:spLocks noChangeArrowheads="1"/>
          </p:cNvSpPr>
          <p:nvPr/>
        </p:nvSpPr>
        <p:spPr bwMode="auto">
          <a:xfrm>
            <a:off x="4660136" y="1341389"/>
            <a:ext cx="1817784"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w="3175">
                  <a:solidFill>
                    <a:srgbClr val="FFFF00"/>
                  </a:solidFill>
                </a:ln>
                <a:solidFill>
                  <a:srgbClr val="FF0000"/>
                </a:solidFill>
                <a:effectLst>
                  <a:glow rad="63500">
                    <a:srgbClr val="000000"/>
                  </a:glow>
                  <a:outerShdw blurRad="50800" dist="39000" dir="5460000" algn="tl">
                    <a:srgbClr val="000000">
                      <a:alpha val="38000"/>
                    </a:srgbClr>
                  </a:outerShdw>
                </a:effectLst>
                <a:uLnTx/>
                <a:uFillTx/>
                <a:latin typeface="Magic School Two" panose="00000400000000000000" pitchFamily="2" charset="0"/>
              </a:rPr>
              <a:t>Hate</a:t>
            </a:r>
          </a:p>
        </p:txBody>
      </p:sp>
      <p:sp>
        <p:nvSpPr>
          <p:cNvPr id="22" name="Rectangle 6">
            <a:extLst>
              <a:ext uri="{FF2B5EF4-FFF2-40B4-BE49-F238E27FC236}">
                <a16:creationId xmlns:a16="http://schemas.microsoft.com/office/drawing/2014/main" id="{FC91E7AF-90A3-44CF-BB9C-BA7BC2F04CD3}"/>
              </a:ext>
            </a:extLst>
          </p:cNvPr>
          <p:cNvSpPr>
            <a:spLocks noChangeArrowheads="1"/>
          </p:cNvSpPr>
          <p:nvPr/>
        </p:nvSpPr>
        <p:spPr bwMode="auto">
          <a:xfrm>
            <a:off x="4878638" y="4743765"/>
            <a:ext cx="1817784"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w="3175">
                  <a:solidFill>
                    <a:srgbClr val="FFFF00"/>
                  </a:solidFill>
                </a:ln>
                <a:solidFill>
                  <a:srgbClr val="FF0000"/>
                </a:solidFill>
                <a:effectLst>
                  <a:glow rad="63500">
                    <a:srgbClr val="000000"/>
                  </a:glow>
                  <a:outerShdw blurRad="50800" dist="39000" dir="5460000" algn="tl">
                    <a:srgbClr val="000000">
                      <a:alpha val="38000"/>
                    </a:srgbClr>
                  </a:outerShdw>
                </a:effectLst>
                <a:uLnTx/>
                <a:uFillTx/>
                <a:latin typeface="Magic School Two" panose="00000400000000000000" pitchFamily="2" charset="0"/>
              </a:rPr>
              <a:t>Hate</a:t>
            </a:r>
          </a:p>
        </p:txBody>
      </p:sp>
      <p:sp>
        <p:nvSpPr>
          <p:cNvPr id="23" name="Multiply 42">
            <a:extLst>
              <a:ext uri="{FF2B5EF4-FFF2-40B4-BE49-F238E27FC236}">
                <a16:creationId xmlns:a16="http://schemas.microsoft.com/office/drawing/2014/main" id="{A52D8FA5-DFA5-4BF4-A26C-FB98E4DF06C5}"/>
              </a:ext>
            </a:extLst>
          </p:cNvPr>
          <p:cNvSpPr/>
          <p:nvPr/>
        </p:nvSpPr>
        <p:spPr>
          <a:xfrm>
            <a:off x="4901008" y="1244906"/>
            <a:ext cx="1413835" cy="917090"/>
          </a:xfrm>
          <a:prstGeom prst="mathMultiply">
            <a:avLst>
              <a:gd name="adj1" fmla="val 13684"/>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Multiply 42">
            <a:extLst>
              <a:ext uri="{FF2B5EF4-FFF2-40B4-BE49-F238E27FC236}">
                <a16:creationId xmlns:a16="http://schemas.microsoft.com/office/drawing/2014/main" id="{BFB91579-6B3F-4846-989D-37956ED614B5}"/>
              </a:ext>
            </a:extLst>
          </p:cNvPr>
          <p:cNvSpPr/>
          <p:nvPr/>
        </p:nvSpPr>
        <p:spPr>
          <a:xfrm>
            <a:off x="5044227" y="4682169"/>
            <a:ext cx="1413835" cy="917090"/>
          </a:xfrm>
          <a:prstGeom prst="mathMultiply">
            <a:avLst>
              <a:gd name="adj1" fmla="val 13684"/>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16-Point Star 3">
            <a:extLst>
              <a:ext uri="{FF2B5EF4-FFF2-40B4-BE49-F238E27FC236}">
                <a16:creationId xmlns:a16="http://schemas.microsoft.com/office/drawing/2014/main" id="{2FBE9213-7E6E-4317-BD65-C49AF6897FEE}"/>
              </a:ext>
            </a:extLst>
          </p:cNvPr>
          <p:cNvSpPr/>
          <p:nvPr/>
        </p:nvSpPr>
        <p:spPr>
          <a:xfrm>
            <a:off x="4083477" y="1171724"/>
            <a:ext cx="5943600" cy="5374774"/>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4-Point Star 4">
            <a:extLst>
              <a:ext uri="{FF2B5EF4-FFF2-40B4-BE49-F238E27FC236}">
                <a16:creationId xmlns:a16="http://schemas.microsoft.com/office/drawing/2014/main" id="{3169DA0E-E30A-4573-B4E7-58DCF4332FEB}"/>
              </a:ext>
            </a:extLst>
          </p:cNvPr>
          <p:cNvSpPr/>
          <p:nvPr/>
        </p:nvSpPr>
        <p:spPr>
          <a:xfrm>
            <a:off x="4102768" y="914399"/>
            <a:ext cx="5943600" cy="5690937"/>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9">
            <a:extLst>
              <a:ext uri="{FF2B5EF4-FFF2-40B4-BE49-F238E27FC236}">
                <a16:creationId xmlns:a16="http://schemas.microsoft.com/office/drawing/2014/main" id="{E3BAD25D-8B5B-4DEF-BA87-9E23FF7AC2F7}"/>
              </a:ext>
            </a:extLst>
          </p:cNvPr>
          <p:cNvSpPr>
            <a:spLocks noChangeArrowheads="1"/>
          </p:cNvSpPr>
          <p:nvPr/>
        </p:nvSpPr>
        <p:spPr bwMode="auto">
          <a:xfrm>
            <a:off x="6210468" y="2102735"/>
            <a:ext cx="2211636"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CC9900"/>
                </a:solidFill>
                <a:effectLst>
                  <a:glow rad="101600">
                    <a:schemeClr val="tx1"/>
                  </a:glow>
                </a:effectLst>
                <a:uLnTx/>
                <a:uFillTx/>
                <a:latin typeface="Calibri" panose="020F0502020204030204" pitchFamily="34" charset="0"/>
                <a:ea typeface="+mn-ea"/>
                <a:cs typeface="Calibri" panose="020F0502020204030204" pitchFamily="34" charset="0"/>
              </a:rPr>
              <a:t>Jesus</a:t>
            </a:r>
            <a:endParaRPr kumimoji="0" lang="en-US" sz="4800" b="1" i="1" u="none" strike="noStrike" kern="1200" cap="none" spc="0" normalizeH="0" baseline="0" noProof="0" dirty="0">
              <a:ln>
                <a:noFill/>
              </a:ln>
              <a:solidFill>
                <a:srgbClr val="CC9900"/>
              </a:solidFill>
              <a:effectLst>
                <a:glow rad="101600">
                  <a:schemeClr val="tx1"/>
                </a:glow>
              </a:effectLst>
              <a:uLnTx/>
              <a:uFillTx/>
              <a:latin typeface="Calibri" panose="020F0502020204030204" pitchFamily="34" charset="0"/>
              <a:ea typeface="+mn-ea"/>
              <a:cs typeface="Calibri" panose="020F0502020204030204" pitchFamily="34" charset="0"/>
            </a:endParaRPr>
          </a:p>
        </p:txBody>
      </p:sp>
      <p:sp>
        <p:nvSpPr>
          <p:cNvPr id="7" name="Rectangle 2" hidden="1"/>
          <p:cNvSpPr txBox="1">
            <a:spLocks noChangeArrowheads="1"/>
          </p:cNvSpPr>
          <p:nvPr/>
        </p:nvSpPr>
        <p:spPr bwMode="auto">
          <a:xfrm>
            <a:off x="1006996" y="1519178"/>
            <a:ext cx="142661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38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1" name="Rectangle 2" hidden="1"/>
          <p:cNvSpPr txBox="1">
            <a:spLocks noChangeArrowheads="1"/>
          </p:cNvSpPr>
          <p:nvPr/>
        </p:nvSpPr>
        <p:spPr bwMode="auto">
          <a:xfrm>
            <a:off x="6976720" y="1197579"/>
            <a:ext cx="167742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2" name="Rectangle 2" hidden="1"/>
          <p:cNvSpPr txBox="1">
            <a:spLocks noChangeArrowheads="1"/>
          </p:cNvSpPr>
          <p:nvPr/>
        </p:nvSpPr>
        <p:spPr bwMode="auto">
          <a:xfrm>
            <a:off x="7129120" y="3368635"/>
            <a:ext cx="167742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3" name="Rectangle 2" hidden="1"/>
          <p:cNvSpPr txBox="1">
            <a:spLocks noChangeArrowheads="1"/>
          </p:cNvSpPr>
          <p:nvPr/>
        </p:nvSpPr>
        <p:spPr bwMode="auto">
          <a:xfrm>
            <a:off x="7075185" y="5594574"/>
            <a:ext cx="1677421" cy="5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2685875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10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2" nodeType="withEffect">
                                  <p:stCondLst>
                                    <p:cond delay="10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grpId="2" nodeType="withEffect">
                                  <p:stCondLst>
                                    <p:cond delay="10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grpId="0" nodeType="withEffect">
                                  <p:stCondLst>
                                    <p:cond delay="1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10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100"/>
                                  </p:stCondLst>
                                  <p:childTnLst>
                                    <p:set>
                                      <p:cBhvr>
                                        <p:cTn id="16" dur="1" fill="hold">
                                          <p:stCondLst>
                                            <p:cond delay="0"/>
                                          </p:stCondLst>
                                        </p:cTn>
                                        <p:tgtEl>
                                          <p:spTgt spid="16"/>
                                        </p:tgtEl>
                                        <p:attrNameLst>
                                          <p:attrName>style.visibility</p:attrName>
                                        </p:attrNameLst>
                                      </p:cBhvr>
                                      <p:to>
                                        <p:strVal val="visible"/>
                                      </p:to>
                                    </p:set>
                                  </p:childTnLst>
                                </p:cTn>
                              </p:par>
                              <p:par>
                                <p:cTn id="17" presetID="3" presetClass="emph" presetSubtype="2" fill="hold" grpId="3" nodeType="withEffect">
                                  <p:stCondLst>
                                    <p:cond delay="100"/>
                                  </p:stCondLst>
                                  <p:childTnLst>
                                    <p:animClr clrSpc="rgb" dir="cw">
                                      <p:cBhvr override="childStyle">
                                        <p:cTn id="18" dur="2000" fill="hold"/>
                                        <p:tgtEl>
                                          <p:spTgt spid="14"/>
                                        </p:tgtEl>
                                        <p:attrNameLst>
                                          <p:attrName>style.color</p:attrName>
                                        </p:attrNameLst>
                                      </p:cBhvr>
                                      <p:to>
                                        <a:srgbClr val="0066FF"/>
                                      </p:to>
                                    </p:animClr>
                                  </p:childTnLst>
                                </p:cTn>
                              </p:par>
                              <p:par>
                                <p:cTn id="19" presetID="3" presetClass="emph" presetSubtype="2" fill="hold" grpId="3" nodeType="withEffect">
                                  <p:stCondLst>
                                    <p:cond delay="100"/>
                                  </p:stCondLst>
                                  <p:childTnLst>
                                    <p:animClr clrSpc="rgb" dir="cw">
                                      <p:cBhvr override="childStyle">
                                        <p:cTn id="20" dur="2000" fill="hold"/>
                                        <p:tgtEl>
                                          <p:spTgt spid="15"/>
                                        </p:tgtEl>
                                        <p:attrNameLst>
                                          <p:attrName>style.color</p:attrName>
                                        </p:attrNameLst>
                                      </p:cBhvr>
                                      <p:to>
                                        <a:srgbClr val="0066FF"/>
                                      </p:to>
                                    </p:animClr>
                                  </p:childTnLst>
                                </p:cTn>
                              </p:par>
                              <p:par>
                                <p:cTn id="21" presetID="3" presetClass="emph" presetSubtype="2" fill="hold" grpId="3" nodeType="withEffect">
                                  <p:stCondLst>
                                    <p:cond delay="100"/>
                                  </p:stCondLst>
                                  <p:childTnLst>
                                    <p:animClr clrSpc="rgb" dir="cw">
                                      <p:cBhvr override="childStyle">
                                        <p:cTn id="22" dur="2000" fill="hold"/>
                                        <p:tgtEl>
                                          <p:spTgt spid="16"/>
                                        </p:tgtEl>
                                        <p:attrNameLst>
                                          <p:attrName>style.color</p:attrName>
                                        </p:attrNameLst>
                                      </p:cBhvr>
                                      <p:to>
                                        <a:srgbClr val="0066FF"/>
                                      </p:to>
                                    </p:animClr>
                                  </p:childTnLst>
                                </p:cTn>
                              </p:par>
                              <p:par>
                                <p:cTn id="23" presetID="0" presetClass="path" presetSubtype="0" accel="50000" decel="50000" fill="hold" grpId="1" nodeType="withEffect">
                                  <p:stCondLst>
                                    <p:cond delay="100"/>
                                  </p:stCondLst>
                                  <p:childTnLst>
                                    <p:animMotion origin="layout" path="M -0.00018 0.00046 L -0.18368 0.21667 " pathEditMode="relative" rAng="0" ptsTypes="AA">
                                      <p:cBhvr>
                                        <p:cTn id="24" dur="2000" fill="hold"/>
                                        <p:tgtEl>
                                          <p:spTgt spid="14"/>
                                        </p:tgtEl>
                                        <p:attrNameLst>
                                          <p:attrName>ppt_x</p:attrName>
                                          <p:attrName>ppt_y</p:attrName>
                                        </p:attrNameLst>
                                      </p:cBhvr>
                                      <p:rCtr x="-9184" y="10810"/>
                                    </p:animMotion>
                                  </p:childTnLst>
                                </p:cTn>
                              </p:par>
                              <p:par>
                                <p:cTn id="25" presetID="0" presetClass="path" presetSubtype="0" accel="50000" decel="50000" fill="hold" grpId="1" nodeType="withEffect">
                                  <p:stCondLst>
                                    <p:cond delay="100"/>
                                  </p:stCondLst>
                                  <p:childTnLst>
                                    <p:animMotion origin="layout" path="M 2.22222E-6 3.7037E-6 L -0.20035 -0.09954 " pathEditMode="relative" rAng="0" ptsTypes="AA">
                                      <p:cBhvr>
                                        <p:cTn id="26" dur="2000" fill="hold"/>
                                        <p:tgtEl>
                                          <p:spTgt spid="15"/>
                                        </p:tgtEl>
                                        <p:attrNameLst>
                                          <p:attrName>ppt_x</p:attrName>
                                          <p:attrName>ppt_y</p:attrName>
                                        </p:attrNameLst>
                                      </p:cBhvr>
                                      <p:rCtr x="-10017" y="-4977"/>
                                    </p:animMotion>
                                  </p:childTnLst>
                                </p:cTn>
                              </p:par>
                              <p:par>
                                <p:cTn id="27" presetID="0" presetClass="path" presetSubtype="0" accel="50000" decel="50000" fill="hold" grpId="1" nodeType="withEffect">
                                  <p:stCondLst>
                                    <p:cond delay="100"/>
                                  </p:stCondLst>
                                  <p:childTnLst>
                                    <p:animMotion origin="layout" path="M -1.38889E-6 -3.7037E-7 L -0.19427 -0.41111 " pathEditMode="relative" rAng="0" ptsTypes="AA">
                                      <p:cBhvr>
                                        <p:cTn id="28" dur="2000" fill="hold"/>
                                        <p:tgtEl>
                                          <p:spTgt spid="16"/>
                                        </p:tgtEl>
                                        <p:attrNameLst>
                                          <p:attrName>ppt_x</p:attrName>
                                          <p:attrName>ppt_y</p:attrName>
                                        </p:attrNameLst>
                                      </p:cBhvr>
                                      <p:rCtr x="-9722" y="-20556"/>
                                    </p:animMotion>
                                  </p:childTnLst>
                                </p:cTn>
                              </p:par>
                              <p:par>
                                <p:cTn id="29" presetID="23" presetClass="entr" presetSubtype="16" fill="hold" grpId="0" nodeType="withEffect">
                                  <p:stCondLst>
                                    <p:cond delay="175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1000" fill="hold"/>
                                        <p:tgtEl>
                                          <p:spTgt spid="3074"/>
                                        </p:tgtEl>
                                        <p:attrNameLst>
                                          <p:attrName>ppt_w</p:attrName>
                                        </p:attrNameLst>
                                      </p:cBhvr>
                                      <p:tavLst>
                                        <p:tav tm="0">
                                          <p:val>
                                            <p:fltVal val="0"/>
                                          </p:val>
                                        </p:tav>
                                        <p:tav tm="100000">
                                          <p:val>
                                            <p:strVal val="#ppt_w"/>
                                          </p:val>
                                        </p:tav>
                                      </p:tavLst>
                                    </p:anim>
                                    <p:anim calcmode="lin" valueType="num">
                                      <p:cBhvr>
                                        <p:cTn id="32" dur="1000" fill="hold"/>
                                        <p:tgtEl>
                                          <p:spTgt spid="3074"/>
                                        </p:tgtEl>
                                        <p:attrNameLst>
                                          <p:attrName>ppt_h</p:attrName>
                                        </p:attrNameLst>
                                      </p:cBhvr>
                                      <p:tavLst>
                                        <p:tav tm="0">
                                          <p:val>
                                            <p:fltVal val="0"/>
                                          </p:val>
                                        </p:tav>
                                        <p:tav tm="100000">
                                          <p:val>
                                            <p:strVal val="#ppt_h"/>
                                          </p:val>
                                        </p:tav>
                                      </p:tavLst>
                                    </p:anim>
                                  </p:childTnLst>
                                </p:cTn>
                              </p:par>
                              <p:par>
                                <p:cTn id="33" presetID="0" presetClass="path" presetSubtype="0" accel="50000" decel="50000" fill="hold" grpId="2" nodeType="withEffect">
                                  <p:stCondLst>
                                    <p:cond delay="1750"/>
                                  </p:stCondLst>
                                  <p:childTnLst>
                                    <p:animMotion origin="layout" path="M 0 1.96115E-6 L 0.27205 -0.01018 " pathEditMode="relative" rAng="0" ptsTypes="AA">
                                      <p:cBhvr>
                                        <p:cTn id="34" dur="1000" spd="-100000" fill="hold"/>
                                        <p:tgtEl>
                                          <p:spTgt spid="3074"/>
                                        </p:tgtEl>
                                        <p:attrNameLst>
                                          <p:attrName>ppt_x</p:attrName>
                                          <p:attrName>ppt_y</p:attrName>
                                        </p:attrNameLst>
                                      </p:cBhvr>
                                      <p:rCtr x="13594" y="-509"/>
                                    </p:animMotion>
                                  </p:childTnLst>
                                </p:cTn>
                              </p:par>
                              <p:par>
                                <p:cTn id="35" presetID="10" presetClass="exit" presetSubtype="0" fill="hold" grpId="4" nodeType="withEffect">
                                  <p:stCondLst>
                                    <p:cond delay="250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grpId="4" nodeType="withEffect">
                                  <p:stCondLst>
                                    <p:cond delay="250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xit" presetSubtype="0" fill="hold" grpId="4" nodeType="withEffect">
                                  <p:stCondLst>
                                    <p:cond delay="275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par>
                                <p:cTn id="49" presetID="18" presetClass="emph" presetSubtype="0" fill="hold" grpId="1" nodeType="withEffect">
                                  <p:stCondLst>
                                    <p:cond delay="0"/>
                                  </p:stCondLst>
                                  <p:childTnLst>
                                    <p:set>
                                      <p:cBhvr override="childStyle">
                                        <p:cTn id="50" dur="500" fill="hold"/>
                                        <p:tgtEl>
                                          <p:spTgt spid="5"/>
                                        </p:tgtEl>
                                        <p:attrNameLst>
                                          <p:attrName>style.textDecorationUnderline</p:attrName>
                                        </p:attrNameLst>
                                      </p:cBhvr>
                                      <p:to>
                                        <p:strVal val="true"/>
                                      </p:to>
                                    </p:se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9" presetClass="entr" presetSubtype="0" accel="10000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59"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60"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0"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dissolve">
                                      <p:cBhvr>
                                        <p:cTn id="66" dur="500">
                                          <p:stCondLst>
                                            <p:cond delay="0"/>
                                          </p:stCondLst>
                                        </p:cTn>
                                        <p:tgtEl>
                                          <p:spTgt spid="9"/>
                                        </p:tgtEl>
                                      </p:cBhvr>
                                    </p:animEffect>
                                    <p:anim to="" calcmode="lin" valueType="num">
                                      <p:cBhvr>
                                        <p:cTn id="67"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68"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0" presetClass="entr" presetSubtype="0" fill="hold" grpId="0" nodeType="clickEffect">
                                  <p:stCondLst>
                                    <p:cond delay="0"/>
                                  </p:stCondLst>
                                  <p:iterate type="lt">
                                    <p:tmPct val="10000"/>
                                  </p:iterate>
                                  <p:childTnLst>
                                    <p:set>
                                      <p:cBhvr>
                                        <p:cTn id="72" dur="1" fill="hold">
                                          <p:stCondLst>
                                            <p:cond delay="0"/>
                                          </p:stCondLst>
                                        </p:cTn>
                                        <p:tgtEl>
                                          <p:spTgt spid="31"/>
                                        </p:tgtEl>
                                        <p:attrNameLst>
                                          <p:attrName>style.visibility</p:attrName>
                                        </p:attrNameLst>
                                      </p:cBhvr>
                                      <p:to>
                                        <p:strVal val="visible"/>
                                      </p:to>
                                    </p:set>
                                    <p:animEffect transition="in" filter="dissolve">
                                      <p:cBhvr>
                                        <p:cTn id="73" dur="500">
                                          <p:stCondLst>
                                            <p:cond delay="0"/>
                                          </p:stCondLst>
                                        </p:cTn>
                                        <p:tgtEl>
                                          <p:spTgt spid="31"/>
                                        </p:tgtEl>
                                      </p:cBhvr>
                                    </p:animEffect>
                                    <p:anim to="" calcmode="lin" valueType="num">
                                      <p:cBhvr>
                                        <p:cTn id="74" dur="500" fill="hold">
                                          <p:stCondLst>
                                            <p:cond delay="0"/>
                                          </p:stCondLst>
                                        </p:cTn>
                                        <p:tgtEl>
                                          <p:spTgt spid="31"/>
                                        </p:tgtEl>
                                        <p:attrNameLst>
                                          <p:attrName>ppt_w</p:attrName>
                                        </p:attrNameLst>
                                      </p:cBhvr>
                                      <p:tavLst>
                                        <p:tav tm="0">
                                          <p:val>
                                            <p:strVal val="#ppt_w*4"/>
                                          </p:val>
                                        </p:tav>
                                        <p:tav tm="100000">
                                          <p:val>
                                            <p:strVal val="#ppt_w"/>
                                          </p:val>
                                        </p:tav>
                                      </p:tavLst>
                                    </p:anim>
                                    <p:anim to="" calcmode="lin" valueType="num">
                                      <p:cBhvr>
                                        <p:cTn id="75" dur="500" fill="hold">
                                          <p:stCondLst>
                                            <p:cond delay="0"/>
                                          </p:stCondLst>
                                        </p:cTn>
                                        <p:tgtEl>
                                          <p:spTgt spid="31"/>
                                        </p:tgtEl>
                                        <p:attrNameLst>
                                          <p:attrName>ppt_h</p:attrName>
                                        </p:attrNameLst>
                                      </p:cBhvr>
                                      <p:tavLst>
                                        <p:tav tm="0">
                                          <p:val>
                                            <p:strVal val="#ppt_h*4"/>
                                          </p:val>
                                        </p:tav>
                                        <p:tav tm="100000">
                                          <p:val>
                                            <p:strVal val="#ppt_h"/>
                                          </p:val>
                                        </p:tav>
                                      </p:tavLst>
                                    </p:anim>
                                  </p:childTnLst>
                                </p:cTn>
                              </p:par>
                            </p:childTnLst>
                          </p:cTn>
                        </p:par>
                        <p:par>
                          <p:cTn id="76" fill="hold">
                            <p:stCondLst>
                              <p:cond delay="700"/>
                            </p:stCondLst>
                            <p:childTnLst>
                              <p:par>
                                <p:cTn id="77" presetID="26" presetClass="emph" presetSubtype="0" fill="hold" grpId="1" nodeType="afterEffect">
                                  <p:stCondLst>
                                    <p:cond delay="0"/>
                                  </p:stCondLst>
                                  <p:iterate type="lt">
                                    <p:tmPct val="0"/>
                                  </p:iterate>
                                  <p:childTnLst>
                                    <p:animEffect transition="out" filter="fade">
                                      <p:cBhvr>
                                        <p:cTn id="78" dur="500" tmFilter="0, 0; .2, .5; .8, .5; 1, 0"/>
                                        <p:tgtEl>
                                          <p:spTgt spid="31"/>
                                        </p:tgtEl>
                                      </p:cBhvr>
                                    </p:animEffect>
                                    <p:animScale>
                                      <p:cBhvr>
                                        <p:cTn id="79" dur="250" autoRev="1" fill="hold"/>
                                        <p:tgtEl>
                                          <p:spTgt spid="31"/>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left)">
                                      <p:cBhvr>
                                        <p:cTn id="84" dur="500"/>
                                        <p:tgtEl>
                                          <p:spTgt spid="25"/>
                                        </p:tgtEl>
                                      </p:cBhvr>
                                    </p:animEffect>
                                  </p:childTnLst>
                                </p:cTn>
                              </p:par>
                              <p:par>
                                <p:cTn id="85" presetID="18" presetClass="emph" presetSubtype="0" fill="hold" grpId="1" nodeType="withEffect">
                                  <p:stCondLst>
                                    <p:cond delay="0"/>
                                  </p:stCondLst>
                                  <p:childTnLst>
                                    <p:set>
                                      <p:cBhvr override="childStyle">
                                        <p:cTn id="86" dur="500" fill="hold"/>
                                        <p:tgtEl>
                                          <p:spTgt spid="25"/>
                                        </p:tgtEl>
                                        <p:attrNameLst>
                                          <p:attrName>style.textDecorationUnderline</p:attrName>
                                        </p:attrNameLst>
                                      </p:cBhvr>
                                      <p:to>
                                        <p:strVal val="true"/>
                                      </p:to>
                                    </p:set>
                                  </p:childTnLst>
                                </p:cTn>
                              </p:par>
                              <p:par>
                                <p:cTn id="87" presetID="22" presetClass="entr" presetSubtype="8"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par>
                                <p:cTn id="90" presetID="0" presetClass="entr" presetSubtype="0" fill="hold" grpId="0" nodeType="withEffect">
                                  <p:stCondLst>
                                    <p:cond delay="400"/>
                                  </p:stCondLst>
                                  <p:childTnLst>
                                    <p:set>
                                      <p:cBhvr>
                                        <p:cTn id="91" dur="1" fill="hold">
                                          <p:stCondLst>
                                            <p:cond delay="0"/>
                                          </p:stCondLst>
                                        </p:cTn>
                                        <p:tgtEl>
                                          <p:spTgt spid="20"/>
                                        </p:tgtEl>
                                        <p:attrNameLst>
                                          <p:attrName>style.visibility</p:attrName>
                                        </p:attrNameLst>
                                      </p:cBhvr>
                                      <p:to>
                                        <p:strVal val="visible"/>
                                      </p:to>
                                    </p:set>
                                    <p:animEffect transition="in" filter="dissolve">
                                      <p:cBhvr>
                                        <p:cTn id="92" dur="500">
                                          <p:stCondLst>
                                            <p:cond delay="0"/>
                                          </p:stCondLst>
                                        </p:cTn>
                                        <p:tgtEl>
                                          <p:spTgt spid="20"/>
                                        </p:tgtEl>
                                      </p:cBhvr>
                                    </p:animEffect>
                                    <p:anim to="" calcmode="lin" valueType="num">
                                      <p:cBhvr>
                                        <p:cTn id="93" dur="500" fill="hold">
                                          <p:stCondLst>
                                            <p:cond delay="0"/>
                                          </p:stCondLst>
                                        </p:cTn>
                                        <p:tgtEl>
                                          <p:spTgt spid="20"/>
                                        </p:tgtEl>
                                        <p:attrNameLst>
                                          <p:attrName>ppt_w</p:attrName>
                                        </p:attrNameLst>
                                      </p:cBhvr>
                                      <p:tavLst>
                                        <p:tav tm="0">
                                          <p:val>
                                            <p:strVal val="#ppt_w*4"/>
                                          </p:val>
                                        </p:tav>
                                        <p:tav tm="100000">
                                          <p:val>
                                            <p:strVal val="#ppt_w"/>
                                          </p:val>
                                        </p:tav>
                                      </p:tavLst>
                                    </p:anim>
                                    <p:anim to="" calcmode="lin" valueType="num">
                                      <p:cBhvr>
                                        <p:cTn id="94" dur="500" fill="hold">
                                          <p:stCondLst>
                                            <p:cond delay="0"/>
                                          </p:stCondLst>
                                        </p:cTn>
                                        <p:tgtEl>
                                          <p:spTgt spid="20"/>
                                        </p:tgtEl>
                                        <p:attrNameLst>
                                          <p:attrName>ppt_h</p:attrName>
                                        </p:attrNameLst>
                                      </p:cBhvr>
                                      <p:tavLst>
                                        <p:tav tm="0">
                                          <p:val>
                                            <p:strVal val="#ppt_h*4"/>
                                          </p:val>
                                        </p:tav>
                                        <p:tav tm="100000">
                                          <p:val>
                                            <p:strVal val="#ppt_h"/>
                                          </p:val>
                                        </p:tav>
                                      </p:tavLst>
                                    </p:anim>
                                  </p:childTnLst>
                                </p:cTn>
                              </p:par>
                              <p:par>
                                <p:cTn id="95" presetID="10" presetClass="exit" presetSubtype="0" fill="hold" grpId="1" nodeType="withEffect">
                                  <p:stCondLst>
                                    <p:cond delay="700"/>
                                  </p:stCondLst>
                                  <p:childTnLst>
                                    <p:animEffect transition="out" filter="fade">
                                      <p:cBhvr>
                                        <p:cTn id="96" dur="500"/>
                                        <p:tgtEl>
                                          <p:spTgt spid="26"/>
                                        </p:tgtEl>
                                      </p:cBhvr>
                                    </p:animEffect>
                                    <p:set>
                                      <p:cBhvr>
                                        <p:cTn id="97" dur="1" fill="hold">
                                          <p:stCondLst>
                                            <p:cond delay="499"/>
                                          </p:stCondLst>
                                        </p:cTn>
                                        <p:tgtEl>
                                          <p:spTgt spid="26"/>
                                        </p:tgtEl>
                                        <p:attrNameLst>
                                          <p:attrName>style.visibility</p:attrName>
                                        </p:attrNameLst>
                                      </p:cBhvr>
                                      <p:to>
                                        <p:strVal val="hidden"/>
                                      </p:to>
                                    </p:set>
                                  </p:childTnLst>
                                </p:cTn>
                              </p:par>
                              <p:par>
                                <p:cTn id="98" presetID="10" presetClass="exit" presetSubtype="0" fill="hold" grpId="2" nodeType="withEffect">
                                  <p:stCondLst>
                                    <p:cond delay="700"/>
                                  </p:stCondLst>
                                  <p:childTnLst>
                                    <p:animEffect transition="out" filter="fade">
                                      <p:cBhvr>
                                        <p:cTn id="99" dur="500"/>
                                        <p:tgtEl>
                                          <p:spTgt spid="25"/>
                                        </p:tgtEl>
                                      </p:cBhvr>
                                    </p:animEffect>
                                    <p:set>
                                      <p:cBhvr>
                                        <p:cTn id="100" dur="1" fill="hold">
                                          <p:stCondLst>
                                            <p:cond delay="499"/>
                                          </p:stCondLst>
                                        </p:cTn>
                                        <p:tgtEl>
                                          <p:spTgt spid="25"/>
                                        </p:tgtEl>
                                        <p:attrNameLst>
                                          <p:attrName>style.visibility</p:attrName>
                                        </p:attrNameLst>
                                      </p:cBhvr>
                                      <p:to>
                                        <p:strVal val="hidden"/>
                                      </p:to>
                                    </p:set>
                                  </p:childTnLst>
                                </p:cTn>
                              </p:par>
                            </p:childTnLst>
                          </p:cTn>
                        </p:par>
                        <p:par>
                          <p:cTn id="101" fill="hold">
                            <p:stCondLst>
                              <p:cond delay="1200"/>
                            </p:stCondLst>
                            <p:childTnLst>
                              <p:par>
                                <p:cTn id="102" presetID="22" presetClass="entr" presetSubtype="8"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left)">
                                      <p:cBhvr>
                                        <p:cTn id="104" dur="500"/>
                                        <p:tgtEl>
                                          <p:spTgt spid="27"/>
                                        </p:tgtEl>
                                      </p:cBhvr>
                                    </p:animEffect>
                                  </p:childTnLst>
                                </p:cTn>
                              </p:par>
                              <p:par>
                                <p:cTn id="105" presetID="18" presetClass="emph" presetSubtype="0" fill="hold" grpId="1" nodeType="withEffect">
                                  <p:stCondLst>
                                    <p:cond delay="0"/>
                                  </p:stCondLst>
                                  <p:childTnLst>
                                    <p:set>
                                      <p:cBhvr override="childStyle">
                                        <p:cTn id="106" dur="500" fill="hold"/>
                                        <p:tgtEl>
                                          <p:spTgt spid="27"/>
                                        </p:tgtEl>
                                        <p:attrNameLst>
                                          <p:attrName>style.textDecorationUnderline</p:attrName>
                                        </p:attrNameLst>
                                      </p:cBhvr>
                                      <p:to>
                                        <p:strVal val="true"/>
                                      </p:to>
                                    </p:set>
                                  </p:childTnLst>
                                </p:cTn>
                              </p:par>
                              <p:par>
                                <p:cTn id="107" presetID="22" presetClass="entr" presetSubtype="8"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wipe(left)">
                                      <p:cBhvr>
                                        <p:cTn id="109" dur="500"/>
                                        <p:tgtEl>
                                          <p:spTgt spid="28"/>
                                        </p:tgtEl>
                                      </p:cBhvr>
                                    </p:animEffect>
                                  </p:childTnLst>
                                </p:cTn>
                              </p:par>
                              <p:par>
                                <p:cTn id="110" presetID="0" presetClass="entr" presetSubtype="0" fill="hold" grpId="0" nodeType="withEffect">
                                  <p:stCondLst>
                                    <p:cond delay="400"/>
                                  </p:stCondLst>
                                  <p:childTnLst>
                                    <p:set>
                                      <p:cBhvr>
                                        <p:cTn id="111" dur="1" fill="hold">
                                          <p:stCondLst>
                                            <p:cond delay="0"/>
                                          </p:stCondLst>
                                        </p:cTn>
                                        <p:tgtEl>
                                          <p:spTgt spid="22"/>
                                        </p:tgtEl>
                                        <p:attrNameLst>
                                          <p:attrName>style.visibility</p:attrName>
                                        </p:attrNameLst>
                                      </p:cBhvr>
                                      <p:to>
                                        <p:strVal val="visible"/>
                                      </p:to>
                                    </p:set>
                                    <p:animEffect transition="in" filter="dissolve">
                                      <p:cBhvr>
                                        <p:cTn id="112" dur="500">
                                          <p:stCondLst>
                                            <p:cond delay="0"/>
                                          </p:stCondLst>
                                        </p:cTn>
                                        <p:tgtEl>
                                          <p:spTgt spid="22"/>
                                        </p:tgtEl>
                                      </p:cBhvr>
                                    </p:animEffect>
                                    <p:anim to="" calcmode="lin" valueType="num">
                                      <p:cBhvr>
                                        <p:cTn id="113" dur="500" fill="hold">
                                          <p:stCondLst>
                                            <p:cond delay="0"/>
                                          </p:stCondLst>
                                        </p:cTn>
                                        <p:tgtEl>
                                          <p:spTgt spid="22"/>
                                        </p:tgtEl>
                                        <p:attrNameLst>
                                          <p:attrName>ppt_w</p:attrName>
                                        </p:attrNameLst>
                                      </p:cBhvr>
                                      <p:tavLst>
                                        <p:tav tm="0">
                                          <p:val>
                                            <p:strVal val="#ppt_w*4"/>
                                          </p:val>
                                        </p:tav>
                                        <p:tav tm="100000">
                                          <p:val>
                                            <p:strVal val="#ppt_w"/>
                                          </p:val>
                                        </p:tav>
                                      </p:tavLst>
                                    </p:anim>
                                    <p:anim to="" calcmode="lin" valueType="num">
                                      <p:cBhvr>
                                        <p:cTn id="114" dur="500" fill="hold">
                                          <p:stCondLst>
                                            <p:cond delay="0"/>
                                          </p:stCondLst>
                                        </p:cTn>
                                        <p:tgtEl>
                                          <p:spTgt spid="22"/>
                                        </p:tgtEl>
                                        <p:attrNameLst>
                                          <p:attrName>ppt_h</p:attrName>
                                        </p:attrNameLst>
                                      </p:cBhvr>
                                      <p:tavLst>
                                        <p:tav tm="0">
                                          <p:val>
                                            <p:strVal val="#ppt_h*4"/>
                                          </p:val>
                                        </p:tav>
                                        <p:tav tm="100000">
                                          <p:val>
                                            <p:strVal val="#ppt_h"/>
                                          </p:val>
                                        </p:tav>
                                      </p:tavLst>
                                    </p:anim>
                                  </p:childTnLst>
                                </p:cTn>
                              </p:par>
                              <p:par>
                                <p:cTn id="115" presetID="10" presetClass="exit" presetSubtype="0" fill="hold" grpId="2" nodeType="withEffect">
                                  <p:stCondLst>
                                    <p:cond delay="700"/>
                                  </p:stCondLst>
                                  <p:childTnLst>
                                    <p:animEffect transition="out" filter="fade">
                                      <p:cBhvr>
                                        <p:cTn id="116" dur="500"/>
                                        <p:tgtEl>
                                          <p:spTgt spid="27"/>
                                        </p:tgtEl>
                                      </p:cBhvr>
                                    </p:animEffect>
                                    <p:set>
                                      <p:cBhvr>
                                        <p:cTn id="117" dur="1" fill="hold">
                                          <p:stCondLst>
                                            <p:cond delay="499"/>
                                          </p:stCondLst>
                                        </p:cTn>
                                        <p:tgtEl>
                                          <p:spTgt spid="27"/>
                                        </p:tgtEl>
                                        <p:attrNameLst>
                                          <p:attrName>style.visibility</p:attrName>
                                        </p:attrNameLst>
                                      </p:cBhvr>
                                      <p:to>
                                        <p:strVal val="hidden"/>
                                      </p:to>
                                    </p:set>
                                  </p:childTnLst>
                                </p:cTn>
                              </p:par>
                              <p:par>
                                <p:cTn id="118" presetID="10" presetClass="exit" presetSubtype="0" fill="hold" grpId="1" nodeType="withEffect">
                                  <p:stCondLst>
                                    <p:cond delay="700"/>
                                  </p:stCondLst>
                                  <p:childTnLst>
                                    <p:animEffect transition="out" filter="fade">
                                      <p:cBhvr>
                                        <p:cTn id="119" dur="500"/>
                                        <p:tgtEl>
                                          <p:spTgt spid="28"/>
                                        </p:tgtEl>
                                      </p:cBhvr>
                                    </p:animEffect>
                                    <p:set>
                                      <p:cBhvr>
                                        <p:cTn id="120" dur="1" fill="hold">
                                          <p:stCondLst>
                                            <p:cond delay="499"/>
                                          </p:stCondLst>
                                        </p:cTn>
                                        <p:tgtEl>
                                          <p:spTgt spid="2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0" presetClass="entr" presetSubtype="0" fill="hold" grpId="0" nodeType="click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dissolve">
                                      <p:cBhvr>
                                        <p:cTn id="125" dur="750">
                                          <p:stCondLst>
                                            <p:cond delay="0"/>
                                          </p:stCondLst>
                                        </p:cTn>
                                        <p:tgtEl>
                                          <p:spTgt spid="23"/>
                                        </p:tgtEl>
                                      </p:cBhvr>
                                    </p:animEffect>
                                    <p:anim to="" calcmode="lin" valueType="num">
                                      <p:cBhvr>
                                        <p:cTn id="126" dur="750" fill="hold">
                                          <p:stCondLst>
                                            <p:cond delay="0"/>
                                          </p:stCondLst>
                                        </p:cTn>
                                        <p:tgtEl>
                                          <p:spTgt spid="23"/>
                                        </p:tgtEl>
                                        <p:attrNameLst>
                                          <p:attrName>ppt_w</p:attrName>
                                        </p:attrNameLst>
                                      </p:cBhvr>
                                      <p:tavLst>
                                        <p:tav tm="0">
                                          <p:val>
                                            <p:strVal val="#ppt_w*4"/>
                                          </p:val>
                                        </p:tav>
                                        <p:tav tm="100000">
                                          <p:val>
                                            <p:strVal val="#ppt_w"/>
                                          </p:val>
                                        </p:tav>
                                      </p:tavLst>
                                    </p:anim>
                                    <p:anim to="" calcmode="lin" valueType="num">
                                      <p:cBhvr>
                                        <p:cTn id="127" dur="750" fill="hold">
                                          <p:stCondLst>
                                            <p:cond delay="0"/>
                                          </p:stCondLst>
                                        </p:cTn>
                                        <p:tgtEl>
                                          <p:spTgt spid="23"/>
                                        </p:tgtEl>
                                        <p:attrNameLst>
                                          <p:attrName>ppt_h</p:attrName>
                                        </p:attrNameLst>
                                      </p:cBhvr>
                                      <p:tavLst>
                                        <p:tav tm="0">
                                          <p:val>
                                            <p:strVal val="#ppt_h*4"/>
                                          </p:val>
                                        </p:tav>
                                        <p:tav tm="100000">
                                          <p:val>
                                            <p:strVal val="#ppt_h"/>
                                          </p:val>
                                        </p:tav>
                                      </p:tavLst>
                                    </p:anim>
                                  </p:childTnLst>
                                </p:cTn>
                              </p:par>
                              <p:par>
                                <p:cTn id="128" presetID="0" presetClass="entr" presetSubtype="0" fill="hold" grpId="0" nodeType="with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dissolve">
                                      <p:cBhvr>
                                        <p:cTn id="130" dur="750">
                                          <p:stCondLst>
                                            <p:cond delay="0"/>
                                          </p:stCondLst>
                                        </p:cTn>
                                        <p:tgtEl>
                                          <p:spTgt spid="24"/>
                                        </p:tgtEl>
                                      </p:cBhvr>
                                    </p:animEffect>
                                    <p:anim to="" calcmode="lin" valueType="num">
                                      <p:cBhvr>
                                        <p:cTn id="131" dur="750" fill="hold">
                                          <p:stCondLst>
                                            <p:cond delay="0"/>
                                          </p:stCondLst>
                                        </p:cTn>
                                        <p:tgtEl>
                                          <p:spTgt spid="24"/>
                                        </p:tgtEl>
                                        <p:attrNameLst>
                                          <p:attrName>ppt_w</p:attrName>
                                        </p:attrNameLst>
                                      </p:cBhvr>
                                      <p:tavLst>
                                        <p:tav tm="0">
                                          <p:val>
                                            <p:strVal val="#ppt_w*4"/>
                                          </p:val>
                                        </p:tav>
                                        <p:tav tm="100000">
                                          <p:val>
                                            <p:strVal val="#ppt_w"/>
                                          </p:val>
                                        </p:tav>
                                      </p:tavLst>
                                    </p:anim>
                                    <p:anim to="" calcmode="lin" valueType="num">
                                      <p:cBhvr>
                                        <p:cTn id="132" dur="750" fill="hold">
                                          <p:stCondLst>
                                            <p:cond delay="0"/>
                                          </p:stCondLst>
                                        </p:cTn>
                                        <p:tgtEl>
                                          <p:spTgt spid="24"/>
                                        </p:tgtEl>
                                        <p:attrNameLst>
                                          <p:attrName>ppt_h</p:attrName>
                                        </p:attrNameLst>
                                      </p:cBhvr>
                                      <p:tavLst>
                                        <p:tav tm="0">
                                          <p:val>
                                            <p:strVal val="#ppt_h*4"/>
                                          </p:val>
                                        </p:tav>
                                        <p:tav tm="100000">
                                          <p:val>
                                            <p:strVal val="#ppt_h"/>
                                          </p:val>
                                        </p:tav>
                                      </p:tavLst>
                                    </p:anim>
                                  </p:childTnLst>
                                </p:cTn>
                              </p:par>
                              <p:par>
                                <p:cTn id="133" presetID="23" presetClass="exit" presetSubtype="32" fill="hold" grpId="1" nodeType="withEffect">
                                  <p:stCondLst>
                                    <p:cond delay="700"/>
                                  </p:stCondLst>
                                  <p:childTnLst>
                                    <p:anim calcmode="lin" valueType="num">
                                      <p:cBhvr>
                                        <p:cTn id="134" dur="750"/>
                                        <p:tgtEl>
                                          <p:spTgt spid="20"/>
                                        </p:tgtEl>
                                        <p:attrNameLst>
                                          <p:attrName>ppt_w</p:attrName>
                                        </p:attrNameLst>
                                      </p:cBhvr>
                                      <p:tavLst>
                                        <p:tav tm="0">
                                          <p:val>
                                            <p:strVal val="ppt_w"/>
                                          </p:val>
                                        </p:tav>
                                        <p:tav tm="100000">
                                          <p:val>
                                            <p:fltVal val="0"/>
                                          </p:val>
                                        </p:tav>
                                      </p:tavLst>
                                    </p:anim>
                                    <p:anim calcmode="lin" valueType="num">
                                      <p:cBhvr>
                                        <p:cTn id="135" dur="750"/>
                                        <p:tgtEl>
                                          <p:spTgt spid="20"/>
                                        </p:tgtEl>
                                        <p:attrNameLst>
                                          <p:attrName>ppt_h</p:attrName>
                                        </p:attrNameLst>
                                      </p:cBhvr>
                                      <p:tavLst>
                                        <p:tav tm="0">
                                          <p:val>
                                            <p:strVal val="ppt_h"/>
                                          </p:val>
                                        </p:tav>
                                        <p:tav tm="100000">
                                          <p:val>
                                            <p:fltVal val="0"/>
                                          </p:val>
                                        </p:tav>
                                      </p:tavLst>
                                    </p:anim>
                                    <p:set>
                                      <p:cBhvr>
                                        <p:cTn id="136" dur="1" fill="hold">
                                          <p:stCondLst>
                                            <p:cond delay="749"/>
                                          </p:stCondLst>
                                        </p:cTn>
                                        <p:tgtEl>
                                          <p:spTgt spid="20"/>
                                        </p:tgtEl>
                                        <p:attrNameLst>
                                          <p:attrName>style.visibility</p:attrName>
                                        </p:attrNameLst>
                                      </p:cBhvr>
                                      <p:to>
                                        <p:strVal val="hidden"/>
                                      </p:to>
                                    </p:set>
                                  </p:childTnLst>
                                </p:cTn>
                              </p:par>
                              <p:par>
                                <p:cTn id="137" presetID="23" presetClass="exit" presetSubtype="32" fill="hold" grpId="1" nodeType="withEffect">
                                  <p:stCondLst>
                                    <p:cond delay="700"/>
                                  </p:stCondLst>
                                  <p:childTnLst>
                                    <p:anim calcmode="lin" valueType="num">
                                      <p:cBhvr>
                                        <p:cTn id="138" dur="750"/>
                                        <p:tgtEl>
                                          <p:spTgt spid="22"/>
                                        </p:tgtEl>
                                        <p:attrNameLst>
                                          <p:attrName>ppt_w</p:attrName>
                                        </p:attrNameLst>
                                      </p:cBhvr>
                                      <p:tavLst>
                                        <p:tav tm="0">
                                          <p:val>
                                            <p:strVal val="ppt_w"/>
                                          </p:val>
                                        </p:tav>
                                        <p:tav tm="100000">
                                          <p:val>
                                            <p:fltVal val="0"/>
                                          </p:val>
                                        </p:tav>
                                      </p:tavLst>
                                    </p:anim>
                                    <p:anim calcmode="lin" valueType="num">
                                      <p:cBhvr>
                                        <p:cTn id="139" dur="750"/>
                                        <p:tgtEl>
                                          <p:spTgt spid="22"/>
                                        </p:tgtEl>
                                        <p:attrNameLst>
                                          <p:attrName>ppt_h</p:attrName>
                                        </p:attrNameLst>
                                      </p:cBhvr>
                                      <p:tavLst>
                                        <p:tav tm="0">
                                          <p:val>
                                            <p:strVal val="ppt_h"/>
                                          </p:val>
                                        </p:tav>
                                        <p:tav tm="100000">
                                          <p:val>
                                            <p:fltVal val="0"/>
                                          </p:val>
                                        </p:tav>
                                      </p:tavLst>
                                    </p:anim>
                                    <p:set>
                                      <p:cBhvr>
                                        <p:cTn id="140" dur="1" fill="hold">
                                          <p:stCondLst>
                                            <p:cond delay="749"/>
                                          </p:stCondLst>
                                        </p:cTn>
                                        <p:tgtEl>
                                          <p:spTgt spid="22"/>
                                        </p:tgtEl>
                                        <p:attrNameLst>
                                          <p:attrName>style.visibility</p:attrName>
                                        </p:attrNameLst>
                                      </p:cBhvr>
                                      <p:to>
                                        <p:strVal val="hidden"/>
                                      </p:to>
                                    </p:set>
                                  </p:childTnLst>
                                </p:cTn>
                              </p:par>
                              <p:par>
                                <p:cTn id="141" presetID="23" presetClass="exit" presetSubtype="32" fill="hold" grpId="1" nodeType="withEffect">
                                  <p:stCondLst>
                                    <p:cond delay="700"/>
                                  </p:stCondLst>
                                  <p:childTnLst>
                                    <p:anim calcmode="lin" valueType="num">
                                      <p:cBhvr>
                                        <p:cTn id="142" dur="750"/>
                                        <p:tgtEl>
                                          <p:spTgt spid="23"/>
                                        </p:tgtEl>
                                        <p:attrNameLst>
                                          <p:attrName>ppt_w</p:attrName>
                                        </p:attrNameLst>
                                      </p:cBhvr>
                                      <p:tavLst>
                                        <p:tav tm="0">
                                          <p:val>
                                            <p:strVal val="ppt_w"/>
                                          </p:val>
                                        </p:tav>
                                        <p:tav tm="100000">
                                          <p:val>
                                            <p:fltVal val="0"/>
                                          </p:val>
                                        </p:tav>
                                      </p:tavLst>
                                    </p:anim>
                                    <p:anim calcmode="lin" valueType="num">
                                      <p:cBhvr>
                                        <p:cTn id="143" dur="750"/>
                                        <p:tgtEl>
                                          <p:spTgt spid="23"/>
                                        </p:tgtEl>
                                        <p:attrNameLst>
                                          <p:attrName>ppt_h</p:attrName>
                                        </p:attrNameLst>
                                      </p:cBhvr>
                                      <p:tavLst>
                                        <p:tav tm="0">
                                          <p:val>
                                            <p:strVal val="ppt_h"/>
                                          </p:val>
                                        </p:tav>
                                        <p:tav tm="100000">
                                          <p:val>
                                            <p:fltVal val="0"/>
                                          </p:val>
                                        </p:tav>
                                      </p:tavLst>
                                    </p:anim>
                                    <p:set>
                                      <p:cBhvr>
                                        <p:cTn id="144" dur="1" fill="hold">
                                          <p:stCondLst>
                                            <p:cond delay="749"/>
                                          </p:stCondLst>
                                        </p:cTn>
                                        <p:tgtEl>
                                          <p:spTgt spid="23"/>
                                        </p:tgtEl>
                                        <p:attrNameLst>
                                          <p:attrName>style.visibility</p:attrName>
                                        </p:attrNameLst>
                                      </p:cBhvr>
                                      <p:to>
                                        <p:strVal val="hidden"/>
                                      </p:to>
                                    </p:set>
                                  </p:childTnLst>
                                </p:cTn>
                              </p:par>
                              <p:par>
                                <p:cTn id="145" presetID="23" presetClass="exit" presetSubtype="32" fill="hold" grpId="1" nodeType="withEffect">
                                  <p:stCondLst>
                                    <p:cond delay="700"/>
                                  </p:stCondLst>
                                  <p:childTnLst>
                                    <p:anim calcmode="lin" valueType="num">
                                      <p:cBhvr>
                                        <p:cTn id="146" dur="750"/>
                                        <p:tgtEl>
                                          <p:spTgt spid="24"/>
                                        </p:tgtEl>
                                        <p:attrNameLst>
                                          <p:attrName>ppt_w</p:attrName>
                                        </p:attrNameLst>
                                      </p:cBhvr>
                                      <p:tavLst>
                                        <p:tav tm="0">
                                          <p:val>
                                            <p:strVal val="ppt_w"/>
                                          </p:val>
                                        </p:tav>
                                        <p:tav tm="100000">
                                          <p:val>
                                            <p:fltVal val="0"/>
                                          </p:val>
                                        </p:tav>
                                      </p:tavLst>
                                    </p:anim>
                                    <p:anim calcmode="lin" valueType="num">
                                      <p:cBhvr>
                                        <p:cTn id="147" dur="750"/>
                                        <p:tgtEl>
                                          <p:spTgt spid="24"/>
                                        </p:tgtEl>
                                        <p:attrNameLst>
                                          <p:attrName>ppt_h</p:attrName>
                                        </p:attrNameLst>
                                      </p:cBhvr>
                                      <p:tavLst>
                                        <p:tav tm="0">
                                          <p:val>
                                            <p:strVal val="ppt_h"/>
                                          </p:val>
                                        </p:tav>
                                        <p:tav tm="100000">
                                          <p:val>
                                            <p:fltVal val="0"/>
                                          </p:val>
                                        </p:tav>
                                      </p:tavLst>
                                    </p:anim>
                                    <p:set>
                                      <p:cBhvr>
                                        <p:cTn id="148" dur="1" fill="hold">
                                          <p:stCondLst>
                                            <p:cond delay="749"/>
                                          </p:stCondLst>
                                        </p:cTn>
                                        <p:tgtEl>
                                          <p:spTgt spid="24"/>
                                        </p:tgtEl>
                                        <p:attrNameLst>
                                          <p:attrName>style.visibility</p:attrName>
                                        </p:attrNameLst>
                                      </p:cBhvr>
                                      <p:to>
                                        <p:strVal val="hidden"/>
                                      </p:to>
                                    </p:set>
                                  </p:childTnLst>
                                </p:cTn>
                              </p:par>
                            </p:childTnLst>
                          </p:cTn>
                        </p:par>
                        <p:par>
                          <p:cTn id="149" fill="hold">
                            <p:stCondLst>
                              <p:cond delay="1450"/>
                            </p:stCondLst>
                            <p:childTnLst>
                              <p:par>
                                <p:cTn id="150" presetID="1" presetClass="entr" presetSubtype="0" fill="hold" grpId="0" nodeType="afterEffect">
                                  <p:stCondLst>
                                    <p:cond delay="0"/>
                                  </p:stCondLst>
                                  <p:childTnLst>
                                    <p:set>
                                      <p:cBhvr>
                                        <p:cTn id="151" dur="1" fill="hold">
                                          <p:stCondLst>
                                            <p:cond delay="0"/>
                                          </p:stCondLst>
                                        </p:cTn>
                                        <p:tgtEl>
                                          <p:spTgt spid="17"/>
                                        </p:tgtEl>
                                        <p:attrNameLst>
                                          <p:attrName>style.visibility</p:attrName>
                                        </p:attrNameLst>
                                      </p:cBhvr>
                                      <p:to>
                                        <p:strVal val="visible"/>
                                      </p:to>
                                    </p:set>
                                  </p:childTnLst>
                                </p:cTn>
                              </p:par>
                              <p:par>
                                <p:cTn id="152" presetID="3" presetClass="emph" presetSubtype="6" fill="hold" grpId="3" nodeType="withEffect">
                                  <p:stCondLst>
                                    <p:cond delay="0"/>
                                  </p:stCondLst>
                                  <p:childTnLst>
                                    <p:animClr clrSpc="hsl" dir="cw">
                                      <p:cBhvr override="childStyle">
                                        <p:cTn id="153" dur="1000" fill="hold"/>
                                        <p:tgtEl>
                                          <p:spTgt spid="17"/>
                                        </p:tgtEl>
                                        <p:attrNameLst>
                                          <p:attrName>style.color</p:attrName>
                                        </p:attrNameLst>
                                      </p:cBhvr>
                                      <p:to>
                                        <a:schemeClr val="accent1"/>
                                      </p:to>
                                    </p:animClr>
                                  </p:childTnLst>
                                </p:cTn>
                              </p:par>
                              <p:par>
                                <p:cTn id="154" presetID="10" presetClass="exit" presetSubtype="0" fill="hold" grpId="1" nodeType="withEffect">
                                  <p:stCondLst>
                                    <p:cond delay="0"/>
                                  </p:stCondLst>
                                  <p:childTnLst>
                                    <p:animEffect transition="out" filter="fade">
                                      <p:cBhvr>
                                        <p:cTn id="155" dur="1000"/>
                                        <p:tgtEl>
                                          <p:spTgt spid="17"/>
                                        </p:tgtEl>
                                      </p:cBhvr>
                                    </p:animEffect>
                                    <p:set>
                                      <p:cBhvr>
                                        <p:cTn id="156" dur="1" fill="hold">
                                          <p:stCondLst>
                                            <p:cond delay="999"/>
                                          </p:stCondLst>
                                        </p:cTn>
                                        <p:tgtEl>
                                          <p:spTgt spid="17"/>
                                        </p:tgtEl>
                                        <p:attrNameLst>
                                          <p:attrName>style.visibility</p:attrName>
                                        </p:attrNameLst>
                                      </p:cBhvr>
                                      <p:to>
                                        <p:strVal val="hidden"/>
                                      </p:to>
                                    </p:set>
                                  </p:childTnLst>
                                </p:cTn>
                              </p:par>
                              <p:par>
                                <p:cTn id="157" presetID="23" presetClass="exit" presetSubtype="16" fill="hold" grpId="2" nodeType="withEffect">
                                  <p:stCondLst>
                                    <p:cond delay="0"/>
                                  </p:stCondLst>
                                  <p:childTnLst>
                                    <p:anim calcmode="lin" valueType="num">
                                      <p:cBhvr>
                                        <p:cTn id="158" dur="1000"/>
                                        <p:tgtEl>
                                          <p:spTgt spid="17"/>
                                        </p:tgtEl>
                                        <p:attrNameLst>
                                          <p:attrName>ppt_w</p:attrName>
                                        </p:attrNameLst>
                                      </p:cBhvr>
                                      <p:tavLst>
                                        <p:tav tm="0">
                                          <p:val>
                                            <p:strVal val="ppt_w"/>
                                          </p:val>
                                        </p:tav>
                                        <p:tav tm="100000">
                                          <p:val>
                                            <p:strVal val="4*ppt_w"/>
                                          </p:val>
                                        </p:tav>
                                      </p:tavLst>
                                    </p:anim>
                                    <p:anim calcmode="lin" valueType="num">
                                      <p:cBhvr>
                                        <p:cTn id="159" dur="1000"/>
                                        <p:tgtEl>
                                          <p:spTgt spid="17"/>
                                        </p:tgtEl>
                                        <p:attrNameLst>
                                          <p:attrName>ppt_h</p:attrName>
                                        </p:attrNameLst>
                                      </p:cBhvr>
                                      <p:tavLst>
                                        <p:tav tm="0">
                                          <p:val>
                                            <p:strVal val="ppt_h"/>
                                          </p:val>
                                        </p:tav>
                                        <p:tav tm="100000">
                                          <p:val>
                                            <p:strVal val="4*ppt_h"/>
                                          </p:val>
                                        </p:tav>
                                      </p:tavLst>
                                    </p:anim>
                                    <p:set>
                                      <p:cBhvr>
                                        <p:cTn id="160" dur="1" fill="hold">
                                          <p:stCondLst>
                                            <p:cond delay="999"/>
                                          </p:stCondLst>
                                        </p:cTn>
                                        <p:tgtEl>
                                          <p:spTgt spid="17"/>
                                        </p:tgtEl>
                                        <p:attrNameLst>
                                          <p:attrName>style.visibility</p:attrName>
                                        </p:attrNameLst>
                                      </p:cBhvr>
                                      <p:to>
                                        <p:strVal val="hidden"/>
                                      </p:to>
                                    </p:set>
                                  </p:childTnLst>
                                </p:cTn>
                              </p:par>
                              <p:par>
                                <p:cTn id="161" presetID="1" presetClass="entr" presetSubtype="0" fill="hold" grpId="0" nodeType="withEffect">
                                  <p:stCondLst>
                                    <p:cond delay="200"/>
                                  </p:stCondLst>
                                  <p:childTnLst>
                                    <p:set>
                                      <p:cBhvr>
                                        <p:cTn id="162" dur="1" fill="hold">
                                          <p:stCondLst>
                                            <p:cond delay="0"/>
                                          </p:stCondLst>
                                        </p:cTn>
                                        <p:tgtEl>
                                          <p:spTgt spid="18"/>
                                        </p:tgtEl>
                                        <p:attrNameLst>
                                          <p:attrName>style.visibility</p:attrName>
                                        </p:attrNameLst>
                                      </p:cBhvr>
                                      <p:to>
                                        <p:strVal val="visible"/>
                                      </p:to>
                                    </p:set>
                                  </p:childTnLst>
                                </p:cTn>
                              </p:par>
                              <p:par>
                                <p:cTn id="163" presetID="3" presetClass="emph" presetSubtype="10" fill="hold" grpId="3" nodeType="withEffect">
                                  <p:stCondLst>
                                    <p:cond delay="200"/>
                                  </p:stCondLst>
                                  <p:childTnLst>
                                    <p:animClr clrSpc="hsl" dir="ccw">
                                      <p:cBhvr override="childStyle">
                                        <p:cTn id="164" dur="1000" fill="hold"/>
                                        <p:tgtEl>
                                          <p:spTgt spid="18"/>
                                        </p:tgtEl>
                                        <p:attrNameLst>
                                          <p:attrName>style.color</p:attrName>
                                        </p:attrNameLst>
                                      </p:cBhvr>
                                      <p:to>
                                        <a:schemeClr val="accent1"/>
                                      </p:to>
                                    </p:animClr>
                                  </p:childTnLst>
                                </p:cTn>
                              </p:par>
                              <p:par>
                                <p:cTn id="165" presetID="10" presetClass="exit" presetSubtype="0" fill="hold" grpId="1" nodeType="withEffect">
                                  <p:stCondLst>
                                    <p:cond delay="200"/>
                                  </p:stCondLst>
                                  <p:childTnLst>
                                    <p:animEffect transition="out" filter="fade">
                                      <p:cBhvr>
                                        <p:cTn id="166" dur="1000"/>
                                        <p:tgtEl>
                                          <p:spTgt spid="18"/>
                                        </p:tgtEl>
                                      </p:cBhvr>
                                    </p:animEffect>
                                    <p:set>
                                      <p:cBhvr>
                                        <p:cTn id="167" dur="1" fill="hold">
                                          <p:stCondLst>
                                            <p:cond delay="999"/>
                                          </p:stCondLst>
                                        </p:cTn>
                                        <p:tgtEl>
                                          <p:spTgt spid="18"/>
                                        </p:tgtEl>
                                        <p:attrNameLst>
                                          <p:attrName>style.visibility</p:attrName>
                                        </p:attrNameLst>
                                      </p:cBhvr>
                                      <p:to>
                                        <p:strVal val="hidden"/>
                                      </p:to>
                                    </p:set>
                                  </p:childTnLst>
                                </p:cTn>
                              </p:par>
                              <p:par>
                                <p:cTn id="168" presetID="23" presetClass="exit" presetSubtype="16" fill="hold" grpId="2" nodeType="withEffect">
                                  <p:stCondLst>
                                    <p:cond delay="200"/>
                                  </p:stCondLst>
                                  <p:childTnLst>
                                    <p:anim calcmode="lin" valueType="num">
                                      <p:cBhvr>
                                        <p:cTn id="169" dur="1000"/>
                                        <p:tgtEl>
                                          <p:spTgt spid="18"/>
                                        </p:tgtEl>
                                        <p:attrNameLst>
                                          <p:attrName>ppt_w</p:attrName>
                                        </p:attrNameLst>
                                      </p:cBhvr>
                                      <p:tavLst>
                                        <p:tav tm="0">
                                          <p:val>
                                            <p:strVal val="ppt_w"/>
                                          </p:val>
                                        </p:tav>
                                        <p:tav tm="100000">
                                          <p:val>
                                            <p:strVal val="4*ppt_w"/>
                                          </p:val>
                                        </p:tav>
                                      </p:tavLst>
                                    </p:anim>
                                    <p:anim calcmode="lin" valueType="num">
                                      <p:cBhvr>
                                        <p:cTn id="170" dur="1000"/>
                                        <p:tgtEl>
                                          <p:spTgt spid="18"/>
                                        </p:tgtEl>
                                        <p:attrNameLst>
                                          <p:attrName>ppt_h</p:attrName>
                                        </p:attrNameLst>
                                      </p:cBhvr>
                                      <p:tavLst>
                                        <p:tav tm="0">
                                          <p:val>
                                            <p:strVal val="ppt_h"/>
                                          </p:val>
                                        </p:tav>
                                        <p:tav tm="100000">
                                          <p:val>
                                            <p:strVal val="4*ppt_h"/>
                                          </p:val>
                                        </p:tav>
                                      </p:tavLst>
                                    </p:anim>
                                    <p:set>
                                      <p:cBhvr>
                                        <p:cTn id="171" dur="1" fill="hold">
                                          <p:stCondLst>
                                            <p:cond delay="999"/>
                                          </p:stCondLst>
                                        </p:cTn>
                                        <p:tgtEl>
                                          <p:spTgt spid="18"/>
                                        </p:tgtEl>
                                        <p:attrNameLst>
                                          <p:attrName>style.visibility</p:attrName>
                                        </p:attrNameLst>
                                      </p:cBhvr>
                                      <p:to>
                                        <p:strVal val="hidden"/>
                                      </p:to>
                                    </p:set>
                                  </p:childTnLst>
                                </p:cTn>
                              </p:par>
                              <p:par>
                                <p:cTn id="172" presetID="1" presetClass="entr" presetSubtype="0" fill="hold" grpId="0" nodeType="withEffect">
                                  <p:stCondLst>
                                    <p:cond delay="400"/>
                                  </p:stCondLst>
                                  <p:childTnLst>
                                    <p:set>
                                      <p:cBhvr>
                                        <p:cTn id="173" dur="1" fill="hold">
                                          <p:stCondLst>
                                            <p:cond delay="0"/>
                                          </p:stCondLst>
                                        </p:cTn>
                                        <p:tgtEl>
                                          <p:spTgt spid="19"/>
                                        </p:tgtEl>
                                        <p:attrNameLst>
                                          <p:attrName>style.visibility</p:attrName>
                                        </p:attrNameLst>
                                      </p:cBhvr>
                                      <p:to>
                                        <p:strVal val="visible"/>
                                      </p:to>
                                    </p:set>
                                  </p:childTnLst>
                                </p:cTn>
                              </p:par>
                              <p:par>
                                <p:cTn id="174" presetID="3" presetClass="emph" presetSubtype="6" fill="hold" grpId="3" nodeType="withEffect">
                                  <p:stCondLst>
                                    <p:cond delay="400"/>
                                  </p:stCondLst>
                                  <p:childTnLst>
                                    <p:animClr clrSpc="hsl" dir="cw">
                                      <p:cBhvr override="childStyle">
                                        <p:cTn id="175" dur="1000" fill="hold"/>
                                        <p:tgtEl>
                                          <p:spTgt spid="19"/>
                                        </p:tgtEl>
                                        <p:attrNameLst>
                                          <p:attrName>style.color</p:attrName>
                                        </p:attrNameLst>
                                      </p:cBhvr>
                                      <p:to>
                                        <a:schemeClr val="accent1"/>
                                      </p:to>
                                    </p:animClr>
                                  </p:childTnLst>
                                </p:cTn>
                              </p:par>
                              <p:par>
                                <p:cTn id="176" presetID="10" presetClass="exit" presetSubtype="0" fill="hold" grpId="1" nodeType="withEffect">
                                  <p:stCondLst>
                                    <p:cond delay="400"/>
                                  </p:stCondLst>
                                  <p:childTnLst>
                                    <p:animEffect transition="out" filter="fade">
                                      <p:cBhvr>
                                        <p:cTn id="177" dur="1000"/>
                                        <p:tgtEl>
                                          <p:spTgt spid="19"/>
                                        </p:tgtEl>
                                      </p:cBhvr>
                                    </p:animEffect>
                                    <p:set>
                                      <p:cBhvr>
                                        <p:cTn id="178" dur="1" fill="hold">
                                          <p:stCondLst>
                                            <p:cond delay="999"/>
                                          </p:stCondLst>
                                        </p:cTn>
                                        <p:tgtEl>
                                          <p:spTgt spid="19"/>
                                        </p:tgtEl>
                                        <p:attrNameLst>
                                          <p:attrName>style.visibility</p:attrName>
                                        </p:attrNameLst>
                                      </p:cBhvr>
                                      <p:to>
                                        <p:strVal val="hidden"/>
                                      </p:to>
                                    </p:set>
                                  </p:childTnLst>
                                </p:cTn>
                              </p:par>
                              <p:par>
                                <p:cTn id="179" presetID="23" presetClass="exit" presetSubtype="16" fill="hold" grpId="2" nodeType="withEffect">
                                  <p:stCondLst>
                                    <p:cond delay="400"/>
                                  </p:stCondLst>
                                  <p:childTnLst>
                                    <p:anim calcmode="lin" valueType="num">
                                      <p:cBhvr>
                                        <p:cTn id="180" dur="1000"/>
                                        <p:tgtEl>
                                          <p:spTgt spid="19"/>
                                        </p:tgtEl>
                                        <p:attrNameLst>
                                          <p:attrName>ppt_w</p:attrName>
                                        </p:attrNameLst>
                                      </p:cBhvr>
                                      <p:tavLst>
                                        <p:tav tm="0">
                                          <p:val>
                                            <p:strVal val="ppt_w"/>
                                          </p:val>
                                        </p:tav>
                                        <p:tav tm="100000">
                                          <p:val>
                                            <p:strVal val="4*ppt_w"/>
                                          </p:val>
                                        </p:tav>
                                      </p:tavLst>
                                    </p:anim>
                                    <p:anim calcmode="lin" valueType="num">
                                      <p:cBhvr>
                                        <p:cTn id="181" dur="1000"/>
                                        <p:tgtEl>
                                          <p:spTgt spid="19"/>
                                        </p:tgtEl>
                                        <p:attrNameLst>
                                          <p:attrName>ppt_h</p:attrName>
                                        </p:attrNameLst>
                                      </p:cBhvr>
                                      <p:tavLst>
                                        <p:tav tm="0">
                                          <p:val>
                                            <p:strVal val="ppt_h"/>
                                          </p:val>
                                        </p:tav>
                                        <p:tav tm="100000">
                                          <p:val>
                                            <p:strVal val="4*ppt_h"/>
                                          </p:val>
                                        </p:tav>
                                      </p:tavLst>
                                    </p:anim>
                                    <p:set>
                                      <p:cBhvr>
                                        <p:cTn id="182" dur="1" fill="hold">
                                          <p:stCondLst>
                                            <p:cond delay="999"/>
                                          </p:stCondLst>
                                        </p:cTn>
                                        <p:tgtEl>
                                          <p:spTgt spid="19"/>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1" nodeType="clickEffect">
                                  <p:stCondLst>
                                    <p:cond delay="0"/>
                                  </p:stCondLst>
                                  <p:childTnLst>
                                    <p:set>
                                      <p:cBhvr>
                                        <p:cTn id="186" dur="1" fill="hold">
                                          <p:stCondLst>
                                            <p:cond delay="0"/>
                                          </p:stCondLst>
                                        </p:cTn>
                                        <p:tgtEl>
                                          <p:spTgt spid="8"/>
                                        </p:tgtEl>
                                        <p:attrNameLst>
                                          <p:attrName>style.visibility</p:attrName>
                                        </p:attrNameLst>
                                      </p:cBhvr>
                                      <p:to>
                                        <p:strVal val="visible"/>
                                      </p:to>
                                    </p:set>
                                    <p:animEffect transition="in" filter="fade">
                                      <p:cBhvr>
                                        <p:cTn id="187" dur="250"/>
                                        <p:tgtEl>
                                          <p:spTgt spid="8"/>
                                        </p:tgtEl>
                                      </p:cBhvr>
                                    </p:animEffect>
                                  </p:childTnLst>
                                </p:cTn>
                              </p:par>
                              <p:par>
                                <p:cTn id="188" presetID="6" presetClass="emph" presetSubtype="0" fill="hold" grpId="2" nodeType="withEffect">
                                  <p:stCondLst>
                                    <p:cond delay="0"/>
                                  </p:stCondLst>
                                  <p:childTnLst>
                                    <p:animScale>
                                      <p:cBhvr>
                                        <p:cTn id="189" dur="2000" fill="hold"/>
                                        <p:tgtEl>
                                          <p:spTgt spid="8"/>
                                        </p:tgtEl>
                                      </p:cBhvr>
                                      <p:by x="86000" y="86000"/>
                                    </p:animScale>
                                  </p:childTnLst>
                                </p:cTn>
                              </p:par>
                              <p:par>
                                <p:cTn id="190" presetID="0" presetClass="path" presetSubtype="0" accel="50000" decel="50000" fill="hold" grpId="0" nodeType="withEffect">
                                  <p:stCondLst>
                                    <p:cond delay="0"/>
                                  </p:stCondLst>
                                  <p:childTnLst>
                                    <p:animMotion origin="layout" path="M -5.55556E-7 2.22222E-6 L -0.48281 -0.16968 " pathEditMode="relative" rAng="0" ptsTypes="AA">
                                      <p:cBhvr>
                                        <p:cTn id="191" dur="2000" fill="hold"/>
                                        <p:tgtEl>
                                          <p:spTgt spid="8"/>
                                        </p:tgtEl>
                                        <p:attrNameLst>
                                          <p:attrName>ppt_x</p:attrName>
                                          <p:attrName>ppt_y</p:attrName>
                                        </p:attrNameLst>
                                      </p:cBhvr>
                                      <p:rCtr x="-24149" y="-8495"/>
                                    </p:animMotion>
                                  </p:childTnLst>
                                </p:cTn>
                              </p:par>
                              <p:par>
                                <p:cTn id="192" presetID="10" presetClass="exit" presetSubtype="0" fill="hold" grpId="1" nodeType="withEffect">
                                  <p:stCondLst>
                                    <p:cond delay="0"/>
                                  </p:stCondLst>
                                  <p:childTnLst>
                                    <p:animEffect transition="out" filter="fade">
                                      <p:cBhvr>
                                        <p:cTn id="193" dur="1500"/>
                                        <p:tgtEl>
                                          <p:spTgt spid="3074"/>
                                        </p:tgtEl>
                                      </p:cBhvr>
                                    </p:animEffect>
                                    <p:set>
                                      <p:cBhvr>
                                        <p:cTn id="194" dur="1" fill="hold">
                                          <p:stCondLst>
                                            <p:cond delay="1499"/>
                                          </p:stCondLst>
                                        </p:cTn>
                                        <p:tgtEl>
                                          <p:spTgt spid="3074"/>
                                        </p:tgtEl>
                                        <p:attrNameLst>
                                          <p:attrName>style.visibility</p:attrName>
                                        </p:attrNameLst>
                                      </p:cBhvr>
                                      <p:to>
                                        <p:strVal val="hidden"/>
                                      </p:to>
                                    </p:set>
                                  </p:childTnLst>
                                </p:cTn>
                              </p:par>
                              <p:par>
                                <p:cTn id="195" presetID="0" presetClass="path" presetSubtype="0" accel="50000" decel="50000" fill="hold" grpId="2" nodeType="withEffect">
                                  <p:stCondLst>
                                    <p:cond delay="0"/>
                                  </p:stCondLst>
                                  <p:childTnLst>
                                    <p:animMotion origin="layout" path="M 2.77778E-6 -3.7037E-7 L -0.32153 0.00185 " pathEditMode="relative" rAng="0" ptsTypes="AA">
                                      <p:cBhvr>
                                        <p:cTn id="196" dur="1000" fill="hold"/>
                                        <p:tgtEl>
                                          <p:spTgt spid="9"/>
                                        </p:tgtEl>
                                        <p:attrNameLst>
                                          <p:attrName>ppt_x</p:attrName>
                                          <p:attrName>ppt_y</p:attrName>
                                        </p:attrNameLst>
                                      </p:cBhvr>
                                      <p:rCtr x="-16076" y="93"/>
                                    </p:animMotion>
                                  </p:childTnLst>
                                </p:cTn>
                              </p:par>
                              <p:par>
                                <p:cTn id="197" presetID="0" presetClass="exit" presetSubtype="0" fill="hold" grpId="1" nodeType="withEffect">
                                  <p:stCondLst>
                                    <p:cond delay="0"/>
                                  </p:stCondLst>
                                  <p:childTnLst>
                                    <p:set>
                                      <p:cBhvr>
                                        <p:cTn id="198" dur="1" fill="hold">
                                          <p:stCondLst>
                                            <p:cond delay="999"/>
                                          </p:stCondLst>
                                        </p:cTn>
                                        <p:tgtEl>
                                          <p:spTgt spid="9"/>
                                        </p:tgtEl>
                                        <p:attrNameLst>
                                          <p:attrName>style.visibility</p:attrName>
                                        </p:attrNameLst>
                                      </p:cBhvr>
                                      <p:to>
                                        <p:strVal val="hidden"/>
                                      </p:to>
                                    </p:set>
                                    <p:animEffect transition="out" filter="dissolve">
                                      <p:cBhvr>
                                        <p:cTn id="199" dur="1000">
                                          <p:stCondLst>
                                            <p:cond delay="0"/>
                                          </p:stCondLst>
                                        </p:cTn>
                                        <p:tgtEl>
                                          <p:spTgt spid="9"/>
                                        </p:tgtEl>
                                      </p:cBhvr>
                                    </p:animEffect>
                                    <p:anim to="" calcmode="lin" valueType="num">
                                      <p:cBhvr>
                                        <p:cTn id="200" dur="1000" fill="hold">
                                          <p:stCondLst>
                                            <p:cond delay="0"/>
                                          </p:stCondLst>
                                        </p:cTn>
                                        <p:tgtEl>
                                          <p:spTgt spid="9"/>
                                        </p:tgtEl>
                                        <p:attrNameLst>
                                          <p:attrName>ppt_w</p:attrName>
                                        </p:attrNameLst>
                                      </p:cBhvr>
                                      <p:tavLst>
                                        <p:tav tm="0">
                                          <p:val>
                                            <p:strVal val="#ppt_w"/>
                                          </p:val>
                                        </p:tav>
                                        <p:tav tm="100000">
                                          <p:val>
                                            <p:strVal val="#ppt_w*4"/>
                                          </p:val>
                                        </p:tav>
                                      </p:tavLst>
                                    </p:anim>
                                    <p:anim to="" calcmode="lin" valueType="num">
                                      <p:cBhvr>
                                        <p:cTn id="201" dur="1000" fill="hold">
                                          <p:stCondLst>
                                            <p:cond delay="0"/>
                                          </p:stCondLst>
                                        </p:cTn>
                                        <p:tgtEl>
                                          <p:spTgt spid="9"/>
                                        </p:tgtEl>
                                        <p:attrNameLst>
                                          <p:attrName>ppt_h</p:attrName>
                                        </p:attrNameLst>
                                      </p:cBhvr>
                                      <p:tavLst>
                                        <p:tav tm="0">
                                          <p:val>
                                            <p:strVal val="#ppt_h"/>
                                          </p:val>
                                        </p:tav>
                                        <p:tav tm="100000">
                                          <p:val>
                                            <p:strVal val="#ppt_h*4"/>
                                          </p:val>
                                        </p:tav>
                                      </p:tavLst>
                                    </p:anim>
                                  </p:childTnLst>
                                </p:cTn>
                              </p:par>
                              <p:par>
                                <p:cTn id="202" presetID="10" presetClass="exit" presetSubtype="0" fill="hold" grpId="2" nodeType="withEffect">
                                  <p:stCondLst>
                                    <p:cond delay="0"/>
                                  </p:stCondLst>
                                  <p:childTnLst>
                                    <p:animEffect transition="out" filter="fade">
                                      <p:cBhvr>
                                        <p:cTn id="203" dur="500"/>
                                        <p:tgtEl>
                                          <p:spTgt spid="5"/>
                                        </p:tgtEl>
                                      </p:cBhvr>
                                    </p:animEffect>
                                    <p:set>
                                      <p:cBhvr>
                                        <p:cTn id="204" dur="1" fill="hold">
                                          <p:stCondLst>
                                            <p:cond delay="499"/>
                                          </p:stCondLst>
                                        </p:cTn>
                                        <p:tgtEl>
                                          <p:spTgt spid="5"/>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6"/>
                                        </p:tgtEl>
                                      </p:cBhvr>
                                    </p:animEffect>
                                    <p:set>
                                      <p:cBhvr>
                                        <p:cTn id="207" dur="1" fill="hold">
                                          <p:stCondLst>
                                            <p:cond delay="499"/>
                                          </p:stCondLst>
                                        </p:cTn>
                                        <p:tgtEl>
                                          <p:spTgt spid="6"/>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21"/>
                                        </p:tgtEl>
                                      </p:cBhvr>
                                    </p:animEffect>
                                    <p:set>
                                      <p:cBhvr>
                                        <p:cTn id="210" dur="1" fill="hold">
                                          <p:stCondLst>
                                            <p:cond delay="499"/>
                                          </p:stCondLst>
                                        </p:cTn>
                                        <p:tgtEl>
                                          <p:spTgt spid="21"/>
                                        </p:tgtEl>
                                        <p:attrNameLst>
                                          <p:attrName>style.visibility</p:attrName>
                                        </p:attrNameLst>
                                      </p:cBhvr>
                                      <p:to>
                                        <p:strVal val="hidden"/>
                                      </p:to>
                                    </p:set>
                                  </p:childTnLst>
                                </p:cTn>
                              </p:par>
                              <p:par>
                                <p:cTn id="211" presetID="23" presetClass="entr" presetSubtype="16" fill="hold" grpId="1" nodeType="withEffect">
                                  <p:stCondLst>
                                    <p:cond delay="0"/>
                                  </p:stCondLst>
                                  <p:childTnLst>
                                    <p:set>
                                      <p:cBhvr>
                                        <p:cTn id="212" dur="1" fill="hold">
                                          <p:stCondLst>
                                            <p:cond delay="0"/>
                                          </p:stCondLst>
                                        </p:cTn>
                                        <p:tgtEl>
                                          <p:spTgt spid="29"/>
                                        </p:tgtEl>
                                        <p:attrNameLst>
                                          <p:attrName>style.visibility</p:attrName>
                                        </p:attrNameLst>
                                      </p:cBhvr>
                                      <p:to>
                                        <p:strVal val="visible"/>
                                      </p:to>
                                    </p:set>
                                    <p:anim calcmode="lin" valueType="num">
                                      <p:cBhvr>
                                        <p:cTn id="213" dur="500" fill="hold"/>
                                        <p:tgtEl>
                                          <p:spTgt spid="29"/>
                                        </p:tgtEl>
                                        <p:attrNameLst>
                                          <p:attrName>ppt_w</p:attrName>
                                        </p:attrNameLst>
                                      </p:cBhvr>
                                      <p:tavLst>
                                        <p:tav tm="0">
                                          <p:val>
                                            <p:fltVal val="0"/>
                                          </p:val>
                                        </p:tav>
                                        <p:tav tm="100000">
                                          <p:val>
                                            <p:strVal val="#ppt_w"/>
                                          </p:val>
                                        </p:tav>
                                      </p:tavLst>
                                    </p:anim>
                                    <p:anim calcmode="lin" valueType="num">
                                      <p:cBhvr>
                                        <p:cTn id="214" dur="500" fill="hold"/>
                                        <p:tgtEl>
                                          <p:spTgt spid="29"/>
                                        </p:tgtEl>
                                        <p:attrNameLst>
                                          <p:attrName>ppt_h</p:attrName>
                                        </p:attrNameLst>
                                      </p:cBhvr>
                                      <p:tavLst>
                                        <p:tav tm="0">
                                          <p:val>
                                            <p:fltVal val="0"/>
                                          </p:val>
                                        </p:tav>
                                        <p:tav tm="100000">
                                          <p:val>
                                            <p:strVal val="#ppt_h"/>
                                          </p:val>
                                        </p:tav>
                                      </p:tavLst>
                                    </p:anim>
                                  </p:childTnLst>
                                </p:cTn>
                              </p:par>
                              <p:par>
                                <p:cTn id="215" presetID="23" presetClass="entr" presetSubtype="16" fill="hold" grpId="1" nodeType="withEffect">
                                  <p:stCondLst>
                                    <p:cond delay="0"/>
                                  </p:stCondLst>
                                  <p:childTnLst>
                                    <p:set>
                                      <p:cBhvr>
                                        <p:cTn id="216" dur="1" fill="hold">
                                          <p:stCondLst>
                                            <p:cond delay="0"/>
                                          </p:stCondLst>
                                        </p:cTn>
                                        <p:tgtEl>
                                          <p:spTgt spid="30"/>
                                        </p:tgtEl>
                                        <p:attrNameLst>
                                          <p:attrName>style.visibility</p:attrName>
                                        </p:attrNameLst>
                                      </p:cBhvr>
                                      <p:to>
                                        <p:strVal val="visible"/>
                                      </p:to>
                                    </p:set>
                                    <p:anim calcmode="lin" valueType="num">
                                      <p:cBhvr>
                                        <p:cTn id="217" dur="500" fill="hold"/>
                                        <p:tgtEl>
                                          <p:spTgt spid="30"/>
                                        </p:tgtEl>
                                        <p:attrNameLst>
                                          <p:attrName>ppt_w</p:attrName>
                                        </p:attrNameLst>
                                      </p:cBhvr>
                                      <p:tavLst>
                                        <p:tav tm="0">
                                          <p:val>
                                            <p:fltVal val="0"/>
                                          </p:val>
                                        </p:tav>
                                        <p:tav tm="100000">
                                          <p:val>
                                            <p:strVal val="#ppt_w"/>
                                          </p:val>
                                        </p:tav>
                                      </p:tavLst>
                                    </p:anim>
                                    <p:anim calcmode="lin" valueType="num">
                                      <p:cBhvr>
                                        <p:cTn id="218" dur="500" fill="hold"/>
                                        <p:tgtEl>
                                          <p:spTgt spid="30"/>
                                        </p:tgtEl>
                                        <p:attrNameLst>
                                          <p:attrName>ppt_h</p:attrName>
                                        </p:attrNameLst>
                                      </p:cBhvr>
                                      <p:tavLst>
                                        <p:tav tm="0">
                                          <p:val>
                                            <p:fltVal val="0"/>
                                          </p:val>
                                        </p:tav>
                                        <p:tav tm="100000">
                                          <p:val>
                                            <p:strVal val="#ppt_h"/>
                                          </p:val>
                                        </p:tav>
                                      </p:tavLst>
                                    </p:anim>
                                  </p:childTnLst>
                                </p:cTn>
                              </p:par>
                              <p:par>
                                <p:cTn id="219" presetID="8" presetClass="emph" presetSubtype="0" repeatCount="indefinite" fill="hold" grpId="0" nodeType="withEffect">
                                  <p:stCondLst>
                                    <p:cond delay="0"/>
                                  </p:stCondLst>
                                  <p:childTnLst>
                                    <p:animRot by="-21600000">
                                      <p:cBhvr>
                                        <p:cTn id="220" dur="1000" fill="hold"/>
                                        <p:tgtEl>
                                          <p:spTgt spid="29"/>
                                        </p:tgtEl>
                                        <p:attrNameLst>
                                          <p:attrName>r</p:attrName>
                                        </p:attrNameLst>
                                      </p:cBhvr>
                                    </p:animRot>
                                  </p:childTnLst>
                                </p:cTn>
                              </p:par>
                              <p:par>
                                <p:cTn id="221" presetID="8" presetClass="emph" presetSubtype="0" repeatCount="indefinite" fill="hold" grpId="0" nodeType="withEffect">
                                  <p:stCondLst>
                                    <p:cond delay="0"/>
                                  </p:stCondLst>
                                  <p:childTnLst>
                                    <p:animRot by="21600000">
                                      <p:cBhvr>
                                        <p:cTn id="222" dur="500" fill="hold"/>
                                        <p:tgtEl>
                                          <p:spTgt spid="30"/>
                                        </p:tgtEl>
                                        <p:attrNameLst>
                                          <p:attrName>r</p:attrName>
                                        </p:attrNameLst>
                                      </p:cBhvr>
                                    </p:animRot>
                                  </p:childTnLst>
                                </p:cTn>
                              </p:par>
                              <p:par>
                                <p:cTn id="223" presetID="10" presetClass="exit" presetSubtype="0" fill="hold" grpId="2" nodeType="withEffect">
                                  <p:stCondLst>
                                    <p:cond delay="0"/>
                                  </p:stCondLst>
                                  <p:iterate type="lt">
                                    <p:tmPct val="0"/>
                                  </p:iterate>
                                  <p:childTnLst>
                                    <p:animEffect transition="out" filter="fade">
                                      <p:cBhvr>
                                        <p:cTn id="224" dur="500"/>
                                        <p:tgtEl>
                                          <p:spTgt spid="31"/>
                                        </p:tgtEl>
                                      </p:cBhvr>
                                    </p:animEffect>
                                    <p:set>
                                      <p:cBhvr>
                                        <p:cTn id="225"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25" grpId="0"/>
      <p:bldP spid="25" grpId="1"/>
      <p:bldP spid="25" grpId="2"/>
      <p:bldP spid="27" grpId="0"/>
      <p:bldP spid="27" grpId="1"/>
      <p:bldP spid="27" grpId="2"/>
      <p:bldP spid="3074" grpId="0"/>
      <p:bldP spid="3074" grpId="1"/>
      <p:bldP spid="3074" grpId="2"/>
      <p:bldP spid="6" grpId="0"/>
      <p:bldP spid="6" grpId="1"/>
      <p:bldP spid="8" grpId="0"/>
      <p:bldP spid="8" grpId="1"/>
      <p:bldP spid="8" grpId="2"/>
      <p:bldP spid="14" grpId="0"/>
      <p:bldP spid="14" grpId="1"/>
      <p:bldP spid="14" grpId="2"/>
      <p:bldP spid="14" grpId="3"/>
      <p:bldP spid="14" grpId="4"/>
      <p:bldP spid="21" grpId="0"/>
      <p:bldP spid="21" grpId="1"/>
      <p:bldP spid="15" grpId="0"/>
      <p:bldP spid="15" grpId="1"/>
      <p:bldP spid="15" grpId="2"/>
      <p:bldP spid="15" grpId="3"/>
      <p:bldP spid="15" grpId="4"/>
      <p:bldP spid="16" grpId="0"/>
      <p:bldP spid="16" grpId="1"/>
      <p:bldP spid="16" grpId="2"/>
      <p:bldP spid="16" grpId="3"/>
      <p:bldP spid="16" grpId="4"/>
      <p:bldP spid="19" grpId="0"/>
      <p:bldP spid="19" grpId="1"/>
      <p:bldP spid="19" grpId="2"/>
      <p:bldP spid="19" grpId="3"/>
      <p:bldP spid="18" grpId="0"/>
      <p:bldP spid="18" grpId="1"/>
      <p:bldP spid="18" grpId="2"/>
      <p:bldP spid="18" grpId="3"/>
      <p:bldP spid="17" grpId="0"/>
      <p:bldP spid="17" grpId="1"/>
      <p:bldP spid="17" grpId="2"/>
      <p:bldP spid="17" grpId="3"/>
      <p:bldP spid="9" grpId="0"/>
      <p:bldP spid="9" grpId="1"/>
      <p:bldP spid="9" grpId="2"/>
      <p:bldP spid="26" grpId="0"/>
      <p:bldP spid="26" grpId="1"/>
      <p:bldP spid="28" grpId="0"/>
      <p:bldP spid="28" grpId="1"/>
      <p:bldP spid="20" grpId="0"/>
      <p:bldP spid="20" grpId="1"/>
      <p:bldP spid="22" grpId="0"/>
      <p:bldP spid="22" grpId="1"/>
      <p:bldP spid="23" grpId="0" animBg="1"/>
      <p:bldP spid="23" grpId="1" animBg="1"/>
      <p:bldP spid="24" grpId="0" animBg="1"/>
      <p:bldP spid="24" grpId="1" animBg="1"/>
      <p:bldP spid="29" grpId="0" animBg="1"/>
      <p:bldP spid="29" grpId="1" animBg="1"/>
      <p:bldP spid="30" grpId="0" animBg="1"/>
      <p:bldP spid="30" grpId="1" animBg="1"/>
      <p:bldP spid="31" grpId="0"/>
      <p:bldP spid="31" grpId="1"/>
      <p:bldP spid="31"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6" name="Title 1"/>
          <p:cNvSpPr txBox="1">
            <a:spLocks/>
          </p:cNvSpPr>
          <p:nvPr/>
        </p:nvSpPr>
        <p:spPr>
          <a:xfrm>
            <a:off x="4562951" y="4939074"/>
            <a:ext cx="419003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those who believe</a:t>
            </a:r>
          </a:p>
        </p:txBody>
      </p:sp>
      <p:sp>
        <p:nvSpPr>
          <p:cNvPr id="7" name="Title 1"/>
          <p:cNvSpPr txBox="1">
            <a:spLocks/>
          </p:cNvSpPr>
          <p:nvPr/>
        </p:nvSpPr>
        <p:spPr>
          <a:xfrm>
            <a:off x="544155" y="5538422"/>
            <a:ext cx="434050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and know the truth</a:t>
            </a:r>
          </a:p>
        </p:txBody>
      </p:sp>
      <p:sp>
        <p:nvSpPr>
          <p:cNvPr id="5" name="Title 1"/>
          <p:cNvSpPr txBox="1">
            <a:spLocks/>
          </p:cNvSpPr>
          <p:nvPr/>
        </p:nvSpPr>
        <p:spPr>
          <a:xfrm>
            <a:off x="92887" y="1476374"/>
            <a:ext cx="2476982" cy="8999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 faith</a:t>
            </a:r>
          </a:p>
        </p:txBody>
      </p:sp>
      <p:sp>
        <p:nvSpPr>
          <p:cNvPr id="3074" name="Rectangle 2"/>
          <p:cNvSpPr>
            <a:spLocks noGrp="1" noChangeArrowheads="1"/>
          </p:cNvSpPr>
          <p:nvPr>
            <p:ph type="title"/>
          </p:nvPr>
        </p:nvSpPr>
        <p:spPr>
          <a:xfrm>
            <a:off x="304800" y="457200"/>
            <a:ext cx="8458200" cy="58213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Now the Spirit expressly says that                in latter times some will depart from    the faith, giving heed to deceiving spirits and doctrines of demons, speaking lies in hypocrisy, having their own conscience seared with a hot iron, forbidding to marry, and commanding to abstain from foods which God created to be received with thanksgiving by those who believe and know the truth. </a:t>
            </a:r>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Timothy 4:1-3 </a:t>
            </a:r>
          </a:p>
        </p:txBody>
      </p:sp>
      <p:sp>
        <p:nvSpPr>
          <p:cNvPr id="18" name="Rectangle 2">
            <a:extLst>
              <a:ext uri="{FF2B5EF4-FFF2-40B4-BE49-F238E27FC236}">
                <a16:creationId xmlns:a16="http://schemas.microsoft.com/office/drawing/2014/main" id="{1A5022B5-6125-495A-BFD3-785215EA8480}"/>
              </a:ext>
            </a:extLst>
          </p:cNvPr>
          <p:cNvSpPr txBox="1">
            <a:spLocks noChangeArrowheads="1"/>
          </p:cNvSpPr>
          <p:nvPr/>
        </p:nvSpPr>
        <p:spPr bwMode="auto">
          <a:xfrm>
            <a:off x="267630" y="1525336"/>
            <a:ext cx="2129883" cy="75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faith</a:t>
            </a:r>
            <a:endParaRPr kumimoji="0" lang="en-US" altLang="en-US" sz="38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9" name="Rectangle 2">
            <a:extLst>
              <a:ext uri="{FF2B5EF4-FFF2-40B4-BE49-F238E27FC236}">
                <a16:creationId xmlns:a16="http://schemas.microsoft.com/office/drawing/2014/main" id="{8E8A8A8C-5A9A-4B5A-9B6A-879626AE3A2D}"/>
              </a:ext>
            </a:extLst>
          </p:cNvPr>
          <p:cNvSpPr txBox="1">
            <a:spLocks noChangeArrowheads="1"/>
          </p:cNvSpPr>
          <p:nvPr/>
        </p:nvSpPr>
        <p:spPr bwMode="auto">
          <a:xfrm>
            <a:off x="4540927" y="5029200"/>
            <a:ext cx="42374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those who believe</a:t>
            </a:r>
            <a:endParaRPr kumimoji="0" lang="en-US" altLang="en-US" sz="38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0" name="Rectangle 2">
            <a:extLst>
              <a:ext uri="{FF2B5EF4-FFF2-40B4-BE49-F238E27FC236}">
                <a16:creationId xmlns:a16="http://schemas.microsoft.com/office/drawing/2014/main" id="{0B421765-DB0F-49AA-ABED-B3338DACB335}"/>
              </a:ext>
            </a:extLst>
          </p:cNvPr>
          <p:cNvSpPr txBox="1">
            <a:spLocks noChangeArrowheads="1"/>
          </p:cNvSpPr>
          <p:nvPr/>
        </p:nvSpPr>
        <p:spPr bwMode="auto">
          <a:xfrm>
            <a:off x="536885" y="5610691"/>
            <a:ext cx="4347060" cy="74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and know the truth</a:t>
            </a:r>
            <a:endParaRPr kumimoji="0" lang="en-US" altLang="en-US" sz="38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2"/>
          <p:cNvSpPr txBox="1">
            <a:spLocks noChangeArrowheads="1"/>
          </p:cNvSpPr>
          <p:nvPr/>
        </p:nvSpPr>
        <p:spPr bwMode="auto">
          <a:xfrm>
            <a:off x="1006996" y="1519178"/>
            <a:ext cx="142661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Heart 9"/>
          <p:cNvSpPr/>
          <p:nvPr/>
        </p:nvSpPr>
        <p:spPr bwMode="auto">
          <a:xfrm>
            <a:off x="7483008" y="5053857"/>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1" name="Rectangle 2"/>
          <p:cNvSpPr txBox="1">
            <a:spLocks noChangeArrowheads="1"/>
          </p:cNvSpPr>
          <p:nvPr/>
        </p:nvSpPr>
        <p:spPr bwMode="auto">
          <a:xfrm>
            <a:off x="6689611" y="4998907"/>
            <a:ext cx="21733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9525" cmpd="sng">
                  <a:no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believe</a:t>
            </a:r>
            <a:endParaRPr lang="en-US" altLang="en-US" sz="3800" b="1" i="1" kern="0" dirty="0">
              <a:ln w="9525" cmpd="sng">
                <a:no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endParaRPr>
          </a:p>
        </p:txBody>
      </p:sp>
      <p:sp>
        <p:nvSpPr>
          <p:cNvPr id="21" name="Title 1">
            <a:extLst>
              <a:ext uri="{FF2B5EF4-FFF2-40B4-BE49-F238E27FC236}">
                <a16:creationId xmlns:a16="http://schemas.microsoft.com/office/drawing/2014/main" id="{7B56B67E-5BA1-4389-8D55-F77CE3B288BA}"/>
              </a:ext>
            </a:extLst>
          </p:cNvPr>
          <p:cNvSpPr txBox="1">
            <a:spLocks/>
          </p:cNvSpPr>
          <p:nvPr/>
        </p:nvSpPr>
        <p:spPr>
          <a:xfrm>
            <a:off x="3548696" y="906160"/>
            <a:ext cx="3810749" cy="8243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3175"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chemeClr val="bg1"/>
                  </a:glow>
                  <a:outerShdw blurRad="50800" algn="tl" rotWithShape="0">
                    <a:srgbClr val="000000"/>
                  </a:outerShdw>
                </a:effectLst>
                <a:latin typeface="Calibri" panose="020F0502020204030204" pitchFamily="34" charset="0"/>
              </a:rPr>
              <a:t>some will depart</a:t>
            </a:r>
            <a:endParaRPr lang="en-US" sz="3800" b="1" dirty="0">
              <a:ln w="3175" cmpd="sng">
                <a:solidFill>
                  <a:srgbClr val="FF0000"/>
                </a:solidFill>
                <a:prstDash val="solid"/>
                <a:miter lim="800000"/>
              </a:ln>
              <a:solidFill>
                <a:srgbClr val="FF0000"/>
              </a:solidFill>
              <a:effectLst>
                <a:glow rad="76200">
                  <a:schemeClr val="bg1"/>
                </a:glow>
                <a:outerShdw blurRad="50800" algn="tl" rotWithShape="0">
                  <a:srgbClr val="000000"/>
                </a:outerShdw>
              </a:effectLst>
              <a:latin typeface="Calibri" panose="020F0502020204030204" pitchFamily="34" charset="0"/>
            </a:endParaRPr>
          </a:p>
        </p:txBody>
      </p:sp>
      <p:sp>
        <p:nvSpPr>
          <p:cNvPr id="12" name="Title 1"/>
          <p:cNvSpPr txBox="1">
            <a:spLocks/>
          </p:cNvSpPr>
          <p:nvPr/>
        </p:nvSpPr>
        <p:spPr>
          <a:xfrm>
            <a:off x="3530110" y="898726"/>
            <a:ext cx="3844724"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a:ln w="3175"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rgbClr val="9966FF"/>
                  </a:glow>
                  <a:outerShdw blurRad="50800" algn="tl" rotWithShape="0">
                    <a:srgbClr val="000000"/>
                  </a:outerShdw>
                </a:effectLst>
                <a:latin typeface="Calibri" panose="020F0502020204030204" pitchFamily="34" charset="0"/>
              </a:rPr>
              <a:t>some will depart</a:t>
            </a:r>
            <a:endParaRPr lang="en-US" sz="3800" b="1" dirty="0">
              <a:ln w="3175" cmpd="sng">
                <a:solidFill>
                  <a:srgbClr val="FF0000"/>
                </a:solidFill>
                <a:prstDash val="solid"/>
                <a:miter lim="800000"/>
              </a:ln>
              <a:solidFill>
                <a:srgbClr val="FF0000"/>
              </a:solidFill>
              <a:effectLst>
                <a:glow rad="38100">
                  <a:srgbClr val="9966FF"/>
                </a:glow>
                <a:outerShdw blurRad="50800" algn="tl" rotWithShape="0">
                  <a:srgbClr val="000000"/>
                </a:outerShdw>
              </a:effectLst>
              <a:latin typeface="Calibri" panose="020F0502020204030204" pitchFamily="34" charset="0"/>
            </a:endParaRPr>
          </a:p>
        </p:txBody>
      </p:sp>
      <p:sp>
        <p:nvSpPr>
          <p:cNvPr id="13" name="Rectangle 12"/>
          <p:cNvSpPr>
            <a:spLocks noChangeArrowheads="1"/>
          </p:cNvSpPr>
          <p:nvPr/>
        </p:nvSpPr>
        <p:spPr bwMode="auto">
          <a:xfrm>
            <a:off x="2953449" y="4345184"/>
            <a:ext cx="5703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10" b="1" dirty="0">
                <a:gradFill>
                  <a:gsLst>
                    <a:gs pos="0">
                      <a:srgbClr val="FFF200"/>
                    </a:gs>
                    <a:gs pos="45000">
                      <a:srgbClr val="FF7A00"/>
                    </a:gs>
                    <a:gs pos="70000">
                      <a:srgbClr val="FF0300"/>
                    </a:gs>
                    <a:gs pos="100000">
                      <a:srgbClr val="4D0808"/>
                    </a:gs>
                  </a:gsLst>
                  <a:lin ang="5400000" scaled="0"/>
                </a:gradFill>
                <a:effectLst>
                  <a:glow rad="63500">
                    <a:schemeClr val="tx1"/>
                  </a:glow>
                </a:effectLst>
                <a:latin typeface="Calibri" panose="020F0502020204030204" pitchFamily="34" charset="0"/>
                <a:cs typeface="Calibri" panose="020F0502020204030204" pitchFamily="34" charset="0"/>
              </a:rPr>
              <a:t>God created to be received</a:t>
            </a:r>
            <a:endParaRPr lang="en-US" sz="3810" b="1" i="1" dirty="0">
              <a:gradFill>
                <a:gsLst>
                  <a:gs pos="0">
                    <a:srgbClr val="FFF200"/>
                  </a:gs>
                  <a:gs pos="45000">
                    <a:srgbClr val="FF7A00"/>
                  </a:gs>
                  <a:gs pos="70000">
                    <a:srgbClr val="FF0300"/>
                  </a:gs>
                  <a:gs pos="100000">
                    <a:srgbClr val="4D0808"/>
                  </a:gs>
                </a:gsLst>
                <a:lin ang="5400000" scaled="0"/>
              </a:gradFill>
              <a:effectLst>
                <a:glow rad="63500">
                  <a:schemeClr val="tx1"/>
                </a:glow>
              </a:effectLst>
              <a:latin typeface="Calibri" panose="020F0502020204030204" pitchFamily="34" charset="0"/>
              <a:cs typeface="Calibri" panose="020F0502020204030204" pitchFamily="34" charset="0"/>
            </a:endParaRPr>
          </a:p>
        </p:txBody>
      </p:sp>
      <p:sp>
        <p:nvSpPr>
          <p:cNvPr id="14" name="Rectangle 2"/>
          <p:cNvSpPr txBox="1">
            <a:spLocks noChangeArrowheads="1"/>
          </p:cNvSpPr>
          <p:nvPr/>
        </p:nvSpPr>
        <p:spPr bwMode="auto">
          <a:xfrm>
            <a:off x="6569933" y="4421481"/>
            <a:ext cx="21733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3175" cmpd="sng">
                  <a:solidFill>
                    <a:schemeClr val="tx1"/>
                  </a:solidFill>
                  <a:prstDash val="solid"/>
                  <a:miter lim="800000"/>
                </a:ln>
                <a:solidFill>
                  <a:schemeClr val="bg1"/>
                </a:solidFill>
                <a:effectLst/>
                <a:latin typeface="Calibri" panose="020F0502020204030204" pitchFamily="34" charset="0"/>
              </a:rPr>
              <a:t>received</a:t>
            </a:r>
            <a:endParaRPr lang="en-US" altLang="en-US" sz="3800" b="1" i="1" kern="0" dirty="0">
              <a:ln w="3175" cmpd="sng">
                <a:solidFill>
                  <a:schemeClr val="tx1"/>
                </a:solidFill>
                <a:prstDash val="solid"/>
                <a:miter lim="800000"/>
              </a:ln>
              <a:solidFill>
                <a:schemeClr val="bg1"/>
              </a:solidFill>
              <a:effectLst/>
              <a:latin typeface="Calibri" panose="020F0502020204030204" pitchFamily="34" charset="0"/>
            </a:endParaRPr>
          </a:p>
        </p:txBody>
      </p:sp>
      <p:sp>
        <p:nvSpPr>
          <p:cNvPr id="15" name="Rectangle 2"/>
          <p:cNvSpPr txBox="1">
            <a:spLocks noChangeArrowheads="1"/>
          </p:cNvSpPr>
          <p:nvPr/>
        </p:nvSpPr>
        <p:spPr bwMode="auto">
          <a:xfrm>
            <a:off x="6569933" y="4421481"/>
            <a:ext cx="21733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3175" cmpd="sng">
                  <a:solidFill>
                    <a:schemeClr val="tx1"/>
                  </a:solidFill>
                  <a:prstDash val="solid"/>
                  <a:miter lim="800000"/>
                </a:ln>
                <a:solidFill>
                  <a:schemeClr val="bg1"/>
                </a:solidFill>
                <a:effectLst/>
                <a:latin typeface="Calibri" panose="020F0502020204030204" pitchFamily="34" charset="0"/>
              </a:rPr>
              <a:t>received</a:t>
            </a:r>
            <a:endParaRPr lang="en-US" altLang="en-US" sz="3800" b="1" i="1" kern="0" dirty="0">
              <a:ln w="3175" cmpd="sng">
                <a:solidFill>
                  <a:schemeClr val="tx1"/>
                </a:solidFill>
                <a:prstDash val="solid"/>
                <a:miter lim="800000"/>
              </a:ln>
              <a:solidFill>
                <a:schemeClr val="bg1"/>
              </a:solidFill>
              <a:effectLst/>
              <a:latin typeface="Calibri" panose="020F0502020204030204" pitchFamily="34" charset="0"/>
            </a:endParaRPr>
          </a:p>
        </p:txBody>
      </p:sp>
      <p:sp>
        <p:nvSpPr>
          <p:cNvPr id="16" name="Rectangle 2"/>
          <p:cNvSpPr txBox="1">
            <a:spLocks noChangeArrowheads="1"/>
          </p:cNvSpPr>
          <p:nvPr/>
        </p:nvSpPr>
        <p:spPr bwMode="auto">
          <a:xfrm>
            <a:off x="6569933" y="4421481"/>
            <a:ext cx="21733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3175" cmpd="sng">
                  <a:solidFill>
                    <a:schemeClr val="tx1"/>
                  </a:solidFill>
                  <a:prstDash val="solid"/>
                  <a:miter lim="800000"/>
                </a:ln>
                <a:solidFill>
                  <a:schemeClr val="bg1"/>
                </a:solidFill>
                <a:effectLst/>
                <a:latin typeface="Calibri" panose="020F0502020204030204" pitchFamily="34" charset="0"/>
              </a:rPr>
              <a:t>received</a:t>
            </a:r>
            <a:endParaRPr lang="en-US" altLang="en-US" sz="3800" b="1" i="1" kern="0" dirty="0">
              <a:ln w="3175" cmpd="sng">
                <a:solidFill>
                  <a:schemeClr val="tx1"/>
                </a:solidFill>
                <a:prstDash val="solid"/>
                <a:miter lim="800000"/>
              </a:ln>
              <a:solidFill>
                <a:schemeClr val="bg1"/>
              </a:solidFill>
              <a:effectLst/>
              <a:latin typeface="Calibri" panose="020F0502020204030204" pitchFamily="34" charset="0"/>
            </a:endParaRPr>
          </a:p>
        </p:txBody>
      </p:sp>
      <p:sp>
        <p:nvSpPr>
          <p:cNvPr id="17" name="Rectangle 16"/>
          <p:cNvSpPr>
            <a:spLocks noChangeArrowheads="1"/>
          </p:cNvSpPr>
          <p:nvPr/>
        </p:nvSpPr>
        <p:spPr bwMode="auto">
          <a:xfrm>
            <a:off x="630458" y="3285160"/>
            <a:ext cx="4954905" cy="71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10" b="1" dirty="0">
                <a:gradFill>
                  <a:gsLst>
                    <a:gs pos="0">
                      <a:srgbClr val="FFF200"/>
                    </a:gs>
                    <a:gs pos="45000">
                      <a:srgbClr val="FF7A00"/>
                    </a:gs>
                    <a:gs pos="70000">
                      <a:srgbClr val="FF0300"/>
                    </a:gs>
                    <a:gs pos="100000">
                      <a:srgbClr val="4D0808"/>
                    </a:gs>
                  </a:gsLst>
                  <a:lin ang="5400000" scaled="0"/>
                </a:gradFill>
                <a:effectLst>
                  <a:glow rad="63500">
                    <a:schemeClr val="tx1"/>
                  </a:glow>
                </a:effectLst>
                <a:latin typeface="Calibri" panose="020F0502020204030204" pitchFamily="34" charset="0"/>
                <a:cs typeface="Calibri" panose="020F0502020204030204" pitchFamily="34" charset="0"/>
              </a:rPr>
              <a:t>seared with a hot iron</a:t>
            </a:r>
            <a:endParaRPr lang="en-US" sz="3810" b="1" i="1" dirty="0">
              <a:gradFill>
                <a:gsLst>
                  <a:gs pos="0">
                    <a:srgbClr val="FFF200"/>
                  </a:gs>
                  <a:gs pos="45000">
                    <a:srgbClr val="FF7A00"/>
                  </a:gs>
                  <a:gs pos="70000">
                    <a:srgbClr val="FF0300"/>
                  </a:gs>
                  <a:gs pos="100000">
                    <a:srgbClr val="4D0808"/>
                  </a:gs>
                </a:gsLst>
                <a:lin ang="5400000" scaled="0"/>
              </a:gradFill>
              <a:effectLst>
                <a:glow rad="63500">
                  <a:schemeClr val="tx1"/>
                </a:glow>
              </a:effectLst>
              <a:latin typeface="Calibri" panose="020F0502020204030204" pitchFamily="34" charset="0"/>
              <a:cs typeface="Calibri" panose="020F0502020204030204" pitchFamily="34" charset="0"/>
            </a:endParaRPr>
          </a:p>
        </p:txBody>
      </p:sp>
      <p:sp>
        <p:nvSpPr>
          <p:cNvPr id="4" name="Rectangle 2"/>
          <p:cNvSpPr txBox="1">
            <a:spLocks noChangeArrowheads="1"/>
          </p:cNvSpPr>
          <p:nvPr/>
        </p:nvSpPr>
        <p:spPr bwMode="auto">
          <a:xfrm>
            <a:off x="59778" y="1521059"/>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2" name="Rectangle 2">
            <a:extLst>
              <a:ext uri="{FF2B5EF4-FFF2-40B4-BE49-F238E27FC236}">
                <a16:creationId xmlns:a16="http://schemas.microsoft.com/office/drawing/2014/main" id="{9B5E8AA4-CDDF-4391-A51C-FC40AF194788}"/>
              </a:ext>
            </a:extLst>
          </p:cNvPr>
          <p:cNvSpPr txBox="1">
            <a:spLocks noChangeArrowheads="1"/>
          </p:cNvSpPr>
          <p:nvPr/>
        </p:nvSpPr>
        <p:spPr bwMode="auto">
          <a:xfrm>
            <a:off x="1260009" y="5013578"/>
            <a:ext cx="3180557" cy="7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thanksgiving</a:t>
            </a:r>
            <a:endParaRPr kumimoji="0" lang="en-US" altLang="en-US" sz="38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pic>
        <p:nvPicPr>
          <p:cNvPr id="24" name="SpotlightShape1_rendered">
            <a:extLst>
              <a:ext uri="{FF2B5EF4-FFF2-40B4-BE49-F238E27FC236}">
                <a16:creationId xmlns:a16="http://schemas.microsoft.com/office/drawing/2014/main" id="{36A0C6E5-694B-408C-A80D-5AAD001B8A07}"/>
              </a:ext>
            </a:extLst>
          </p:cNvPr>
          <p:cNvPicPr>
            <a:picLocks/>
          </p:cNvPicPr>
          <p:nvPr/>
        </p:nvPicPr>
        <p:blipFill>
          <a:blip r:embed="rId4">
            <a:extLst>
              <a:ext uri="{28A0092B-C50C-407E-A947-70E740481C1C}">
                <a14:useLocalDpi xmlns:a14="http://schemas.microsoft.com/office/drawing/2010/main" val="0"/>
              </a:ext>
            </a:extLst>
          </a:blip>
          <a:srcRect l="2000" t="2632" r="2010" b="2632"/>
          <a:stretch>
            <a:fillRect/>
          </a:stretch>
        </p:blipFill>
        <p:spPr>
          <a:xfrm>
            <a:off x="-1" y="-1"/>
            <a:ext cx="9144001" cy="6858001"/>
          </a:xfrm>
          <a:prstGeom prst="rect">
            <a:avLst/>
          </a:prstGeom>
        </p:spPr>
      </p:pic>
      <p:sp>
        <p:nvSpPr>
          <p:cNvPr id="8" name="Rectangle 2" hidden="1"/>
          <p:cNvSpPr txBox="1">
            <a:spLocks noChangeArrowheads="1"/>
          </p:cNvSpPr>
          <p:nvPr/>
        </p:nvSpPr>
        <p:spPr bwMode="auto">
          <a:xfrm>
            <a:off x="1585587" y="4330048"/>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735599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par>
                          <p:cTn id="15" fill="hold">
                            <p:stCondLst>
                              <p:cond delay="1000"/>
                            </p:stCondLst>
                            <p:childTnLst>
                              <p:par>
                                <p:cTn id="16" presetID="10" presetClass="exit" presetSubtype="0" fill="hold" grpId="1" nodeType="afterEffect">
                                  <p:stCondLst>
                                    <p:cond delay="0"/>
                                  </p:stCondLst>
                                  <p:childTnLst>
                                    <p:animEffect transition="out" filter="fade">
                                      <p:cBhvr>
                                        <p:cTn id="17" dur="250"/>
                                        <p:tgtEl>
                                          <p:spTgt spid="9"/>
                                        </p:tgtEl>
                                      </p:cBhvr>
                                    </p:animEffect>
                                    <p:set>
                                      <p:cBhvr>
                                        <p:cTn id="18" dur="1" fill="hold">
                                          <p:stCondLst>
                                            <p:cond delay="24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18" presetClass="emph" presetSubtype="0" fill="hold" grpId="1" nodeType="withEffect">
                                  <p:stCondLst>
                                    <p:cond delay="0"/>
                                  </p:stCondLst>
                                  <p:childTnLst>
                                    <p:set>
                                      <p:cBhvr override="childStyle">
                                        <p:cTn id="33" dur="500" fill="hold"/>
                                        <p:tgtEl>
                                          <p:spTgt spid="5"/>
                                        </p:tgtEl>
                                        <p:attrNameLst>
                                          <p:attrName>style.textDecorationUnderline</p:attrName>
                                        </p:attrNameLst>
                                      </p:cBhvr>
                                      <p:to>
                                        <p:strVal val="true"/>
                                      </p:to>
                                    </p:set>
                                  </p:childTnLst>
                                </p:cTn>
                              </p:par>
                              <p:par>
                                <p:cTn id="34" presetID="22" presetClass="entr" presetSubtype="8"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entr" presetSubtype="0" fill="hold" grpId="0" nodeType="clickEffect">
                                  <p:stCondLst>
                                    <p:cond delay="0"/>
                                  </p:stCondLst>
                                  <p:iterate type="lt">
                                    <p:tmPct val="10000"/>
                                  </p:iterate>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stCondLst>
                                            <p:cond delay="0"/>
                                          </p:stCondLst>
                                        </p:cTn>
                                        <p:tgtEl>
                                          <p:spTgt spid="13"/>
                                        </p:tgtEl>
                                      </p:cBhvr>
                                    </p:animEffect>
                                    <p:anim to="" calcmode="lin" valueType="num">
                                      <p:cBhvr>
                                        <p:cTn id="42"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43" dur="500" fill="hold">
                                          <p:stCondLst>
                                            <p:cond delay="0"/>
                                          </p:stCondLst>
                                        </p:cTn>
                                        <p:tgtEl>
                                          <p:spTgt spid="13"/>
                                        </p:tgtEl>
                                        <p:attrNameLst>
                                          <p:attrName>ppt_h</p:attrName>
                                        </p:attrNameLst>
                                      </p:cBhvr>
                                      <p:tavLst>
                                        <p:tav tm="0">
                                          <p:val>
                                            <p:strVal val="#ppt_h*4"/>
                                          </p:val>
                                        </p:tav>
                                        <p:tav tm="100000">
                                          <p:val>
                                            <p:strVal val="#ppt_h"/>
                                          </p:val>
                                        </p:tav>
                                      </p:tavLst>
                                    </p:anim>
                                  </p:childTnLst>
                                </p:cTn>
                              </p:par>
                              <p:par>
                                <p:cTn id="44" presetID="10" presetClass="exit" presetSubtype="0" fill="hold" grpId="1" nodeType="with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par>
                          <p:cTn id="50" fill="hold">
                            <p:stCondLst>
                              <p:cond delay="1550"/>
                            </p:stCondLst>
                            <p:childTnLst>
                              <p:par>
                                <p:cTn id="51" presetID="26" presetClass="emph" presetSubtype="0" fill="hold" grpId="1" nodeType="afterEffect">
                                  <p:stCondLst>
                                    <p:cond delay="0"/>
                                  </p:stCondLst>
                                  <p:iterate type="lt">
                                    <p:tmPct val="0"/>
                                  </p:iterate>
                                  <p:childTnLst>
                                    <p:animEffect transition="out" filter="fade">
                                      <p:cBhvr>
                                        <p:cTn id="52" dur="500" tmFilter="0, 0; .2, .5; .8, .5; 1, 0"/>
                                        <p:tgtEl>
                                          <p:spTgt spid="13"/>
                                        </p:tgtEl>
                                      </p:cBhvr>
                                    </p:animEffect>
                                    <p:animScale>
                                      <p:cBhvr>
                                        <p:cTn id="53" dur="250" autoRev="1" fill="hold"/>
                                        <p:tgtEl>
                                          <p:spTgt spid="13"/>
                                        </p:tgtEl>
                                      </p:cBhvr>
                                      <p:by x="105000" y="105000"/>
                                    </p:animScale>
                                  </p:childTnLst>
                                </p:cTn>
                              </p:par>
                            </p:childTnLst>
                          </p:cTn>
                        </p:par>
                        <p:par>
                          <p:cTn id="54" fill="hold">
                            <p:stCondLst>
                              <p:cond delay="2050"/>
                            </p:stCondLst>
                            <p:childTnLst>
                              <p:par>
                                <p:cTn id="55" presetID="1"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0" presetClass="exit" presetSubtype="0" fill="hold" grpId="1" nodeType="withEffect">
                                  <p:stCondLst>
                                    <p:cond delay="0"/>
                                  </p:stCondLst>
                                  <p:childTnLst>
                                    <p:animEffect transition="out" filter="fade">
                                      <p:cBhvr>
                                        <p:cTn id="58" dur="1250"/>
                                        <p:tgtEl>
                                          <p:spTgt spid="14"/>
                                        </p:tgtEl>
                                      </p:cBhvr>
                                    </p:animEffect>
                                    <p:set>
                                      <p:cBhvr>
                                        <p:cTn id="59" dur="1" fill="hold">
                                          <p:stCondLst>
                                            <p:cond delay="1249"/>
                                          </p:stCondLst>
                                        </p:cTn>
                                        <p:tgtEl>
                                          <p:spTgt spid="14"/>
                                        </p:tgtEl>
                                        <p:attrNameLst>
                                          <p:attrName>style.visibility</p:attrName>
                                        </p:attrNameLst>
                                      </p:cBhvr>
                                      <p:to>
                                        <p:strVal val="hidden"/>
                                      </p:to>
                                    </p:set>
                                  </p:childTnLst>
                                </p:cTn>
                              </p:par>
                              <p:par>
                                <p:cTn id="60" presetID="23" presetClass="exit" presetSubtype="16" fill="hold" grpId="2" nodeType="withEffect">
                                  <p:stCondLst>
                                    <p:cond delay="0"/>
                                  </p:stCondLst>
                                  <p:childTnLst>
                                    <p:anim calcmode="lin" valueType="num">
                                      <p:cBhvr>
                                        <p:cTn id="61" dur="1250"/>
                                        <p:tgtEl>
                                          <p:spTgt spid="14"/>
                                        </p:tgtEl>
                                        <p:attrNameLst>
                                          <p:attrName>ppt_w</p:attrName>
                                        </p:attrNameLst>
                                      </p:cBhvr>
                                      <p:tavLst>
                                        <p:tav tm="0">
                                          <p:val>
                                            <p:strVal val="ppt_w"/>
                                          </p:val>
                                        </p:tav>
                                        <p:tav tm="100000">
                                          <p:val>
                                            <p:strVal val="4*ppt_w"/>
                                          </p:val>
                                        </p:tav>
                                      </p:tavLst>
                                    </p:anim>
                                    <p:anim calcmode="lin" valueType="num">
                                      <p:cBhvr>
                                        <p:cTn id="62" dur="1250"/>
                                        <p:tgtEl>
                                          <p:spTgt spid="14"/>
                                        </p:tgtEl>
                                        <p:attrNameLst>
                                          <p:attrName>ppt_h</p:attrName>
                                        </p:attrNameLst>
                                      </p:cBhvr>
                                      <p:tavLst>
                                        <p:tav tm="0">
                                          <p:val>
                                            <p:strVal val="ppt_h"/>
                                          </p:val>
                                        </p:tav>
                                        <p:tav tm="100000">
                                          <p:val>
                                            <p:strVal val="4*ppt_h"/>
                                          </p:val>
                                        </p:tav>
                                      </p:tavLst>
                                    </p:anim>
                                    <p:set>
                                      <p:cBhvr>
                                        <p:cTn id="63" dur="1" fill="hold">
                                          <p:stCondLst>
                                            <p:cond delay="1249"/>
                                          </p:stCondLst>
                                        </p:cTn>
                                        <p:tgtEl>
                                          <p:spTgt spid="14"/>
                                        </p:tgtEl>
                                        <p:attrNameLst>
                                          <p:attrName>style.visibility</p:attrName>
                                        </p:attrNameLst>
                                      </p:cBhvr>
                                      <p:to>
                                        <p:strVal val="hidden"/>
                                      </p:to>
                                    </p:set>
                                  </p:childTnLst>
                                </p:cTn>
                              </p:par>
                              <p:par>
                                <p:cTn id="64" presetID="42" presetClass="path" presetSubtype="0" accel="50000" decel="50000" fill="hold" grpId="3" nodeType="withEffect">
                                  <p:stCondLst>
                                    <p:cond delay="0"/>
                                  </p:stCondLst>
                                  <p:childTnLst>
                                    <p:animMotion origin="layout" path="M 3.61111E-6 -1.48148E-6 L -0.21945 0.0331 " pathEditMode="relative" rAng="0" ptsTypes="AA">
                                      <p:cBhvr>
                                        <p:cTn id="65" dur="1250" fill="hold"/>
                                        <p:tgtEl>
                                          <p:spTgt spid="14"/>
                                        </p:tgtEl>
                                        <p:attrNameLst>
                                          <p:attrName>ppt_x</p:attrName>
                                          <p:attrName>ppt_y</p:attrName>
                                        </p:attrNameLst>
                                      </p:cBhvr>
                                      <p:rCtr x="-10972" y="1644"/>
                                    </p:animMotion>
                                  </p:childTnLst>
                                </p:cTn>
                              </p:par>
                              <p:par>
                                <p:cTn id="66" presetID="1" presetClass="entr" presetSubtype="0" fill="hold" grpId="0" nodeType="withEffect">
                                  <p:stCondLst>
                                    <p:cond delay="500"/>
                                  </p:stCondLst>
                                  <p:childTnLst>
                                    <p:set>
                                      <p:cBhvr>
                                        <p:cTn id="67" dur="1" fill="hold">
                                          <p:stCondLst>
                                            <p:cond delay="0"/>
                                          </p:stCondLst>
                                        </p:cTn>
                                        <p:tgtEl>
                                          <p:spTgt spid="15"/>
                                        </p:tgtEl>
                                        <p:attrNameLst>
                                          <p:attrName>style.visibility</p:attrName>
                                        </p:attrNameLst>
                                      </p:cBhvr>
                                      <p:to>
                                        <p:strVal val="visible"/>
                                      </p:to>
                                    </p:set>
                                  </p:childTnLst>
                                </p:cTn>
                              </p:par>
                              <p:par>
                                <p:cTn id="68" presetID="10" presetClass="exit" presetSubtype="0" fill="hold" grpId="1" nodeType="withEffect">
                                  <p:stCondLst>
                                    <p:cond delay="500"/>
                                  </p:stCondLst>
                                  <p:childTnLst>
                                    <p:animEffect transition="out" filter="fade">
                                      <p:cBhvr>
                                        <p:cTn id="69" dur="1000"/>
                                        <p:tgtEl>
                                          <p:spTgt spid="15"/>
                                        </p:tgtEl>
                                      </p:cBhvr>
                                    </p:animEffect>
                                    <p:set>
                                      <p:cBhvr>
                                        <p:cTn id="70" dur="1" fill="hold">
                                          <p:stCondLst>
                                            <p:cond delay="999"/>
                                          </p:stCondLst>
                                        </p:cTn>
                                        <p:tgtEl>
                                          <p:spTgt spid="15"/>
                                        </p:tgtEl>
                                        <p:attrNameLst>
                                          <p:attrName>style.visibility</p:attrName>
                                        </p:attrNameLst>
                                      </p:cBhvr>
                                      <p:to>
                                        <p:strVal val="hidden"/>
                                      </p:to>
                                    </p:set>
                                  </p:childTnLst>
                                </p:cTn>
                              </p:par>
                              <p:par>
                                <p:cTn id="71" presetID="23" presetClass="exit" presetSubtype="16" fill="hold" grpId="2" nodeType="withEffect">
                                  <p:stCondLst>
                                    <p:cond delay="500"/>
                                  </p:stCondLst>
                                  <p:childTnLst>
                                    <p:anim calcmode="lin" valueType="num">
                                      <p:cBhvr>
                                        <p:cTn id="72" dur="1000"/>
                                        <p:tgtEl>
                                          <p:spTgt spid="15"/>
                                        </p:tgtEl>
                                        <p:attrNameLst>
                                          <p:attrName>ppt_w</p:attrName>
                                        </p:attrNameLst>
                                      </p:cBhvr>
                                      <p:tavLst>
                                        <p:tav tm="0">
                                          <p:val>
                                            <p:strVal val="ppt_w"/>
                                          </p:val>
                                        </p:tav>
                                        <p:tav tm="100000">
                                          <p:val>
                                            <p:strVal val="4*ppt_w"/>
                                          </p:val>
                                        </p:tav>
                                      </p:tavLst>
                                    </p:anim>
                                    <p:anim calcmode="lin" valueType="num">
                                      <p:cBhvr>
                                        <p:cTn id="73" dur="1000"/>
                                        <p:tgtEl>
                                          <p:spTgt spid="15"/>
                                        </p:tgtEl>
                                        <p:attrNameLst>
                                          <p:attrName>ppt_h</p:attrName>
                                        </p:attrNameLst>
                                      </p:cBhvr>
                                      <p:tavLst>
                                        <p:tav tm="0">
                                          <p:val>
                                            <p:strVal val="ppt_h"/>
                                          </p:val>
                                        </p:tav>
                                        <p:tav tm="100000">
                                          <p:val>
                                            <p:strVal val="4*ppt_h"/>
                                          </p:val>
                                        </p:tav>
                                      </p:tavLst>
                                    </p:anim>
                                    <p:set>
                                      <p:cBhvr>
                                        <p:cTn id="74" dur="1" fill="hold">
                                          <p:stCondLst>
                                            <p:cond delay="999"/>
                                          </p:stCondLst>
                                        </p:cTn>
                                        <p:tgtEl>
                                          <p:spTgt spid="15"/>
                                        </p:tgtEl>
                                        <p:attrNameLst>
                                          <p:attrName>style.visibility</p:attrName>
                                        </p:attrNameLst>
                                      </p:cBhvr>
                                      <p:to>
                                        <p:strVal val="hidden"/>
                                      </p:to>
                                    </p:set>
                                  </p:childTnLst>
                                </p:cTn>
                              </p:par>
                              <p:par>
                                <p:cTn id="75" presetID="42" presetClass="path" presetSubtype="0" accel="50000" decel="50000" fill="hold" grpId="3" nodeType="withEffect">
                                  <p:stCondLst>
                                    <p:cond delay="500"/>
                                  </p:stCondLst>
                                  <p:childTnLst>
                                    <p:animMotion origin="layout" path="M 3.61111E-6 -1.48148E-6 L -0.22709 -0.1037 " pathEditMode="relative" rAng="0" ptsTypes="AA">
                                      <p:cBhvr>
                                        <p:cTn id="76" dur="1000" fill="hold"/>
                                        <p:tgtEl>
                                          <p:spTgt spid="15"/>
                                        </p:tgtEl>
                                        <p:attrNameLst>
                                          <p:attrName>ppt_x</p:attrName>
                                          <p:attrName>ppt_y</p:attrName>
                                        </p:attrNameLst>
                                      </p:cBhvr>
                                      <p:rCtr x="-11354" y="-5185"/>
                                    </p:animMotion>
                                  </p:childTnLst>
                                </p:cTn>
                              </p:par>
                              <p:par>
                                <p:cTn id="77" presetID="1" presetClass="entr" presetSubtype="0" fill="hold" grpId="0" nodeType="withEffect">
                                  <p:stCondLst>
                                    <p:cond delay="750"/>
                                  </p:stCondLst>
                                  <p:childTnLst>
                                    <p:set>
                                      <p:cBhvr>
                                        <p:cTn id="78" dur="1" fill="hold">
                                          <p:stCondLst>
                                            <p:cond delay="0"/>
                                          </p:stCondLst>
                                        </p:cTn>
                                        <p:tgtEl>
                                          <p:spTgt spid="16"/>
                                        </p:tgtEl>
                                        <p:attrNameLst>
                                          <p:attrName>style.visibility</p:attrName>
                                        </p:attrNameLst>
                                      </p:cBhvr>
                                      <p:to>
                                        <p:strVal val="visible"/>
                                      </p:to>
                                    </p:set>
                                  </p:childTnLst>
                                </p:cTn>
                              </p:par>
                              <p:par>
                                <p:cTn id="79" presetID="10" presetClass="exit" presetSubtype="0" fill="hold" grpId="1" nodeType="withEffect">
                                  <p:stCondLst>
                                    <p:cond delay="750"/>
                                  </p:stCondLst>
                                  <p:childTnLst>
                                    <p:animEffect transition="out" filter="fade">
                                      <p:cBhvr>
                                        <p:cTn id="80" dur="1250"/>
                                        <p:tgtEl>
                                          <p:spTgt spid="16"/>
                                        </p:tgtEl>
                                      </p:cBhvr>
                                    </p:animEffect>
                                    <p:set>
                                      <p:cBhvr>
                                        <p:cTn id="81" dur="1" fill="hold">
                                          <p:stCondLst>
                                            <p:cond delay="1249"/>
                                          </p:stCondLst>
                                        </p:cTn>
                                        <p:tgtEl>
                                          <p:spTgt spid="16"/>
                                        </p:tgtEl>
                                        <p:attrNameLst>
                                          <p:attrName>style.visibility</p:attrName>
                                        </p:attrNameLst>
                                      </p:cBhvr>
                                      <p:to>
                                        <p:strVal val="hidden"/>
                                      </p:to>
                                    </p:set>
                                  </p:childTnLst>
                                </p:cTn>
                              </p:par>
                              <p:par>
                                <p:cTn id="82" presetID="23" presetClass="exit" presetSubtype="16" fill="hold" grpId="2" nodeType="withEffect">
                                  <p:stCondLst>
                                    <p:cond delay="750"/>
                                  </p:stCondLst>
                                  <p:childTnLst>
                                    <p:anim calcmode="lin" valueType="num">
                                      <p:cBhvr>
                                        <p:cTn id="83" dur="1250"/>
                                        <p:tgtEl>
                                          <p:spTgt spid="16"/>
                                        </p:tgtEl>
                                        <p:attrNameLst>
                                          <p:attrName>ppt_w</p:attrName>
                                        </p:attrNameLst>
                                      </p:cBhvr>
                                      <p:tavLst>
                                        <p:tav tm="0">
                                          <p:val>
                                            <p:strVal val="ppt_w"/>
                                          </p:val>
                                        </p:tav>
                                        <p:tav tm="100000">
                                          <p:val>
                                            <p:strVal val="4*ppt_w"/>
                                          </p:val>
                                        </p:tav>
                                      </p:tavLst>
                                    </p:anim>
                                    <p:anim calcmode="lin" valueType="num">
                                      <p:cBhvr>
                                        <p:cTn id="84" dur="1250"/>
                                        <p:tgtEl>
                                          <p:spTgt spid="16"/>
                                        </p:tgtEl>
                                        <p:attrNameLst>
                                          <p:attrName>ppt_h</p:attrName>
                                        </p:attrNameLst>
                                      </p:cBhvr>
                                      <p:tavLst>
                                        <p:tav tm="0">
                                          <p:val>
                                            <p:strVal val="ppt_h"/>
                                          </p:val>
                                        </p:tav>
                                        <p:tav tm="100000">
                                          <p:val>
                                            <p:strVal val="4*ppt_h"/>
                                          </p:val>
                                        </p:tav>
                                      </p:tavLst>
                                    </p:anim>
                                    <p:set>
                                      <p:cBhvr>
                                        <p:cTn id="85" dur="1" fill="hold">
                                          <p:stCondLst>
                                            <p:cond delay="1249"/>
                                          </p:stCondLst>
                                        </p:cTn>
                                        <p:tgtEl>
                                          <p:spTgt spid="16"/>
                                        </p:tgtEl>
                                        <p:attrNameLst>
                                          <p:attrName>style.visibility</p:attrName>
                                        </p:attrNameLst>
                                      </p:cBhvr>
                                      <p:to>
                                        <p:strVal val="hidden"/>
                                      </p:to>
                                    </p:set>
                                  </p:childTnLst>
                                </p:cTn>
                              </p:par>
                              <p:par>
                                <p:cTn id="86" presetID="42" presetClass="path" presetSubtype="0" accel="50000" decel="50000" fill="hold" grpId="3" nodeType="withEffect">
                                  <p:stCondLst>
                                    <p:cond delay="750"/>
                                  </p:stCondLst>
                                  <p:childTnLst>
                                    <p:animMotion origin="layout" path="M 3.61111E-6 -1.48148E-6 L -0.17188 -0.23866 " pathEditMode="relative" rAng="0" ptsTypes="AA">
                                      <p:cBhvr>
                                        <p:cTn id="87" dur="1250" fill="hold"/>
                                        <p:tgtEl>
                                          <p:spTgt spid="16"/>
                                        </p:tgtEl>
                                        <p:attrNameLst>
                                          <p:attrName>ppt_x</p:attrName>
                                          <p:attrName>ppt_y</p:attrName>
                                        </p:attrNameLst>
                                      </p:cBhvr>
                                      <p:rCtr x="-8594" y="-11944"/>
                                    </p:animMotion>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left)">
                                      <p:cBhvr>
                                        <p:cTn id="92" dur="500"/>
                                        <p:tgtEl>
                                          <p:spTgt spid="6"/>
                                        </p:tgtEl>
                                      </p:cBhvr>
                                    </p:animEffect>
                                  </p:childTnLst>
                                </p:cTn>
                              </p:par>
                              <p:par>
                                <p:cTn id="93" presetID="18" presetClass="emph" presetSubtype="0" fill="hold" grpId="1" nodeType="withEffect">
                                  <p:stCondLst>
                                    <p:cond delay="0"/>
                                  </p:stCondLst>
                                  <p:childTnLst>
                                    <p:set>
                                      <p:cBhvr override="childStyle">
                                        <p:cTn id="94" dur="500" fill="hold"/>
                                        <p:tgtEl>
                                          <p:spTgt spid="6"/>
                                        </p:tgtEl>
                                        <p:attrNameLst>
                                          <p:attrName>style.textDecorationUnderline</p:attrName>
                                        </p:attrNameLst>
                                      </p:cBhvr>
                                      <p:to>
                                        <p:strVal val="true"/>
                                      </p:to>
                                    </p:set>
                                  </p:childTnLst>
                                </p:cTn>
                              </p:par>
                              <p:par>
                                <p:cTn id="95" presetID="22" presetClass="entr" presetSubtype="8"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par>
                                <p:cTn id="98" presetID="22" presetClass="entr" presetSubtype="8" fill="hold" grpId="0" nodeType="withEffect">
                                  <p:stCondLst>
                                    <p:cond delay="500"/>
                                  </p:stCondLst>
                                  <p:childTnLst>
                                    <p:set>
                                      <p:cBhvr>
                                        <p:cTn id="99" dur="1" fill="hold">
                                          <p:stCondLst>
                                            <p:cond delay="0"/>
                                          </p:stCondLst>
                                        </p:cTn>
                                        <p:tgtEl>
                                          <p:spTgt spid="7"/>
                                        </p:tgtEl>
                                        <p:attrNameLst>
                                          <p:attrName>style.visibility</p:attrName>
                                        </p:attrNameLst>
                                      </p:cBhvr>
                                      <p:to>
                                        <p:strVal val="visible"/>
                                      </p:to>
                                    </p:set>
                                    <p:animEffect transition="in" filter="wipe(left)">
                                      <p:cBhvr>
                                        <p:cTn id="100" dur="600"/>
                                        <p:tgtEl>
                                          <p:spTgt spid="7"/>
                                        </p:tgtEl>
                                      </p:cBhvr>
                                    </p:animEffect>
                                  </p:childTnLst>
                                </p:cTn>
                              </p:par>
                              <p:par>
                                <p:cTn id="101" presetID="18" presetClass="emph" presetSubtype="0" fill="hold" grpId="1" nodeType="withEffect">
                                  <p:stCondLst>
                                    <p:cond delay="500"/>
                                  </p:stCondLst>
                                  <p:childTnLst>
                                    <p:set>
                                      <p:cBhvr override="childStyle">
                                        <p:cTn id="102" dur="600" fill="hold"/>
                                        <p:tgtEl>
                                          <p:spTgt spid="7"/>
                                        </p:tgtEl>
                                        <p:attrNameLst>
                                          <p:attrName>style.textDecorationUnderline</p:attrName>
                                        </p:attrNameLst>
                                      </p:cBhvr>
                                      <p:to>
                                        <p:strVal val="true"/>
                                      </p:to>
                                    </p:set>
                                  </p:childTnLst>
                                </p:cTn>
                              </p:par>
                              <p:par>
                                <p:cTn id="103" presetID="22" presetClass="entr" presetSubtype="8" fill="hold" grpId="0" nodeType="withEffect">
                                  <p:stCondLst>
                                    <p:cond delay="50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6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500"/>
                                        <p:tgtEl>
                                          <p:spTgt spid="2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24"/>
                                        </p:tgtEl>
                                      </p:cBhvr>
                                    </p:animEffect>
                                    <p:set>
                                      <p:cBhvr>
                                        <p:cTn id="118" dur="1" fill="hold">
                                          <p:stCondLst>
                                            <p:cond delay="499"/>
                                          </p:stCondLst>
                                        </p:cTn>
                                        <p:tgtEl>
                                          <p:spTgt spid="24"/>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22"/>
                                        </p:tgtEl>
                                      </p:cBhvr>
                                    </p:animEffect>
                                    <p:set>
                                      <p:cBhvr>
                                        <p:cTn id="121" dur="1" fill="hold">
                                          <p:stCondLst>
                                            <p:cond delay="499"/>
                                          </p:stCondLst>
                                        </p:cTn>
                                        <p:tgtEl>
                                          <p:spTgt spid="22"/>
                                        </p:tgtEl>
                                        <p:attrNameLst>
                                          <p:attrName>style.visibility</p:attrName>
                                        </p:attrNameLst>
                                      </p:cBhvr>
                                      <p:to>
                                        <p:strVal val="hidden"/>
                                      </p:to>
                                    </p:set>
                                  </p:childTnLst>
                                </p:cTn>
                              </p:par>
                              <p:par>
                                <p:cTn id="122" presetID="9" presetClass="entr" presetSubtype="0" fill="hold" grpId="0" nodeType="withEffect">
                                  <p:stCondLst>
                                    <p:cond delay="400"/>
                                  </p:stCondLst>
                                  <p:childTnLst>
                                    <p:set>
                                      <p:cBhvr>
                                        <p:cTn id="123" dur="1" fill="hold">
                                          <p:stCondLst>
                                            <p:cond delay="0"/>
                                          </p:stCondLst>
                                        </p:cTn>
                                        <p:tgtEl>
                                          <p:spTgt spid="11"/>
                                        </p:tgtEl>
                                        <p:attrNameLst>
                                          <p:attrName>style.visibility</p:attrName>
                                        </p:attrNameLst>
                                      </p:cBhvr>
                                      <p:to>
                                        <p:strVal val="visible"/>
                                      </p:to>
                                    </p:set>
                                    <p:animEffect transition="in" filter="dissolve">
                                      <p:cBhvr>
                                        <p:cTn id="124" dur="500"/>
                                        <p:tgtEl>
                                          <p:spTgt spid="11"/>
                                        </p:tgtEl>
                                      </p:cBhvr>
                                    </p:animEffect>
                                  </p:childTnLst>
                                </p:cTn>
                              </p:par>
                            </p:childTnLst>
                          </p:cTn>
                        </p:par>
                        <p:par>
                          <p:cTn id="125" fill="hold">
                            <p:stCondLst>
                              <p:cond delay="900"/>
                            </p:stCondLst>
                            <p:childTnLst>
                              <p:par>
                                <p:cTn id="126" presetID="23" presetClass="entr" presetSubtype="16" fill="hold" grpId="0" nodeType="afterEffect">
                                  <p:stCondLst>
                                    <p:cond delay="0"/>
                                  </p:stCondLst>
                                  <p:childTnLst>
                                    <p:set>
                                      <p:cBhvr>
                                        <p:cTn id="127" dur="1" fill="hold">
                                          <p:stCondLst>
                                            <p:cond delay="0"/>
                                          </p:stCondLst>
                                        </p:cTn>
                                        <p:tgtEl>
                                          <p:spTgt spid="10"/>
                                        </p:tgtEl>
                                        <p:attrNameLst>
                                          <p:attrName>style.visibility</p:attrName>
                                        </p:attrNameLst>
                                      </p:cBhvr>
                                      <p:to>
                                        <p:strVal val="visible"/>
                                      </p:to>
                                    </p:set>
                                    <p:anim calcmode="lin" valueType="num">
                                      <p:cBhvr>
                                        <p:cTn id="128" dur="500" fill="hold"/>
                                        <p:tgtEl>
                                          <p:spTgt spid="10"/>
                                        </p:tgtEl>
                                        <p:attrNameLst>
                                          <p:attrName>ppt_w</p:attrName>
                                        </p:attrNameLst>
                                      </p:cBhvr>
                                      <p:tavLst>
                                        <p:tav tm="0">
                                          <p:val>
                                            <p:fltVal val="0"/>
                                          </p:val>
                                        </p:tav>
                                        <p:tav tm="100000">
                                          <p:val>
                                            <p:strVal val="#ppt_w"/>
                                          </p:val>
                                        </p:tav>
                                      </p:tavLst>
                                    </p:anim>
                                    <p:anim calcmode="lin" valueType="num">
                                      <p:cBhvr>
                                        <p:cTn id="129" dur="500" fill="hold"/>
                                        <p:tgtEl>
                                          <p:spTgt spid="10"/>
                                        </p:tgtEl>
                                        <p:attrNameLst>
                                          <p:attrName>ppt_h</p:attrName>
                                        </p:attrNameLst>
                                      </p:cBhvr>
                                      <p:tavLst>
                                        <p:tav tm="0">
                                          <p:val>
                                            <p:fltVal val="0"/>
                                          </p:val>
                                        </p:tav>
                                        <p:tav tm="100000">
                                          <p:val>
                                            <p:strVal val="#ppt_h"/>
                                          </p:val>
                                        </p:tav>
                                      </p:tavLst>
                                    </p:anim>
                                  </p:childTnLst>
                                </p:cTn>
                              </p:par>
                              <p:par>
                                <p:cTn id="130" presetID="23" presetClass="exit" presetSubtype="16" fill="hold" grpId="1" nodeType="withEffect">
                                  <p:stCondLst>
                                    <p:cond delay="0"/>
                                  </p:stCondLst>
                                  <p:childTnLst>
                                    <p:anim calcmode="lin" valueType="num">
                                      <p:cBhvr>
                                        <p:cTn id="131" dur="500"/>
                                        <p:tgtEl>
                                          <p:spTgt spid="10"/>
                                        </p:tgtEl>
                                        <p:attrNameLst>
                                          <p:attrName>ppt_w</p:attrName>
                                        </p:attrNameLst>
                                      </p:cBhvr>
                                      <p:tavLst>
                                        <p:tav tm="0">
                                          <p:val>
                                            <p:strVal val="ppt_w"/>
                                          </p:val>
                                        </p:tav>
                                        <p:tav tm="100000">
                                          <p:val>
                                            <p:strVal val="4*ppt_w"/>
                                          </p:val>
                                        </p:tav>
                                      </p:tavLst>
                                    </p:anim>
                                    <p:anim calcmode="lin" valueType="num">
                                      <p:cBhvr>
                                        <p:cTn id="132" dur="500"/>
                                        <p:tgtEl>
                                          <p:spTgt spid="10"/>
                                        </p:tgtEl>
                                        <p:attrNameLst>
                                          <p:attrName>ppt_h</p:attrName>
                                        </p:attrNameLst>
                                      </p:cBhvr>
                                      <p:tavLst>
                                        <p:tav tm="0">
                                          <p:val>
                                            <p:strVal val="ppt_h"/>
                                          </p:val>
                                        </p:tav>
                                        <p:tav tm="100000">
                                          <p:val>
                                            <p:strVal val="4*ppt_h"/>
                                          </p:val>
                                        </p:tav>
                                      </p:tavLst>
                                    </p:anim>
                                    <p:set>
                                      <p:cBhvr>
                                        <p:cTn id="133" dur="1" fill="hold">
                                          <p:stCondLst>
                                            <p:cond delay="499"/>
                                          </p:stCondLst>
                                        </p:cTn>
                                        <p:tgtEl>
                                          <p:spTgt spid="10"/>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10"/>
                                        </p:tgtEl>
                                      </p:cBhvr>
                                    </p:animEffect>
                                    <p:set>
                                      <p:cBhvr>
                                        <p:cTn id="136" dur="1" fill="hold">
                                          <p:stCondLst>
                                            <p:cond delay="499"/>
                                          </p:stCondLst>
                                        </p:cTn>
                                        <p:tgtEl>
                                          <p:spTgt spid="10"/>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wipe(down)">
                                      <p:cBhvr>
                                        <p:cTn id="141" dur="750"/>
                                        <p:tgtEl>
                                          <p:spTgt spid="17"/>
                                        </p:tgtEl>
                                      </p:cBhvr>
                                    </p:animEffect>
                                  </p:childTnLst>
                                </p:cTn>
                              </p:par>
                              <p:par>
                                <p:cTn id="142" presetID="23" presetClass="exit" presetSubtype="32" fill="hold" grpId="2" nodeType="withEffect">
                                  <p:stCondLst>
                                    <p:cond delay="0"/>
                                  </p:stCondLst>
                                  <p:iterate type="lt">
                                    <p:tmPct val="0"/>
                                  </p:iterate>
                                  <p:childTnLst>
                                    <p:anim calcmode="lin" valueType="num">
                                      <p:cBhvr>
                                        <p:cTn id="143" dur="500"/>
                                        <p:tgtEl>
                                          <p:spTgt spid="13"/>
                                        </p:tgtEl>
                                        <p:attrNameLst>
                                          <p:attrName>ppt_w</p:attrName>
                                        </p:attrNameLst>
                                      </p:cBhvr>
                                      <p:tavLst>
                                        <p:tav tm="0">
                                          <p:val>
                                            <p:strVal val="ppt_w"/>
                                          </p:val>
                                        </p:tav>
                                        <p:tav tm="100000">
                                          <p:val>
                                            <p:fltVal val="0"/>
                                          </p:val>
                                        </p:tav>
                                      </p:tavLst>
                                    </p:anim>
                                    <p:anim calcmode="lin" valueType="num">
                                      <p:cBhvr>
                                        <p:cTn id="144" dur="500"/>
                                        <p:tgtEl>
                                          <p:spTgt spid="13"/>
                                        </p:tgtEl>
                                        <p:attrNameLst>
                                          <p:attrName>ppt_h</p:attrName>
                                        </p:attrNameLst>
                                      </p:cBhvr>
                                      <p:tavLst>
                                        <p:tav tm="0">
                                          <p:val>
                                            <p:strVal val="ppt_h"/>
                                          </p:val>
                                        </p:tav>
                                        <p:tav tm="100000">
                                          <p:val>
                                            <p:fltVal val="0"/>
                                          </p:val>
                                        </p:tav>
                                      </p:tavLst>
                                    </p:anim>
                                    <p:set>
                                      <p:cBhvr>
                                        <p:cTn id="145" dur="1" fill="hold">
                                          <p:stCondLst>
                                            <p:cond delay="499"/>
                                          </p:stCondLst>
                                        </p:cTn>
                                        <p:tgtEl>
                                          <p:spTgt spid="13"/>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11"/>
                                        </p:tgtEl>
                                      </p:cBhvr>
                                    </p:animEffect>
                                    <p:set>
                                      <p:cBhvr>
                                        <p:cTn id="148" dur="1" fill="hold">
                                          <p:stCondLst>
                                            <p:cond delay="499"/>
                                          </p:stCondLst>
                                        </p:cTn>
                                        <p:tgtEl>
                                          <p:spTgt spid="11"/>
                                        </p:tgtEl>
                                        <p:attrNameLst>
                                          <p:attrName>style.visibility</p:attrName>
                                        </p:attrNameLst>
                                      </p:cBhvr>
                                      <p:to>
                                        <p:strVal val="hidden"/>
                                      </p:to>
                                    </p:set>
                                  </p:childTnLst>
                                </p:cTn>
                              </p:par>
                              <p:par>
                                <p:cTn id="149" presetID="10" presetClass="exit" presetSubtype="0" fill="hold" grpId="2" nodeType="withEffect">
                                  <p:stCondLst>
                                    <p:cond delay="0"/>
                                  </p:stCondLst>
                                  <p:childTnLst>
                                    <p:animEffect transition="out" filter="fade">
                                      <p:cBhvr>
                                        <p:cTn id="150" dur="500"/>
                                        <p:tgtEl>
                                          <p:spTgt spid="6"/>
                                        </p:tgtEl>
                                      </p:cBhvr>
                                    </p:animEffect>
                                    <p:set>
                                      <p:cBhvr>
                                        <p:cTn id="151" dur="1" fill="hold">
                                          <p:stCondLst>
                                            <p:cond delay="499"/>
                                          </p:stCondLst>
                                        </p:cTn>
                                        <p:tgtEl>
                                          <p:spTgt spid="6"/>
                                        </p:tgtEl>
                                        <p:attrNameLst>
                                          <p:attrName>style.visibility</p:attrName>
                                        </p:attrNameLst>
                                      </p:cBhvr>
                                      <p:to>
                                        <p:strVal val="hidden"/>
                                      </p:to>
                                    </p:set>
                                  </p:childTnLst>
                                </p:cTn>
                              </p:par>
                              <p:par>
                                <p:cTn id="152" presetID="10" presetClass="exit" presetSubtype="0" fill="hold" grpId="2" nodeType="withEffect">
                                  <p:stCondLst>
                                    <p:cond delay="0"/>
                                  </p:stCondLst>
                                  <p:childTnLst>
                                    <p:animEffect transition="out" filter="fade">
                                      <p:cBhvr>
                                        <p:cTn id="153" dur="500"/>
                                        <p:tgtEl>
                                          <p:spTgt spid="7"/>
                                        </p:tgtEl>
                                      </p:cBhvr>
                                    </p:animEffect>
                                    <p:set>
                                      <p:cBhvr>
                                        <p:cTn id="154" dur="1" fill="hold">
                                          <p:stCondLst>
                                            <p:cond delay="499"/>
                                          </p:stCondLst>
                                        </p:cTn>
                                        <p:tgtEl>
                                          <p:spTgt spid="7"/>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19"/>
                                        </p:tgtEl>
                                      </p:cBhvr>
                                    </p:animEffect>
                                    <p:set>
                                      <p:cBhvr>
                                        <p:cTn id="157" dur="1" fill="hold">
                                          <p:stCondLst>
                                            <p:cond delay="499"/>
                                          </p:stCondLst>
                                        </p:cTn>
                                        <p:tgtEl>
                                          <p:spTgt spid="19"/>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20"/>
                                        </p:tgtEl>
                                      </p:cBhvr>
                                    </p:animEffect>
                                    <p:set>
                                      <p:cBhvr>
                                        <p:cTn id="160" dur="1" fill="hold">
                                          <p:stCondLst>
                                            <p:cond delay="499"/>
                                          </p:stCondLst>
                                        </p:cTn>
                                        <p:tgtEl>
                                          <p:spTgt spid="20"/>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1" nodeType="clickEffect">
                                  <p:stCondLst>
                                    <p:cond delay="0"/>
                                  </p:stCondLst>
                                  <p:childTnLst>
                                    <p:set>
                                      <p:cBhvr>
                                        <p:cTn id="164" dur="1" fill="hold">
                                          <p:stCondLst>
                                            <p:cond delay="0"/>
                                          </p:stCondLst>
                                        </p:cTn>
                                        <p:tgtEl>
                                          <p:spTgt spid="4"/>
                                        </p:tgtEl>
                                        <p:attrNameLst>
                                          <p:attrName>style.visibility</p:attrName>
                                        </p:attrNameLst>
                                      </p:cBhvr>
                                      <p:to>
                                        <p:strVal val="visible"/>
                                      </p:to>
                                    </p:set>
                                    <p:animEffect transition="in" filter="fade">
                                      <p:cBhvr>
                                        <p:cTn id="165" dur="100"/>
                                        <p:tgtEl>
                                          <p:spTgt spid="4"/>
                                        </p:tgtEl>
                                      </p:cBhvr>
                                    </p:animEffect>
                                  </p:childTnLst>
                                </p:cTn>
                              </p:par>
                              <p:par>
                                <p:cTn id="166" presetID="6" presetClass="emph" presetSubtype="0" fill="hold" grpId="2" nodeType="withEffect">
                                  <p:stCondLst>
                                    <p:cond delay="0"/>
                                  </p:stCondLst>
                                  <p:childTnLst>
                                    <p:animScale>
                                      <p:cBhvr>
                                        <p:cTn id="167" dur="2000" fill="hold"/>
                                        <p:tgtEl>
                                          <p:spTgt spid="4"/>
                                        </p:tgtEl>
                                      </p:cBhvr>
                                      <p:by x="115500" y="115500"/>
                                    </p:animScale>
                                  </p:childTnLst>
                                </p:cTn>
                              </p:par>
                              <p:par>
                                <p:cTn id="168" presetID="8" presetClass="emph" presetSubtype="0" fill="hold" grpId="3" nodeType="withEffect">
                                  <p:stCondLst>
                                    <p:cond delay="0"/>
                                  </p:stCondLst>
                                  <p:childTnLst>
                                    <p:animRot by="945000">
                                      <p:cBhvr>
                                        <p:cTn id="169" dur="2000" fill="hold"/>
                                        <p:tgtEl>
                                          <p:spTgt spid="17"/>
                                        </p:tgtEl>
                                        <p:attrNameLst>
                                          <p:attrName>r</p:attrName>
                                        </p:attrNameLst>
                                      </p:cBhvr>
                                    </p:animRot>
                                  </p:childTnLst>
                                </p:cTn>
                              </p:par>
                              <p:par>
                                <p:cTn id="170" presetID="0" presetClass="path" presetSubtype="0" accel="50000" decel="50000" fill="hold" grpId="4" nodeType="withEffect">
                                  <p:stCondLst>
                                    <p:cond delay="0"/>
                                  </p:stCondLst>
                                  <p:childTnLst>
                                    <p:animMotion origin="layout" path="M 3.05556E-6 2.96296E-6 C 0.00069 0.00764 0.00416 0.03055 0.00399 0.04537 C 0.00382 0.06018 0.00225 0.075 -0.00139 0.08889 C -0.00504 0.10277 -0.01441 0.12083 -0.01788 0.12916 " pathEditMode="relative" rAng="0" ptsTypes="aaaa">
                                      <p:cBhvr>
                                        <p:cTn id="171" dur="2000" fill="hold"/>
                                        <p:tgtEl>
                                          <p:spTgt spid="17"/>
                                        </p:tgtEl>
                                        <p:attrNameLst>
                                          <p:attrName>ppt_x</p:attrName>
                                          <p:attrName>ppt_y</p:attrName>
                                        </p:attrNameLst>
                                      </p:cBhvr>
                                      <p:rCtr x="-694" y="6458"/>
                                    </p:animMotion>
                                  </p:childTnLst>
                                </p:cTn>
                              </p:par>
                              <p:par>
                                <p:cTn id="172" presetID="10" presetClass="exit" presetSubtype="0" fill="hold" grpId="1" nodeType="withEffect">
                                  <p:stCondLst>
                                    <p:cond delay="0"/>
                                  </p:stCondLst>
                                  <p:childTnLst>
                                    <p:animEffect transition="out" filter="fade">
                                      <p:cBhvr>
                                        <p:cTn id="173" dur="1500"/>
                                        <p:tgtEl>
                                          <p:spTgt spid="3074"/>
                                        </p:tgtEl>
                                      </p:cBhvr>
                                    </p:animEffect>
                                    <p:set>
                                      <p:cBhvr>
                                        <p:cTn id="174" dur="1" fill="hold">
                                          <p:stCondLst>
                                            <p:cond delay="1499"/>
                                          </p:stCondLst>
                                        </p:cTn>
                                        <p:tgtEl>
                                          <p:spTgt spid="3074"/>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8"/>
                                        </p:tgtEl>
                                      </p:cBhvr>
                                    </p:animEffect>
                                    <p:set>
                                      <p:cBhvr>
                                        <p:cTn id="177" dur="1" fill="hold">
                                          <p:stCondLst>
                                            <p:cond delay="499"/>
                                          </p:stCondLst>
                                        </p:cTn>
                                        <p:tgtEl>
                                          <p:spTgt spid="18"/>
                                        </p:tgtEl>
                                        <p:attrNameLst>
                                          <p:attrName>style.visibility</p:attrName>
                                        </p:attrNameLst>
                                      </p:cBhvr>
                                      <p:to>
                                        <p:strVal val="hidden"/>
                                      </p:to>
                                    </p:set>
                                  </p:childTnLst>
                                </p:cTn>
                              </p:par>
                              <p:par>
                                <p:cTn id="178" presetID="10" presetClass="exit" presetSubtype="0" fill="hold" grpId="2" nodeType="withEffect">
                                  <p:stCondLst>
                                    <p:cond delay="0"/>
                                  </p:stCondLst>
                                  <p:childTnLst>
                                    <p:animEffect transition="out" filter="fade">
                                      <p:cBhvr>
                                        <p:cTn id="179" dur="500"/>
                                        <p:tgtEl>
                                          <p:spTgt spid="5"/>
                                        </p:tgtEl>
                                      </p:cBhvr>
                                    </p:animEffect>
                                    <p:set>
                                      <p:cBhvr>
                                        <p:cTn id="180" dur="1" fill="hold">
                                          <p:stCondLst>
                                            <p:cond delay="499"/>
                                          </p:stCondLst>
                                        </p:cTn>
                                        <p:tgtEl>
                                          <p:spTgt spid="5"/>
                                        </p:tgtEl>
                                        <p:attrNameLst>
                                          <p:attrName>style.visibility</p:attrName>
                                        </p:attrNameLst>
                                      </p:cBhvr>
                                      <p:to>
                                        <p:strVal val="hidden"/>
                                      </p:to>
                                    </p:set>
                                  </p:childTnLst>
                                </p:cTn>
                              </p:par>
                            </p:childTnLst>
                          </p:cTn>
                        </p:par>
                        <p:par>
                          <p:cTn id="181" fill="hold">
                            <p:stCondLst>
                              <p:cond delay="2000"/>
                            </p:stCondLst>
                            <p:childTnLst>
                              <p:par>
                                <p:cTn id="182" presetID="3" presetClass="emph" presetSubtype="2" fill="hold" grpId="5" nodeType="afterEffect">
                                  <p:stCondLst>
                                    <p:cond delay="0"/>
                                  </p:stCondLst>
                                  <p:childTnLst>
                                    <p:animClr clrSpc="rgb" dir="cw">
                                      <p:cBhvr override="childStyle">
                                        <p:cTn id="183" dur="2000" fill="hold"/>
                                        <p:tgtEl>
                                          <p:spTgt spid="17"/>
                                        </p:tgtEl>
                                        <p:attrNameLst>
                                          <p:attrName>style.color</p:attrName>
                                        </p:attrNameLst>
                                      </p:cBhvr>
                                      <p:to>
                                        <a:schemeClr val="tx1"/>
                                      </p:to>
                                    </p:animClr>
                                  </p:childTnLst>
                                </p:cTn>
                              </p:par>
                            </p:childTnLst>
                          </p:cTn>
                        </p:par>
                      </p:childTnLst>
                    </p:cTn>
                  </p:par>
                  <p:par>
                    <p:cTn id="184" fill="hold">
                      <p:stCondLst>
                        <p:cond delay="indefinite"/>
                      </p:stCondLst>
                      <p:childTnLst>
                        <p:par>
                          <p:cTn id="185" fill="hold">
                            <p:stCondLst>
                              <p:cond delay="0"/>
                            </p:stCondLst>
                            <p:childTnLst>
                              <p:par>
                                <p:cTn id="186" presetID="0" presetClass="path" presetSubtype="0" accel="50000" decel="50000" fill="hold" grpId="0" nodeType="clickEffect">
                                  <p:stCondLst>
                                    <p:cond delay="0"/>
                                  </p:stCondLst>
                                  <p:childTnLst>
                                    <p:animMotion origin="layout" path="M 2.77778E-7 -4.81481E-6 L 0.16615 0.40973 " pathEditMode="relative" rAng="0" ptsTypes="AA">
                                      <p:cBhvr>
                                        <p:cTn id="187" dur="2000" fill="hold"/>
                                        <p:tgtEl>
                                          <p:spTgt spid="4"/>
                                        </p:tgtEl>
                                        <p:attrNameLst>
                                          <p:attrName>ppt_x</p:attrName>
                                          <p:attrName>ppt_y</p:attrName>
                                        </p:attrNameLst>
                                      </p:cBhvr>
                                      <p:rCtr x="8299" y="20486"/>
                                    </p:animMotion>
                                  </p:childTnLst>
                                </p:cTn>
                              </p:par>
                              <p:par>
                                <p:cTn id="188" presetID="50" presetClass="exit" presetSubtype="0" accel="100000" fill="hold" grpId="2" nodeType="withEffect">
                                  <p:stCondLst>
                                    <p:cond delay="750"/>
                                  </p:stCondLst>
                                  <p:childTnLst>
                                    <p:anim calcmode="lin" valueType="num">
                                      <p:cBhvr>
                                        <p:cTn id="189" dur="1000"/>
                                        <p:tgtEl>
                                          <p:spTgt spid="17"/>
                                        </p:tgtEl>
                                        <p:attrNameLst>
                                          <p:attrName>ppt_w</p:attrName>
                                        </p:attrNameLst>
                                      </p:cBhvr>
                                      <p:tavLst>
                                        <p:tav tm="0">
                                          <p:val>
                                            <p:strVal val="ppt_w"/>
                                          </p:val>
                                        </p:tav>
                                        <p:tav tm="100000">
                                          <p:val>
                                            <p:strVal val="ppt_w+.3"/>
                                          </p:val>
                                        </p:tav>
                                      </p:tavLst>
                                    </p:anim>
                                    <p:anim calcmode="lin" valueType="num">
                                      <p:cBhvr>
                                        <p:cTn id="190" dur="1000"/>
                                        <p:tgtEl>
                                          <p:spTgt spid="17"/>
                                        </p:tgtEl>
                                        <p:attrNameLst>
                                          <p:attrName>ppt_h</p:attrName>
                                        </p:attrNameLst>
                                      </p:cBhvr>
                                      <p:tavLst>
                                        <p:tav tm="0">
                                          <p:val>
                                            <p:strVal val="ppt_h"/>
                                          </p:val>
                                        </p:tav>
                                        <p:tav tm="100000">
                                          <p:val>
                                            <p:strVal val="ppt_h"/>
                                          </p:val>
                                        </p:tav>
                                      </p:tavLst>
                                    </p:anim>
                                    <p:animEffect transition="out" filter="fade">
                                      <p:cBhvr>
                                        <p:cTn id="191" dur="1000"/>
                                        <p:tgtEl>
                                          <p:spTgt spid="17"/>
                                        </p:tgtEl>
                                      </p:cBhvr>
                                    </p:animEffect>
                                    <p:set>
                                      <p:cBhvr>
                                        <p:cTn id="192"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5" grpId="0"/>
      <p:bldP spid="5" grpId="1"/>
      <p:bldP spid="5" grpId="2"/>
      <p:bldP spid="3074" grpId="0"/>
      <p:bldP spid="3074" grpId="1"/>
      <p:bldP spid="18" grpId="0"/>
      <p:bldP spid="18" grpId="1"/>
      <p:bldP spid="19" grpId="0"/>
      <p:bldP spid="19" grpId="1"/>
      <p:bldP spid="20" grpId="0"/>
      <p:bldP spid="20" grpId="1"/>
      <p:bldP spid="9" grpId="1"/>
      <p:bldP spid="10" grpId="0" animBg="1"/>
      <p:bldP spid="10" grpId="1" animBg="1"/>
      <p:bldP spid="10" grpId="2" animBg="1"/>
      <p:bldP spid="11" grpId="0"/>
      <p:bldP spid="11" grpId="1"/>
      <p:bldP spid="21" grpId="0"/>
      <p:bldP spid="21" grpId="1"/>
      <p:bldP spid="12" grpId="0"/>
      <p:bldP spid="12" grpId="1"/>
      <p:bldP spid="13" grpId="0"/>
      <p:bldP spid="13" grpId="1"/>
      <p:bldP spid="13" grpId="2"/>
      <p:bldP spid="14" grpId="0"/>
      <p:bldP spid="14" grpId="1"/>
      <p:bldP spid="14" grpId="2"/>
      <p:bldP spid="14" grpId="3"/>
      <p:bldP spid="15" grpId="0"/>
      <p:bldP spid="15" grpId="1"/>
      <p:bldP spid="15" grpId="2"/>
      <p:bldP spid="15" grpId="3"/>
      <p:bldP spid="16" grpId="0"/>
      <p:bldP spid="16" grpId="1"/>
      <p:bldP spid="16" grpId="2"/>
      <p:bldP spid="16" grpId="3"/>
      <p:bldP spid="17" grpId="0"/>
      <p:bldP spid="17" grpId="2"/>
      <p:bldP spid="17" grpId="3"/>
      <p:bldP spid="17" grpId="4"/>
      <p:bldP spid="17" grpId="5"/>
      <p:bldP spid="4" grpId="0"/>
      <p:bldP spid="4" grpId="1"/>
      <p:bldP spid="4" grpId="2"/>
      <p:bldP spid="22" grpId="0"/>
      <p:bldP spid="2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707913" y="2914722"/>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resist the truth</a:t>
            </a:r>
          </a:p>
        </p:txBody>
      </p:sp>
      <p:sp>
        <p:nvSpPr>
          <p:cNvPr id="3074" name="Rectangle 2"/>
          <p:cNvSpPr>
            <a:spLocks noGrp="1" noChangeArrowheads="1"/>
          </p:cNvSpPr>
          <p:nvPr>
            <p:ph type="title"/>
          </p:nvPr>
        </p:nvSpPr>
        <p:spPr>
          <a:xfrm>
            <a:off x="457200" y="1600200"/>
            <a:ext cx="82296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Now as </a:t>
            </a:r>
            <a:r>
              <a:rPr lang="en-US" altLang="en-US" b="1" dirty="0" err="1">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Jannes</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and </a:t>
            </a:r>
            <a:r>
              <a:rPr lang="en-US" altLang="en-US" b="1" dirty="0" err="1">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Jambres</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resisted Moses, so do these also resist the truth: men of corrupt minds, disapproved concerning the faith;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Timothy 3:8 </a:t>
            </a:r>
          </a:p>
        </p:txBody>
      </p:sp>
      <p:sp>
        <p:nvSpPr>
          <p:cNvPr id="4" name="Rectangle 2"/>
          <p:cNvSpPr txBox="1">
            <a:spLocks noChangeArrowheads="1"/>
          </p:cNvSpPr>
          <p:nvPr/>
        </p:nvSpPr>
        <p:spPr bwMode="auto">
          <a:xfrm>
            <a:off x="1585587" y="4330048"/>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Title 1"/>
          <p:cNvSpPr txBox="1">
            <a:spLocks/>
          </p:cNvSpPr>
          <p:nvPr/>
        </p:nvSpPr>
        <p:spPr>
          <a:xfrm>
            <a:off x="4435299" y="2944769"/>
            <a:ext cx="4016414"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C00000"/>
                  </a:glow>
                  <a:outerShdw blurRad="50800" algn="tl" rotWithShape="0">
                    <a:srgbClr val="000000"/>
                  </a:outerShdw>
                </a:effectLst>
                <a:latin typeface="Calibri" panose="020F0502020204030204" pitchFamily="34" charset="0"/>
              </a:rPr>
              <a:t>men of corrupt</a:t>
            </a:r>
            <a:endParaRPr lang="en-US" b="1" dirty="0">
              <a:ln w="12700" cmpd="sng">
                <a:solidFill>
                  <a:srgbClr val="FFFFFF"/>
                </a:solidFill>
                <a:prstDash val="solid"/>
                <a:miter lim="800000"/>
              </a:ln>
              <a:solidFill>
                <a:srgbClr val="FF0000"/>
              </a:solidFill>
              <a:effectLst>
                <a:glow rad="76200">
                  <a:srgbClr val="C00000"/>
                </a:glow>
                <a:outerShdw blurRad="50800" algn="tl" rotWithShape="0">
                  <a:srgbClr val="000000"/>
                </a:outerShdw>
              </a:effectLst>
              <a:latin typeface="Calibri" panose="020F0502020204030204" pitchFamily="34" charset="0"/>
            </a:endParaRPr>
          </a:p>
        </p:txBody>
      </p:sp>
      <p:sp>
        <p:nvSpPr>
          <p:cNvPr id="9" name="Title 1"/>
          <p:cNvSpPr txBox="1">
            <a:spLocks/>
          </p:cNvSpPr>
          <p:nvPr/>
        </p:nvSpPr>
        <p:spPr>
          <a:xfrm>
            <a:off x="675287" y="3622104"/>
            <a:ext cx="1963942"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C00000"/>
                  </a:glow>
                  <a:outerShdw blurRad="50800" algn="tl" rotWithShape="0">
                    <a:srgbClr val="000000"/>
                  </a:outerShdw>
                </a:effectLst>
                <a:latin typeface="Calibri" panose="020F0502020204030204" pitchFamily="34" charset="0"/>
              </a:rPr>
              <a:t>minds</a:t>
            </a:r>
            <a:endParaRPr lang="en-US" b="1" dirty="0">
              <a:ln w="12700" cmpd="sng">
                <a:solidFill>
                  <a:srgbClr val="FFFFFF"/>
                </a:solidFill>
                <a:prstDash val="solid"/>
                <a:miter lim="800000"/>
              </a:ln>
              <a:solidFill>
                <a:srgbClr val="FF0000"/>
              </a:solidFill>
              <a:effectLst>
                <a:glow rad="76200">
                  <a:srgbClr val="C00000"/>
                </a:glow>
                <a:outerShdw blurRad="50800" algn="tl" rotWithShape="0">
                  <a:srgbClr val="000000"/>
                </a:outerShdw>
              </a:effectLst>
              <a:latin typeface="Calibri" panose="020F0502020204030204" pitchFamily="34" charset="0"/>
            </a:endParaRPr>
          </a:p>
        </p:txBody>
      </p:sp>
      <p:sp>
        <p:nvSpPr>
          <p:cNvPr id="7" name="Rectangle 2" hidden="1"/>
          <p:cNvSpPr txBox="1">
            <a:spLocks noChangeArrowheads="1"/>
          </p:cNvSpPr>
          <p:nvPr/>
        </p:nvSpPr>
        <p:spPr bwMode="auto">
          <a:xfrm>
            <a:off x="5204942" y="2618901"/>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0" name="Rectangle 2"/>
          <p:cNvSpPr txBox="1">
            <a:spLocks noChangeArrowheads="1"/>
          </p:cNvSpPr>
          <p:nvPr/>
        </p:nvSpPr>
        <p:spPr bwMode="auto">
          <a:xfrm>
            <a:off x="2100613" y="2985504"/>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truth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12"/>
          <p:cNvSpPr>
            <a:spLocks noChangeArrowheads="1"/>
          </p:cNvSpPr>
          <p:nvPr/>
        </p:nvSpPr>
        <p:spPr bwMode="auto">
          <a:xfrm>
            <a:off x="2089038" y="3592821"/>
            <a:ext cx="6794339"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ln w="19050">
                  <a:solidFill>
                    <a:schemeClr val="tx1"/>
                  </a:solidFill>
                </a:ln>
                <a:gradFill>
                  <a:gsLst>
                    <a:gs pos="0">
                      <a:srgbClr val="FFF200"/>
                    </a:gs>
                    <a:gs pos="45000">
                      <a:srgbClr val="FF7A00"/>
                    </a:gs>
                    <a:gs pos="70000">
                      <a:srgbClr val="FF0300"/>
                    </a:gs>
                    <a:gs pos="100000">
                      <a:srgbClr val="4D0808"/>
                    </a:gs>
                  </a:gsLst>
                  <a:lin ang="5400000" scaled="0"/>
                </a:gradFill>
                <a:effectLst>
                  <a:glow rad="63500">
                    <a:schemeClr val="bg1"/>
                  </a:glow>
                </a:effectLst>
                <a:latin typeface="Wide Latin" panose="020A0A07050505020404" pitchFamily="18" charset="0"/>
              </a:rPr>
              <a:t>Self - seeking</a:t>
            </a:r>
            <a:endParaRPr lang="en-US" altLang="en-US" sz="4400" b="1" i="1" dirty="0">
              <a:ln w="19050">
                <a:solidFill>
                  <a:schemeClr val="tx1"/>
                </a:solidFill>
              </a:ln>
              <a:gradFill>
                <a:gsLst>
                  <a:gs pos="0">
                    <a:srgbClr val="FFF200"/>
                  </a:gs>
                  <a:gs pos="45000">
                    <a:srgbClr val="FF7A00"/>
                  </a:gs>
                  <a:gs pos="70000">
                    <a:srgbClr val="FF0300"/>
                  </a:gs>
                  <a:gs pos="100000">
                    <a:srgbClr val="4D0808"/>
                  </a:gs>
                </a:gsLst>
                <a:lin ang="5400000" scaled="0"/>
              </a:gradFill>
              <a:effectLst>
                <a:glow rad="63500">
                  <a:schemeClr val="bg1"/>
                </a:glow>
              </a:effectLst>
              <a:latin typeface="Wide Latin" panose="020A0A07050505020404" pitchFamily="18" charset="0"/>
            </a:endParaRPr>
          </a:p>
        </p:txBody>
      </p:sp>
      <p:sp>
        <p:nvSpPr>
          <p:cNvPr id="12" name="Rectangle 2">
            <a:extLst>
              <a:ext uri="{FF2B5EF4-FFF2-40B4-BE49-F238E27FC236}">
                <a16:creationId xmlns:a16="http://schemas.microsoft.com/office/drawing/2014/main" id="{D9653A1F-04AF-4879-8E60-401E21FDC4C0}"/>
              </a:ext>
            </a:extLst>
          </p:cNvPr>
          <p:cNvSpPr txBox="1">
            <a:spLocks noChangeArrowheads="1"/>
          </p:cNvSpPr>
          <p:nvPr/>
        </p:nvSpPr>
        <p:spPr bwMode="auto">
          <a:xfrm>
            <a:off x="667332" y="2975676"/>
            <a:ext cx="4032205" cy="77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resist the truth</a:t>
            </a:r>
            <a:endParaRPr kumimoji="0" lang="en-US" altLang="en-US"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Rectangle 6">
            <a:extLst>
              <a:ext uri="{FF2B5EF4-FFF2-40B4-BE49-F238E27FC236}">
                <a16:creationId xmlns:a16="http://schemas.microsoft.com/office/drawing/2014/main" id="{2A1D4A0E-104D-4E98-8540-F53EACD9320C}"/>
              </a:ext>
            </a:extLst>
          </p:cNvPr>
          <p:cNvSpPr>
            <a:spLocks noChangeArrowheads="1"/>
          </p:cNvSpPr>
          <p:nvPr/>
        </p:nvSpPr>
        <p:spPr bwMode="auto">
          <a:xfrm>
            <a:off x="2249102" y="4071952"/>
            <a:ext cx="1126110" cy="129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0" u="none" strike="noStrike" kern="1200" cap="none" spc="0" normalizeH="0" baseline="0" noProof="0" dirty="0">
                <a:ln w="11430"/>
                <a:solidFill>
                  <a:srgbClr val="FF0000"/>
                </a:solidFill>
                <a:effectLst>
                  <a:glow rad="63500">
                    <a:srgbClr val="000000"/>
                  </a:glow>
                  <a:outerShdw blurRad="50800" dist="39000" dir="5460000" algn="tl">
                    <a:srgbClr val="000000">
                      <a:alpha val="38000"/>
                    </a:srgbClr>
                  </a:outerShdw>
                </a:effectLst>
                <a:uLnTx/>
                <a:uFillTx/>
                <a:latin typeface="Forte" panose="03060902040502070203" pitchFamily="66" charset="0"/>
              </a:rPr>
              <a:t>X</a:t>
            </a:r>
          </a:p>
        </p:txBody>
      </p:sp>
    </p:spTree>
    <p:extLst>
      <p:ext uri="{BB962C8B-B14F-4D97-AF65-F5344CB8AC3E}">
        <p14:creationId xmlns:p14="http://schemas.microsoft.com/office/powerpoint/2010/main" val="2801896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1.96115E-6 L -0.4342 -0.07077 " pathEditMode="relative" rAng="0" ptsTypes="AA">
                                      <p:cBhvr>
                                        <p:cTn id="10" dur="1000" spd="-100000" fill="hold"/>
                                        <p:tgtEl>
                                          <p:spTgt spid="3074"/>
                                        </p:tgtEl>
                                        <p:attrNameLst>
                                          <p:attrName>ppt_x</p:attrName>
                                          <p:attrName>ppt_y</p:attrName>
                                        </p:attrNameLst>
                                      </p:cBhvr>
                                      <p:rCtr x="-21719" y="-3538"/>
                                    </p:animMotion>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750"/>
                                        <p:tgtEl>
                                          <p:spTgt spid="8"/>
                                        </p:tgtEl>
                                      </p:cBhvr>
                                    </p:animEffect>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9"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40"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
                                          </p:val>
                                        </p:tav>
                                        <p:tav tm="100000">
                                          <p:val>
                                            <p:strVal val="#ppt_y"/>
                                          </p:val>
                                        </p:tav>
                                      </p:tavLst>
                                    </p:anim>
                                  </p:childTnLst>
                                </p:cTn>
                              </p:par>
                              <p:par>
                                <p:cTn id="42" presetID="0" presetClass="entr" presetSubtype="0" fill="hold" grpId="0" nodeType="withEffect">
                                  <p:stCondLst>
                                    <p:cond delay="125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stCondLst>
                                            <p:cond delay="0"/>
                                          </p:stCondLst>
                                        </p:cTn>
                                        <p:tgtEl>
                                          <p:spTgt spid="13"/>
                                        </p:tgtEl>
                                      </p:cBhvr>
                                    </p:animEffect>
                                    <p:anim to="" calcmode="lin" valueType="num">
                                      <p:cBhvr>
                                        <p:cTn id="45"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46"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250"/>
                                        <p:tgtEl>
                                          <p:spTgt spid="4"/>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par>
                                <p:cTn id="55" presetID="0" presetClass="path" presetSubtype="0" accel="50000" decel="50000" fill="hold" grpId="0" nodeType="withEffect">
                                  <p:stCondLst>
                                    <p:cond delay="0"/>
                                  </p:stCondLst>
                                  <p:childTnLst>
                                    <p:animMotion origin="layout" path="M 5.55112E-17 2.96296E-6 L 0.39601 -0.24931 " pathEditMode="relative" rAng="0" ptsTypes="AA">
                                      <p:cBhvr>
                                        <p:cTn id="56" dur="2000" fill="hold"/>
                                        <p:tgtEl>
                                          <p:spTgt spid="4"/>
                                        </p:tgtEl>
                                        <p:attrNameLst>
                                          <p:attrName>ppt_x</p:attrName>
                                          <p:attrName>ppt_y</p:attrName>
                                        </p:attrNameLst>
                                      </p:cBhvr>
                                      <p:rCtr x="19792" y="-12477"/>
                                    </p:animMotion>
                                  </p:childTnLst>
                                </p:cTn>
                              </p:par>
                              <p:par>
                                <p:cTn id="57" presetID="0" presetClass="path" presetSubtype="0" accel="50000" decel="50000" fill="hold" grpId="0" nodeType="withEffect">
                                  <p:stCondLst>
                                    <p:cond delay="0"/>
                                  </p:stCondLst>
                                  <p:childTnLst>
                                    <p:animMotion origin="layout" path="M 2.8379E-17 7.40741E-7 L 0.34254 -0.05717 " pathEditMode="relative" rAng="0" ptsTypes="AA">
                                      <p:cBhvr>
                                        <p:cTn id="58" dur="2000" fill="hold"/>
                                        <p:tgtEl>
                                          <p:spTgt spid="10"/>
                                        </p:tgtEl>
                                        <p:attrNameLst>
                                          <p:attrName>ppt_x</p:attrName>
                                          <p:attrName>ppt_y</p:attrName>
                                        </p:attrNameLst>
                                      </p:cBhvr>
                                      <p:rCtr x="17135" y="-2847"/>
                                    </p:animMotion>
                                  </p:childTnLst>
                                </p:cTn>
                              </p:par>
                              <p:par>
                                <p:cTn id="59" presetID="6" presetClass="emph" presetSubtype="0" fill="hold" grpId="3" nodeType="withEffect">
                                  <p:stCondLst>
                                    <p:cond delay="0"/>
                                  </p:stCondLst>
                                  <p:childTnLst>
                                    <p:animScale>
                                      <p:cBhvr>
                                        <p:cTn id="60" dur="2000" fill="hold"/>
                                        <p:tgtEl>
                                          <p:spTgt spid="10"/>
                                        </p:tgtEl>
                                      </p:cBhvr>
                                      <p:by x="200000" y="200000"/>
                                    </p:animScale>
                                  </p:childTnLst>
                                </p:cTn>
                              </p:par>
                              <p:par>
                                <p:cTn id="61" presetID="10" presetClass="exit" presetSubtype="0" fill="hold" grpId="1" nodeType="withEffect">
                                  <p:stCondLst>
                                    <p:cond delay="0"/>
                                  </p:stCondLst>
                                  <p:childTnLst>
                                    <p:animEffect transition="out" filter="fade">
                                      <p:cBhvr>
                                        <p:cTn id="62" dur="1500"/>
                                        <p:tgtEl>
                                          <p:spTgt spid="3074"/>
                                        </p:tgtEl>
                                      </p:cBhvr>
                                    </p:animEffect>
                                    <p:set>
                                      <p:cBhvr>
                                        <p:cTn id="63" dur="1" fill="hold">
                                          <p:stCondLst>
                                            <p:cond delay="1499"/>
                                          </p:stCondLst>
                                        </p:cTn>
                                        <p:tgtEl>
                                          <p:spTgt spid="307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750"/>
                                        <p:tgtEl>
                                          <p:spTgt spid="11"/>
                                        </p:tgtEl>
                                      </p:cBhvr>
                                    </p:animEffect>
                                    <p:set>
                                      <p:cBhvr>
                                        <p:cTn id="66" dur="1" fill="hold">
                                          <p:stCondLst>
                                            <p:cond delay="749"/>
                                          </p:stCondLst>
                                        </p:cTn>
                                        <p:tgtEl>
                                          <p:spTgt spid="11"/>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6"/>
                                        </p:tgtEl>
                                      </p:cBhvr>
                                    </p:animEffect>
                                    <p:set>
                                      <p:cBhvr>
                                        <p:cTn id="69" dur="1" fill="hold">
                                          <p:stCondLst>
                                            <p:cond delay="499"/>
                                          </p:stCondLst>
                                        </p:cTn>
                                        <p:tgtEl>
                                          <p:spTgt spid="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xit" presetSubtype="0" fill="hold" grpId="2" nodeType="withEffect">
                                  <p:stCondLst>
                                    <p:cond delay="750"/>
                                  </p:stCondLst>
                                  <p:childTnLst>
                                    <p:animEffect transition="out" filter="fade">
                                      <p:cBhvr>
                                        <p:cTn id="80" dur="1750"/>
                                        <p:tgtEl>
                                          <p:spTgt spid="10"/>
                                        </p:tgtEl>
                                      </p:cBhvr>
                                    </p:animEffect>
                                    <p:set>
                                      <p:cBhvr>
                                        <p:cTn id="81" dur="1" fill="hold">
                                          <p:stCondLst>
                                            <p:cond delay="1749"/>
                                          </p:stCondLst>
                                        </p:cTn>
                                        <p:tgtEl>
                                          <p:spTgt spid="10"/>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3074" grpId="0"/>
      <p:bldP spid="3074" grpId="1"/>
      <p:bldP spid="3074" grpId="2"/>
      <p:bldP spid="4" grpId="0"/>
      <p:bldP spid="4" grpId="1"/>
      <p:bldP spid="4" grpId="2"/>
      <p:bldP spid="8" grpId="0"/>
      <p:bldP spid="8" grpId="1"/>
      <p:bldP spid="9" grpId="0"/>
      <p:bldP spid="9" grpId="1"/>
      <p:bldP spid="10" grpId="0"/>
      <p:bldP spid="10" grpId="1"/>
      <p:bldP spid="10" grpId="2"/>
      <p:bldP spid="10" grpId="3"/>
      <p:bldP spid="11" grpId="0"/>
      <p:bldP spid="11" grpId="1"/>
      <p:bldP spid="12" grpId="0"/>
      <p:bldP spid="12" grpId="1"/>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1"/>
          <p:cNvSpPr txBox="1">
            <a:spLocks/>
          </p:cNvSpPr>
          <p:nvPr/>
        </p:nvSpPr>
        <p:spPr>
          <a:xfrm>
            <a:off x="2058413" y="2544502"/>
            <a:ext cx="176899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stray</a:t>
            </a:r>
          </a:p>
        </p:txBody>
      </p:sp>
      <p:sp>
        <p:nvSpPr>
          <p:cNvPr id="6" name="Title 1"/>
          <p:cNvSpPr txBox="1">
            <a:spLocks/>
          </p:cNvSpPr>
          <p:nvPr/>
        </p:nvSpPr>
        <p:spPr>
          <a:xfrm>
            <a:off x="4035923" y="2546406"/>
            <a:ext cx="363252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from the faith</a:t>
            </a:r>
          </a:p>
        </p:txBody>
      </p:sp>
      <p:sp>
        <p:nvSpPr>
          <p:cNvPr id="3074" name="Rectangle 2"/>
          <p:cNvSpPr>
            <a:spLocks noGrp="1" noChangeArrowheads="1"/>
          </p:cNvSpPr>
          <p:nvPr>
            <p:ph type="title"/>
          </p:nvPr>
        </p:nvSpPr>
        <p:spPr>
          <a:xfrm>
            <a:off x="457200" y="1265238"/>
            <a:ext cx="8229600" cy="4144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the love of money is a root of all kinds of evil, for which some have strayed from the faith in their greediness, and pierced themselves through with many sorrows.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Timothy 6:10 </a:t>
            </a:r>
          </a:p>
        </p:txBody>
      </p:sp>
      <p:sp>
        <p:nvSpPr>
          <p:cNvPr id="4" name="Rectangle 2"/>
          <p:cNvSpPr txBox="1">
            <a:spLocks noChangeArrowheads="1"/>
          </p:cNvSpPr>
          <p:nvPr/>
        </p:nvSpPr>
        <p:spPr bwMode="auto">
          <a:xfrm>
            <a:off x="5204942" y="2618901"/>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Heart 7"/>
          <p:cNvSpPr/>
          <p:nvPr/>
        </p:nvSpPr>
        <p:spPr bwMode="auto">
          <a:xfrm>
            <a:off x="3003605" y="1373109"/>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9" name="Rectangle 2"/>
          <p:cNvSpPr txBox="1">
            <a:spLocks noChangeArrowheads="1"/>
          </p:cNvSpPr>
          <p:nvPr/>
        </p:nvSpPr>
        <p:spPr bwMode="auto">
          <a:xfrm>
            <a:off x="2221493" y="1273619"/>
            <a:ext cx="21733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cmpd="sng">
                  <a:no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love of</a:t>
            </a:r>
            <a:endParaRPr lang="en-US" altLang="en-US" sz="4000" b="1" i="1" kern="0" dirty="0">
              <a:ln w="9525" cmpd="sng">
                <a:no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endParaRPr>
          </a:p>
        </p:txBody>
      </p:sp>
      <p:sp>
        <p:nvSpPr>
          <p:cNvPr id="10" name="Title 1"/>
          <p:cNvSpPr txBox="1">
            <a:spLocks/>
          </p:cNvSpPr>
          <p:nvPr/>
        </p:nvSpPr>
        <p:spPr>
          <a:xfrm>
            <a:off x="3321934" y="1912716"/>
            <a:ext cx="131576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rgbClr val="9966FF"/>
                  </a:glow>
                  <a:outerShdw blurRad="50800" algn="tl" rotWithShape="0">
                    <a:srgbClr val="000000"/>
                  </a:outerShdw>
                </a:effectLst>
                <a:latin typeface="Calibri" panose="020F0502020204030204" pitchFamily="34" charset="0"/>
              </a:rPr>
              <a:t>evil</a:t>
            </a:r>
            <a:endParaRPr lang="en-US" b="1" dirty="0">
              <a:ln w="17780" cmpd="sng">
                <a:noFill/>
                <a:prstDash val="solid"/>
                <a:miter lim="800000"/>
              </a:ln>
              <a:solidFill>
                <a:srgbClr val="FF0000"/>
              </a:solidFill>
              <a:effectLst>
                <a:glow rad="38100">
                  <a:srgbClr val="9966FF"/>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F1C7BDC8-A18B-4CCC-AF63-71AC9AA85405}"/>
              </a:ext>
            </a:extLst>
          </p:cNvPr>
          <p:cNvSpPr txBox="1">
            <a:spLocks noChangeArrowheads="1"/>
          </p:cNvSpPr>
          <p:nvPr/>
        </p:nvSpPr>
        <p:spPr bwMode="auto">
          <a:xfrm>
            <a:off x="2108199" y="2625620"/>
            <a:ext cx="1664683"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stray</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2">
            <a:extLst>
              <a:ext uri="{FF2B5EF4-FFF2-40B4-BE49-F238E27FC236}">
                <a16:creationId xmlns:a16="http://schemas.microsoft.com/office/drawing/2014/main" id="{F18EE862-0949-411A-B79B-D6ABCD9F384E}"/>
              </a:ext>
            </a:extLst>
          </p:cNvPr>
          <p:cNvSpPr txBox="1">
            <a:spLocks noChangeArrowheads="1"/>
          </p:cNvSpPr>
          <p:nvPr/>
        </p:nvSpPr>
        <p:spPr bwMode="auto">
          <a:xfrm>
            <a:off x="3930086" y="2623000"/>
            <a:ext cx="382961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from the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7" name="Rectangle 2" hidden="1"/>
          <p:cNvSpPr txBox="1">
            <a:spLocks noChangeArrowheads="1"/>
          </p:cNvSpPr>
          <p:nvPr/>
        </p:nvSpPr>
        <p:spPr bwMode="auto">
          <a:xfrm>
            <a:off x="752209" y="3770364"/>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07901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xit" presetSubtype="0" fill="hold" grpId="2" nodeType="afterEffect">
                                  <p:stCondLst>
                                    <p:cond delay="0"/>
                                  </p:stCondLst>
                                  <p:childTnLst>
                                    <p:animEffect transition="out" filter="fade">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8" presetClass="emph" presetSubtype="0" fill="hold" grpId="1" nodeType="withEffect">
                                  <p:stCondLst>
                                    <p:cond delay="0"/>
                                  </p:stCondLst>
                                  <p:childTnLst>
                                    <p:set>
                                      <p:cBhvr override="childStyle">
                                        <p:cTn id="23" dur="500" fill="hold"/>
                                        <p:tgtEl>
                                          <p:spTgt spid="5"/>
                                        </p:tgtEl>
                                        <p:attrNameLst>
                                          <p:attrName>style.textDecorationUnderline</p:attrName>
                                        </p:attrNameLst>
                                      </p:cBhvr>
                                      <p:to>
                                        <p:strVal val="true"/>
                                      </p:to>
                                    </p:se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18" presetClass="emph" presetSubtype="0" fill="hold" grpId="1" nodeType="withEffect">
                                  <p:stCondLst>
                                    <p:cond delay="0"/>
                                  </p:stCondLst>
                                  <p:childTnLst>
                                    <p:set>
                                      <p:cBhvr override="childStyle">
                                        <p:cTn id="32" dur="500" fill="hold"/>
                                        <p:tgtEl>
                                          <p:spTgt spid="6"/>
                                        </p:tgtEl>
                                        <p:attrNameLst>
                                          <p:attrName>style.textDecorationUnderline</p:attrName>
                                        </p:attrNameLst>
                                      </p:cBhvr>
                                      <p:to>
                                        <p:strVal val="true"/>
                                      </p:to>
                                    </p:se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par>
                          <p:cTn id="41" fill="hold">
                            <p:stCondLst>
                              <p:cond delay="500"/>
                            </p:stCondLst>
                            <p:childTnLst>
                              <p:par>
                                <p:cTn id="42" presetID="2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par>
                                <p:cTn id="46" presetID="23" presetClass="exit" presetSubtype="16" fill="hold" grpId="1" nodeType="withEffect">
                                  <p:stCondLst>
                                    <p:cond delay="0"/>
                                  </p:stCondLst>
                                  <p:childTnLst>
                                    <p:anim calcmode="lin" valueType="num">
                                      <p:cBhvr>
                                        <p:cTn id="47" dur="500"/>
                                        <p:tgtEl>
                                          <p:spTgt spid="8"/>
                                        </p:tgtEl>
                                        <p:attrNameLst>
                                          <p:attrName>ppt_w</p:attrName>
                                        </p:attrNameLst>
                                      </p:cBhvr>
                                      <p:tavLst>
                                        <p:tav tm="0">
                                          <p:val>
                                            <p:strVal val="ppt_w"/>
                                          </p:val>
                                        </p:tav>
                                        <p:tav tm="100000">
                                          <p:val>
                                            <p:strVal val="4*ppt_w"/>
                                          </p:val>
                                        </p:tav>
                                      </p:tavLst>
                                    </p:anim>
                                    <p:anim calcmode="lin" valueType="num">
                                      <p:cBhvr>
                                        <p:cTn id="48" dur="500"/>
                                        <p:tgtEl>
                                          <p:spTgt spid="8"/>
                                        </p:tgtEl>
                                        <p:attrNameLst>
                                          <p:attrName>ppt_h</p:attrName>
                                        </p:attrNameLst>
                                      </p:cBhvr>
                                      <p:tavLst>
                                        <p:tav tm="0">
                                          <p:val>
                                            <p:strVal val="ppt_h"/>
                                          </p:val>
                                        </p:tav>
                                        <p:tav tm="100000">
                                          <p:val>
                                            <p:strVal val="4*ppt_h"/>
                                          </p:val>
                                        </p:tav>
                                      </p:tavLst>
                                    </p:anim>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par>
                          <p:cTn id="53" fill="hold">
                            <p:stCondLst>
                              <p:cond delay="1000"/>
                            </p:stCondLst>
                            <p:childTnLst>
                              <p:par>
                                <p:cTn id="54" presetID="42" presetClass="exit" presetSubtype="0" fill="hold" grpId="1" nodeType="afterEffect">
                                  <p:stCondLst>
                                    <p:cond delay="250"/>
                                  </p:stCondLst>
                                  <p:childTnLst>
                                    <p:animEffect transition="out" filter="fade">
                                      <p:cBhvr>
                                        <p:cTn id="55" dur="1000"/>
                                        <p:tgtEl>
                                          <p:spTgt spid="9"/>
                                        </p:tgtEl>
                                      </p:cBhvr>
                                    </p:animEffect>
                                    <p:anim calcmode="lin" valueType="num">
                                      <p:cBhvr>
                                        <p:cTn id="56" dur="1000"/>
                                        <p:tgtEl>
                                          <p:spTgt spid="9"/>
                                        </p:tgtEl>
                                        <p:attrNameLst>
                                          <p:attrName>ppt_x</p:attrName>
                                        </p:attrNameLst>
                                      </p:cBhvr>
                                      <p:tavLst>
                                        <p:tav tm="0">
                                          <p:val>
                                            <p:strVal val="ppt_x"/>
                                          </p:val>
                                        </p:tav>
                                        <p:tav tm="100000">
                                          <p:val>
                                            <p:strVal val="ppt_x"/>
                                          </p:val>
                                        </p:tav>
                                      </p:tavLst>
                                    </p:anim>
                                    <p:anim calcmode="lin" valueType="num">
                                      <p:cBhvr>
                                        <p:cTn id="57" dur="1000"/>
                                        <p:tgtEl>
                                          <p:spTgt spid="9"/>
                                        </p:tgtEl>
                                        <p:attrNameLst>
                                          <p:attrName>ppt_y</p:attrName>
                                        </p:attrNameLst>
                                      </p:cBhvr>
                                      <p:tavLst>
                                        <p:tav tm="0">
                                          <p:val>
                                            <p:strVal val="ppt_y"/>
                                          </p:val>
                                        </p:tav>
                                        <p:tav tm="100000">
                                          <p:val>
                                            <p:strVal val="ppt_y+.1"/>
                                          </p:val>
                                        </p:tav>
                                      </p:tavLst>
                                    </p:anim>
                                    <p:set>
                                      <p:cBhvr>
                                        <p:cTn id="58" dur="1" fill="hold">
                                          <p:stCondLst>
                                            <p:cond delay="999"/>
                                          </p:stCondLst>
                                        </p:cTn>
                                        <p:tgtEl>
                                          <p:spTgt spid="9"/>
                                        </p:tgtEl>
                                        <p:attrNameLst>
                                          <p:attrName>style.visibility</p:attrName>
                                        </p:attrNameLst>
                                      </p:cBhvr>
                                      <p:to>
                                        <p:strVal val="hidden"/>
                                      </p:to>
                                    </p:set>
                                  </p:childTnLst>
                                </p:cTn>
                              </p:par>
                              <p:par>
                                <p:cTn id="59" presetID="22" presetClass="entr" presetSubtype="8" fill="hold" grpId="0" nodeType="withEffect">
                                  <p:stCondLst>
                                    <p:cond delay="50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750"/>
                                        <p:tgtEl>
                                          <p:spTgt spid="10"/>
                                        </p:tgtEl>
                                      </p:cBhvr>
                                    </p:animEffect>
                                  </p:childTnLst>
                                </p:cTn>
                              </p:par>
                              <p:par>
                                <p:cTn id="62" presetID="22" presetClass="exit" presetSubtype="8" fill="hold" grpId="1" nodeType="withEffect">
                                  <p:stCondLst>
                                    <p:cond delay="1000"/>
                                  </p:stCondLst>
                                  <p:childTnLst>
                                    <p:animEffect transition="out" filter="wipe(left)">
                                      <p:cBhvr>
                                        <p:cTn id="63" dur="750"/>
                                        <p:tgtEl>
                                          <p:spTgt spid="10"/>
                                        </p:tgtEl>
                                      </p:cBhvr>
                                    </p:animEffect>
                                    <p:set>
                                      <p:cBhvr>
                                        <p:cTn id="64" dur="1" fill="hold">
                                          <p:stCondLst>
                                            <p:cond delay="749"/>
                                          </p:stCondLst>
                                        </p:cTn>
                                        <p:tgtEl>
                                          <p:spTgt spid="1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1"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250"/>
                                        <p:tgtEl>
                                          <p:spTgt spid="4"/>
                                        </p:tgtEl>
                                      </p:cBhvr>
                                    </p:animEffect>
                                  </p:childTnLst>
                                </p:cTn>
                              </p:par>
                              <p:par>
                                <p:cTn id="70" presetID="0" presetClass="path" presetSubtype="0" accel="50000" decel="50000" fill="hold" grpId="0" nodeType="withEffect">
                                  <p:stCondLst>
                                    <p:cond delay="0"/>
                                  </p:stCondLst>
                                  <p:childTnLst>
                                    <p:animMotion origin="layout" path="M -3.33333E-6 5.55112E-17 L -0.4868 0.16782 " pathEditMode="relative" rAng="0" ptsTypes="AA">
                                      <p:cBhvr>
                                        <p:cTn id="71" dur="2000" fill="hold"/>
                                        <p:tgtEl>
                                          <p:spTgt spid="4"/>
                                        </p:tgtEl>
                                        <p:attrNameLst>
                                          <p:attrName>ppt_x</p:attrName>
                                          <p:attrName>ppt_y</p:attrName>
                                        </p:attrNameLst>
                                      </p:cBhvr>
                                      <p:rCtr x="-24340" y="8380"/>
                                    </p:animMotion>
                                  </p:childTnLst>
                                </p:cTn>
                              </p:par>
                              <p:par>
                                <p:cTn id="72" presetID="10" presetClass="exit" presetSubtype="0" fill="hold" grpId="1" nodeType="withEffect">
                                  <p:stCondLst>
                                    <p:cond delay="0"/>
                                  </p:stCondLst>
                                  <p:childTnLst>
                                    <p:animEffect transition="out" filter="fade">
                                      <p:cBhvr>
                                        <p:cTn id="73" dur="1500"/>
                                        <p:tgtEl>
                                          <p:spTgt spid="3074"/>
                                        </p:tgtEl>
                                      </p:cBhvr>
                                    </p:animEffect>
                                    <p:set>
                                      <p:cBhvr>
                                        <p:cTn id="74" dur="1" fill="hold">
                                          <p:stCondLst>
                                            <p:cond delay="1499"/>
                                          </p:stCondLst>
                                        </p:cTn>
                                        <p:tgtEl>
                                          <p:spTgt spid="3074"/>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6"/>
                                        </p:tgtEl>
                                      </p:cBhvr>
                                    </p:animEffect>
                                    <p:set>
                                      <p:cBhvr>
                                        <p:cTn id="77" dur="1" fill="hold">
                                          <p:stCondLst>
                                            <p:cond delay="499"/>
                                          </p:stCondLst>
                                        </p:cTn>
                                        <p:tgtEl>
                                          <p:spTgt spid="6"/>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3074" grpId="0"/>
      <p:bldP spid="3074" grpId="1"/>
      <p:bldP spid="4" grpId="0"/>
      <p:bldP spid="4" grpId="1"/>
      <p:bldP spid="4" grpId="2"/>
      <p:bldP spid="8" grpId="0" animBg="1"/>
      <p:bldP spid="8" grpId="1" animBg="1"/>
      <p:bldP spid="8" grpId="2" animBg="1"/>
      <p:bldP spid="9" grpId="0"/>
      <p:bldP spid="9" grpId="1"/>
      <p:bldP spid="10" grpId="0"/>
      <p:bldP spid="10" grpId="1"/>
      <p:bldP spid="11" grpId="0"/>
      <p:bldP spid="11" grpId="1"/>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53153" cy="6858000"/>
          </a:xfrm>
          <a:prstGeom prst="rect">
            <a:avLst/>
          </a:prstGeom>
        </p:spPr>
      </p:pic>
      <p:sp>
        <p:nvSpPr>
          <p:cNvPr id="7" name="Title 1">
            <a:extLst>
              <a:ext uri="{FF2B5EF4-FFF2-40B4-BE49-F238E27FC236}">
                <a16:creationId xmlns:a16="http://schemas.microsoft.com/office/drawing/2014/main" id="{B3D46058-C57C-490C-BB69-35C35318261D}"/>
              </a:ext>
            </a:extLst>
          </p:cNvPr>
          <p:cNvSpPr txBox="1">
            <a:spLocks/>
          </p:cNvSpPr>
          <p:nvPr/>
        </p:nvSpPr>
        <p:spPr>
          <a:xfrm>
            <a:off x="6307016" y="3160835"/>
            <a:ext cx="2110154"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denied</a:t>
            </a:r>
          </a:p>
        </p:txBody>
      </p:sp>
      <p:sp>
        <p:nvSpPr>
          <p:cNvPr id="9" name="Title 1">
            <a:extLst>
              <a:ext uri="{FF2B5EF4-FFF2-40B4-BE49-F238E27FC236}">
                <a16:creationId xmlns:a16="http://schemas.microsoft.com/office/drawing/2014/main" id="{4ADE8401-B62F-44F1-A164-3115EB848937}"/>
              </a:ext>
            </a:extLst>
          </p:cNvPr>
          <p:cNvSpPr txBox="1">
            <a:spLocks/>
          </p:cNvSpPr>
          <p:nvPr/>
        </p:nvSpPr>
        <p:spPr>
          <a:xfrm>
            <a:off x="862929" y="3840773"/>
            <a:ext cx="2321169"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the faith</a:t>
            </a:r>
          </a:p>
        </p:txBody>
      </p:sp>
      <p:sp>
        <p:nvSpPr>
          <p:cNvPr id="3074" name="Rectangle 2"/>
          <p:cNvSpPr>
            <a:spLocks noGrp="1" noChangeArrowheads="1"/>
          </p:cNvSpPr>
          <p:nvPr>
            <p:ph type="title"/>
          </p:nvPr>
        </p:nvSpPr>
        <p:spPr>
          <a:xfrm>
            <a:off x="381000" y="1752600"/>
            <a:ext cx="8229600" cy="3459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if anyone does not provide for his own, and especially for those of his household, he has denied the faith and is worse than an unbeliever.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Timothy 5:8 </a:t>
            </a:r>
          </a:p>
        </p:txBody>
      </p:sp>
      <p:sp>
        <p:nvSpPr>
          <p:cNvPr id="4" name="Rectangle 2"/>
          <p:cNvSpPr txBox="1">
            <a:spLocks noChangeArrowheads="1"/>
          </p:cNvSpPr>
          <p:nvPr/>
        </p:nvSpPr>
        <p:spPr bwMode="auto">
          <a:xfrm>
            <a:off x="752209" y="3770364"/>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0C10B74A-7E35-4B92-9AB6-F59EDA8E1A16}"/>
              </a:ext>
            </a:extLst>
          </p:cNvPr>
          <p:cNvSpPr txBox="1">
            <a:spLocks noChangeArrowheads="1"/>
          </p:cNvSpPr>
          <p:nvPr/>
        </p:nvSpPr>
        <p:spPr bwMode="auto">
          <a:xfrm>
            <a:off x="6360869" y="3098006"/>
            <a:ext cx="2006844" cy="77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denied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B101381E-E1A8-4100-8EA6-8CCA9B946882}"/>
              </a:ext>
            </a:extLst>
          </p:cNvPr>
          <p:cNvSpPr txBox="1">
            <a:spLocks noChangeArrowheads="1"/>
          </p:cNvSpPr>
          <p:nvPr/>
        </p:nvSpPr>
        <p:spPr bwMode="auto">
          <a:xfrm>
            <a:off x="753391" y="3774281"/>
            <a:ext cx="2547021" cy="75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5" name="Title 1"/>
          <p:cNvSpPr txBox="1">
            <a:spLocks/>
          </p:cNvSpPr>
          <p:nvPr/>
        </p:nvSpPr>
        <p:spPr>
          <a:xfrm>
            <a:off x="2332299" y="2892483"/>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local</a:t>
            </a:r>
          </a:p>
        </p:txBody>
      </p:sp>
      <p:sp>
        <p:nvSpPr>
          <p:cNvPr id="6" name="Rectangle 2" hidden="1"/>
          <p:cNvSpPr txBox="1">
            <a:spLocks noChangeArrowheads="1"/>
          </p:cNvSpPr>
          <p:nvPr/>
        </p:nvSpPr>
        <p:spPr bwMode="auto">
          <a:xfrm>
            <a:off x="3468451" y="4695463"/>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79309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37" presetClass="path" presetSubtype="0" accel="50000" decel="50000" fill="hold" grpId="2" nodeType="withEffect">
                                  <p:stCondLst>
                                    <p:cond delay="0"/>
                                  </p:stCondLst>
                                  <p:childTnLst>
                                    <p:animMotion origin="layout" path="M -0.00052 1.11111E-6 C 0.02552 0.06018 0.03455 0.08426 0.03402 0.1294 C 0.03229 0.17454 0.01909 0.23472 -0.00608 0.27037 C -0.03577 0.30139 -0.07865 0.32014 -0.13143 0.33449 C -0.18473 0.34884 -0.25782 0.36342 -0.32361 0.35671 " pathEditMode="relative" rAng="0" ptsTypes="AAAAA">
                                      <p:cBhvr>
                                        <p:cTn id="10" dur="1000" spd="-100000" fill="hold"/>
                                        <p:tgtEl>
                                          <p:spTgt spid="3074"/>
                                        </p:tgtEl>
                                        <p:attrNameLst>
                                          <p:attrName>ppt_x</p:attrName>
                                          <p:attrName>ppt_y</p:attrName>
                                        </p:attrNameLst>
                                      </p:cBhvr>
                                      <p:rCtr x="-14427" y="17917"/>
                                    </p:animMotion>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8" presetClass="emph" presetSubtype="0" fill="hold" grpId="1" nodeType="withEffect">
                                  <p:stCondLst>
                                    <p:cond delay="400"/>
                                  </p:stCondLst>
                                  <p:childTnLst>
                                    <p:set>
                                      <p:cBhvr override="childStyle">
                                        <p:cTn id="29" dur="500" fill="hold"/>
                                        <p:tgtEl>
                                          <p:spTgt spid="9"/>
                                        </p:tgtEl>
                                        <p:attrNameLst>
                                          <p:attrName>style.textDecorationUnderline</p:attrName>
                                        </p:attrNameLst>
                                      </p:cBhvr>
                                      <p:to>
                                        <p:strVal val="true"/>
                                      </p:to>
                                    </p:set>
                                  </p:childTnLst>
                                </p:cTn>
                              </p:par>
                              <p:par>
                                <p:cTn id="30" presetID="22" presetClass="entr" presetSubtype="8" fill="hold" grpId="0" nodeType="withEffect">
                                  <p:stCondLst>
                                    <p:cond delay="4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stCondLst>
                                            <p:cond delay="0"/>
                                          </p:stCondLst>
                                        </p:cTn>
                                        <p:tgtEl>
                                          <p:spTgt spid="5"/>
                                        </p:tgtEl>
                                      </p:cBhvr>
                                    </p:animEffect>
                                    <p:anim to="" calcmode="lin" valueType="num">
                                      <p:cBhvr>
                                        <p:cTn id="38"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9"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
                                        <p:tgtEl>
                                          <p:spTgt spid="4"/>
                                        </p:tgtEl>
                                      </p:cBhvr>
                                    </p:animEffect>
                                  </p:childTnLst>
                                </p:cTn>
                              </p:par>
                              <p:par>
                                <p:cTn id="45" presetID="0" presetClass="path" presetSubtype="0" accel="50000" decel="50000" fill="hold" grpId="0" nodeType="withEffect">
                                  <p:stCondLst>
                                    <p:cond delay="0"/>
                                  </p:stCondLst>
                                  <p:childTnLst>
                                    <p:animMotion origin="layout" path="M -4.16667E-6 -4.07407E-6 L 0.29723 0.13496 " pathEditMode="relative" rAng="0" ptsTypes="AA">
                                      <p:cBhvr>
                                        <p:cTn id="46" dur="2000" fill="hold"/>
                                        <p:tgtEl>
                                          <p:spTgt spid="4"/>
                                        </p:tgtEl>
                                        <p:attrNameLst>
                                          <p:attrName>ppt_x</p:attrName>
                                          <p:attrName>ppt_y</p:attrName>
                                        </p:attrNameLst>
                                      </p:cBhvr>
                                      <p:rCtr x="14861" y="6736"/>
                                    </p:animMotion>
                                  </p:childTnLst>
                                </p:cTn>
                              </p:par>
                              <p:par>
                                <p:cTn id="47" presetID="10" presetClass="exit" presetSubtype="0" fill="hold" grpId="1" nodeType="withEffect">
                                  <p:stCondLst>
                                    <p:cond delay="0"/>
                                  </p:stCondLst>
                                  <p:childTnLst>
                                    <p:animEffect transition="out" filter="fade">
                                      <p:cBhvr>
                                        <p:cTn id="48" dur="1500"/>
                                        <p:tgtEl>
                                          <p:spTgt spid="3074"/>
                                        </p:tgtEl>
                                      </p:cBhvr>
                                    </p:animEffect>
                                    <p:set>
                                      <p:cBhvr>
                                        <p:cTn id="49" dur="1" fill="hold">
                                          <p:stCondLst>
                                            <p:cond delay="1499"/>
                                          </p:stCondLst>
                                        </p:cTn>
                                        <p:tgtEl>
                                          <p:spTgt spid="3074"/>
                                        </p:tgtEl>
                                        <p:attrNameLst>
                                          <p:attrName>style.visibility</p:attrName>
                                        </p:attrNameLst>
                                      </p:cBhvr>
                                      <p:to>
                                        <p:strVal val="hidden"/>
                                      </p:to>
                                    </p:set>
                                  </p:childTnLst>
                                </p:cTn>
                              </p:par>
                              <p:par>
                                <p:cTn id="50" presetID="0" presetClass="exit" presetSubtype="0" fill="hold" grpId="1" nodeType="withEffect">
                                  <p:stCondLst>
                                    <p:cond delay="0"/>
                                  </p:stCondLst>
                                  <p:childTnLst>
                                    <p:set>
                                      <p:cBhvr>
                                        <p:cTn id="51" dur="1" fill="hold">
                                          <p:stCondLst>
                                            <p:cond delay="999"/>
                                          </p:stCondLst>
                                        </p:cTn>
                                        <p:tgtEl>
                                          <p:spTgt spid="5"/>
                                        </p:tgtEl>
                                        <p:attrNameLst>
                                          <p:attrName>style.visibility</p:attrName>
                                        </p:attrNameLst>
                                      </p:cBhvr>
                                      <p:to>
                                        <p:strVal val="hidden"/>
                                      </p:to>
                                    </p:set>
                                    <p:animEffect transition="out" filter="dissolve">
                                      <p:cBhvr>
                                        <p:cTn id="52" dur="1000">
                                          <p:stCondLst>
                                            <p:cond delay="0"/>
                                          </p:stCondLst>
                                        </p:cTn>
                                        <p:tgtEl>
                                          <p:spTgt spid="5"/>
                                        </p:tgtEl>
                                      </p:cBhvr>
                                    </p:animEffect>
                                    <p:anim to="" calcmode="lin" valueType="num">
                                      <p:cBhvr>
                                        <p:cTn id="53" dur="1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54" dur="10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55" presetID="42" presetClass="path" presetSubtype="0" accel="50000" decel="50000" fill="hold" grpId="2" nodeType="withEffect">
                                  <p:stCondLst>
                                    <p:cond delay="0"/>
                                  </p:stCondLst>
                                  <p:childTnLst>
                                    <p:animMotion origin="layout" path="M -3.33333E-6 1.11111E-6 L 0.18056 -0.175 " pathEditMode="relative" rAng="0" ptsTypes="AA">
                                      <p:cBhvr>
                                        <p:cTn id="56" dur="1000" fill="hold"/>
                                        <p:tgtEl>
                                          <p:spTgt spid="5"/>
                                        </p:tgtEl>
                                        <p:attrNameLst>
                                          <p:attrName>ppt_x</p:attrName>
                                          <p:attrName>ppt_y</p:attrName>
                                        </p:attrNameLst>
                                      </p:cBhvr>
                                      <p:rCtr x="9028" y="-8750"/>
                                    </p:animMotion>
                                  </p:childTnLst>
                                </p:cTn>
                              </p:par>
                              <p:par>
                                <p:cTn id="57" presetID="10" presetClass="exit" presetSubtype="0" fill="hold" grpId="2" nodeType="with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9" grpId="0"/>
      <p:bldP spid="9" grpId="1"/>
      <p:bldP spid="9" grpId="2"/>
      <p:bldP spid="3074" grpId="0"/>
      <p:bldP spid="3074" grpId="1"/>
      <p:bldP spid="3074" grpId="2"/>
      <p:bldP spid="4" grpId="0"/>
      <p:bldP spid="4" grpId="1"/>
      <p:bldP spid="4" grpId="2"/>
      <p:bldP spid="8" grpId="0"/>
      <p:bldP spid="8" grpId="1"/>
      <p:bldP spid="10" grpId="0"/>
      <p:bldP spid="10" grpId="1"/>
      <p:bldP spid="5" grpId="0"/>
      <p:bldP spid="5" grpId="1"/>
      <p:bldP spid="5"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1892340" y="2623926"/>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contradictions</a:t>
            </a:r>
          </a:p>
        </p:txBody>
      </p:sp>
      <p:sp>
        <p:nvSpPr>
          <p:cNvPr id="6" name="Title 1"/>
          <p:cNvSpPr txBox="1">
            <a:spLocks/>
          </p:cNvSpPr>
          <p:nvPr/>
        </p:nvSpPr>
        <p:spPr>
          <a:xfrm>
            <a:off x="804368" y="3293684"/>
            <a:ext cx="179407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false</a:t>
            </a:r>
          </a:p>
        </p:txBody>
      </p:sp>
      <p:sp>
        <p:nvSpPr>
          <p:cNvPr id="7" name="Title 1"/>
          <p:cNvSpPr txBox="1">
            <a:spLocks/>
          </p:cNvSpPr>
          <p:nvPr/>
        </p:nvSpPr>
        <p:spPr>
          <a:xfrm>
            <a:off x="4072196" y="3375262"/>
            <a:ext cx="2916820" cy="761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knowledge</a:t>
            </a:r>
          </a:p>
        </p:txBody>
      </p:sp>
      <p:sp>
        <p:nvSpPr>
          <p:cNvPr id="3074" name="Rectangle 2"/>
          <p:cNvSpPr>
            <a:spLocks noGrp="1" noChangeArrowheads="1"/>
          </p:cNvSpPr>
          <p:nvPr>
            <p:ph type="title"/>
          </p:nvPr>
        </p:nvSpPr>
        <p:spPr>
          <a:xfrm>
            <a:off x="452377" y="680977"/>
            <a:ext cx="8229600" cy="5440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 Timothy! Guard what was committed to your trust, avoiding the profane and idle babblings and contradictions of what is falsely called knowledge -- by professing it some have strayed concerning the faith. Grace be with you. Amen.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Timothy 6:20-21 </a:t>
            </a:r>
          </a:p>
        </p:txBody>
      </p:sp>
      <p:sp>
        <p:nvSpPr>
          <p:cNvPr id="4" name="Rectangle 2"/>
          <p:cNvSpPr txBox="1">
            <a:spLocks noChangeArrowheads="1"/>
          </p:cNvSpPr>
          <p:nvPr/>
        </p:nvSpPr>
        <p:spPr bwMode="auto">
          <a:xfrm>
            <a:off x="4475589" y="4695463"/>
            <a:ext cx="14419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8" name="Title 1"/>
          <p:cNvSpPr txBox="1">
            <a:spLocks/>
          </p:cNvSpPr>
          <p:nvPr/>
        </p:nvSpPr>
        <p:spPr>
          <a:xfrm>
            <a:off x="6157876" y="3988539"/>
            <a:ext cx="185977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6200">
                    <a:srgbClr val="C00000"/>
                  </a:glow>
                  <a:outerShdw blurRad="50800" algn="tl" rotWithShape="0">
                    <a:srgbClr val="000000"/>
                  </a:outerShdw>
                </a:effectLst>
                <a:latin typeface="Calibri" panose="020F0502020204030204" pitchFamily="34" charset="0"/>
              </a:rPr>
              <a:t>stray</a:t>
            </a:r>
            <a:endParaRPr lang="en-US" b="1" dirty="0">
              <a:ln w="17780" cmpd="sng">
                <a:noFill/>
                <a:prstDash val="solid"/>
                <a:miter lim="800000"/>
              </a:ln>
              <a:solidFill>
                <a:srgbClr val="FF0000"/>
              </a:solidFill>
              <a:effectLst>
                <a:glow rad="76200">
                  <a:srgbClr val="C00000"/>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3578483" y="4695463"/>
            <a:ext cx="110630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the</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02CB29DF-B01C-4028-BCA7-770E385BE657}"/>
              </a:ext>
            </a:extLst>
          </p:cNvPr>
          <p:cNvSpPr txBox="1">
            <a:spLocks noChangeArrowheads="1"/>
          </p:cNvSpPr>
          <p:nvPr/>
        </p:nvSpPr>
        <p:spPr bwMode="auto">
          <a:xfrm>
            <a:off x="1940213" y="2679040"/>
            <a:ext cx="3848100" cy="75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contradictions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5" name="Rectangle 2">
            <a:extLst>
              <a:ext uri="{FF2B5EF4-FFF2-40B4-BE49-F238E27FC236}">
                <a16:creationId xmlns:a16="http://schemas.microsoft.com/office/drawing/2014/main" id="{F4A4633E-F0E4-496E-9403-868A69B85853}"/>
              </a:ext>
            </a:extLst>
          </p:cNvPr>
          <p:cNvSpPr txBox="1">
            <a:spLocks noChangeArrowheads="1"/>
          </p:cNvSpPr>
          <p:nvPr/>
        </p:nvSpPr>
        <p:spPr bwMode="auto">
          <a:xfrm>
            <a:off x="857917" y="3353207"/>
            <a:ext cx="1688779" cy="75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false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6" name="Rectangle 2">
            <a:extLst>
              <a:ext uri="{FF2B5EF4-FFF2-40B4-BE49-F238E27FC236}">
                <a16:creationId xmlns:a16="http://schemas.microsoft.com/office/drawing/2014/main" id="{7BF11EF5-15C0-4036-9804-97955877F1F0}"/>
              </a:ext>
            </a:extLst>
          </p:cNvPr>
          <p:cNvSpPr txBox="1">
            <a:spLocks noChangeArrowheads="1"/>
          </p:cNvSpPr>
          <p:nvPr/>
        </p:nvSpPr>
        <p:spPr bwMode="auto">
          <a:xfrm>
            <a:off x="3916986" y="3367771"/>
            <a:ext cx="3245233" cy="73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knowledge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Title 1"/>
          <p:cNvSpPr txBox="1">
            <a:spLocks/>
          </p:cNvSpPr>
          <p:nvPr/>
        </p:nvSpPr>
        <p:spPr>
          <a:xfrm>
            <a:off x="2351574" y="2777925"/>
            <a:ext cx="4280718" cy="1305043"/>
          </a:xfrm>
          <a:prstGeom prst="rect">
            <a:avLst/>
          </a:prstGeom>
        </p:spPr>
        <p:txBody>
          <a:bodyPr vert="horz" lIns="91440" tIns="45720" rIns="91440" bIns="45720" rtlCol="0" anchor="ctr">
            <a:prstTxWarp prst="textStop">
              <a:avLst/>
            </a:prstTxWarp>
            <a:norm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9050" cmpd="sng">
                  <a:solidFill>
                    <a:srgbClr val="FFFF00"/>
                  </a:solidFill>
                  <a:prstDash val="solid"/>
                  <a:miter lim="800000"/>
                </a:ln>
                <a:effectLst>
                  <a:glow rad="63500">
                    <a:srgbClr val="C00000"/>
                  </a:glow>
                  <a:outerShdw blurRad="50800" algn="tl" rotWithShape="0">
                    <a:srgbClr val="000000"/>
                  </a:outerShdw>
                </a:effectLst>
                <a:latin typeface="Calibri" panose="020F0502020204030204" pitchFamily="34" charset="0"/>
              </a:rPr>
              <a:t>believe the lie</a:t>
            </a:r>
          </a:p>
        </p:txBody>
      </p:sp>
      <p:sp>
        <p:nvSpPr>
          <p:cNvPr id="11" name="Rectangle 2" hidden="1"/>
          <p:cNvSpPr txBox="1">
            <a:spLocks noChangeArrowheads="1"/>
          </p:cNvSpPr>
          <p:nvPr/>
        </p:nvSpPr>
        <p:spPr bwMode="auto">
          <a:xfrm>
            <a:off x="3620231" y="4884644"/>
            <a:ext cx="161781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2" name="Rectangle 2" hidden="1"/>
          <p:cNvSpPr txBox="1">
            <a:spLocks noChangeArrowheads="1"/>
          </p:cNvSpPr>
          <p:nvPr/>
        </p:nvSpPr>
        <p:spPr bwMode="auto">
          <a:xfrm>
            <a:off x="1944418" y="4207052"/>
            <a:ext cx="11723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043834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18" presetClass="emph" presetSubtype="0" fill="hold" grpId="1" nodeType="withEffect">
                                  <p:stCondLst>
                                    <p:cond delay="0"/>
                                  </p:stCondLst>
                                  <p:childTnLst>
                                    <p:set>
                                      <p:cBhvr override="childStyle">
                                        <p:cTn id="31" dur="500" fill="hold"/>
                                        <p:tgtEl>
                                          <p:spTgt spid="6"/>
                                        </p:tgtEl>
                                        <p:attrNameLst>
                                          <p:attrName>style.textDecorationUnderline</p:attrName>
                                        </p:attrNameLst>
                                      </p:cBhvr>
                                      <p:to>
                                        <p:strVal val="true"/>
                                      </p:to>
                                    </p:se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18" presetClass="emph" presetSubtype="0" fill="hold" grpId="1" nodeType="withEffect">
                                  <p:stCondLst>
                                    <p:cond delay="0"/>
                                  </p:stCondLst>
                                  <p:childTnLst>
                                    <p:set>
                                      <p:cBhvr override="childStyle">
                                        <p:cTn id="40" dur="500" fill="hold"/>
                                        <p:tgtEl>
                                          <p:spTgt spid="7"/>
                                        </p:tgtEl>
                                        <p:attrNameLst>
                                          <p:attrName>style.textDecorationUnderline</p:attrName>
                                        </p:attrNameLst>
                                      </p:cBhvr>
                                      <p:to>
                                        <p:strVal val="true"/>
                                      </p:to>
                                    </p:set>
                                  </p:childTnLst>
                                </p:cTn>
                              </p:par>
                              <p:par>
                                <p:cTn id="41" presetID="2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stCondLst>
                                            <p:cond delay="0"/>
                                          </p:stCondLst>
                                        </p:cTn>
                                        <p:tgtEl>
                                          <p:spTgt spid="10"/>
                                        </p:tgtEl>
                                      </p:cBhvr>
                                    </p:animEffect>
                                    <p:anim to="" calcmode="lin" valueType="num">
                                      <p:cBhvr>
                                        <p:cTn id="54"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55" dur="500" fill="hold">
                                          <p:stCondLst>
                                            <p:cond delay="0"/>
                                          </p:stCondLst>
                                        </p:cTn>
                                        <p:tgtEl>
                                          <p:spTgt spid="10"/>
                                        </p:tgtEl>
                                        <p:attrNameLst>
                                          <p:attrName>ppt_h</p:attrName>
                                        </p:attrNameLst>
                                      </p:cBhvr>
                                      <p:tavLst>
                                        <p:tav tm="0">
                                          <p:val>
                                            <p:strVal val="#ppt_h*4"/>
                                          </p:val>
                                        </p:tav>
                                        <p:tav tm="100000">
                                          <p:val>
                                            <p:strVal val="#ppt_h"/>
                                          </p:val>
                                        </p:tav>
                                      </p:tavLst>
                                    </p:anim>
                                  </p:childTnLst>
                                </p:cTn>
                              </p:par>
                              <p:par>
                                <p:cTn id="56" presetID="10" presetClass="exit" presetSubtype="0" fill="hold" grpId="2"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500"/>
                                        <p:tgtEl>
                                          <p:spTgt spid="5"/>
                                        </p:tgtEl>
                                      </p:cBhvr>
                                    </p:animEffect>
                                    <p:set>
                                      <p:cBhvr>
                                        <p:cTn id="64" dur="1" fill="hold">
                                          <p:stCondLst>
                                            <p:cond delay="499"/>
                                          </p:stCondLst>
                                        </p:cTn>
                                        <p:tgtEl>
                                          <p:spTgt spid="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1"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250"/>
                                        <p:tgtEl>
                                          <p:spTgt spid="4"/>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250"/>
                                        <p:tgtEl>
                                          <p:spTgt spid="13"/>
                                        </p:tgtEl>
                                      </p:cBhvr>
                                    </p:animEffect>
                                  </p:childTnLst>
                                </p:cTn>
                              </p:par>
                              <p:par>
                                <p:cTn id="73" presetID="0" presetClass="path" presetSubtype="0" accel="50000" decel="50000" fill="hold" grpId="0" nodeType="withEffect">
                                  <p:stCondLst>
                                    <p:cond delay="0"/>
                                  </p:stCondLst>
                                  <p:childTnLst>
                                    <p:animMotion origin="layout" path="M 3.88889E-6 2.22222E-6 L -0.17466 -0.07107 " pathEditMode="relative" rAng="0" ptsTypes="AA">
                                      <p:cBhvr>
                                        <p:cTn id="74" dur="2000" fill="hold"/>
                                        <p:tgtEl>
                                          <p:spTgt spid="13"/>
                                        </p:tgtEl>
                                        <p:attrNameLst>
                                          <p:attrName>ppt_x</p:attrName>
                                          <p:attrName>ppt_y</p:attrName>
                                        </p:attrNameLst>
                                      </p:cBhvr>
                                      <p:rCtr x="-8733" y="-3565"/>
                                    </p:animMotion>
                                  </p:childTnLst>
                                </p:cTn>
                              </p:par>
                              <p:par>
                                <p:cTn id="75" presetID="0" presetClass="path" presetSubtype="0" accel="50000" decel="50000" fill="hold" grpId="0" nodeType="withEffect">
                                  <p:stCondLst>
                                    <p:cond delay="0"/>
                                  </p:stCondLst>
                                  <p:childTnLst>
                                    <p:animMotion origin="layout" path="M 8.33333E-7 2.22222E-6 L -0.08385 0.02754 " pathEditMode="relative" rAng="0" ptsTypes="AA">
                                      <p:cBhvr>
                                        <p:cTn id="76" dur="2000" fill="hold"/>
                                        <p:tgtEl>
                                          <p:spTgt spid="4"/>
                                        </p:tgtEl>
                                        <p:attrNameLst>
                                          <p:attrName>ppt_x</p:attrName>
                                          <p:attrName>ppt_y</p:attrName>
                                        </p:attrNameLst>
                                      </p:cBhvr>
                                      <p:rCtr x="-4201" y="1366"/>
                                    </p:animMotion>
                                  </p:childTnLst>
                                </p:cTn>
                              </p:par>
                              <p:par>
                                <p:cTn id="77" presetID="10" presetClass="exit" presetSubtype="0" fill="hold" grpId="1" nodeType="withEffect">
                                  <p:stCondLst>
                                    <p:cond delay="0"/>
                                  </p:stCondLst>
                                  <p:childTnLst>
                                    <p:animEffect transition="out" filter="fade">
                                      <p:cBhvr>
                                        <p:cTn id="78" dur="1000"/>
                                        <p:tgtEl>
                                          <p:spTgt spid="3074"/>
                                        </p:tgtEl>
                                      </p:cBhvr>
                                    </p:animEffect>
                                    <p:set>
                                      <p:cBhvr>
                                        <p:cTn id="79" dur="1" fill="hold">
                                          <p:stCondLst>
                                            <p:cond delay="999"/>
                                          </p:stCondLst>
                                        </p:cTn>
                                        <p:tgtEl>
                                          <p:spTgt spid="307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23" presetClass="exit" presetSubtype="32" fill="hold" grpId="1" nodeType="withEffect">
                                  <p:stCondLst>
                                    <p:cond delay="0"/>
                                  </p:stCondLst>
                                  <p:childTnLst>
                                    <p:anim calcmode="lin" valueType="num">
                                      <p:cBhvr>
                                        <p:cTn id="84" dur="1000"/>
                                        <p:tgtEl>
                                          <p:spTgt spid="10"/>
                                        </p:tgtEl>
                                        <p:attrNameLst>
                                          <p:attrName>ppt_w</p:attrName>
                                        </p:attrNameLst>
                                      </p:cBhvr>
                                      <p:tavLst>
                                        <p:tav tm="0">
                                          <p:val>
                                            <p:strVal val="ppt_w"/>
                                          </p:val>
                                        </p:tav>
                                        <p:tav tm="100000">
                                          <p:val>
                                            <p:fltVal val="0"/>
                                          </p:val>
                                        </p:tav>
                                      </p:tavLst>
                                    </p:anim>
                                    <p:anim calcmode="lin" valueType="num">
                                      <p:cBhvr>
                                        <p:cTn id="85" dur="1000"/>
                                        <p:tgtEl>
                                          <p:spTgt spid="10"/>
                                        </p:tgtEl>
                                        <p:attrNameLst>
                                          <p:attrName>ppt_h</p:attrName>
                                        </p:attrNameLst>
                                      </p:cBhvr>
                                      <p:tavLst>
                                        <p:tav tm="0">
                                          <p:val>
                                            <p:strVal val="ppt_h"/>
                                          </p:val>
                                        </p:tav>
                                        <p:tav tm="100000">
                                          <p:val>
                                            <p:fltVal val="0"/>
                                          </p:val>
                                        </p:tav>
                                      </p:tavLst>
                                    </p:anim>
                                    <p:set>
                                      <p:cBhvr>
                                        <p:cTn id="86" dur="1" fill="hold">
                                          <p:stCondLst>
                                            <p:cond delay="999"/>
                                          </p:stCondLst>
                                        </p:cTn>
                                        <p:tgtEl>
                                          <p:spTgt spid="10"/>
                                        </p:tgtEl>
                                        <p:attrNameLst>
                                          <p:attrName>style.visibility</p:attrName>
                                        </p:attrNameLst>
                                      </p:cBhvr>
                                      <p:to>
                                        <p:strVal val="hidden"/>
                                      </p:to>
                                    </p:set>
                                  </p:childTnLst>
                                </p:cTn>
                              </p:par>
                              <p:par>
                                <p:cTn id="87" presetID="0" presetClass="path" presetSubtype="0" accel="50000" decel="50000" fill="hold" grpId="2" nodeType="withEffect">
                                  <p:stCondLst>
                                    <p:cond delay="0"/>
                                  </p:stCondLst>
                                  <p:childTnLst>
                                    <p:animMotion origin="layout" path="M 4.16667E-6 1.26735E-6 L -0.10903 0.02336 " pathEditMode="relative" rAng="0" ptsTypes="AA">
                                      <p:cBhvr>
                                        <p:cTn id="88" dur="1000" fill="hold"/>
                                        <p:tgtEl>
                                          <p:spTgt spid="10"/>
                                        </p:tgtEl>
                                        <p:attrNameLst>
                                          <p:attrName>ppt_x</p:attrName>
                                          <p:attrName>ppt_y</p:attrName>
                                        </p:attrNameLst>
                                      </p:cBhvr>
                                      <p:rCtr x="-5451" y="1156"/>
                                    </p:animMotion>
                                  </p:childTnLst>
                                </p:cTn>
                              </p:par>
                              <p:par>
                                <p:cTn id="89" presetID="10" presetClass="exit" presetSubtype="0" fill="hold" grpId="1" nodeType="withEffect">
                                  <p:stCondLst>
                                    <p:cond delay="0"/>
                                  </p:stCondLst>
                                  <p:childTnLst>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p:bldP spid="7" grpId="1"/>
      <p:bldP spid="7" grpId="2"/>
      <p:bldP spid="3074" grpId="0"/>
      <p:bldP spid="3074" grpId="1"/>
      <p:bldP spid="4" grpId="0"/>
      <p:bldP spid="4" grpId="1"/>
      <p:bldP spid="4" grpId="2"/>
      <p:bldP spid="8" grpId="0"/>
      <p:bldP spid="8" grpId="1"/>
      <p:bldP spid="13" grpId="0"/>
      <p:bldP spid="13" grpId="1"/>
      <p:bldP spid="14" grpId="0"/>
      <p:bldP spid="14" grpId="1"/>
      <p:bldP spid="15" grpId="0"/>
      <p:bldP spid="15" grpId="1"/>
      <p:bldP spid="16" grpId="0"/>
      <p:bldP spid="16" grpId="1"/>
      <p:bldP spid="10" grpId="0"/>
      <p:bldP spid="10" grpId="1"/>
      <p:bldP spid="10"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84584"/>
            <a:ext cx="8229600" cy="3634153"/>
          </a:xfrm>
        </p:spPr>
        <p:txBody>
          <a:bodyPr>
            <a:scene3d>
              <a:camera prst="orthographicFront"/>
              <a:lightRig rig="flat" dir="t"/>
            </a:scene3d>
            <a:sp3d extrusionH="57150" prstMaterial="plastic">
              <a:bevelT w="38100" h="38100"/>
            </a:sp3d>
          </a:bodyPr>
          <a:lstStyle/>
          <a:p>
            <a:r>
              <a:rPr 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 tell you that He will avenge them speedily. Nevertheless, when the Son of Man comes, will He really find faith on the earth?" </a:t>
            </a:r>
            <a:r>
              <a:rPr 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Luke 18:8 </a:t>
            </a:r>
          </a:p>
        </p:txBody>
      </p:sp>
      <p:sp>
        <p:nvSpPr>
          <p:cNvPr id="6" name="Rectangle 2"/>
          <p:cNvSpPr txBox="1">
            <a:spLocks noChangeArrowheads="1"/>
          </p:cNvSpPr>
          <p:nvPr/>
        </p:nvSpPr>
        <p:spPr bwMode="auto">
          <a:xfrm>
            <a:off x="3620231" y="4884644"/>
            <a:ext cx="161781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1944418" y="4207052"/>
            <a:ext cx="11723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the</a:t>
            </a:r>
            <a:endParaRPr lang="en-US" altLang="en-US" sz="40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24D03D6-FF72-47D5-A474-821639FE1341}"/>
              </a:ext>
            </a:extLst>
          </p:cNvPr>
          <p:cNvSpPr txBox="1">
            <a:spLocks noChangeArrowheads="1"/>
          </p:cNvSpPr>
          <p:nvPr/>
        </p:nvSpPr>
        <p:spPr bwMode="auto">
          <a:xfrm>
            <a:off x="2495862" y="4884644"/>
            <a:ext cx="609350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76200">
                    <a:schemeClr val="tx1"/>
                  </a:glow>
                  <a:outerShdw blurRad="50800" algn="tl" rotWithShape="0">
                    <a:srgbClr val="000000"/>
                  </a:outerShdw>
                </a:effectLst>
                <a:latin typeface="Calibri" panose="020F0502020204030204" pitchFamily="34" charset="0"/>
              </a:rPr>
              <a:t>find faith on the earth?</a:t>
            </a:r>
            <a:endParaRPr lang="en-US" altLang="en-US" sz="4000" b="1" i="1" kern="0" dirty="0">
              <a:ln w="17780" cmpd="sng">
                <a:solidFill>
                  <a:srgbClr val="FFFFFF"/>
                </a:solidFill>
                <a:prstDash val="solid"/>
                <a:miter lim="800000"/>
              </a:ln>
              <a:solidFill>
                <a:srgbClr val="FFC000"/>
              </a:solidFill>
              <a:effectLst>
                <a:glow rad="76200">
                  <a:schemeClr val="tx1"/>
                </a:glow>
                <a:outerShdw blurRad="50800" algn="tl" rotWithShape="0">
                  <a:srgbClr val="000000"/>
                </a:outerShdw>
              </a:effectLst>
              <a:latin typeface="Calibri" panose="020F0502020204030204" pitchFamily="34" charset="0"/>
            </a:endParaRPr>
          </a:p>
        </p:txBody>
      </p:sp>
      <p:pic>
        <p:nvPicPr>
          <p:cNvPr id="9" name="SpotlightShape1_rendered">
            <a:extLst>
              <a:ext uri="{FF2B5EF4-FFF2-40B4-BE49-F238E27FC236}">
                <a16:creationId xmlns:a16="http://schemas.microsoft.com/office/drawing/2014/main" id="{4DE425F2-B1BF-4D05-8432-CB3DB062E6C7}"/>
              </a:ext>
            </a:extLst>
          </p:cNvPr>
          <p:cNvPicPr>
            <a:picLocks/>
          </p:cNvPicPr>
          <p:nvPr/>
        </p:nvPicPr>
        <p:blipFill>
          <a:blip r:embed="rId4">
            <a:extLst>
              <a:ext uri="{28A0092B-C50C-407E-A947-70E740481C1C}">
                <a14:useLocalDpi xmlns:a14="http://schemas.microsoft.com/office/drawing/2010/main" val="0"/>
              </a:ext>
            </a:extLst>
          </a:blip>
          <a:srcRect l="2000" t="2632" r="2010" b="2632"/>
          <a:stretch>
            <a:fillRect/>
          </a:stretch>
        </p:blipFill>
        <p:spPr>
          <a:xfrm>
            <a:off x="-1" y="-1"/>
            <a:ext cx="9144001" cy="6858001"/>
          </a:xfrm>
          <a:prstGeom prst="rect">
            <a:avLst/>
          </a:prstGeom>
        </p:spPr>
      </p:pic>
      <p:sp>
        <p:nvSpPr>
          <p:cNvPr id="5" name="Rectangle 2" hidden="1"/>
          <p:cNvSpPr txBox="1">
            <a:spLocks noChangeArrowheads="1"/>
          </p:cNvSpPr>
          <p:nvPr/>
        </p:nvSpPr>
        <p:spPr bwMode="auto">
          <a:xfrm>
            <a:off x="5562455" y="2416128"/>
            <a:ext cx="241568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61179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xit" presetSubtype="0" fill="hold" grpId="2" nodeType="afterEffect">
                                  <p:stCondLst>
                                    <p:cond delay="0"/>
                                  </p:stCondLst>
                                  <p:childTnLst>
                                    <p:animEffect transition="out" filter="fade">
                                      <p:cBhvr>
                                        <p:cTn id="12" dur="250"/>
                                        <p:tgtEl>
                                          <p:spTgt spid="6"/>
                                        </p:tgtEl>
                                      </p:cBhvr>
                                    </p:animEffect>
                                    <p:set>
                                      <p:cBhvr>
                                        <p:cTn id="13" dur="1" fill="hold">
                                          <p:stCondLst>
                                            <p:cond delay="249"/>
                                          </p:stCondLst>
                                        </p:cTn>
                                        <p:tgtEl>
                                          <p:spTgt spid="6"/>
                                        </p:tgtEl>
                                        <p:attrNameLst>
                                          <p:attrName>style.visibility</p:attrName>
                                        </p:attrNameLst>
                                      </p:cBhvr>
                                      <p:to>
                                        <p:strVal val="hidden"/>
                                      </p:to>
                                    </p:set>
                                  </p:childTnLst>
                                </p:cTn>
                              </p:par>
                              <p:par>
                                <p:cTn id="14" presetID="10" presetClass="exit" presetSubtype="0" fill="hold" grpId="2" nodeType="withEffect">
                                  <p:stCondLst>
                                    <p:cond delay="0"/>
                                  </p:stCondLst>
                                  <p:childTnLst>
                                    <p:animEffect transition="out" filter="fade">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ntr" presetSubtype="0" fill="hold" grpId="1" nodeType="withEffect">
                                  <p:stCondLst>
                                    <p:cond delay="40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50"/>
                                        <p:tgtEl>
                                          <p:spTgt spid="6"/>
                                        </p:tgtEl>
                                      </p:cBhvr>
                                    </p:animEffect>
                                  </p:childTnLst>
                                </p:cTn>
                              </p:par>
                              <p:par>
                                <p:cTn id="36" presetID="10" presetClass="entr" presetSubtype="0" fill="hold" grpId="1" nodeType="withEffect">
                                  <p:stCondLst>
                                    <p:cond delay="4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childTnLst>
                                </p:cTn>
                              </p:par>
                              <p:par>
                                <p:cTn id="39" presetID="0" presetClass="path" presetSubtype="0" accel="50000" decel="50000" fill="hold" grpId="0" nodeType="withEffect">
                                  <p:stCondLst>
                                    <p:cond delay="400"/>
                                  </p:stCondLst>
                                  <p:childTnLst>
                                    <p:animMotion origin="layout" path="M 5E-6 -4.07407E-6 L 0.30539 -0.35995 " pathEditMode="relative" rAng="0" ptsTypes="AA">
                                      <p:cBhvr>
                                        <p:cTn id="40" dur="2000" fill="hold"/>
                                        <p:tgtEl>
                                          <p:spTgt spid="6"/>
                                        </p:tgtEl>
                                        <p:attrNameLst>
                                          <p:attrName>ppt_x</p:attrName>
                                          <p:attrName>ppt_y</p:attrName>
                                        </p:attrNameLst>
                                      </p:cBhvr>
                                      <p:rCtr x="15260" y="-18009"/>
                                    </p:animMotion>
                                  </p:childTnLst>
                                </p:cTn>
                              </p:par>
                              <p:par>
                                <p:cTn id="41" presetID="0" presetClass="path" presetSubtype="0" accel="50000" decel="50000" fill="hold" grpId="0" nodeType="withEffect">
                                  <p:stCondLst>
                                    <p:cond delay="400"/>
                                  </p:stCondLst>
                                  <p:childTnLst>
                                    <p:animMotion origin="layout" path="M 3.88889E-6 -1.48148E-6 L 0.39757 -0.26111 " pathEditMode="relative" rAng="0" ptsTypes="AA">
                                      <p:cBhvr>
                                        <p:cTn id="42" dur="2000" fill="hold"/>
                                        <p:tgtEl>
                                          <p:spTgt spid="7"/>
                                        </p:tgtEl>
                                        <p:attrNameLst>
                                          <p:attrName>ppt_x</p:attrName>
                                          <p:attrName>ppt_y</p:attrName>
                                        </p:attrNameLst>
                                      </p:cBhvr>
                                      <p:rCtr x="19878" y="-13056"/>
                                    </p:animMotion>
                                  </p:childTnLst>
                                </p:cTn>
                              </p:par>
                              <p:par>
                                <p:cTn id="43" presetID="42" presetClass="exit" presetSubtype="0" fill="hold" grpId="1" nodeType="withEffect">
                                  <p:stCondLst>
                                    <p:cond delay="400"/>
                                  </p:stCondLst>
                                  <p:childTnLst>
                                    <p:animEffect transition="out" filter="fade">
                                      <p:cBhvr>
                                        <p:cTn id="44" dur="1250"/>
                                        <p:tgtEl>
                                          <p:spTgt spid="2"/>
                                        </p:tgtEl>
                                      </p:cBhvr>
                                    </p:animEffect>
                                    <p:anim calcmode="lin" valueType="num">
                                      <p:cBhvr>
                                        <p:cTn id="45" dur="1250"/>
                                        <p:tgtEl>
                                          <p:spTgt spid="2"/>
                                        </p:tgtEl>
                                        <p:attrNameLst>
                                          <p:attrName>ppt_x</p:attrName>
                                        </p:attrNameLst>
                                      </p:cBhvr>
                                      <p:tavLst>
                                        <p:tav tm="0">
                                          <p:val>
                                            <p:strVal val="ppt_x"/>
                                          </p:val>
                                        </p:tav>
                                        <p:tav tm="100000">
                                          <p:val>
                                            <p:strVal val="ppt_x"/>
                                          </p:val>
                                        </p:tav>
                                      </p:tavLst>
                                    </p:anim>
                                    <p:anim calcmode="lin" valueType="num">
                                      <p:cBhvr>
                                        <p:cTn id="46" dur="1250"/>
                                        <p:tgtEl>
                                          <p:spTgt spid="2"/>
                                        </p:tgtEl>
                                        <p:attrNameLst>
                                          <p:attrName>ppt_y</p:attrName>
                                        </p:attrNameLst>
                                      </p:cBhvr>
                                      <p:tavLst>
                                        <p:tav tm="0">
                                          <p:val>
                                            <p:strVal val="ppt_y"/>
                                          </p:val>
                                        </p:tav>
                                        <p:tav tm="100000">
                                          <p:val>
                                            <p:strVal val="ppt_y+.1"/>
                                          </p:val>
                                        </p:tav>
                                      </p:tavLst>
                                    </p:anim>
                                    <p:set>
                                      <p:cBhvr>
                                        <p:cTn id="47" dur="1" fill="hold">
                                          <p:stCondLst>
                                            <p:cond delay="1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6" grpId="2"/>
      <p:bldP spid="7" grpId="0"/>
      <p:bldP spid="7" grpId="1"/>
      <p:bldP spid="7" grpId="2"/>
      <p:bldP spid="8" grpId="1"/>
      <p:bldP spid="8"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1" y="0"/>
            <a:ext cx="9225023" cy="6857999"/>
          </a:xfrm>
          <a:prstGeom prst="rect">
            <a:avLst/>
          </a:prstGeom>
        </p:spPr>
      </p:pic>
      <p:sp>
        <p:nvSpPr>
          <p:cNvPr id="6" name="Title 1"/>
          <p:cNvSpPr txBox="1">
            <a:spLocks/>
          </p:cNvSpPr>
          <p:nvPr/>
        </p:nvSpPr>
        <p:spPr>
          <a:xfrm>
            <a:off x="1148792" y="5323775"/>
            <a:ext cx="351322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kept the faith</a:t>
            </a:r>
          </a:p>
        </p:txBody>
      </p:sp>
      <p:sp>
        <p:nvSpPr>
          <p:cNvPr id="3074" name="Rectangle 2"/>
          <p:cNvSpPr>
            <a:spLocks noGrp="1" noChangeArrowheads="1"/>
          </p:cNvSpPr>
          <p:nvPr>
            <p:ph type="title"/>
          </p:nvPr>
        </p:nvSpPr>
        <p:spPr>
          <a:xfrm>
            <a:off x="762000" y="2438400"/>
            <a:ext cx="7391400" cy="2011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Watch, stand fast in the faith, be brave, be strong.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16:13</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Title 1"/>
          <p:cNvSpPr txBox="1">
            <a:spLocks/>
          </p:cNvSpPr>
          <p:nvPr/>
        </p:nvSpPr>
        <p:spPr bwMode="auto">
          <a:xfrm>
            <a:off x="677119" y="3990112"/>
            <a:ext cx="7783975" cy="223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 have fought the good fight,         I have finished the race, I have kept the faith.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2</a:t>
            </a:r>
            <a:r>
              <a:rPr 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Timothy 4:7 </a:t>
            </a:r>
          </a:p>
        </p:txBody>
      </p:sp>
      <p:sp>
        <p:nvSpPr>
          <p:cNvPr id="4" name="Rectangle 2"/>
          <p:cNvSpPr txBox="1">
            <a:spLocks noChangeArrowheads="1"/>
          </p:cNvSpPr>
          <p:nvPr/>
        </p:nvSpPr>
        <p:spPr bwMode="auto">
          <a:xfrm>
            <a:off x="5562455" y="2416128"/>
            <a:ext cx="241568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5562455" y="833446"/>
            <a:ext cx="241568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9"/>
          <p:cNvSpPr>
            <a:spLocks noChangeArrowheads="1"/>
          </p:cNvSpPr>
          <p:nvPr/>
        </p:nvSpPr>
        <p:spPr bwMode="auto">
          <a:xfrm>
            <a:off x="5127440" y="4651985"/>
            <a:ext cx="16175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race</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1" name="Rectangle 2">
            <a:extLst>
              <a:ext uri="{FF2B5EF4-FFF2-40B4-BE49-F238E27FC236}">
                <a16:creationId xmlns:a16="http://schemas.microsoft.com/office/drawing/2014/main" id="{DC84CE13-C472-4BB3-B8B0-8C90588D6B40}"/>
              </a:ext>
            </a:extLst>
          </p:cNvPr>
          <p:cNvSpPr txBox="1">
            <a:spLocks noChangeArrowheads="1"/>
          </p:cNvSpPr>
          <p:nvPr/>
        </p:nvSpPr>
        <p:spPr bwMode="auto">
          <a:xfrm>
            <a:off x="980794" y="5396746"/>
            <a:ext cx="3848381" cy="77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38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kept the faith</a:t>
            </a:r>
            <a:endParaRPr kumimoji="0" lang="en-US" altLang="en-US" sz="438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2" hidden="1"/>
          <p:cNvSpPr txBox="1">
            <a:spLocks noChangeArrowheads="1"/>
          </p:cNvSpPr>
          <p:nvPr/>
        </p:nvSpPr>
        <p:spPr bwMode="auto">
          <a:xfrm>
            <a:off x="5497536" y="834377"/>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7" name="Rectangle 2" hidden="1"/>
          <p:cNvSpPr txBox="1">
            <a:spLocks noChangeArrowheads="1"/>
          </p:cNvSpPr>
          <p:nvPr/>
        </p:nvSpPr>
        <p:spPr bwMode="auto">
          <a:xfrm>
            <a:off x="6390134" y="2651575"/>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2559930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3" nodeType="withEffect">
                                  <p:stCondLst>
                                    <p:cond delay="0"/>
                                  </p:stCondLst>
                                  <p:childTnLst>
                                    <p:animMotion origin="layout" path="M 0 0 L -0.00747 0.29163 " pathEditMode="relative" ptsTypes="AA">
                                      <p:cBhvr>
                                        <p:cTn id="10" dur="1000" spd="-100000" fill="hold"/>
                                        <p:tgtEl>
                                          <p:spTgt spid="3074"/>
                                        </p:tgtEl>
                                        <p:attrNameLst>
                                          <p:attrName>ppt_x</p:attrName>
                                          <p:attrName>ppt_y</p:attrName>
                                        </p:attrNameLst>
                                      </p:cBhvr>
                                    </p:animMotion>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
                                        <p:tgtEl>
                                          <p:spTgt spid="4"/>
                                        </p:tgtEl>
                                      </p:cBhvr>
                                    </p:animEffect>
                                  </p:childTnLst>
                                </p:cTn>
                              </p:par>
                              <p:par>
                                <p:cTn id="20" presetID="0" presetClass="path" presetSubtype="0" accel="50000" decel="50000" fill="hold" grpId="0" nodeType="withEffect">
                                  <p:stCondLst>
                                    <p:cond delay="0"/>
                                  </p:stCondLst>
                                  <p:childTnLst>
                                    <p:animMotion origin="layout" path="M -1.38889E-6 -3.7037E-7 L -0.35937 0.43426 " pathEditMode="relative" rAng="0" ptsTypes="AA">
                                      <p:cBhvr>
                                        <p:cTn id="21" dur="2000" fill="hold"/>
                                        <p:tgtEl>
                                          <p:spTgt spid="4"/>
                                        </p:tgtEl>
                                        <p:attrNameLst>
                                          <p:attrName>ppt_x</p:attrName>
                                          <p:attrName>ppt_y</p:attrName>
                                        </p:attrNameLst>
                                      </p:cBhvr>
                                      <p:rCtr x="-17969" y="21713"/>
                                    </p:animMotion>
                                  </p:childTnLst>
                                </p:cTn>
                              </p:par>
                              <p:par>
                                <p:cTn id="22" presetID="0" presetClass="path" presetSubtype="0" accel="50000" decel="50000" fill="hold" grpId="2" nodeType="withEffect">
                                  <p:stCondLst>
                                    <p:cond delay="0"/>
                                  </p:stCondLst>
                                  <p:childTnLst>
                                    <p:animMotion origin="layout" path="M 0 0 L 0 -0.23265 " pathEditMode="relative" ptsTypes="AA">
                                      <p:cBhvr>
                                        <p:cTn id="23" dur="2000" fill="hold"/>
                                        <p:tgtEl>
                                          <p:spTgt spid="3074"/>
                                        </p:tgtEl>
                                        <p:attrNameLst>
                                          <p:attrName>ppt_x</p:attrName>
                                          <p:attrName>ppt_y</p:attrName>
                                        </p:attrNameLst>
                                      </p:cBhvr>
                                    </p:animMotion>
                                  </p:childTnLst>
                                </p:cTn>
                              </p:par>
                              <p:par>
                                <p:cTn id="24" presetID="42" presetClass="entr" presetSubtype="0" fill="hold" grpId="0"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0" presetClass="entr" presetSubtype="0" fill="hold" grpId="0" nodeType="click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stCondLst>
                                            <p:cond delay="0"/>
                                          </p:stCondLst>
                                        </p:cTn>
                                        <p:tgtEl>
                                          <p:spTgt spid="10"/>
                                        </p:tgtEl>
                                      </p:cBhvr>
                                    </p:animEffect>
                                    <p:anim to="" calcmode="lin" valueType="num">
                                      <p:cBhvr>
                                        <p:cTn id="34"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36" fill="hold">
                            <p:stCondLst>
                              <p:cond delay="65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10"/>
                                        </p:tgtEl>
                                      </p:cBhvr>
                                    </p:animEffect>
                                    <p:animScale>
                                      <p:cBhvr>
                                        <p:cTn id="39" dur="250" autoRev="1" fill="hold"/>
                                        <p:tgtEl>
                                          <p:spTgt spid="10"/>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par>
                                <p:cTn id="45" presetID="18" presetClass="emph" presetSubtype="0" fill="hold" grpId="1" nodeType="withEffect">
                                  <p:stCondLst>
                                    <p:cond delay="0"/>
                                  </p:stCondLst>
                                  <p:childTnLst>
                                    <p:set>
                                      <p:cBhvr override="childStyle">
                                        <p:cTn id="46" dur="500" fill="hold"/>
                                        <p:tgtEl>
                                          <p:spTgt spid="6"/>
                                        </p:tgtEl>
                                        <p:attrNameLst>
                                          <p:attrName>style.textDecorationUnderline</p:attrName>
                                        </p:attrNameLst>
                                      </p:cBhvr>
                                      <p:to>
                                        <p:strVal val="true"/>
                                      </p:to>
                                    </p:se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1"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50"/>
                                        <p:tgtEl>
                                          <p:spTgt spid="8"/>
                                        </p:tgtEl>
                                      </p:cBhvr>
                                    </p:animEffect>
                                  </p:childTnLst>
                                </p:cTn>
                              </p:par>
                              <p:par>
                                <p:cTn id="55" presetID="0" presetClass="path" presetSubtype="0" accel="50000" decel="50000" fill="hold" grpId="3" nodeType="withEffect">
                                  <p:stCondLst>
                                    <p:cond delay="0"/>
                                  </p:stCondLst>
                                  <p:childTnLst>
                                    <p:animMotion origin="layout" path="M -1.38889E-6 -3.33333E-6 C -0.01562 0.00417 -0.0309 0.00996 -0.05069 0.02269 C -0.07048 0.03635 -0.09861 0.05764 -0.11892 0.07917 C -0.13923 0.09954 -0.15694 0.12153 -0.17205 0.14954 C -0.18715 0.17824 -0.20295 0.21204 -0.21007 0.25047 C -0.21719 0.28936 -0.22361 0.33959 -0.2151 0.38079 C -0.2066 0.42153 -0.18281 0.47061 -0.15937 0.49723 C -0.13594 0.52361 -0.10486 0.5382 -0.07465 0.54098 C -0.04444 0.54398 -0.00469 0.53542 0.02153 0.51389 C 0.04774 0.4926 0.07066 0.45417 0.08299 0.41273 C 0.09549 0.3713 0.09618 0.29561 0.0974 0.26482 " pathEditMode="relative" rAng="0" ptsTypes="AAAAAAAAAAA">
                                      <p:cBhvr>
                                        <p:cTn id="56" dur="2000" fill="hold"/>
                                        <p:tgtEl>
                                          <p:spTgt spid="8"/>
                                        </p:tgtEl>
                                        <p:attrNameLst>
                                          <p:attrName>ppt_x</p:attrName>
                                          <p:attrName>ppt_y</p:attrName>
                                        </p:attrNameLst>
                                      </p:cBhvr>
                                      <p:rCtr x="-6094" y="27083"/>
                                    </p:animMotion>
                                  </p:childTnLst>
                                </p:cTn>
                              </p:par>
                              <p:par>
                                <p:cTn id="57" presetID="0" presetClass="path" presetSubtype="0" accel="50000" decel="50000" fill="hold" grpId="3" nodeType="withEffect">
                                  <p:stCondLst>
                                    <p:cond delay="0"/>
                                  </p:stCondLst>
                                  <p:childTnLst>
                                    <p:animMotion origin="layout" path="M -0.35937 0.43426 C -0.37222 0.43935 -0.38663 0.45301 -0.4125 0.44213 C -0.43837 0.43032 -0.48941 0.40046 -0.5151 0.36574 C -0.5408 0.33171 -0.55903 0.29074 -0.56701 0.23819 C -0.575 0.18519 -0.57448 0.10625 -0.56319 0.04884 C -0.55191 -0.00856 -0.53125 -0.06157 -0.49965 -0.10648 C -0.46805 -0.15116 -0.425 -0.19213 -0.37344 -0.21921 C -0.32187 -0.24653 -0.24687 -0.26667 -0.19045 -0.26875 C -0.13403 -0.27083 -0.07743 -0.25625 -0.03472 -0.23194 C 0.00816 -0.20764 0.04427 -0.16782 0.06597 -0.12384 C 0.08785 -0.08009 0.09445 0.00139 0.09757 0.03449 " pathEditMode="relative" rAng="0" ptsTypes="AAAAAAAAAAA">
                                      <p:cBhvr>
                                        <p:cTn id="58" dur="2000" fill="hold"/>
                                        <p:tgtEl>
                                          <p:spTgt spid="4"/>
                                        </p:tgtEl>
                                        <p:attrNameLst>
                                          <p:attrName>ppt_x</p:attrName>
                                          <p:attrName>ppt_y</p:attrName>
                                        </p:attrNameLst>
                                      </p:cBhvr>
                                      <p:rCtr x="12188" y="-34560"/>
                                    </p:animMotion>
                                  </p:childTnLst>
                                </p:cTn>
                              </p:par>
                              <p:par>
                                <p:cTn id="59" presetID="10" presetClass="exit" presetSubtype="0" fill="hold" grpId="1" nodeType="withEffect">
                                  <p:stCondLst>
                                    <p:cond delay="0"/>
                                  </p:stCondLst>
                                  <p:childTnLst>
                                    <p:animEffect transition="out" filter="fade">
                                      <p:cBhvr>
                                        <p:cTn id="60" dur="1500"/>
                                        <p:tgtEl>
                                          <p:spTgt spid="3074"/>
                                        </p:tgtEl>
                                      </p:cBhvr>
                                    </p:animEffect>
                                    <p:set>
                                      <p:cBhvr>
                                        <p:cTn id="61" dur="1" fill="hold">
                                          <p:stCondLst>
                                            <p:cond delay="1499"/>
                                          </p:stCondLst>
                                        </p:cTn>
                                        <p:tgtEl>
                                          <p:spTgt spid="307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500"/>
                                        <p:tgtEl>
                                          <p:spTgt spid="5"/>
                                        </p:tgtEl>
                                      </p:cBhvr>
                                    </p:animEffect>
                                    <p:set>
                                      <p:cBhvr>
                                        <p:cTn id="64" dur="1" fill="hold">
                                          <p:stCondLst>
                                            <p:cond delay="1499"/>
                                          </p:stCondLst>
                                        </p:cTn>
                                        <p:tgtEl>
                                          <p:spTgt spid="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par>
                                <p:cTn id="68" presetID="10" presetClass="exit" presetSubtype="0" fill="hold" grpId="2" nodeType="withEffect">
                                  <p:stCondLst>
                                    <p:cond delay="0"/>
                                  </p:stCondLst>
                                  <p:iterate type="lt">
                                    <p:tmPct val="0"/>
                                  </p:iterate>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250"/>
                                        <p:tgtEl>
                                          <p:spTgt spid="6"/>
                                        </p:tgtEl>
                                      </p:cBhvr>
                                    </p:animEffect>
                                    <p:set>
                                      <p:cBhvr>
                                        <p:cTn id="73" dur="1" fill="hold">
                                          <p:stCondLst>
                                            <p:cond delay="249"/>
                                          </p:stCondLst>
                                        </p:cTn>
                                        <p:tgtEl>
                                          <p:spTgt spid="6"/>
                                        </p:tgtEl>
                                        <p:attrNameLst>
                                          <p:attrName>style.visibility</p:attrName>
                                        </p:attrNameLst>
                                      </p:cBhvr>
                                      <p:to>
                                        <p:strVal val="hidden"/>
                                      </p:to>
                                    </p:set>
                                  </p:childTnLst>
                                </p:cTn>
                              </p:par>
                            </p:childTnLst>
                          </p:cTn>
                        </p:par>
                        <p:par>
                          <p:cTn id="74" fill="hold">
                            <p:stCondLst>
                              <p:cond delay="2000"/>
                            </p:stCondLst>
                            <p:childTnLst>
                              <p:par>
                                <p:cTn id="75" presetID="10" presetClass="exit" presetSubtype="0" fill="hold" grpId="2" nodeType="afterEffect">
                                  <p:stCondLst>
                                    <p:cond delay="0"/>
                                  </p:stCondLst>
                                  <p:childTnLst>
                                    <p:animEffect transition="out" filter="fade">
                                      <p:cBhvr>
                                        <p:cTn id="76" dur="250"/>
                                        <p:tgtEl>
                                          <p:spTgt spid="8"/>
                                        </p:tgtEl>
                                      </p:cBhvr>
                                    </p:animEffect>
                                    <p:set>
                                      <p:cBhvr>
                                        <p:cTn id="77"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3074" grpId="0"/>
      <p:bldP spid="3074" grpId="1"/>
      <p:bldP spid="3074" grpId="2"/>
      <p:bldP spid="3074" grpId="3"/>
      <p:bldP spid="5" grpId="0"/>
      <p:bldP spid="5" grpId="1"/>
      <p:bldP spid="4" grpId="0"/>
      <p:bldP spid="4" grpId="1"/>
      <p:bldP spid="4" grpId="2"/>
      <p:bldP spid="4" grpId="3"/>
      <p:bldP spid="8" grpId="1"/>
      <p:bldP spid="8" grpId="2"/>
      <p:bldP spid="8" grpId="3"/>
      <p:bldP spid="10" grpId="0"/>
      <p:bldP spid="10" grpId="1"/>
      <p:bldP spid="10" grpId="2"/>
      <p:bldP spid="11" grpId="0"/>
      <p:bldP spid="1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1A7A8F9-BB2A-41E7-8F76-7126F66BF9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55" r="5137"/>
          <a:stretch/>
        </p:blipFill>
        <p:spPr>
          <a:xfrm>
            <a:off x="-1" y="0"/>
            <a:ext cx="9144001" cy="6858000"/>
          </a:xfrm>
          <a:prstGeom prst="rect">
            <a:avLst/>
          </a:prstGeom>
        </p:spPr>
      </p:pic>
      <p:pic>
        <p:nvPicPr>
          <p:cNvPr id="5" name="Picture 1">
            <a:extLst>
              <a:ext uri="{FF2B5EF4-FFF2-40B4-BE49-F238E27FC236}">
                <a16:creationId xmlns:a16="http://schemas.microsoft.com/office/drawing/2014/main" id="{ED497FE8-BD5F-413D-AA6F-493C8DC5B3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1">
            <a:extLst>
              <a:ext uri="{FF2B5EF4-FFF2-40B4-BE49-F238E27FC236}">
                <a16:creationId xmlns:a16="http://schemas.microsoft.com/office/drawing/2014/main" id="{AAF425DD-67EF-415D-97E2-3438B685EF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a:extLst>
              <a:ext uri="{FF2B5EF4-FFF2-40B4-BE49-F238E27FC236}">
                <a16:creationId xmlns:a16="http://schemas.microsoft.com/office/drawing/2014/main" id="{FD5CD668-70E8-4F1D-96EA-749E903059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1">
            <a:extLst>
              <a:ext uri="{FF2B5EF4-FFF2-40B4-BE49-F238E27FC236}">
                <a16:creationId xmlns:a16="http://schemas.microsoft.com/office/drawing/2014/main" id="{3DAA05B0-35E1-49F1-82A8-C5A7B606CD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pic>
        <p:nvPicPr>
          <p:cNvPr id="9" name="Picture 3">
            <a:extLst>
              <a:ext uri="{FF2B5EF4-FFF2-40B4-BE49-F238E27FC236}">
                <a16:creationId xmlns:a16="http://schemas.microsoft.com/office/drawing/2014/main" id="{92DC37CB-C484-44C0-9644-6F11581BDA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1">
            <a:extLst>
              <a:ext uri="{FF2B5EF4-FFF2-40B4-BE49-F238E27FC236}">
                <a16:creationId xmlns:a16="http://schemas.microsoft.com/office/drawing/2014/main" id="{2C9675F4-4010-438C-B6A1-CDF7282147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
            <a:extLst>
              <a:ext uri="{FF2B5EF4-FFF2-40B4-BE49-F238E27FC236}">
                <a16:creationId xmlns:a16="http://schemas.microsoft.com/office/drawing/2014/main" id="{62F9B40F-B1B2-4538-899B-68F4B9024B6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94527"/>
            <a:ext cx="9144000" cy="6952527"/>
          </a:xfrm>
          <a:prstGeom prst="rect">
            <a:avLst/>
          </a:prstGeom>
        </p:spPr>
      </p:pic>
      <p:pic>
        <p:nvPicPr>
          <p:cNvPr id="12" name="Picture 1">
            <a:extLst>
              <a:ext uri="{FF2B5EF4-FFF2-40B4-BE49-F238E27FC236}">
                <a16:creationId xmlns:a16="http://schemas.microsoft.com/office/drawing/2014/main" id="{14462F96-DAD4-4BB6-B70D-E6E8332A9010}"/>
              </a:ext>
            </a:extLst>
          </p:cNvPr>
          <p:cNvPicPr>
            <a:picLocks noChangeAspect="1"/>
          </p:cNvPicPr>
          <p:nvPr/>
        </p:nvPicPr>
        <p:blipFill rotWithShape="1">
          <a:blip r:embed="rId11">
            <a:extLst>
              <a:ext uri="{28A0092B-C50C-407E-A947-70E740481C1C}">
                <a14:useLocalDpi xmlns:a14="http://schemas.microsoft.com/office/drawing/2010/main" val="0"/>
              </a:ext>
            </a:extLst>
          </a:blip>
          <a:srcRect l="10540" r="7568" b="12222"/>
          <a:stretch/>
        </p:blipFill>
        <p:spPr>
          <a:xfrm>
            <a:off x="0" y="-30480"/>
            <a:ext cx="9235440" cy="6888480"/>
          </a:xfrm>
          <a:prstGeom prst="rect">
            <a:avLst/>
          </a:prstGeom>
        </p:spPr>
      </p:pic>
      <p:pic>
        <p:nvPicPr>
          <p:cNvPr id="13" name="Picture 2">
            <a:extLst>
              <a:ext uri="{FF2B5EF4-FFF2-40B4-BE49-F238E27FC236}">
                <a16:creationId xmlns:a16="http://schemas.microsoft.com/office/drawing/2014/main" id="{2B819735-BC19-469F-8994-44C5DDB2CA5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825" t="1090" r="1825" b="2183"/>
          <a:stretch/>
        </p:blipFill>
        <p:spPr>
          <a:xfrm>
            <a:off x="0" y="0"/>
            <a:ext cx="9144000" cy="6858000"/>
          </a:xfrm>
          <a:prstGeom prst="rect">
            <a:avLst/>
          </a:prstGeom>
        </p:spPr>
      </p:pic>
      <p:pic>
        <p:nvPicPr>
          <p:cNvPr id="14" name="Picture 1">
            <a:extLst>
              <a:ext uri="{FF2B5EF4-FFF2-40B4-BE49-F238E27FC236}">
                <a16:creationId xmlns:a16="http://schemas.microsoft.com/office/drawing/2014/main" id="{4B6D14C5-7CE1-4B92-9487-0A1F318762F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
            <a:extLst>
              <a:ext uri="{FF2B5EF4-FFF2-40B4-BE49-F238E27FC236}">
                <a16:creationId xmlns:a16="http://schemas.microsoft.com/office/drawing/2014/main" id="{098C0EA3-3B2F-4651-B71D-393E20DF19C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
            <a:extLst>
              <a:ext uri="{FF2B5EF4-FFF2-40B4-BE49-F238E27FC236}">
                <a16:creationId xmlns:a16="http://schemas.microsoft.com/office/drawing/2014/main" id="{B9B66A6B-055E-493F-B1CB-76A29ED0DD5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20320"/>
            <a:ext cx="9144000" cy="6878320"/>
          </a:xfrm>
          <a:prstGeom prst="rect">
            <a:avLst/>
          </a:prstGeom>
        </p:spPr>
      </p:pic>
      <p:pic>
        <p:nvPicPr>
          <p:cNvPr id="17" name="Picture 1">
            <a:extLst>
              <a:ext uri="{FF2B5EF4-FFF2-40B4-BE49-F238E27FC236}">
                <a16:creationId xmlns:a16="http://schemas.microsoft.com/office/drawing/2014/main" id="{8C4BF536-08CC-4F95-902C-EF0BCBE1067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152399"/>
            <a:ext cx="9016972" cy="6705601"/>
          </a:xfrm>
          <a:prstGeom prst="rect">
            <a:avLst/>
          </a:prstGeom>
        </p:spPr>
      </p:pic>
      <p:pic>
        <p:nvPicPr>
          <p:cNvPr id="19" name="Picture 1">
            <a:extLst>
              <a:ext uri="{FF2B5EF4-FFF2-40B4-BE49-F238E27FC236}">
                <a16:creationId xmlns:a16="http://schemas.microsoft.com/office/drawing/2014/main" id="{ABE03D86-5645-4D1F-9438-B4CA9B757DCA}"/>
              </a:ext>
            </a:extLst>
          </p:cNvPr>
          <p:cNvPicPr>
            <a:picLocks noChangeAspect="1"/>
          </p:cNvPicPr>
          <p:nvPr/>
        </p:nvPicPr>
        <p:blipFill rotWithShape="1">
          <a:blip r:embed="rId17">
            <a:extLst>
              <a:ext uri="{28A0092B-C50C-407E-A947-70E740481C1C}">
                <a14:useLocalDpi xmlns:a14="http://schemas.microsoft.com/office/drawing/2010/main" val="0"/>
              </a:ext>
            </a:extLst>
          </a:blip>
          <a:srcRect l="3054" r="5344"/>
          <a:stretch/>
        </p:blipFill>
        <p:spPr>
          <a:xfrm>
            <a:off x="0" y="0"/>
            <a:ext cx="9144000" cy="6858000"/>
          </a:xfrm>
          <a:prstGeom prst="rect">
            <a:avLst/>
          </a:prstGeom>
        </p:spPr>
      </p:pic>
      <p:pic>
        <p:nvPicPr>
          <p:cNvPr id="20" name="Picture 1">
            <a:extLst>
              <a:ext uri="{FF2B5EF4-FFF2-40B4-BE49-F238E27FC236}">
                <a16:creationId xmlns:a16="http://schemas.microsoft.com/office/drawing/2014/main" id="{51B8BB60-737E-42F9-BA22-9761F8779ED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pic>
        <p:nvPicPr>
          <p:cNvPr id="21" name="Picture 1">
            <a:extLst>
              <a:ext uri="{FF2B5EF4-FFF2-40B4-BE49-F238E27FC236}">
                <a16:creationId xmlns:a16="http://schemas.microsoft.com/office/drawing/2014/main" id="{5654F500-0FD8-40BD-95D1-22F7BE68D38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2" name="Picture 1">
            <a:extLst>
              <a:ext uri="{FF2B5EF4-FFF2-40B4-BE49-F238E27FC236}">
                <a16:creationId xmlns:a16="http://schemas.microsoft.com/office/drawing/2014/main" id="{E73C8AF4-3370-482C-A164-1175F9CFC42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3" name="Picture 1">
            <a:extLst>
              <a:ext uri="{FF2B5EF4-FFF2-40B4-BE49-F238E27FC236}">
                <a16:creationId xmlns:a16="http://schemas.microsoft.com/office/drawing/2014/main" id="{B34FF979-E597-4582-B66F-85FFA705BD9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 y="0"/>
            <a:ext cx="9153153" cy="6858000"/>
          </a:xfrm>
          <a:prstGeom prst="rect">
            <a:avLst/>
          </a:prstGeom>
        </p:spPr>
      </p:pic>
      <p:pic>
        <p:nvPicPr>
          <p:cNvPr id="24" name="Picture 1">
            <a:extLst>
              <a:ext uri="{FF2B5EF4-FFF2-40B4-BE49-F238E27FC236}">
                <a16:creationId xmlns:a16="http://schemas.microsoft.com/office/drawing/2014/main" id="{12E4F27F-D226-45AA-A59E-A05BC436D09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5" name="Picture 3">
            <a:extLst>
              <a:ext uri="{FF2B5EF4-FFF2-40B4-BE49-F238E27FC236}">
                <a16:creationId xmlns:a16="http://schemas.microsoft.com/office/drawing/2014/main" id="{7BE6534C-DD9F-47C8-AFBC-61BCC451A4E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6" name="Picture 1">
            <a:extLst>
              <a:ext uri="{FF2B5EF4-FFF2-40B4-BE49-F238E27FC236}">
                <a16:creationId xmlns:a16="http://schemas.microsoft.com/office/drawing/2014/main" id="{F96DE831-F28E-4695-B317-CD81EA12A8E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3151" y="0"/>
            <a:ext cx="9225023" cy="6857999"/>
          </a:xfrm>
          <a:prstGeom prst="rect">
            <a:avLst/>
          </a:prstGeom>
        </p:spPr>
      </p:pic>
      <p:pic>
        <p:nvPicPr>
          <p:cNvPr id="27" name="Picture 1">
            <a:extLst>
              <a:ext uri="{FF2B5EF4-FFF2-40B4-BE49-F238E27FC236}">
                <a16:creationId xmlns:a16="http://schemas.microsoft.com/office/drawing/2014/main" id="{95A9276A-6049-4DFC-A60C-1C30678884B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 name="Picture 1">
            <a:extLst>
              <a:ext uri="{FF2B5EF4-FFF2-40B4-BE49-F238E27FC236}">
                <a16:creationId xmlns:a16="http://schemas.microsoft.com/office/drawing/2014/main" id="{F0F81BAD-FE14-4FBC-B8EB-A6ECB9B69634}"/>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1930" r="2744"/>
          <a:stretch/>
        </p:blipFill>
        <p:spPr>
          <a:xfrm>
            <a:off x="0" y="0"/>
            <a:ext cx="9144000" cy="6858000"/>
          </a:xfrm>
          <a:prstGeom prst="rect">
            <a:avLst/>
          </a:prstGeom>
        </p:spPr>
      </p:pic>
      <p:sp>
        <p:nvSpPr>
          <p:cNvPr id="29" name="Title 1">
            <a:extLst>
              <a:ext uri="{FF2B5EF4-FFF2-40B4-BE49-F238E27FC236}">
                <a16:creationId xmlns:a16="http://schemas.microsoft.com/office/drawing/2014/main" id="{3363D9A7-DE05-4C87-800D-DFBAEA79A532}"/>
              </a:ext>
            </a:extLst>
          </p:cNvPr>
          <p:cNvSpPr txBox="1">
            <a:spLocks/>
          </p:cNvSpPr>
          <p:nvPr/>
        </p:nvSpPr>
        <p:spPr>
          <a:xfrm>
            <a:off x="6363879" y="2585720"/>
            <a:ext cx="26416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30" name="Rectangle 2">
            <a:extLst>
              <a:ext uri="{FF2B5EF4-FFF2-40B4-BE49-F238E27FC236}">
                <a16:creationId xmlns:a16="http://schemas.microsoft.com/office/drawing/2014/main" id="{5CEAF4B9-5D7C-4623-8E0B-A65575396D59}"/>
              </a:ext>
            </a:extLst>
          </p:cNvPr>
          <p:cNvSpPr txBox="1">
            <a:spLocks noChangeArrowheads="1"/>
          </p:cNvSpPr>
          <p:nvPr/>
        </p:nvSpPr>
        <p:spPr bwMode="auto">
          <a:xfrm>
            <a:off x="6390134" y="2651575"/>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31" name="Rectangle 2">
            <a:extLst>
              <a:ext uri="{FF2B5EF4-FFF2-40B4-BE49-F238E27FC236}">
                <a16:creationId xmlns:a16="http://schemas.microsoft.com/office/drawing/2014/main" id="{CD3200FB-2BEC-4608-B742-3A251DE53914}"/>
              </a:ext>
            </a:extLst>
          </p:cNvPr>
          <p:cNvSpPr>
            <a:spLocks noGrp="1" noChangeArrowheads="1"/>
          </p:cNvSpPr>
          <p:nvPr>
            <p:ph type="title"/>
          </p:nvPr>
        </p:nvSpPr>
        <p:spPr>
          <a:xfrm>
            <a:off x="231493" y="1981200"/>
            <a:ext cx="8692588" cy="2773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All who are with me greet you. Greet those who love us in the faith. Grace be with you all.                                 Amen.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Titus 3:15 </a:t>
            </a:r>
          </a:p>
        </p:txBody>
      </p:sp>
      <p:sp>
        <p:nvSpPr>
          <p:cNvPr id="32" name="Rectangle 2">
            <a:extLst>
              <a:ext uri="{FF2B5EF4-FFF2-40B4-BE49-F238E27FC236}">
                <a16:creationId xmlns:a16="http://schemas.microsoft.com/office/drawing/2014/main" id="{D8CFD5D0-720C-4B41-9C73-BBB54E603A0E}"/>
              </a:ext>
            </a:extLst>
          </p:cNvPr>
          <p:cNvSpPr txBox="1">
            <a:spLocks noChangeArrowheads="1"/>
          </p:cNvSpPr>
          <p:nvPr/>
        </p:nvSpPr>
        <p:spPr bwMode="auto">
          <a:xfrm>
            <a:off x="1445074" y="2649672"/>
            <a:ext cx="422842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those who love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3" name="Rectangle 2">
            <a:extLst>
              <a:ext uri="{FF2B5EF4-FFF2-40B4-BE49-F238E27FC236}">
                <a16:creationId xmlns:a16="http://schemas.microsoft.com/office/drawing/2014/main" id="{666AAB42-7EA2-4FAC-98A2-538E02F9EE92}"/>
              </a:ext>
            </a:extLst>
          </p:cNvPr>
          <p:cNvSpPr txBox="1">
            <a:spLocks noChangeArrowheads="1"/>
          </p:cNvSpPr>
          <p:nvPr/>
        </p:nvSpPr>
        <p:spPr bwMode="auto">
          <a:xfrm>
            <a:off x="3298785" y="2986269"/>
            <a:ext cx="2781758" cy="108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200" b="1" dirty="0">
                <a:solidFill>
                  <a:srgbClr val="CC9900"/>
                </a:solidFill>
                <a:effectLst>
                  <a:glow rad="101600">
                    <a:schemeClr val="tx1"/>
                  </a:glow>
                </a:effectLst>
                <a:latin typeface="Calibri" panose="020F0502020204030204" pitchFamily="34" charset="0"/>
                <a:ea typeface="+mn-ea"/>
                <a:cs typeface="Calibri" panose="020F0502020204030204" pitchFamily="34" charset="0"/>
              </a:rPr>
              <a:t>in Him</a:t>
            </a:r>
          </a:p>
        </p:txBody>
      </p:sp>
      <p:sp>
        <p:nvSpPr>
          <p:cNvPr id="34" name="Rectangle 8">
            <a:extLst>
              <a:ext uri="{FF2B5EF4-FFF2-40B4-BE49-F238E27FC236}">
                <a16:creationId xmlns:a16="http://schemas.microsoft.com/office/drawing/2014/main" id="{44E60C42-8B45-402A-82EC-DB316872E422}"/>
              </a:ext>
            </a:extLst>
          </p:cNvPr>
          <p:cNvSpPr>
            <a:spLocks noChangeArrowheads="1"/>
          </p:cNvSpPr>
          <p:nvPr/>
        </p:nvSpPr>
        <p:spPr bwMode="auto">
          <a:xfrm>
            <a:off x="5925820" y="2552700"/>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35" name="Rectangle 2">
            <a:extLst>
              <a:ext uri="{FF2B5EF4-FFF2-40B4-BE49-F238E27FC236}">
                <a16:creationId xmlns:a16="http://schemas.microsoft.com/office/drawing/2014/main" id="{E6A46205-F49B-4A82-956E-F73FE49323F7}"/>
              </a:ext>
            </a:extLst>
          </p:cNvPr>
          <p:cNvSpPr txBox="1">
            <a:spLocks noChangeArrowheads="1"/>
          </p:cNvSpPr>
          <p:nvPr/>
        </p:nvSpPr>
        <p:spPr bwMode="auto">
          <a:xfrm>
            <a:off x="6403180" y="2637476"/>
            <a:ext cx="2521529" cy="78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4127374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500"/>
                                        <p:tgtEl>
                                          <p:spTgt spid="31"/>
                                        </p:tgtEl>
                                      </p:cBhvr>
                                    </p:animEffect>
                                    <p:anim calcmode="lin" valueType="num">
                                      <p:cBhvr>
                                        <p:cTn id="8" dur="1500" fill="hold"/>
                                        <p:tgtEl>
                                          <p:spTgt spid="31"/>
                                        </p:tgtEl>
                                        <p:attrNameLst>
                                          <p:attrName>style.rotation</p:attrName>
                                        </p:attrNameLst>
                                      </p:cBhvr>
                                      <p:tavLst>
                                        <p:tav tm="0">
                                          <p:val>
                                            <p:fltVal val="720"/>
                                          </p:val>
                                        </p:tav>
                                        <p:tav tm="100000">
                                          <p:val>
                                            <p:fltVal val="0"/>
                                          </p:val>
                                        </p:tav>
                                      </p:tavLst>
                                    </p:anim>
                                    <p:anim calcmode="lin" valueType="num">
                                      <p:cBhvr>
                                        <p:cTn id="9" dur="1500" fill="hold"/>
                                        <p:tgtEl>
                                          <p:spTgt spid="31"/>
                                        </p:tgtEl>
                                        <p:attrNameLst>
                                          <p:attrName>ppt_h</p:attrName>
                                        </p:attrNameLst>
                                      </p:cBhvr>
                                      <p:tavLst>
                                        <p:tav tm="0">
                                          <p:val>
                                            <p:fltVal val="0"/>
                                          </p:val>
                                        </p:tav>
                                        <p:tav tm="100000">
                                          <p:val>
                                            <p:strVal val="#ppt_h"/>
                                          </p:val>
                                        </p:tav>
                                      </p:tavLst>
                                    </p:anim>
                                    <p:anim calcmode="lin" valueType="num">
                                      <p:cBhvr>
                                        <p:cTn id="10" dur="1500" fill="hold"/>
                                        <p:tgtEl>
                                          <p:spTgt spid="31"/>
                                        </p:tgtEl>
                                        <p:attrNameLst>
                                          <p:attrName>ppt_w</p:attrName>
                                        </p:attrNameLst>
                                      </p:cBhvr>
                                      <p:tavLst>
                                        <p:tav tm="0">
                                          <p:val>
                                            <p:fltVal val="0"/>
                                          </p:val>
                                        </p:tav>
                                        <p:tav tm="100000">
                                          <p:val>
                                            <p:strVal val="#ppt_w"/>
                                          </p:val>
                                        </p:tav>
                                      </p:tavLst>
                                    </p:anim>
                                  </p:childTnLst>
                                </p:cTn>
                              </p:par>
                            </p:childTnLst>
                          </p:cTn>
                        </p:par>
                        <p:par>
                          <p:cTn id="11" fill="hold">
                            <p:stCondLst>
                              <p:cond delay="1500"/>
                            </p:stCondLst>
                            <p:childTnLst>
                              <p:par>
                                <p:cTn id="12" presetID="10" presetClass="exit" presetSubtype="0" fill="hold" grpId="0" nodeType="afterEffect">
                                  <p:stCondLst>
                                    <p:cond delay="0"/>
                                  </p:stCondLst>
                                  <p:childTnLst>
                                    <p:animEffect transition="out" filter="fade">
                                      <p:cBhvr>
                                        <p:cTn id="13" dur="250"/>
                                        <p:tgtEl>
                                          <p:spTgt spid="30"/>
                                        </p:tgtEl>
                                      </p:cBhvr>
                                    </p:animEffect>
                                    <p:set>
                                      <p:cBhvr>
                                        <p:cTn id="14" dur="1" fill="hold">
                                          <p:stCondLst>
                                            <p:cond delay="249"/>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stCondLst>
                                            <p:cond delay="0"/>
                                          </p:stCondLst>
                                        </p:cTn>
                                        <p:tgtEl>
                                          <p:spTgt spid="34"/>
                                        </p:tgtEl>
                                      </p:cBhvr>
                                    </p:animEffect>
                                    <p:anim to="" calcmode="lin" valueType="num">
                                      <p:cBhvr>
                                        <p:cTn id="20" dur="500" fill="hold">
                                          <p:stCondLst>
                                            <p:cond delay="0"/>
                                          </p:stCondLst>
                                        </p:cTn>
                                        <p:tgtEl>
                                          <p:spTgt spid="34"/>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34"/>
                                        </p:tgtEl>
                                        <p:attrNameLst>
                                          <p:attrName>ppt_h</p:attrName>
                                        </p:attrNameLst>
                                      </p:cBhvr>
                                      <p:tavLst>
                                        <p:tav tm="0">
                                          <p:val>
                                            <p:strVal val="#ppt_h*4"/>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18" presetClass="emph" presetSubtype="0" fill="hold" grpId="1" nodeType="withEffect">
                                  <p:stCondLst>
                                    <p:cond delay="0"/>
                                  </p:stCondLst>
                                  <p:childTnLst>
                                    <p:set>
                                      <p:cBhvr override="childStyle">
                                        <p:cTn id="27" dur="500" fill="hold"/>
                                        <p:tgtEl>
                                          <p:spTgt spid="29"/>
                                        </p:tgtEl>
                                        <p:attrNameLst>
                                          <p:attrName>style.textDecorationUnderline</p:attrName>
                                        </p:attrNameLst>
                                      </p:cBhvr>
                                      <p:to>
                                        <p:strVal val="true"/>
                                      </p:to>
                                    </p:se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
                                        <p:tgtEl>
                                          <p:spTgt spid="32"/>
                                        </p:tgtEl>
                                      </p:cBhvr>
                                    </p:animEffect>
                                  </p:childTnLst>
                                </p:cTn>
                              </p:par>
                              <p:par>
                                <p:cTn id="36" presetID="6" presetClass="emph" presetSubtype="0" fill="hold" grpId="3" nodeType="withEffect">
                                  <p:stCondLst>
                                    <p:cond delay="0"/>
                                  </p:stCondLst>
                                  <p:childTnLst>
                                    <p:animScale>
                                      <p:cBhvr>
                                        <p:cTn id="37" dur="1500" fill="hold"/>
                                        <p:tgtEl>
                                          <p:spTgt spid="32"/>
                                        </p:tgtEl>
                                      </p:cBhvr>
                                      <p:by x="150000" y="150000"/>
                                    </p:animScale>
                                  </p:childTnLst>
                                </p:cTn>
                              </p:par>
                              <p:par>
                                <p:cTn id="38" presetID="3" presetClass="emph" presetSubtype="10" fill="hold" grpId="4" nodeType="withEffect">
                                  <p:stCondLst>
                                    <p:cond delay="0"/>
                                  </p:stCondLst>
                                  <p:childTnLst>
                                    <p:animClr clrSpc="hsl" dir="ccw">
                                      <p:cBhvr override="childStyle">
                                        <p:cTn id="39" dur="1500" fill="hold"/>
                                        <p:tgtEl>
                                          <p:spTgt spid="32"/>
                                        </p:tgtEl>
                                        <p:attrNameLst>
                                          <p:attrName>style.color</p:attrName>
                                        </p:attrNameLst>
                                      </p:cBhvr>
                                      <p:to>
                                        <a:srgbClr val="FF0000"/>
                                      </p:to>
                                    </p:animClr>
                                  </p:childTnLst>
                                </p:cTn>
                              </p:par>
                              <p:par>
                                <p:cTn id="40" presetID="0" presetClass="path" presetSubtype="0" accel="50000" decel="50000" fill="hold" grpId="2" nodeType="withEffect">
                                  <p:stCondLst>
                                    <p:cond delay="0"/>
                                  </p:stCondLst>
                                  <p:childTnLst>
                                    <p:animMotion origin="layout" path="M 3.88889E-6 1.85185E-6 L 0.12152 0.05486 " pathEditMode="relative" rAng="0" ptsTypes="AA">
                                      <p:cBhvr>
                                        <p:cTn id="41" dur="1500" fill="hold"/>
                                        <p:tgtEl>
                                          <p:spTgt spid="32"/>
                                        </p:tgtEl>
                                        <p:attrNameLst>
                                          <p:attrName>ppt_x</p:attrName>
                                          <p:attrName>ppt_y</p:attrName>
                                        </p:attrNameLst>
                                      </p:cBhvr>
                                      <p:rCtr x="6076" y="2731"/>
                                    </p:animMotion>
                                  </p:childTnLst>
                                </p:cTn>
                              </p:par>
                              <p:par>
                                <p:cTn id="42" presetID="10" presetClass="exit" presetSubtype="0" fill="hold" grpId="1" nodeType="withEffect">
                                  <p:stCondLst>
                                    <p:cond delay="0"/>
                                  </p:stCondLst>
                                  <p:childTnLst>
                                    <p:animEffect transition="out" filter="fade">
                                      <p:cBhvr>
                                        <p:cTn id="43" dur="1250"/>
                                        <p:tgtEl>
                                          <p:spTgt spid="31"/>
                                        </p:tgtEl>
                                      </p:cBhvr>
                                    </p:animEffect>
                                    <p:set>
                                      <p:cBhvr>
                                        <p:cTn id="44" dur="1" fill="hold">
                                          <p:stCondLst>
                                            <p:cond delay="1249"/>
                                          </p:stCondLst>
                                        </p:cTn>
                                        <p:tgtEl>
                                          <p:spTgt spid="3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4"/>
                                        </p:tgtEl>
                                      </p:cBhvr>
                                    </p:animEffect>
                                    <p:set>
                                      <p:cBhvr>
                                        <p:cTn id="50" dur="1" fill="hold">
                                          <p:stCondLst>
                                            <p:cond delay="499"/>
                                          </p:stCondLst>
                                        </p:cTn>
                                        <p:tgtEl>
                                          <p:spTgt spid="34"/>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29"/>
                                        </p:tgtEl>
                                      </p:cBhvr>
                                    </p:animEffect>
                                    <p:set>
                                      <p:cBhvr>
                                        <p:cTn id="53" dur="1" fill="hold">
                                          <p:stCondLst>
                                            <p:cond delay="499"/>
                                          </p:stCondLst>
                                        </p:cTn>
                                        <p:tgtEl>
                                          <p:spTgt spid="2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0" presetClass="exit" presetSubtype="0" fill="hold" grpId="1" nodeType="clickEffect">
                                  <p:stCondLst>
                                    <p:cond delay="0"/>
                                  </p:stCondLst>
                                  <p:childTnLst>
                                    <p:set>
                                      <p:cBhvr>
                                        <p:cTn id="57" dur="1" fill="hold">
                                          <p:stCondLst>
                                            <p:cond delay="999"/>
                                          </p:stCondLst>
                                        </p:cTn>
                                        <p:tgtEl>
                                          <p:spTgt spid="32"/>
                                        </p:tgtEl>
                                        <p:attrNameLst>
                                          <p:attrName>style.visibility</p:attrName>
                                        </p:attrNameLst>
                                      </p:cBhvr>
                                      <p:to>
                                        <p:strVal val="hidden"/>
                                      </p:to>
                                    </p:set>
                                    <p:animEffect transition="out" filter="dissolve">
                                      <p:cBhvr>
                                        <p:cTn id="58" dur="1000">
                                          <p:stCondLst>
                                            <p:cond delay="0"/>
                                          </p:stCondLst>
                                        </p:cTn>
                                        <p:tgtEl>
                                          <p:spTgt spid="32"/>
                                        </p:tgtEl>
                                      </p:cBhvr>
                                    </p:animEffect>
                                    <p:anim to="" calcmode="lin" valueType="num">
                                      <p:cBhvr>
                                        <p:cTn id="59" dur="1000" fill="hold">
                                          <p:stCondLst>
                                            <p:cond delay="0"/>
                                          </p:stCondLst>
                                        </p:cTn>
                                        <p:tgtEl>
                                          <p:spTgt spid="32"/>
                                        </p:tgtEl>
                                        <p:attrNameLst>
                                          <p:attrName>ppt_w</p:attrName>
                                        </p:attrNameLst>
                                      </p:cBhvr>
                                      <p:tavLst>
                                        <p:tav tm="0">
                                          <p:val>
                                            <p:strVal val="#ppt_w"/>
                                          </p:val>
                                        </p:tav>
                                        <p:tav tm="100000">
                                          <p:val>
                                            <p:strVal val="#ppt_w*4"/>
                                          </p:val>
                                        </p:tav>
                                      </p:tavLst>
                                    </p:anim>
                                    <p:anim to="" calcmode="lin" valueType="num">
                                      <p:cBhvr>
                                        <p:cTn id="60" dur="1000" fill="hold">
                                          <p:stCondLst>
                                            <p:cond delay="0"/>
                                          </p:stCondLst>
                                        </p:cTn>
                                        <p:tgtEl>
                                          <p:spTgt spid="32"/>
                                        </p:tgtEl>
                                        <p:attrNameLst>
                                          <p:attrName>ppt_h</p:attrName>
                                        </p:attrNameLst>
                                      </p:cBhvr>
                                      <p:tavLst>
                                        <p:tav tm="0">
                                          <p:val>
                                            <p:strVal val="#ppt_h"/>
                                          </p:val>
                                        </p:tav>
                                        <p:tav tm="100000">
                                          <p:val>
                                            <p:strVal val="#ppt_h*4"/>
                                          </p:val>
                                        </p:tav>
                                      </p:tavLst>
                                    </p:anim>
                                  </p:childTnLst>
                                </p:cTn>
                              </p:par>
                              <p:par>
                                <p:cTn id="61" presetID="0" presetClass="entr" presetSubtype="0" fill="hold" grpId="0" nodeType="withEffect">
                                  <p:stCondLst>
                                    <p:cond delay="250"/>
                                  </p:stCondLst>
                                  <p:childTnLst>
                                    <p:set>
                                      <p:cBhvr>
                                        <p:cTn id="62" dur="1" fill="hold">
                                          <p:stCondLst>
                                            <p:cond delay="0"/>
                                          </p:stCondLst>
                                        </p:cTn>
                                        <p:tgtEl>
                                          <p:spTgt spid="33"/>
                                        </p:tgtEl>
                                        <p:attrNameLst>
                                          <p:attrName>style.visibility</p:attrName>
                                        </p:attrNameLst>
                                      </p:cBhvr>
                                      <p:to>
                                        <p:strVal val="visible"/>
                                      </p:to>
                                    </p:set>
                                    <p:animEffect transition="in" filter="dissolve">
                                      <p:cBhvr>
                                        <p:cTn id="63" dur="500">
                                          <p:stCondLst>
                                            <p:cond delay="0"/>
                                          </p:stCondLst>
                                        </p:cTn>
                                        <p:tgtEl>
                                          <p:spTgt spid="33"/>
                                        </p:tgtEl>
                                      </p:cBhvr>
                                    </p:animEffect>
                                    <p:anim to="" calcmode="lin" valueType="num">
                                      <p:cBhvr>
                                        <p:cTn id="64" dur="500" fill="hold">
                                          <p:stCondLst>
                                            <p:cond delay="0"/>
                                          </p:stCondLst>
                                        </p:cTn>
                                        <p:tgtEl>
                                          <p:spTgt spid="33"/>
                                        </p:tgtEl>
                                        <p:attrNameLst>
                                          <p:attrName>ppt_w</p:attrName>
                                        </p:attrNameLst>
                                      </p:cBhvr>
                                      <p:tavLst>
                                        <p:tav tm="0">
                                          <p:val>
                                            <p:strVal val="#ppt_w*4"/>
                                          </p:val>
                                        </p:tav>
                                        <p:tav tm="100000">
                                          <p:val>
                                            <p:strVal val="#ppt_w"/>
                                          </p:val>
                                        </p:tav>
                                      </p:tavLst>
                                    </p:anim>
                                    <p:anim to="" calcmode="lin" valueType="num">
                                      <p:cBhvr>
                                        <p:cTn id="65" dur="500" fill="hold">
                                          <p:stCondLst>
                                            <p:cond delay="0"/>
                                          </p:stCondLst>
                                        </p:cTn>
                                        <p:tgtEl>
                                          <p:spTgt spid="33"/>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9" grpId="2"/>
      <p:bldP spid="30" grpId="0"/>
      <p:bldP spid="31" grpId="0"/>
      <p:bldP spid="31" grpId="1"/>
      <p:bldP spid="32" grpId="0"/>
      <p:bldP spid="32" grpId="1"/>
      <p:bldP spid="32" grpId="2"/>
      <p:bldP spid="32" grpId="3"/>
      <p:bldP spid="32" grpId="4"/>
      <p:bldP spid="33" grpId="0"/>
      <p:bldP spid="34" grpId="0"/>
      <p:bldP spid="34" grpId="1"/>
      <p:bldP spid="35" grpId="0"/>
      <p:bldP spid="3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7ABC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2"/>
          <p:cNvSpPr txBox="1">
            <a:spLocks noChangeArrowheads="1"/>
          </p:cNvSpPr>
          <p:nvPr/>
        </p:nvSpPr>
        <p:spPr bwMode="auto">
          <a:xfrm>
            <a:off x="1069251" y="231494"/>
            <a:ext cx="7438141" cy="634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ts val="5000"/>
              </a:lnSpc>
            </a:pP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one body</a:t>
            </a:r>
          </a:p>
          <a:p>
            <a:pPr algn="l" eaLnBrk="1" hangingPunct="1">
              <a:lnSpc>
                <a:spcPts val="5000"/>
              </a:lnSpc>
            </a:pP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one Spirit</a:t>
            </a:r>
          </a:p>
          <a:p>
            <a:pPr algn="l" eaLnBrk="1" hangingPunct="1">
              <a:lnSpc>
                <a:spcPts val="5000"/>
              </a:lnSpc>
            </a:pP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one hope of your calling</a:t>
            </a:r>
          </a:p>
          <a:p>
            <a:pPr algn="l" eaLnBrk="1" hangingPunct="1">
              <a:lnSpc>
                <a:spcPts val="5000"/>
              </a:lnSpc>
            </a:pP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one Lord</a:t>
            </a:r>
          </a:p>
          <a:p>
            <a:pPr algn="l" eaLnBrk="1" hangingPunct="1">
              <a:lnSpc>
                <a:spcPts val="5000"/>
              </a:lnSpc>
            </a:pP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one faith</a:t>
            </a:r>
          </a:p>
          <a:p>
            <a:pPr algn="l" eaLnBrk="1" hangingPunct="1">
              <a:lnSpc>
                <a:spcPts val="5000"/>
              </a:lnSpc>
            </a:pP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one baptism</a:t>
            </a:r>
          </a:p>
          <a:p>
            <a:pPr algn="l" eaLnBrk="1" hangingPunct="1">
              <a:lnSpc>
                <a:spcPts val="5000"/>
              </a:lnSpc>
            </a:pP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one God and Father of all</a:t>
            </a:r>
          </a:p>
          <a:p>
            <a:pPr algn="l" eaLnBrk="1" hangingPunct="1">
              <a:lnSpc>
                <a:spcPts val="5000"/>
              </a:lnSpc>
            </a:pP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above all</a:t>
            </a:r>
          </a:p>
          <a:p>
            <a:pPr algn="l" eaLnBrk="1" hangingPunct="1">
              <a:lnSpc>
                <a:spcPts val="5000"/>
              </a:lnSpc>
            </a:pP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through all</a:t>
            </a:r>
          </a:p>
          <a:p>
            <a:pPr algn="l" eaLnBrk="1" hangingPunct="1">
              <a:lnSpc>
                <a:spcPts val="5000"/>
              </a:lnSpc>
            </a:pP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in you all</a:t>
            </a:r>
          </a:p>
        </p:txBody>
      </p:sp>
      <p:sp>
        <p:nvSpPr>
          <p:cNvPr id="4" name="Title 1"/>
          <p:cNvSpPr txBox="1">
            <a:spLocks/>
          </p:cNvSpPr>
          <p:nvPr/>
        </p:nvSpPr>
        <p:spPr>
          <a:xfrm>
            <a:off x="571500" y="2945130"/>
            <a:ext cx="25908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faith</a:t>
            </a:r>
          </a:p>
        </p:txBody>
      </p:sp>
      <p:sp>
        <p:nvSpPr>
          <p:cNvPr id="25" name="Title 1">
            <a:extLst>
              <a:ext uri="{FF2B5EF4-FFF2-40B4-BE49-F238E27FC236}">
                <a16:creationId xmlns:a16="http://schemas.microsoft.com/office/drawing/2014/main" id="{1A58B3CE-FA88-4890-9E11-1AFBC19878D8}"/>
              </a:ext>
            </a:extLst>
          </p:cNvPr>
          <p:cNvSpPr txBox="1">
            <a:spLocks/>
          </p:cNvSpPr>
          <p:nvPr/>
        </p:nvSpPr>
        <p:spPr>
          <a:xfrm>
            <a:off x="2462961" y="1072796"/>
            <a:ext cx="2664821"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one body</a:t>
            </a:r>
          </a:p>
        </p:txBody>
      </p:sp>
      <p:sp>
        <p:nvSpPr>
          <p:cNvPr id="3074" name="Rectangle 2"/>
          <p:cNvSpPr>
            <a:spLocks noGrp="1" noChangeArrowheads="1"/>
          </p:cNvSpPr>
          <p:nvPr>
            <p:ph type="title"/>
          </p:nvPr>
        </p:nvSpPr>
        <p:spPr>
          <a:xfrm>
            <a:off x="457200" y="990600"/>
            <a:ext cx="8229600" cy="4754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 is one body and one Spirit, just as you were called in one hope of your calling; one Lord, one faith, one baptism; one God and Father of all, who is above all, and through all, and in you all.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Ephesians 4:4-6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Rectangle 2"/>
          <p:cNvSpPr txBox="1">
            <a:spLocks noChangeArrowheads="1"/>
          </p:cNvSpPr>
          <p:nvPr/>
        </p:nvSpPr>
        <p:spPr bwMode="auto">
          <a:xfrm>
            <a:off x="537210" y="3014345"/>
            <a:ext cx="265239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6990003" y="1672482"/>
            <a:ext cx="112910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p:cNvSpPr txBox="1">
            <a:spLocks noChangeArrowheads="1"/>
          </p:cNvSpPr>
          <p:nvPr/>
        </p:nvSpPr>
        <p:spPr bwMode="auto">
          <a:xfrm>
            <a:off x="5801468" y="1003966"/>
            <a:ext cx="265239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 Spirit</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p:cNvSpPr txBox="1">
            <a:spLocks noChangeArrowheads="1"/>
          </p:cNvSpPr>
          <p:nvPr/>
        </p:nvSpPr>
        <p:spPr bwMode="auto">
          <a:xfrm>
            <a:off x="690957" y="2347270"/>
            <a:ext cx="528419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hope of your calling</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5741252" y="2345643"/>
            <a:ext cx="238625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 Lord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3034618" y="3018248"/>
            <a:ext cx="319891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 baptism</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p:cNvSpPr txBox="1">
            <a:spLocks noChangeArrowheads="1"/>
          </p:cNvSpPr>
          <p:nvPr/>
        </p:nvSpPr>
        <p:spPr bwMode="auto">
          <a:xfrm>
            <a:off x="6164441" y="3016622"/>
            <a:ext cx="23527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 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6" name="Rectangle 2"/>
          <p:cNvSpPr txBox="1">
            <a:spLocks noChangeArrowheads="1"/>
          </p:cNvSpPr>
          <p:nvPr/>
        </p:nvSpPr>
        <p:spPr bwMode="auto">
          <a:xfrm>
            <a:off x="347313" y="3683790"/>
            <a:ext cx="430437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Father of all</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Rectangle 2"/>
          <p:cNvSpPr txBox="1">
            <a:spLocks noChangeArrowheads="1"/>
          </p:cNvSpPr>
          <p:nvPr/>
        </p:nvSpPr>
        <p:spPr bwMode="auto">
          <a:xfrm>
            <a:off x="6017709" y="3685695"/>
            <a:ext cx="265239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above all</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8" name="Rectangle 2"/>
          <p:cNvSpPr txBox="1">
            <a:spLocks noChangeArrowheads="1"/>
          </p:cNvSpPr>
          <p:nvPr/>
        </p:nvSpPr>
        <p:spPr bwMode="auto">
          <a:xfrm>
            <a:off x="1814118" y="4358020"/>
            <a:ext cx="298852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through all</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9" name="Rectangle 2"/>
          <p:cNvSpPr txBox="1">
            <a:spLocks noChangeArrowheads="1"/>
          </p:cNvSpPr>
          <p:nvPr/>
        </p:nvSpPr>
        <p:spPr bwMode="auto">
          <a:xfrm>
            <a:off x="5577375" y="4358020"/>
            <a:ext cx="265239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you all</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5"/>
          <p:cNvSpPr>
            <a:spLocks noChangeArrowheads="1"/>
          </p:cNvSpPr>
          <p:nvPr/>
        </p:nvSpPr>
        <p:spPr bwMode="auto">
          <a:xfrm>
            <a:off x="5680710" y="426529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20" name="Rectangle 2"/>
          <p:cNvSpPr txBox="1">
            <a:spLocks noChangeArrowheads="1"/>
          </p:cNvSpPr>
          <p:nvPr/>
        </p:nvSpPr>
        <p:spPr bwMode="auto">
          <a:xfrm>
            <a:off x="2579370" y="1003781"/>
            <a:ext cx="242853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 body</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22" name="Rectangle 21"/>
          <p:cNvSpPr>
            <a:spLocks noChangeArrowheads="1"/>
          </p:cNvSpPr>
          <p:nvPr/>
        </p:nvSpPr>
        <p:spPr bwMode="auto">
          <a:xfrm>
            <a:off x="6361880" y="157603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24" name="Rectangle 2">
            <a:extLst>
              <a:ext uri="{FF2B5EF4-FFF2-40B4-BE49-F238E27FC236}">
                <a16:creationId xmlns:a16="http://schemas.microsoft.com/office/drawing/2014/main" id="{02934786-19CA-485E-BE32-601D6BFF3BCF}"/>
              </a:ext>
            </a:extLst>
          </p:cNvPr>
          <p:cNvSpPr txBox="1">
            <a:spLocks noChangeArrowheads="1"/>
          </p:cNvSpPr>
          <p:nvPr/>
        </p:nvSpPr>
        <p:spPr bwMode="auto">
          <a:xfrm>
            <a:off x="560013" y="3033146"/>
            <a:ext cx="2622177" cy="72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one 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6" name="Rectangle 2">
            <a:extLst>
              <a:ext uri="{FF2B5EF4-FFF2-40B4-BE49-F238E27FC236}">
                <a16:creationId xmlns:a16="http://schemas.microsoft.com/office/drawing/2014/main" id="{B805E9D6-89C1-4EB4-AF31-C71983529658}"/>
              </a:ext>
            </a:extLst>
          </p:cNvPr>
          <p:cNvSpPr txBox="1">
            <a:spLocks noChangeArrowheads="1"/>
          </p:cNvSpPr>
          <p:nvPr/>
        </p:nvSpPr>
        <p:spPr bwMode="auto">
          <a:xfrm>
            <a:off x="2465137" y="1008833"/>
            <a:ext cx="2654075" cy="75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one body</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7" name="Title 1"/>
          <p:cNvSpPr txBox="1">
            <a:spLocks/>
          </p:cNvSpPr>
          <p:nvPr/>
        </p:nvSpPr>
        <p:spPr>
          <a:xfrm>
            <a:off x="3596640" y="1059544"/>
            <a:ext cx="1432560" cy="676283"/>
          </a:xfrm>
          <a:prstGeom prst="rect">
            <a:avLst/>
          </a:prstGeom>
        </p:spPr>
        <p:txBody>
          <a:bodyPr vert="horz" lIns="91440" tIns="45720" rIns="91440" bIns="45720" rtlCol="0" anchor="ctr">
            <a:prstTxWarp prst="textStop">
              <a:avLst>
                <a:gd name="adj" fmla="val 34296"/>
              </a:avLst>
            </a:prstTxWarp>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C00000"/>
                  </a:glow>
                  <a:outerShdw blurRad="50800" algn="tl" rotWithShape="0">
                    <a:srgbClr val="000000"/>
                  </a:outerShdw>
                </a:effectLst>
                <a:latin typeface="Calibri" panose="020F0502020204030204" pitchFamily="34" charset="0"/>
              </a:rPr>
              <a:t>church</a:t>
            </a:r>
          </a:p>
        </p:txBody>
      </p:sp>
      <p:sp>
        <p:nvSpPr>
          <p:cNvPr id="27" name="Rectangle 2">
            <a:extLst>
              <a:ext uri="{FF2B5EF4-FFF2-40B4-BE49-F238E27FC236}">
                <a16:creationId xmlns:a16="http://schemas.microsoft.com/office/drawing/2014/main" id="{3E9A48A6-AE54-470D-8F81-07474D6B6206}"/>
              </a:ext>
            </a:extLst>
          </p:cNvPr>
          <p:cNvSpPr txBox="1">
            <a:spLocks noChangeArrowheads="1"/>
          </p:cNvSpPr>
          <p:nvPr/>
        </p:nvSpPr>
        <p:spPr bwMode="auto">
          <a:xfrm>
            <a:off x="6890476" y="1696716"/>
            <a:ext cx="1329599" cy="70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one</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8" name="Rectangle 2">
            <a:extLst>
              <a:ext uri="{FF2B5EF4-FFF2-40B4-BE49-F238E27FC236}">
                <a16:creationId xmlns:a16="http://schemas.microsoft.com/office/drawing/2014/main" id="{0E7FFF94-9222-4786-A6F8-429D616D2EA3}"/>
              </a:ext>
            </a:extLst>
          </p:cNvPr>
          <p:cNvSpPr txBox="1">
            <a:spLocks noChangeArrowheads="1"/>
          </p:cNvSpPr>
          <p:nvPr/>
        </p:nvSpPr>
        <p:spPr bwMode="auto">
          <a:xfrm>
            <a:off x="771029" y="2350295"/>
            <a:ext cx="1719759" cy="75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hope</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9" name="Rectangle 2">
            <a:extLst>
              <a:ext uri="{FF2B5EF4-FFF2-40B4-BE49-F238E27FC236}">
                <a16:creationId xmlns:a16="http://schemas.microsoft.com/office/drawing/2014/main" id="{9AA16C53-4BB9-46BF-BD8D-23D4AE6A12B9}"/>
              </a:ext>
            </a:extLst>
          </p:cNvPr>
          <p:cNvSpPr txBox="1">
            <a:spLocks noChangeArrowheads="1"/>
          </p:cNvSpPr>
          <p:nvPr/>
        </p:nvSpPr>
        <p:spPr bwMode="auto">
          <a:xfrm>
            <a:off x="6134099" y="4369577"/>
            <a:ext cx="2107223" cy="7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you all</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pic>
        <p:nvPicPr>
          <p:cNvPr id="32" name="SpotlightShape1_rendered">
            <a:extLst>
              <a:ext uri="{FF2B5EF4-FFF2-40B4-BE49-F238E27FC236}">
                <a16:creationId xmlns:a16="http://schemas.microsoft.com/office/drawing/2014/main" id="{2BB1DD54-3AF2-41B4-B02D-41BC07C3E6CD}"/>
              </a:ext>
            </a:extLst>
          </p:cNvPr>
          <p:cNvPicPr>
            <a:picLocks/>
          </p:cNvPicPr>
          <p:nvPr/>
        </p:nvPicPr>
        <p:blipFill>
          <a:blip r:embed="rId4">
            <a:extLst>
              <a:ext uri="{28A0092B-C50C-407E-A947-70E740481C1C}">
                <a14:useLocalDpi xmlns:a14="http://schemas.microsoft.com/office/drawing/2010/main" val="0"/>
              </a:ext>
            </a:extLst>
          </a:blip>
          <a:srcRect l="2000" t="2632" r="2010" b="2632"/>
          <a:stretch>
            <a:fillRect/>
          </a:stretch>
        </p:blipFill>
        <p:spPr>
          <a:xfrm>
            <a:off x="-1" y="-1"/>
            <a:ext cx="9144001" cy="6858001"/>
          </a:xfrm>
          <a:prstGeom prst="rect">
            <a:avLst/>
          </a:prstGeom>
        </p:spPr>
      </p:pic>
      <p:sp>
        <p:nvSpPr>
          <p:cNvPr id="30" name="Title 1">
            <a:extLst>
              <a:ext uri="{FF2B5EF4-FFF2-40B4-BE49-F238E27FC236}">
                <a16:creationId xmlns:a16="http://schemas.microsoft.com/office/drawing/2014/main" id="{F29295E4-2805-41CA-B93B-3E6F035C3D5A}"/>
              </a:ext>
            </a:extLst>
          </p:cNvPr>
          <p:cNvSpPr txBox="1">
            <a:spLocks/>
          </p:cNvSpPr>
          <p:nvPr/>
        </p:nvSpPr>
        <p:spPr>
          <a:xfrm>
            <a:off x="1158382" y="180623"/>
            <a:ext cx="1620537" cy="75485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9900"/>
                </a:solidFill>
                <a:effectLst/>
              </a:rPr>
              <a:t> </a:t>
            </a:r>
            <a:r>
              <a:rPr lang="en-US" sz="3000" b="1" dirty="0">
                <a:solidFill>
                  <a:srgbClr val="FF9900"/>
                </a:solidFill>
                <a:effectLst/>
              </a:rPr>
              <a:t> </a:t>
            </a:r>
            <a:r>
              <a:rPr lang="en-US" b="1" dirty="0">
                <a:ln w="3175">
                  <a:noFill/>
                </a:ln>
                <a:solidFill>
                  <a:schemeClr val="bg1"/>
                </a:solidFill>
                <a:effectLst>
                  <a:glow rad="88900">
                    <a:schemeClr val="tx1">
                      <a:alpha val="80000"/>
                    </a:schemeClr>
                  </a:glow>
                </a:effectLst>
                <a:latin typeface="Calibri" panose="020F0502020204030204" pitchFamily="34" charset="0"/>
                <a:cs typeface="Calibri" panose="020F0502020204030204" pitchFamily="34" charset="0"/>
              </a:rPr>
              <a:t>one</a:t>
            </a:r>
            <a:endParaRPr lang="en-US" b="1" dirty="0">
              <a:ln w="3175">
                <a:noFill/>
              </a:ln>
              <a:solidFill>
                <a:schemeClr val="bg1"/>
              </a:solidFill>
              <a:effectLst>
                <a:glow rad="63500">
                  <a:schemeClr val="tx1"/>
                </a:glow>
              </a:effectLst>
              <a:latin typeface="Calibri" panose="020F0502020204030204" pitchFamily="34" charset="0"/>
              <a:cs typeface="Calibri" panose="020F0502020204030204" pitchFamily="34" charset="0"/>
            </a:endParaRPr>
          </a:p>
        </p:txBody>
      </p:sp>
      <p:sp>
        <p:nvSpPr>
          <p:cNvPr id="31" name="Title 1">
            <a:extLst>
              <a:ext uri="{FF2B5EF4-FFF2-40B4-BE49-F238E27FC236}">
                <a16:creationId xmlns:a16="http://schemas.microsoft.com/office/drawing/2014/main" id="{DC7E5BDA-E0BA-4D5F-BB5F-06CED3CC924E}"/>
              </a:ext>
            </a:extLst>
          </p:cNvPr>
          <p:cNvSpPr txBox="1">
            <a:spLocks/>
          </p:cNvSpPr>
          <p:nvPr/>
        </p:nvSpPr>
        <p:spPr>
          <a:xfrm>
            <a:off x="1332123" y="821531"/>
            <a:ext cx="1275346" cy="74788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9900"/>
                </a:solidFill>
                <a:effectLst/>
              </a:rPr>
              <a:t> </a:t>
            </a:r>
            <a:r>
              <a:rPr lang="en-US" sz="3000" b="1" dirty="0">
                <a:solidFill>
                  <a:srgbClr val="FF9900"/>
                </a:solidFill>
                <a:effectLst/>
              </a:rPr>
              <a:t> </a:t>
            </a:r>
            <a:r>
              <a:rPr lang="en-US" b="1" dirty="0">
                <a:ln w="3175">
                  <a:noFill/>
                </a:ln>
                <a:solidFill>
                  <a:schemeClr val="bg1"/>
                </a:solidFill>
                <a:effectLst>
                  <a:glow rad="88900">
                    <a:schemeClr val="tx1">
                      <a:alpha val="80000"/>
                    </a:schemeClr>
                  </a:glow>
                </a:effectLst>
                <a:latin typeface="Calibri" panose="020F0502020204030204" pitchFamily="34" charset="0"/>
                <a:cs typeface="Calibri" panose="020F0502020204030204" pitchFamily="34" charset="0"/>
              </a:rPr>
              <a:t>one</a:t>
            </a:r>
            <a:endParaRPr lang="en-US" b="1" dirty="0">
              <a:ln w="3175">
                <a:noFill/>
              </a:ln>
              <a:solidFill>
                <a:schemeClr val="bg1"/>
              </a:solidFill>
              <a:effectLst>
                <a:glow rad="63500">
                  <a:schemeClr val="tx1"/>
                </a:glow>
              </a:effectLst>
              <a:latin typeface="Calibri" panose="020F0502020204030204" pitchFamily="34" charset="0"/>
              <a:cs typeface="Calibri" panose="020F0502020204030204" pitchFamily="34" charset="0"/>
            </a:endParaRPr>
          </a:p>
        </p:txBody>
      </p:sp>
      <p:sp>
        <p:nvSpPr>
          <p:cNvPr id="33" name="Title 1">
            <a:extLst>
              <a:ext uri="{FF2B5EF4-FFF2-40B4-BE49-F238E27FC236}">
                <a16:creationId xmlns:a16="http://schemas.microsoft.com/office/drawing/2014/main" id="{AE0CF781-9681-4E9E-BB4B-16700EEEDBC6}"/>
              </a:ext>
            </a:extLst>
          </p:cNvPr>
          <p:cNvSpPr txBox="1">
            <a:spLocks/>
          </p:cNvSpPr>
          <p:nvPr/>
        </p:nvSpPr>
        <p:spPr>
          <a:xfrm>
            <a:off x="1144974" y="1452121"/>
            <a:ext cx="1655676" cy="76006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9900"/>
                </a:solidFill>
                <a:effectLst/>
              </a:rPr>
              <a:t> </a:t>
            </a:r>
            <a:r>
              <a:rPr lang="en-US" sz="3000" b="1" dirty="0">
                <a:solidFill>
                  <a:srgbClr val="FF9900"/>
                </a:solidFill>
                <a:effectLst/>
              </a:rPr>
              <a:t> </a:t>
            </a:r>
            <a:r>
              <a:rPr lang="en-US" b="1" dirty="0">
                <a:ln w="3175">
                  <a:noFill/>
                </a:ln>
                <a:solidFill>
                  <a:schemeClr val="bg1"/>
                </a:solidFill>
                <a:effectLst>
                  <a:glow rad="88900">
                    <a:schemeClr val="tx1">
                      <a:alpha val="80000"/>
                    </a:schemeClr>
                  </a:glow>
                </a:effectLst>
                <a:latin typeface="Calibri" panose="020F0502020204030204" pitchFamily="34" charset="0"/>
                <a:cs typeface="Calibri" panose="020F0502020204030204" pitchFamily="34" charset="0"/>
              </a:rPr>
              <a:t>one</a:t>
            </a:r>
            <a:endParaRPr lang="en-US" b="1" dirty="0">
              <a:ln w="3175">
                <a:noFill/>
              </a:ln>
              <a:solidFill>
                <a:schemeClr val="bg1"/>
              </a:solidFill>
              <a:effectLst>
                <a:glow rad="63500">
                  <a:schemeClr val="tx1"/>
                </a:glow>
              </a:effectLst>
              <a:latin typeface="Calibri" panose="020F0502020204030204" pitchFamily="34" charset="0"/>
              <a:cs typeface="Calibri" panose="020F0502020204030204" pitchFamily="34" charset="0"/>
            </a:endParaRPr>
          </a:p>
        </p:txBody>
      </p:sp>
      <p:sp>
        <p:nvSpPr>
          <p:cNvPr id="34" name="Title 1">
            <a:extLst>
              <a:ext uri="{FF2B5EF4-FFF2-40B4-BE49-F238E27FC236}">
                <a16:creationId xmlns:a16="http://schemas.microsoft.com/office/drawing/2014/main" id="{4D024640-692B-4655-950B-B00C8B923A91}"/>
              </a:ext>
            </a:extLst>
          </p:cNvPr>
          <p:cNvSpPr txBox="1">
            <a:spLocks/>
          </p:cNvSpPr>
          <p:nvPr/>
        </p:nvSpPr>
        <p:spPr>
          <a:xfrm>
            <a:off x="1146211" y="2093824"/>
            <a:ext cx="1655676" cy="75415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9900"/>
                </a:solidFill>
                <a:effectLst/>
              </a:rPr>
              <a:t> </a:t>
            </a:r>
            <a:r>
              <a:rPr lang="en-US" sz="3000" b="1" dirty="0">
                <a:solidFill>
                  <a:srgbClr val="FF9900"/>
                </a:solidFill>
                <a:effectLst/>
              </a:rPr>
              <a:t> </a:t>
            </a:r>
            <a:r>
              <a:rPr lang="en-US" b="1" dirty="0">
                <a:ln w="3175">
                  <a:noFill/>
                </a:ln>
                <a:solidFill>
                  <a:schemeClr val="bg1"/>
                </a:solidFill>
                <a:effectLst>
                  <a:glow rad="88900">
                    <a:schemeClr val="tx1">
                      <a:alpha val="80000"/>
                    </a:schemeClr>
                  </a:glow>
                </a:effectLst>
                <a:latin typeface="Calibri" panose="020F0502020204030204" pitchFamily="34" charset="0"/>
                <a:cs typeface="Calibri" panose="020F0502020204030204" pitchFamily="34" charset="0"/>
              </a:rPr>
              <a:t>one</a:t>
            </a:r>
            <a:endParaRPr lang="en-US" b="1" dirty="0">
              <a:ln w="3175">
                <a:noFill/>
              </a:ln>
              <a:solidFill>
                <a:schemeClr val="bg1"/>
              </a:solidFill>
              <a:effectLst>
                <a:glow rad="63500">
                  <a:schemeClr val="tx1"/>
                </a:glow>
              </a:effectLst>
              <a:latin typeface="Calibri" panose="020F0502020204030204" pitchFamily="34" charset="0"/>
              <a:cs typeface="Calibri" panose="020F0502020204030204" pitchFamily="34" charset="0"/>
            </a:endParaRPr>
          </a:p>
        </p:txBody>
      </p:sp>
      <p:sp>
        <p:nvSpPr>
          <p:cNvPr id="35" name="Title 1">
            <a:extLst>
              <a:ext uri="{FF2B5EF4-FFF2-40B4-BE49-F238E27FC236}">
                <a16:creationId xmlns:a16="http://schemas.microsoft.com/office/drawing/2014/main" id="{7D893BAE-2991-43AB-9952-24E2AF99184B}"/>
              </a:ext>
            </a:extLst>
          </p:cNvPr>
          <p:cNvSpPr txBox="1">
            <a:spLocks/>
          </p:cNvSpPr>
          <p:nvPr/>
        </p:nvSpPr>
        <p:spPr>
          <a:xfrm>
            <a:off x="1145593" y="2728384"/>
            <a:ext cx="1652376" cy="75485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9900"/>
                </a:solidFill>
                <a:effectLst/>
              </a:rPr>
              <a:t> </a:t>
            </a:r>
            <a:r>
              <a:rPr lang="en-US" sz="3000" b="1" dirty="0">
                <a:solidFill>
                  <a:srgbClr val="FF9900"/>
                </a:solidFill>
                <a:effectLst/>
              </a:rPr>
              <a:t> </a:t>
            </a:r>
            <a:r>
              <a:rPr lang="en-US" b="1" dirty="0">
                <a:ln w="3175">
                  <a:noFill/>
                </a:ln>
                <a:solidFill>
                  <a:schemeClr val="bg1"/>
                </a:solidFill>
                <a:effectLst>
                  <a:glow rad="88900">
                    <a:schemeClr val="tx1">
                      <a:alpha val="80000"/>
                    </a:schemeClr>
                  </a:glow>
                </a:effectLst>
                <a:latin typeface="Calibri" panose="020F0502020204030204" pitchFamily="34" charset="0"/>
                <a:cs typeface="Calibri" panose="020F0502020204030204" pitchFamily="34" charset="0"/>
              </a:rPr>
              <a:t>one</a:t>
            </a:r>
            <a:endParaRPr lang="en-US" b="1" dirty="0">
              <a:ln w="3175">
                <a:noFill/>
              </a:ln>
              <a:solidFill>
                <a:schemeClr val="bg1"/>
              </a:solidFill>
              <a:effectLst>
                <a:glow rad="63500">
                  <a:schemeClr val="tx1"/>
                </a:glow>
              </a:effectLst>
              <a:latin typeface="Calibri" panose="020F0502020204030204" pitchFamily="34" charset="0"/>
              <a:cs typeface="Calibri" panose="020F0502020204030204" pitchFamily="34" charset="0"/>
            </a:endParaRPr>
          </a:p>
        </p:txBody>
      </p:sp>
      <p:sp>
        <p:nvSpPr>
          <p:cNvPr id="36" name="Title 1">
            <a:extLst>
              <a:ext uri="{FF2B5EF4-FFF2-40B4-BE49-F238E27FC236}">
                <a16:creationId xmlns:a16="http://schemas.microsoft.com/office/drawing/2014/main" id="{2D4949F9-A046-4E9D-BADE-58B28D3D0644}"/>
              </a:ext>
            </a:extLst>
          </p:cNvPr>
          <p:cNvSpPr txBox="1">
            <a:spLocks/>
          </p:cNvSpPr>
          <p:nvPr/>
        </p:nvSpPr>
        <p:spPr>
          <a:xfrm>
            <a:off x="1144978" y="3363471"/>
            <a:ext cx="1655372" cy="75485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9900"/>
                </a:solidFill>
                <a:effectLst/>
              </a:rPr>
              <a:t> </a:t>
            </a:r>
            <a:r>
              <a:rPr lang="en-US" sz="3000" b="1" dirty="0">
                <a:solidFill>
                  <a:srgbClr val="FF9900"/>
                </a:solidFill>
                <a:effectLst/>
              </a:rPr>
              <a:t> </a:t>
            </a:r>
            <a:r>
              <a:rPr lang="en-US" b="1" dirty="0">
                <a:ln w="3175">
                  <a:noFill/>
                </a:ln>
                <a:solidFill>
                  <a:schemeClr val="bg1"/>
                </a:solidFill>
                <a:effectLst>
                  <a:glow rad="88900">
                    <a:schemeClr val="tx1">
                      <a:alpha val="80000"/>
                    </a:schemeClr>
                  </a:glow>
                </a:effectLst>
                <a:latin typeface="Calibri" panose="020F0502020204030204" pitchFamily="34" charset="0"/>
                <a:cs typeface="Calibri" panose="020F0502020204030204" pitchFamily="34" charset="0"/>
              </a:rPr>
              <a:t>one</a:t>
            </a:r>
            <a:endParaRPr lang="en-US" b="1" dirty="0">
              <a:ln w="3175">
                <a:noFill/>
              </a:ln>
              <a:solidFill>
                <a:schemeClr val="bg1"/>
              </a:solidFill>
              <a:effectLst>
                <a:glow rad="63500">
                  <a:schemeClr val="tx1"/>
                </a:glow>
              </a:effectLst>
              <a:latin typeface="Calibri" panose="020F0502020204030204" pitchFamily="34" charset="0"/>
              <a:cs typeface="Calibri" panose="020F0502020204030204" pitchFamily="34" charset="0"/>
            </a:endParaRPr>
          </a:p>
        </p:txBody>
      </p:sp>
      <p:sp>
        <p:nvSpPr>
          <p:cNvPr id="37" name="Title 1">
            <a:extLst>
              <a:ext uri="{FF2B5EF4-FFF2-40B4-BE49-F238E27FC236}">
                <a16:creationId xmlns:a16="http://schemas.microsoft.com/office/drawing/2014/main" id="{CB665E95-9317-4A28-97C3-F60BD6C90466}"/>
              </a:ext>
            </a:extLst>
          </p:cNvPr>
          <p:cNvSpPr txBox="1">
            <a:spLocks/>
          </p:cNvSpPr>
          <p:nvPr/>
        </p:nvSpPr>
        <p:spPr>
          <a:xfrm>
            <a:off x="1139067" y="4000410"/>
            <a:ext cx="1666045" cy="75485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9900"/>
                </a:solidFill>
                <a:effectLst/>
              </a:rPr>
              <a:t> </a:t>
            </a:r>
            <a:r>
              <a:rPr lang="en-US" sz="3000" b="1" dirty="0">
                <a:solidFill>
                  <a:srgbClr val="FF9900"/>
                </a:solidFill>
                <a:effectLst/>
              </a:rPr>
              <a:t> </a:t>
            </a:r>
            <a:r>
              <a:rPr lang="en-US" b="1" dirty="0">
                <a:ln w="3175">
                  <a:noFill/>
                </a:ln>
                <a:solidFill>
                  <a:schemeClr val="bg1"/>
                </a:solidFill>
                <a:effectLst>
                  <a:glow rad="88900">
                    <a:schemeClr val="tx1">
                      <a:alpha val="80000"/>
                    </a:schemeClr>
                  </a:glow>
                </a:effectLst>
                <a:latin typeface="Calibri" panose="020F0502020204030204" pitchFamily="34" charset="0"/>
                <a:cs typeface="Calibri" panose="020F0502020204030204" pitchFamily="34" charset="0"/>
              </a:rPr>
              <a:t>one</a:t>
            </a:r>
            <a:endParaRPr lang="en-US" b="1" dirty="0">
              <a:ln w="3175">
                <a:noFill/>
              </a:ln>
              <a:solidFill>
                <a:schemeClr val="bg1"/>
              </a:solidFill>
              <a:effectLst>
                <a:glow rad="63500">
                  <a:schemeClr val="tx1"/>
                </a:glow>
              </a:effectLst>
              <a:latin typeface="Calibri" panose="020F0502020204030204" pitchFamily="34" charset="0"/>
              <a:cs typeface="Calibri" panose="020F0502020204030204" pitchFamily="34" charset="0"/>
            </a:endParaRPr>
          </a:p>
        </p:txBody>
      </p:sp>
      <p:sp>
        <p:nvSpPr>
          <p:cNvPr id="21" name="Rectangle 20"/>
          <p:cNvSpPr>
            <a:spLocks noChangeArrowheads="1"/>
          </p:cNvSpPr>
          <p:nvPr/>
        </p:nvSpPr>
        <p:spPr bwMode="auto">
          <a:xfrm rot="20803305">
            <a:off x="638511" y="1467142"/>
            <a:ext cx="7868480" cy="387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extrusionH="57150" contourW="25400" prstMaterial="matte">
              <a:bevelT h="127000"/>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1500" b="1" spc="50" dirty="0">
                <a:ln w="11430">
                  <a:solidFill>
                    <a:srgbClr val="010101"/>
                  </a:solidFill>
                </a:ln>
                <a:solidFill>
                  <a:srgbClr val="CC99FF"/>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God’s</a:t>
            </a:r>
          </a:p>
          <a:p>
            <a:pPr algn="ctr"/>
            <a:r>
              <a:rPr lang="en-US" sz="11500" b="1" spc="50" dirty="0">
                <a:ln w="11430">
                  <a:solidFill>
                    <a:srgbClr val="010101"/>
                  </a:solidFill>
                </a:ln>
                <a:solidFill>
                  <a:srgbClr val="CC99FF"/>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Declaration</a:t>
            </a:r>
            <a:endParaRPr lang="en-US" sz="11500" b="1" i="1" spc="50" dirty="0">
              <a:ln w="11430">
                <a:solidFill>
                  <a:srgbClr val="010101"/>
                </a:solidFill>
              </a:ln>
              <a:solidFill>
                <a:srgbClr val="CC99FF"/>
              </a:soli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endParaRPr>
          </a:p>
        </p:txBody>
      </p:sp>
      <p:sp>
        <p:nvSpPr>
          <p:cNvPr id="3" name="Arrow: Left 2">
            <a:extLst>
              <a:ext uri="{FF2B5EF4-FFF2-40B4-BE49-F238E27FC236}">
                <a16:creationId xmlns:a16="http://schemas.microsoft.com/office/drawing/2014/main" id="{B028E5FA-E0C1-42FB-95C0-CBA162217206}"/>
              </a:ext>
            </a:extLst>
          </p:cNvPr>
          <p:cNvSpPr/>
          <p:nvPr/>
        </p:nvSpPr>
        <p:spPr>
          <a:xfrm>
            <a:off x="7731495" y="4215621"/>
            <a:ext cx="475989" cy="288099"/>
          </a:xfrm>
          <a:prstGeom prst="leftArrow">
            <a:avLst>
              <a:gd name="adj1" fmla="val 46232"/>
              <a:gd name="adj2" fmla="val 71662"/>
            </a:avLst>
          </a:prstGeom>
          <a:solidFill>
            <a:schemeClr val="bg1"/>
          </a:solidFill>
          <a:ln w="3175">
            <a:solidFill>
              <a:srgbClr val="CC9900"/>
            </a:solidFill>
          </a:ln>
          <a:effectLst>
            <a:glow rad="762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40936AAC-A12A-474A-B6F4-5A662CCA827A}"/>
              </a:ext>
            </a:extLst>
          </p:cNvPr>
          <p:cNvSpPr txBox="1">
            <a:spLocks noChangeArrowheads="1"/>
          </p:cNvSpPr>
          <p:nvPr/>
        </p:nvSpPr>
        <p:spPr bwMode="auto">
          <a:xfrm>
            <a:off x="6691086" y="3972007"/>
            <a:ext cx="1040703" cy="73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all</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9" name="Arrow: Left 38">
            <a:extLst>
              <a:ext uri="{FF2B5EF4-FFF2-40B4-BE49-F238E27FC236}">
                <a16:creationId xmlns:a16="http://schemas.microsoft.com/office/drawing/2014/main" id="{B747B0C0-6F99-43FB-BECD-EAB4726DB051}"/>
              </a:ext>
            </a:extLst>
          </p:cNvPr>
          <p:cNvSpPr/>
          <p:nvPr/>
        </p:nvSpPr>
        <p:spPr>
          <a:xfrm>
            <a:off x="7759314" y="4854854"/>
            <a:ext cx="475989" cy="288099"/>
          </a:xfrm>
          <a:prstGeom prst="leftArrow">
            <a:avLst>
              <a:gd name="adj1" fmla="val 46232"/>
              <a:gd name="adj2" fmla="val 71662"/>
            </a:avLst>
          </a:prstGeom>
          <a:solidFill>
            <a:schemeClr val="bg1"/>
          </a:solidFill>
          <a:ln w="3175">
            <a:solidFill>
              <a:srgbClr val="CC9900"/>
            </a:solidFill>
          </a:ln>
          <a:effectLst>
            <a:glow rad="762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D5F9F309-747B-44EA-A40E-A496002CC829}"/>
              </a:ext>
            </a:extLst>
          </p:cNvPr>
          <p:cNvSpPr txBox="1">
            <a:spLocks noChangeArrowheads="1"/>
          </p:cNvSpPr>
          <p:nvPr/>
        </p:nvSpPr>
        <p:spPr bwMode="auto">
          <a:xfrm>
            <a:off x="6727372" y="4577241"/>
            <a:ext cx="1088259" cy="79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all</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1" name="Arrow: Left 40">
            <a:extLst>
              <a:ext uri="{FF2B5EF4-FFF2-40B4-BE49-F238E27FC236}">
                <a16:creationId xmlns:a16="http://schemas.microsoft.com/office/drawing/2014/main" id="{1FE3B86A-AFCE-427F-ABCA-FCD0B78BFBE8}"/>
              </a:ext>
            </a:extLst>
          </p:cNvPr>
          <p:cNvSpPr/>
          <p:nvPr/>
        </p:nvSpPr>
        <p:spPr>
          <a:xfrm>
            <a:off x="8217724" y="5500135"/>
            <a:ext cx="475989" cy="288099"/>
          </a:xfrm>
          <a:prstGeom prst="leftArrow">
            <a:avLst>
              <a:gd name="adj1" fmla="val 46232"/>
              <a:gd name="adj2" fmla="val 71662"/>
            </a:avLst>
          </a:prstGeom>
          <a:solidFill>
            <a:schemeClr val="bg1"/>
          </a:solidFill>
          <a:ln w="3175">
            <a:solidFill>
              <a:srgbClr val="CC9900"/>
            </a:solidFill>
          </a:ln>
          <a:effectLst>
            <a:glow rad="762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a:extLst>
              <a:ext uri="{FF2B5EF4-FFF2-40B4-BE49-F238E27FC236}">
                <a16:creationId xmlns:a16="http://schemas.microsoft.com/office/drawing/2014/main" id="{EE70E384-50F0-443D-A23D-02B72C8CC0D1}"/>
              </a:ext>
            </a:extLst>
          </p:cNvPr>
          <p:cNvSpPr txBox="1">
            <a:spLocks noChangeArrowheads="1"/>
          </p:cNvSpPr>
          <p:nvPr/>
        </p:nvSpPr>
        <p:spPr bwMode="auto">
          <a:xfrm>
            <a:off x="7177315" y="5234399"/>
            <a:ext cx="1054905"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all</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43" name="Arrow: Left 42">
            <a:extLst>
              <a:ext uri="{FF2B5EF4-FFF2-40B4-BE49-F238E27FC236}">
                <a16:creationId xmlns:a16="http://schemas.microsoft.com/office/drawing/2014/main" id="{E96D492A-0216-4648-9783-3A4756432F22}"/>
              </a:ext>
            </a:extLst>
          </p:cNvPr>
          <p:cNvSpPr/>
          <p:nvPr/>
        </p:nvSpPr>
        <p:spPr>
          <a:xfrm>
            <a:off x="7766973" y="6129288"/>
            <a:ext cx="475989" cy="288099"/>
          </a:xfrm>
          <a:prstGeom prst="leftArrow">
            <a:avLst>
              <a:gd name="adj1" fmla="val 46232"/>
              <a:gd name="adj2" fmla="val 71662"/>
            </a:avLst>
          </a:prstGeom>
          <a:solidFill>
            <a:schemeClr val="bg1"/>
          </a:solidFill>
          <a:ln w="3175">
            <a:solidFill>
              <a:srgbClr val="CC9900"/>
            </a:solidFill>
          </a:ln>
          <a:effectLst>
            <a:glow rad="762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421CF9F-1977-4AE7-A4F6-3C380D5C15A0}"/>
              </a:ext>
            </a:extLst>
          </p:cNvPr>
          <p:cNvSpPr txBox="1">
            <a:spLocks noChangeArrowheads="1"/>
          </p:cNvSpPr>
          <p:nvPr/>
        </p:nvSpPr>
        <p:spPr bwMode="auto">
          <a:xfrm>
            <a:off x="6712856" y="5884649"/>
            <a:ext cx="1128975" cy="7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all</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26118186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par>
                                <p:cTn id="30" presetID="18" presetClass="emph" presetSubtype="0" fill="hold" grpId="1" nodeType="withEffect">
                                  <p:stCondLst>
                                    <p:cond delay="0"/>
                                  </p:stCondLst>
                                  <p:childTnLst>
                                    <p:set>
                                      <p:cBhvr override="childStyle">
                                        <p:cTn id="31" dur="500" fill="hold"/>
                                        <p:tgtEl>
                                          <p:spTgt spid="25"/>
                                        </p:tgtEl>
                                        <p:attrNameLst>
                                          <p:attrName>style.textDecorationUnderline</p:attrName>
                                        </p:attrNameLst>
                                      </p:cBhvr>
                                      <p:to>
                                        <p:strVal val="true"/>
                                      </p:to>
                                    </p:set>
                                  </p:childTnLst>
                                </p:cTn>
                              </p:par>
                              <p:par>
                                <p:cTn id="32" presetID="2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stCondLst>
                                            <p:cond delay="0"/>
                                          </p:stCondLst>
                                        </p:cTn>
                                        <p:tgtEl>
                                          <p:spTgt spid="7"/>
                                        </p:tgtEl>
                                      </p:cBhvr>
                                    </p:animEffect>
                                    <p:anim to="" calcmode="lin" valueType="num">
                                      <p:cBhvr>
                                        <p:cTn id="40"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41"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ssolve">
                                      <p:cBhvr>
                                        <p:cTn id="46" dur="500">
                                          <p:stCondLst>
                                            <p:cond delay="0"/>
                                          </p:stCondLst>
                                        </p:cTn>
                                        <p:tgtEl>
                                          <p:spTgt spid="6"/>
                                        </p:tgtEl>
                                      </p:cBhvr>
                                    </p:animEffect>
                                    <p:anim to="" calcmode="lin" valueType="num">
                                      <p:cBhvr>
                                        <p:cTn id="47"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48"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49" presetID="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500">
                                          <p:stCondLst>
                                            <p:cond delay="0"/>
                                          </p:stCondLst>
                                        </p:cTn>
                                        <p:tgtEl>
                                          <p:spTgt spid="22"/>
                                        </p:tgtEl>
                                      </p:cBhvr>
                                    </p:animEffect>
                                    <p:anim to="" calcmode="lin" valueType="num">
                                      <p:cBhvr>
                                        <p:cTn id="52" dur="500" fill="hold">
                                          <p:stCondLst>
                                            <p:cond delay="0"/>
                                          </p:stCondLst>
                                        </p:cTn>
                                        <p:tgtEl>
                                          <p:spTgt spid="22"/>
                                        </p:tgtEl>
                                        <p:attrNameLst>
                                          <p:attrName>ppt_w</p:attrName>
                                        </p:attrNameLst>
                                      </p:cBhvr>
                                      <p:tavLst>
                                        <p:tav tm="0">
                                          <p:val>
                                            <p:strVal val="#ppt_w*4"/>
                                          </p:val>
                                        </p:tav>
                                        <p:tav tm="100000">
                                          <p:val>
                                            <p:strVal val="#ppt_w"/>
                                          </p:val>
                                        </p:tav>
                                      </p:tavLst>
                                    </p:anim>
                                    <p:anim to="" calcmode="lin" valueType="num">
                                      <p:cBhvr>
                                        <p:cTn id="53" dur="500" fill="hold">
                                          <p:stCondLst>
                                            <p:cond delay="0"/>
                                          </p:stCondLst>
                                        </p:cTn>
                                        <p:tgtEl>
                                          <p:spTgt spid="22"/>
                                        </p:tgtEl>
                                        <p:attrNameLst>
                                          <p:attrName>ppt_h</p:attrName>
                                        </p:attrNameLst>
                                      </p:cBhvr>
                                      <p:tavLst>
                                        <p:tav tm="0">
                                          <p:val>
                                            <p:strVal val="#ppt_h*4"/>
                                          </p:val>
                                        </p:tav>
                                        <p:tav tm="100000">
                                          <p:val>
                                            <p:strVal val="#ppt_h"/>
                                          </p:val>
                                        </p:tav>
                                      </p:tavLst>
                                    </p:anim>
                                  </p:childTnLst>
                                </p:cTn>
                              </p:par>
                              <p:par>
                                <p:cTn id="54" presetID="10" presetClass="entr" presetSubtype="0" fill="hold" nodeType="withEffect">
                                  <p:stCondLst>
                                    <p:cond delay="25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250"/>
                                        <p:tgtEl>
                                          <p:spTgt spid="27"/>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250"/>
                                        <p:tgtEl>
                                          <p:spTgt spid="28"/>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25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par>
                                <p:cTn id="71" presetID="10" presetClass="entr" presetSubtype="0" fill="hold" grpId="1" nodeType="withEffect">
                                  <p:stCondLst>
                                    <p:cond delay="25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250"/>
                                        <p:tgtEl>
                                          <p:spTgt spid="5"/>
                                        </p:tgtEl>
                                      </p:cBhvr>
                                    </p:animEffect>
                                  </p:childTnLst>
                                </p:cTn>
                              </p:par>
                              <p:par>
                                <p:cTn id="74" presetID="10" presetClass="entr" presetSubtype="0" fill="hold" grpId="1" nodeType="withEffect">
                                  <p:stCondLst>
                                    <p:cond delay="25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50"/>
                                        <p:tgtEl>
                                          <p:spTgt spid="20"/>
                                        </p:tgtEl>
                                      </p:cBhvr>
                                    </p:animEffect>
                                  </p:childTnLst>
                                </p:cTn>
                              </p:par>
                              <p:par>
                                <p:cTn id="77" presetID="10" presetClass="entr" presetSubtype="0" fill="hold" grpId="1" nodeType="withEffect">
                                  <p:stCondLst>
                                    <p:cond delay="25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250"/>
                                        <p:tgtEl>
                                          <p:spTgt spid="9"/>
                                        </p:tgtEl>
                                      </p:cBhvr>
                                    </p:animEffect>
                                  </p:childTnLst>
                                </p:cTn>
                              </p:par>
                              <p:par>
                                <p:cTn id="80" presetID="10" presetClass="entr" presetSubtype="0" fill="hold" grpId="1" nodeType="withEffect">
                                  <p:stCondLst>
                                    <p:cond delay="25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250"/>
                                        <p:tgtEl>
                                          <p:spTgt spid="10"/>
                                        </p:tgtEl>
                                      </p:cBhvr>
                                    </p:animEffect>
                                  </p:childTnLst>
                                </p:cTn>
                              </p:par>
                              <p:par>
                                <p:cTn id="83" presetID="10" presetClass="entr" presetSubtype="0" fill="hold" grpId="1" nodeType="withEffect">
                                  <p:stCondLst>
                                    <p:cond delay="25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250"/>
                                        <p:tgtEl>
                                          <p:spTgt spid="11"/>
                                        </p:tgtEl>
                                      </p:cBhvr>
                                    </p:animEffect>
                                  </p:childTnLst>
                                </p:cTn>
                              </p:par>
                              <p:par>
                                <p:cTn id="86" presetID="10" presetClass="entr" presetSubtype="0" fill="hold" grpId="1" nodeType="withEffect">
                                  <p:stCondLst>
                                    <p:cond delay="25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250"/>
                                        <p:tgtEl>
                                          <p:spTgt spid="13"/>
                                        </p:tgtEl>
                                      </p:cBhvr>
                                    </p:animEffect>
                                  </p:childTnLst>
                                </p:cTn>
                              </p:par>
                              <p:par>
                                <p:cTn id="89" presetID="10" presetClass="entr" presetSubtype="0" fill="hold" grpId="1" nodeType="withEffect">
                                  <p:stCondLst>
                                    <p:cond delay="25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childTnLst>
                                </p:cTn>
                              </p:par>
                              <p:par>
                                <p:cTn id="92" presetID="10" presetClass="entr" presetSubtype="0" fill="hold" grpId="1" nodeType="withEffect">
                                  <p:stCondLst>
                                    <p:cond delay="25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250"/>
                                        <p:tgtEl>
                                          <p:spTgt spid="15"/>
                                        </p:tgtEl>
                                      </p:cBhvr>
                                    </p:animEffect>
                                  </p:childTnLst>
                                </p:cTn>
                              </p:par>
                              <p:par>
                                <p:cTn id="95" presetID="10" presetClass="entr" presetSubtype="0" fill="hold" grpId="1" nodeType="withEffect">
                                  <p:stCondLst>
                                    <p:cond delay="25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250"/>
                                        <p:tgtEl>
                                          <p:spTgt spid="16"/>
                                        </p:tgtEl>
                                      </p:cBhvr>
                                    </p:animEffect>
                                  </p:childTnLst>
                                </p:cTn>
                              </p:par>
                              <p:par>
                                <p:cTn id="98" presetID="10" presetClass="entr" presetSubtype="0" fill="hold" grpId="1" nodeType="withEffect">
                                  <p:stCondLst>
                                    <p:cond delay="25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250"/>
                                        <p:tgtEl>
                                          <p:spTgt spid="17"/>
                                        </p:tgtEl>
                                      </p:cBhvr>
                                    </p:animEffect>
                                  </p:childTnLst>
                                </p:cTn>
                              </p:par>
                              <p:par>
                                <p:cTn id="101" presetID="10" presetClass="entr" presetSubtype="0" fill="hold" grpId="1" nodeType="withEffect">
                                  <p:stCondLst>
                                    <p:cond delay="25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250"/>
                                        <p:tgtEl>
                                          <p:spTgt spid="18"/>
                                        </p:tgtEl>
                                      </p:cBhvr>
                                    </p:animEffect>
                                  </p:childTnLst>
                                </p:cTn>
                              </p:par>
                              <p:par>
                                <p:cTn id="104" presetID="10" presetClass="entr" presetSubtype="0" fill="hold" grpId="1" nodeType="withEffect">
                                  <p:stCondLst>
                                    <p:cond delay="25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250"/>
                                        <p:tgtEl>
                                          <p:spTgt spid="19"/>
                                        </p:tgtEl>
                                      </p:cBhvr>
                                    </p:animEffect>
                                  </p:childTnLst>
                                </p:cTn>
                              </p:par>
                              <p:par>
                                <p:cTn id="107" presetID="0" presetClass="path" presetSubtype="0" accel="50000" decel="50000" fill="hold" grpId="0" nodeType="withEffect">
                                  <p:stCondLst>
                                    <p:cond delay="250"/>
                                  </p:stCondLst>
                                  <p:childTnLst>
                                    <p:animMotion origin="layout" path="M 4.16667E-6 1.11111E-6 L 0.08819 -0.04792 " pathEditMode="relative" rAng="0" ptsTypes="AA">
                                      <p:cBhvr>
                                        <p:cTn id="108" dur="2000" fill="hold"/>
                                        <p:tgtEl>
                                          <p:spTgt spid="5"/>
                                        </p:tgtEl>
                                        <p:attrNameLst>
                                          <p:attrName>ppt_x</p:attrName>
                                          <p:attrName>ppt_y</p:attrName>
                                        </p:attrNameLst>
                                      </p:cBhvr>
                                      <p:rCtr x="4410" y="-2407"/>
                                    </p:animMotion>
                                  </p:childTnLst>
                                </p:cTn>
                              </p:par>
                              <p:par>
                                <p:cTn id="109" presetID="0" presetClass="path" presetSubtype="0" accel="50000" decel="50000" fill="hold" grpId="0" nodeType="withEffect">
                                  <p:stCondLst>
                                    <p:cond delay="250"/>
                                  </p:stCondLst>
                                  <p:childTnLst>
                                    <p:animMotion origin="layout" path="M -1.66667E-6 2.96296E-6 L -0.60017 -0.03727 " pathEditMode="relative" rAng="0" ptsTypes="AA">
                                      <p:cBhvr>
                                        <p:cTn id="110" dur="2000" fill="hold"/>
                                        <p:tgtEl>
                                          <p:spTgt spid="9"/>
                                        </p:tgtEl>
                                        <p:attrNameLst>
                                          <p:attrName>ppt_x</p:attrName>
                                          <p:attrName>ppt_y</p:attrName>
                                        </p:attrNameLst>
                                      </p:cBhvr>
                                      <p:rCtr x="-30017" y="-1875"/>
                                    </p:animMotion>
                                  </p:childTnLst>
                                </p:cTn>
                              </p:par>
                              <p:par>
                                <p:cTn id="111" presetID="0" presetClass="path" presetSubtype="0" accel="50000" decel="50000" fill="hold" grpId="0" nodeType="withEffect">
                                  <p:stCondLst>
                                    <p:cond delay="250"/>
                                  </p:stCondLst>
                                  <p:childTnLst>
                                    <p:animMotion origin="layout" path="M -2.77778E-7 -1.85185E-6 L -0.47917 -0.03241 " pathEditMode="relative" rAng="0" ptsTypes="AA">
                                      <p:cBhvr>
                                        <p:cTn id="112" dur="2000" fill="hold"/>
                                        <p:tgtEl>
                                          <p:spTgt spid="10"/>
                                        </p:tgtEl>
                                        <p:attrNameLst>
                                          <p:attrName>ppt_x</p:attrName>
                                          <p:attrName>ppt_y</p:attrName>
                                        </p:attrNameLst>
                                      </p:cBhvr>
                                      <p:rCtr x="-23958" y="-1620"/>
                                    </p:animMotion>
                                  </p:childTnLst>
                                </p:cTn>
                              </p:par>
                              <p:par>
                                <p:cTn id="113" presetID="0" presetClass="path" presetSubtype="0" accel="50000" decel="50000" fill="hold" grpId="0" nodeType="withEffect">
                                  <p:stCondLst>
                                    <p:cond delay="250"/>
                                  </p:stCondLst>
                                  <p:childTnLst>
                                    <p:animMotion origin="layout" path="M 2.77778E-7 3.33333E-6 L 0.17448 -0.13542 " pathEditMode="relative" rAng="0" ptsTypes="AA">
                                      <p:cBhvr>
                                        <p:cTn id="114" dur="2000" fill="hold"/>
                                        <p:tgtEl>
                                          <p:spTgt spid="11"/>
                                        </p:tgtEl>
                                        <p:attrNameLst>
                                          <p:attrName>ppt_x</p:attrName>
                                          <p:attrName>ppt_y</p:attrName>
                                        </p:attrNameLst>
                                      </p:cBhvr>
                                      <p:rCtr x="8715" y="-6782"/>
                                    </p:animMotion>
                                  </p:childTnLst>
                                </p:cTn>
                              </p:par>
                              <p:par>
                                <p:cTn id="115" presetID="0" presetClass="path" presetSubtype="0" accel="50000" decel="50000" fill="hold" grpId="0" nodeType="withEffect">
                                  <p:stCondLst>
                                    <p:cond delay="250"/>
                                  </p:stCondLst>
                                  <p:childTnLst>
                                    <p:animMotion origin="layout" path="M -3.33333E-6 4.81481E-6 L -0.46892 -0.0426 " pathEditMode="relative" rAng="0" ptsTypes="AA">
                                      <p:cBhvr>
                                        <p:cTn id="116" dur="2000" fill="hold"/>
                                        <p:tgtEl>
                                          <p:spTgt spid="13"/>
                                        </p:tgtEl>
                                        <p:attrNameLst>
                                          <p:attrName>ppt_x</p:attrName>
                                          <p:attrName>ppt_y</p:attrName>
                                        </p:attrNameLst>
                                      </p:cBhvr>
                                      <p:rCtr x="-23455" y="-2130"/>
                                    </p:animMotion>
                                  </p:childTnLst>
                                </p:cTn>
                              </p:par>
                              <p:par>
                                <p:cTn id="117" presetID="0" presetClass="path" presetSubtype="0" accel="50000" decel="50000" fill="hold" grpId="0" nodeType="withEffect">
                                  <p:stCondLst>
                                    <p:cond delay="250"/>
                                  </p:stCondLst>
                                  <p:childTnLst>
                                    <p:animMotion origin="layout" path="M -8.33333E-7 -1.85185E-6 L -0.17101 0.04468 " pathEditMode="relative" rAng="0" ptsTypes="AA">
                                      <p:cBhvr>
                                        <p:cTn id="118" dur="2000" fill="hold"/>
                                        <p:tgtEl>
                                          <p:spTgt spid="14"/>
                                        </p:tgtEl>
                                        <p:attrNameLst>
                                          <p:attrName>ppt_x</p:attrName>
                                          <p:attrName>ppt_y</p:attrName>
                                        </p:attrNameLst>
                                      </p:cBhvr>
                                      <p:rCtr x="-8559" y="2222"/>
                                    </p:animMotion>
                                  </p:childTnLst>
                                </p:cTn>
                              </p:par>
                              <p:par>
                                <p:cTn id="119" presetID="0" presetClass="path" presetSubtype="0" accel="50000" decel="50000" fill="hold" grpId="0" nodeType="withEffect">
                                  <p:stCondLst>
                                    <p:cond delay="250"/>
                                  </p:stCondLst>
                                  <p:childTnLst>
                                    <p:animMotion origin="layout" path="M 2.22222E-6 -3.7037E-7 L -0.51736 0.1375 " pathEditMode="relative" rAng="0" ptsTypes="AA">
                                      <p:cBhvr>
                                        <p:cTn id="120" dur="2000" fill="hold"/>
                                        <p:tgtEl>
                                          <p:spTgt spid="15"/>
                                        </p:tgtEl>
                                        <p:attrNameLst>
                                          <p:attrName>ppt_x</p:attrName>
                                          <p:attrName>ppt_y</p:attrName>
                                        </p:attrNameLst>
                                      </p:cBhvr>
                                      <p:rCtr x="-25868" y="6875"/>
                                    </p:animMotion>
                                  </p:childTnLst>
                                </p:cTn>
                              </p:par>
                              <p:par>
                                <p:cTn id="121" presetID="0" presetClass="path" presetSubtype="0" accel="50000" decel="50000" fill="hold" grpId="0" nodeType="withEffect">
                                  <p:stCondLst>
                                    <p:cond delay="250"/>
                                  </p:stCondLst>
                                  <p:childTnLst>
                                    <p:animMotion origin="layout" path="M -3.88889E-6 -2.59259E-6 L 0.34063 0.04028 " pathEditMode="relative" rAng="0" ptsTypes="AA">
                                      <p:cBhvr>
                                        <p:cTn id="122" dur="2000" fill="hold"/>
                                        <p:tgtEl>
                                          <p:spTgt spid="16"/>
                                        </p:tgtEl>
                                        <p:attrNameLst>
                                          <p:attrName>ppt_x</p:attrName>
                                          <p:attrName>ppt_y</p:attrName>
                                        </p:attrNameLst>
                                      </p:cBhvr>
                                      <p:rCtr x="17031" y="2014"/>
                                    </p:animMotion>
                                  </p:childTnLst>
                                </p:cTn>
                              </p:par>
                              <p:par>
                                <p:cTn id="123" presetID="0" presetClass="path" presetSubtype="0" accel="50000" decel="50000" fill="hold" grpId="0" nodeType="withEffect">
                                  <p:stCondLst>
                                    <p:cond delay="250"/>
                                  </p:stCondLst>
                                  <p:childTnLst>
                                    <p:animMotion origin="layout" path="M 5E-6 4.44444E-6 L -0.09201 0.13217 " pathEditMode="relative" rAng="0" ptsTypes="AA">
                                      <p:cBhvr>
                                        <p:cTn id="124" dur="2000" fill="hold"/>
                                        <p:tgtEl>
                                          <p:spTgt spid="17"/>
                                        </p:tgtEl>
                                        <p:attrNameLst>
                                          <p:attrName>ppt_x</p:attrName>
                                          <p:attrName>ppt_y</p:attrName>
                                        </p:attrNameLst>
                                      </p:cBhvr>
                                      <p:rCtr x="-4601" y="6597"/>
                                    </p:animMotion>
                                  </p:childTnLst>
                                </p:cTn>
                              </p:par>
                              <p:par>
                                <p:cTn id="125" presetID="0" presetClass="path" presetSubtype="0" accel="50000" decel="50000" fill="hold" grpId="0" nodeType="withEffect">
                                  <p:stCondLst>
                                    <p:cond delay="250"/>
                                  </p:stCondLst>
                                  <p:childTnLst>
                                    <p:animMotion origin="layout" path="M 4.44444E-6 -2.22222E-6 L 0.37291 0.12732 " pathEditMode="relative" rAng="0" ptsTypes="AA">
                                      <p:cBhvr>
                                        <p:cTn id="126" dur="2000" fill="hold"/>
                                        <p:tgtEl>
                                          <p:spTgt spid="18"/>
                                        </p:tgtEl>
                                        <p:attrNameLst>
                                          <p:attrName>ppt_x</p:attrName>
                                          <p:attrName>ppt_y</p:attrName>
                                        </p:attrNameLst>
                                      </p:cBhvr>
                                      <p:rCtr x="18646" y="6366"/>
                                    </p:animMotion>
                                  </p:childTnLst>
                                </p:cTn>
                              </p:par>
                              <p:par>
                                <p:cTn id="127" presetID="0" presetClass="path" presetSubtype="0" accel="50000" decel="50000" fill="hold" grpId="0" nodeType="withEffect">
                                  <p:stCondLst>
                                    <p:cond delay="250"/>
                                  </p:stCondLst>
                                  <p:childTnLst>
                                    <p:animMotion origin="layout" path="M -1.11111E-6 -2.22222E-6 L -0.0434 0.21991 " pathEditMode="relative" rAng="0" ptsTypes="AA">
                                      <p:cBhvr>
                                        <p:cTn id="128" dur="2000" fill="hold"/>
                                        <p:tgtEl>
                                          <p:spTgt spid="19"/>
                                        </p:tgtEl>
                                        <p:attrNameLst>
                                          <p:attrName>ppt_x</p:attrName>
                                          <p:attrName>ppt_y</p:attrName>
                                        </p:attrNameLst>
                                      </p:cBhvr>
                                      <p:rCtr x="-2170" y="10995"/>
                                    </p:animMotion>
                                  </p:childTnLst>
                                </p:cTn>
                              </p:par>
                              <p:par>
                                <p:cTn id="129" presetID="0" presetClass="path" presetSubtype="0" accel="50000" decel="50000" fill="hold" grpId="0" nodeType="withEffect">
                                  <p:stCondLst>
                                    <p:cond delay="250"/>
                                  </p:stCondLst>
                                  <p:childTnLst>
                                    <p:animMotion origin="layout" path="M -5.55556E-7 -1.85185E-6 L -0.1184 -0.125 " pathEditMode="relative" rAng="0" ptsTypes="AA">
                                      <p:cBhvr>
                                        <p:cTn id="130" dur="2000" fill="hold"/>
                                        <p:tgtEl>
                                          <p:spTgt spid="20"/>
                                        </p:tgtEl>
                                        <p:attrNameLst>
                                          <p:attrName>ppt_x</p:attrName>
                                          <p:attrName>ppt_y</p:attrName>
                                        </p:attrNameLst>
                                      </p:cBhvr>
                                      <p:rCtr x="-5920" y="-6250"/>
                                    </p:animMotion>
                                  </p:childTnLst>
                                </p:cTn>
                              </p:par>
                              <p:par>
                                <p:cTn id="131" presetID="10" presetClass="exit" presetSubtype="0" fill="hold" grpId="1" nodeType="withEffect">
                                  <p:stCondLst>
                                    <p:cond delay="250"/>
                                  </p:stCondLst>
                                  <p:childTnLst>
                                    <p:animEffect transition="out" filter="fade">
                                      <p:cBhvr>
                                        <p:cTn id="132" dur="1500"/>
                                        <p:tgtEl>
                                          <p:spTgt spid="3074"/>
                                        </p:tgtEl>
                                      </p:cBhvr>
                                    </p:animEffect>
                                    <p:set>
                                      <p:cBhvr>
                                        <p:cTn id="133" dur="1" fill="hold">
                                          <p:stCondLst>
                                            <p:cond delay="1499"/>
                                          </p:stCondLst>
                                        </p:cTn>
                                        <p:tgtEl>
                                          <p:spTgt spid="3074"/>
                                        </p:tgtEl>
                                        <p:attrNameLst>
                                          <p:attrName>style.visibility</p:attrName>
                                        </p:attrNameLst>
                                      </p:cBhvr>
                                      <p:to>
                                        <p:strVal val="hidden"/>
                                      </p:to>
                                    </p:set>
                                  </p:childTnLst>
                                </p:cTn>
                              </p:par>
                              <p:par>
                                <p:cTn id="134" presetID="0" presetClass="exit" presetSubtype="0" fill="hold" grpId="1" nodeType="withEffect">
                                  <p:stCondLst>
                                    <p:cond delay="250"/>
                                  </p:stCondLst>
                                  <p:childTnLst>
                                    <p:set>
                                      <p:cBhvr>
                                        <p:cTn id="135" dur="1" fill="hold">
                                          <p:stCondLst>
                                            <p:cond delay="999"/>
                                          </p:stCondLst>
                                        </p:cTn>
                                        <p:tgtEl>
                                          <p:spTgt spid="7"/>
                                        </p:tgtEl>
                                        <p:attrNameLst>
                                          <p:attrName>style.visibility</p:attrName>
                                        </p:attrNameLst>
                                      </p:cBhvr>
                                      <p:to>
                                        <p:strVal val="hidden"/>
                                      </p:to>
                                    </p:set>
                                    <p:animEffect transition="out" filter="dissolve">
                                      <p:cBhvr>
                                        <p:cTn id="136" dur="1000">
                                          <p:stCondLst>
                                            <p:cond delay="0"/>
                                          </p:stCondLst>
                                        </p:cTn>
                                        <p:tgtEl>
                                          <p:spTgt spid="7"/>
                                        </p:tgtEl>
                                      </p:cBhvr>
                                    </p:animEffect>
                                    <p:anim to="" calcmode="lin" valueType="num">
                                      <p:cBhvr>
                                        <p:cTn id="137" dur="10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138" dur="1000" fill="hold">
                                          <p:stCondLst>
                                            <p:cond delay="0"/>
                                          </p:stCondLst>
                                        </p:cTn>
                                        <p:tgtEl>
                                          <p:spTgt spid="7"/>
                                        </p:tgtEl>
                                        <p:attrNameLst>
                                          <p:attrName>ppt_h</p:attrName>
                                        </p:attrNameLst>
                                      </p:cBhvr>
                                      <p:tavLst>
                                        <p:tav tm="0">
                                          <p:val>
                                            <p:strVal val="#ppt_h"/>
                                          </p:val>
                                        </p:tav>
                                        <p:tav tm="100000">
                                          <p:val>
                                            <p:strVal val="#ppt_h*4"/>
                                          </p:val>
                                        </p:tav>
                                      </p:tavLst>
                                    </p:anim>
                                  </p:childTnLst>
                                </p:cTn>
                              </p:par>
                              <p:par>
                                <p:cTn id="139" presetID="42" presetClass="path" presetSubtype="0" accel="50000" decel="50000" fill="hold" grpId="2" nodeType="withEffect">
                                  <p:stCondLst>
                                    <p:cond delay="250"/>
                                  </p:stCondLst>
                                  <p:childTnLst>
                                    <p:animMotion origin="layout" path="M -1.38889E-6 -3.7037E-6 L 0.11406 0.37199 " pathEditMode="relative" rAng="0" ptsTypes="AA">
                                      <p:cBhvr>
                                        <p:cTn id="140" dur="1000" fill="hold"/>
                                        <p:tgtEl>
                                          <p:spTgt spid="7"/>
                                        </p:tgtEl>
                                        <p:attrNameLst>
                                          <p:attrName>ppt_x</p:attrName>
                                          <p:attrName>ppt_y</p:attrName>
                                        </p:attrNameLst>
                                      </p:cBhvr>
                                      <p:rCtr x="5694" y="18588"/>
                                    </p:animMotion>
                                  </p:childTnLst>
                                </p:cTn>
                              </p:par>
                              <p:par>
                                <p:cTn id="141" presetID="10" presetClass="exit" presetSubtype="0" fill="hold" grpId="1" nodeType="withEffect">
                                  <p:stCondLst>
                                    <p:cond delay="250"/>
                                  </p:stCondLst>
                                  <p:childTnLst>
                                    <p:animEffect transition="out" filter="fade">
                                      <p:cBhvr>
                                        <p:cTn id="142" dur="500"/>
                                        <p:tgtEl>
                                          <p:spTgt spid="6"/>
                                        </p:tgtEl>
                                      </p:cBhvr>
                                    </p:animEffect>
                                    <p:set>
                                      <p:cBhvr>
                                        <p:cTn id="143" dur="1" fill="hold">
                                          <p:stCondLst>
                                            <p:cond delay="499"/>
                                          </p:stCondLst>
                                        </p:cTn>
                                        <p:tgtEl>
                                          <p:spTgt spid="6"/>
                                        </p:tgtEl>
                                        <p:attrNameLst>
                                          <p:attrName>style.visibility</p:attrName>
                                        </p:attrNameLst>
                                      </p:cBhvr>
                                      <p:to>
                                        <p:strVal val="hidden"/>
                                      </p:to>
                                    </p:set>
                                  </p:childTnLst>
                                </p:cTn>
                              </p:par>
                              <p:par>
                                <p:cTn id="144" presetID="10" presetClass="exit" presetSubtype="0" fill="hold" grpId="1" nodeType="withEffect">
                                  <p:stCondLst>
                                    <p:cond delay="250"/>
                                  </p:stCondLst>
                                  <p:childTnLst>
                                    <p:animEffect transition="out" filter="fade">
                                      <p:cBhvr>
                                        <p:cTn id="145" dur="500"/>
                                        <p:tgtEl>
                                          <p:spTgt spid="22"/>
                                        </p:tgtEl>
                                      </p:cBhvr>
                                    </p:animEffect>
                                    <p:set>
                                      <p:cBhvr>
                                        <p:cTn id="146" dur="1" fill="hold">
                                          <p:stCondLst>
                                            <p:cond delay="499"/>
                                          </p:stCondLst>
                                        </p:cTn>
                                        <p:tgtEl>
                                          <p:spTgt spid="22"/>
                                        </p:tgtEl>
                                        <p:attrNameLst>
                                          <p:attrName>style.visibility</p:attrName>
                                        </p:attrNameLst>
                                      </p:cBhvr>
                                      <p:to>
                                        <p:strVal val="hidden"/>
                                      </p:to>
                                    </p:set>
                                  </p:childTnLst>
                                </p:cTn>
                              </p:par>
                              <p:par>
                                <p:cTn id="147" presetID="10" presetClass="exit" presetSubtype="0" fill="hold" grpId="1" nodeType="withEffect">
                                  <p:stCondLst>
                                    <p:cond delay="250"/>
                                  </p:stCondLst>
                                  <p:childTnLst>
                                    <p:animEffect transition="out" filter="fade">
                                      <p:cBhvr>
                                        <p:cTn id="148" dur="500"/>
                                        <p:tgtEl>
                                          <p:spTgt spid="24"/>
                                        </p:tgtEl>
                                      </p:cBhvr>
                                    </p:animEffect>
                                    <p:set>
                                      <p:cBhvr>
                                        <p:cTn id="149" dur="1" fill="hold">
                                          <p:stCondLst>
                                            <p:cond delay="499"/>
                                          </p:stCondLst>
                                        </p:cTn>
                                        <p:tgtEl>
                                          <p:spTgt spid="24"/>
                                        </p:tgtEl>
                                        <p:attrNameLst>
                                          <p:attrName>style.visibility</p:attrName>
                                        </p:attrNameLst>
                                      </p:cBhvr>
                                      <p:to>
                                        <p:strVal val="hidden"/>
                                      </p:to>
                                    </p:set>
                                  </p:childTnLst>
                                </p:cTn>
                              </p:par>
                              <p:par>
                                <p:cTn id="150" presetID="10" presetClass="exit" presetSubtype="0" fill="hold" grpId="2" nodeType="withEffect">
                                  <p:stCondLst>
                                    <p:cond delay="250"/>
                                  </p:stCondLst>
                                  <p:childTnLst>
                                    <p:animEffect transition="out" filter="fade">
                                      <p:cBhvr>
                                        <p:cTn id="151" dur="500"/>
                                        <p:tgtEl>
                                          <p:spTgt spid="4"/>
                                        </p:tgtEl>
                                      </p:cBhvr>
                                    </p:animEffect>
                                    <p:set>
                                      <p:cBhvr>
                                        <p:cTn id="152" dur="1" fill="hold">
                                          <p:stCondLst>
                                            <p:cond delay="499"/>
                                          </p:stCondLst>
                                        </p:cTn>
                                        <p:tgtEl>
                                          <p:spTgt spid="4"/>
                                        </p:tgtEl>
                                        <p:attrNameLst>
                                          <p:attrName>style.visibility</p:attrName>
                                        </p:attrNameLst>
                                      </p:cBhvr>
                                      <p:to>
                                        <p:strVal val="hidden"/>
                                      </p:to>
                                    </p:set>
                                  </p:childTnLst>
                                </p:cTn>
                              </p:par>
                              <p:par>
                                <p:cTn id="153" presetID="10" presetClass="exit" presetSubtype="0" fill="hold" grpId="1" nodeType="withEffect">
                                  <p:stCondLst>
                                    <p:cond delay="250"/>
                                  </p:stCondLst>
                                  <p:childTnLst>
                                    <p:animEffect transition="out" filter="fade">
                                      <p:cBhvr>
                                        <p:cTn id="154" dur="500"/>
                                        <p:tgtEl>
                                          <p:spTgt spid="27"/>
                                        </p:tgtEl>
                                      </p:cBhvr>
                                    </p:animEffect>
                                    <p:set>
                                      <p:cBhvr>
                                        <p:cTn id="155" dur="1" fill="hold">
                                          <p:stCondLst>
                                            <p:cond delay="499"/>
                                          </p:stCondLst>
                                        </p:cTn>
                                        <p:tgtEl>
                                          <p:spTgt spid="27"/>
                                        </p:tgtEl>
                                        <p:attrNameLst>
                                          <p:attrName>style.visibility</p:attrName>
                                        </p:attrNameLst>
                                      </p:cBhvr>
                                      <p:to>
                                        <p:strVal val="hidden"/>
                                      </p:to>
                                    </p:set>
                                  </p:childTnLst>
                                </p:cTn>
                              </p:par>
                              <p:par>
                                <p:cTn id="156" presetID="10" presetClass="exit" presetSubtype="0" fill="hold" grpId="1" nodeType="withEffect">
                                  <p:stCondLst>
                                    <p:cond delay="250"/>
                                  </p:stCondLst>
                                  <p:childTnLst>
                                    <p:animEffect transition="out" filter="fade">
                                      <p:cBhvr>
                                        <p:cTn id="157" dur="500"/>
                                        <p:tgtEl>
                                          <p:spTgt spid="28"/>
                                        </p:tgtEl>
                                      </p:cBhvr>
                                    </p:animEffect>
                                    <p:set>
                                      <p:cBhvr>
                                        <p:cTn id="158" dur="1" fill="hold">
                                          <p:stCondLst>
                                            <p:cond delay="499"/>
                                          </p:stCondLst>
                                        </p:cTn>
                                        <p:tgtEl>
                                          <p:spTgt spid="28"/>
                                        </p:tgtEl>
                                        <p:attrNameLst>
                                          <p:attrName>style.visibility</p:attrName>
                                        </p:attrNameLst>
                                      </p:cBhvr>
                                      <p:to>
                                        <p:strVal val="hidden"/>
                                      </p:to>
                                    </p:set>
                                  </p:childTnLst>
                                </p:cTn>
                              </p:par>
                              <p:par>
                                <p:cTn id="159" presetID="10" presetClass="exit" presetSubtype="0" fill="hold" grpId="1" nodeType="withEffect">
                                  <p:stCondLst>
                                    <p:cond delay="250"/>
                                  </p:stCondLst>
                                  <p:childTnLst>
                                    <p:animEffect transition="out" filter="fade">
                                      <p:cBhvr>
                                        <p:cTn id="160" dur="500"/>
                                        <p:tgtEl>
                                          <p:spTgt spid="29"/>
                                        </p:tgtEl>
                                      </p:cBhvr>
                                    </p:animEffect>
                                    <p:set>
                                      <p:cBhvr>
                                        <p:cTn id="161" dur="1" fill="hold">
                                          <p:stCondLst>
                                            <p:cond delay="499"/>
                                          </p:stCondLst>
                                        </p:cTn>
                                        <p:tgtEl>
                                          <p:spTgt spid="29"/>
                                        </p:tgtEl>
                                        <p:attrNameLst>
                                          <p:attrName>style.visibility</p:attrName>
                                        </p:attrNameLst>
                                      </p:cBhvr>
                                      <p:to>
                                        <p:strVal val="hidden"/>
                                      </p:to>
                                    </p:set>
                                  </p:childTnLst>
                                </p:cTn>
                              </p:par>
                              <p:par>
                                <p:cTn id="162" presetID="10" presetClass="exit" presetSubtype="0" fill="hold" grpId="2" nodeType="withEffect">
                                  <p:stCondLst>
                                    <p:cond delay="250"/>
                                  </p:stCondLst>
                                  <p:childTnLst>
                                    <p:animEffect transition="out" filter="fade">
                                      <p:cBhvr>
                                        <p:cTn id="163" dur="500"/>
                                        <p:tgtEl>
                                          <p:spTgt spid="25"/>
                                        </p:tgtEl>
                                      </p:cBhvr>
                                    </p:animEffect>
                                    <p:set>
                                      <p:cBhvr>
                                        <p:cTn id="164" dur="1" fill="hold">
                                          <p:stCondLst>
                                            <p:cond delay="499"/>
                                          </p:stCondLst>
                                        </p:cTn>
                                        <p:tgtEl>
                                          <p:spTgt spid="25"/>
                                        </p:tgtEl>
                                        <p:attrNameLst>
                                          <p:attrName>style.visibility</p:attrName>
                                        </p:attrNameLst>
                                      </p:cBhvr>
                                      <p:to>
                                        <p:strVal val="hidden"/>
                                      </p:to>
                                    </p:set>
                                  </p:childTnLst>
                                </p:cTn>
                              </p:par>
                              <p:par>
                                <p:cTn id="165" presetID="10" presetClass="exit" presetSubtype="0" fill="hold" grpId="1" nodeType="withEffect">
                                  <p:stCondLst>
                                    <p:cond delay="250"/>
                                  </p:stCondLst>
                                  <p:childTnLst>
                                    <p:animEffect transition="out" filter="fade">
                                      <p:cBhvr>
                                        <p:cTn id="166" dur="500"/>
                                        <p:tgtEl>
                                          <p:spTgt spid="26"/>
                                        </p:tgtEl>
                                      </p:cBhvr>
                                    </p:animEffect>
                                    <p:set>
                                      <p:cBhvr>
                                        <p:cTn id="167" dur="1" fill="hold">
                                          <p:stCondLst>
                                            <p:cond delay="499"/>
                                          </p:stCondLst>
                                        </p:cTn>
                                        <p:tgtEl>
                                          <p:spTgt spid="26"/>
                                        </p:tgtEl>
                                        <p:attrNameLst>
                                          <p:attrName>style.visibility</p:attrName>
                                        </p:attrNameLst>
                                      </p:cBhvr>
                                      <p:to>
                                        <p:strVal val="hidden"/>
                                      </p:to>
                                    </p:set>
                                  </p:childTnLst>
                                </p:cTn>
                              </p:par>
                            </p:childTnLst>
                          </p:cTn>
                        </p:par>
                        <p:par>
                          <p:cTn id="168" fill="hold">
                            <p:stCondLst>
                              <p:cond delay="2250"/>
                            </p:stCondLst>
                            <p:childTnLst>
                              <p:par>
                                <p:cTn id="169" presetID="10" presetClass="entr" presetSubtype="0" fill="hold" grpId="1" nodeType="afterEffect">
                                  <p:stCondLst>
                                    <p:cond delay="0"/>
                                  </p:stCondLst>
                                  <p:childTnLst>
                                    <p:set>
                                      <p:cBhvr>
                                        <p:cTn id="170" dur="1" fill="hold">
                                          <p:stCondLst>
                                            <p:cond delay="0"/>
                                          </p:stCondLst>
                                        </p:cTn>
                                        <p:tgtEl>
                                          <p:spTgt spid="8"/>
                                        </p:tgtEl>
                                        <p:attrNameLst>
                                          <p:attrName>style.visibility</p:attrName>
                                        </p:attrNameLst>
                                      </p:cBhvr>
                                      <p:to>
                                        <p:strVal val="visible"/>
                                      </p:to>
                                    </p:set>
                                    <p:animEffect transition="in" filter="fade">
                                      <p:cBhvr>
                                        <p:cTn id="171" dur="250"/>
                                        <p:tgtEl>
                                          <p:spTgt spid="8"/>
                                        </p:tgtEl>
                                      </p:cBhvr>
                                    </p:animEffect>
                                  </p:childTnLst>
                                </p:cTn>
                              </p:par>
                              <p:par>
                                <p:cTn id="172" presetID="10" presetClass="exit" presetSubtype="0" fill="hold" grpId="2" nodeType="withEffect">
                                  <p:stCondLst>
                                    <p:cond delay="0"/>
                                  </p:stCondLst>
                                  <p:childTnLst>
                                    <p:animEffect transition="out" filter="fade">
                                      <p:cBhvr>
                                        <p:cTn id="173" dur="500"/>
                                        <p:tgtEl>
                                          <p:spTgt spid="5"/>
                                        </p:tgtEl>
                                      </p:cBhvr>
                                    </p:animEffect>
                                    <p:set>
                                      <p:cBhvr>
                                        <p:cTn id="174" dur="1" fill="hold">
                                          <p:stCondLst>
                                            <p:cond delay="499"/>
                                          </p:stCondLst>
                                        </p:cTn>
                                        <p:tgtEl>
                                          <p:spTgt spid="5"/>
                                        </p:tgtEl>
                                        <p:attrNameLst>
                                          <p:attrName>style.visibility</p:attrName>
                                        </p:attrNameLst>
                                      </p:cBhvr>
                                      <p:to>
                                        <p:strVal val="hidden"/>
                                      </p:to>
                                    </p:set>
                                  </p:childTnLst>
                                </p:cTn>
                              </p:par>
                              <p:par>
                                <p:cTn id="175" presetID="10" presetClass="exit" presetSubtype="0" fill="hold" grpId="2" nodeType="withEffect">
                                  <p:stCondLst>
                                    <p:cond delay="0"/>
                                  </p:stCondLst>
                                  <p:childTnLst>
                                    <p:animEffect transition="out" filter="fade">
                                      <p:cBhvr>
                                        <p:cTn id="176" dur="500"/>
                                        <p:tgtEl>
                                          <p:spTgt spid="9"/>
                                        </p:tgtEl>
                                      </p:cBhvr>
                                    </p:animEffect>
                                    <p:set>
                                      <p:cBhvr>
                                        <p:cTn id="177" dur="1" fill="hold">
                                          <p:stCondLst>
                                            <p:cond delay="499"/>
                                          </p:stCondLst>
                                        </p:cTn>
                                        <p:tgtEl>
                                          <p:spTgt spid="9"/>
                                        </p:tgtEl>
                                        <p:attrNameLst>
                                          <p:attrName>style.visibility</p:attrName>
                                        </p:attrNameLst>
                                      </p:cBhvr>
                                      <p:to>
                                        <p:strVal val="hidden"/>
                                      </p:to>
                                    </p:set>
                                  </p:childTnLst>
                                </p:cTn>
                              </p:par>
                              <p:par>
                                <p:cTn id="178" presetID="10" presetClass="exit" presetSubtype="0" fill="hold" grpId="2" nodeType="withEffect">
                                  <p:stCondLst>
                                    <p:cond delay="0"/>
                                  </p:stCondLst>
                                  <p:childTnLst>
                                    <p:animEffect transition="out" filter="fade">
                                      <p:cBhvr>
                                        <p:cTn id="179" dur="500"/>
                                        <p:tgtEl>
                                          <p:spTgt spid="10"/>
                                        </p:tgtEl>
                                      </p:cBhvr>
                                    </p:animEffect>
                                    <p:set>
                                      <p:cBhvr>
                                        <p:cTn id="180" dur="1" fill="hold">
                                          <p:stCondLst>
                                            <p:cond delay="499"/>
                                          </p:stCondLst>
                                        </p:cTn>
                                        <p:tgtEl>
                                          <p:spTgt spid="10"/>
                                        </p:tgtEl>
                                        <p:attrNameLst>
                                          <p:attrName>style.visibility</p:attrName>
                                        </p:attrNameLst>
                                      </p:cBhvr>
                                      <p:to>
                                        <p:strVal val="hidden"/>
                                      </p:to>
                                    </p:set>
                                  </p:childTnLst>
                                </p:cTn>
                              </p:par>
                              <p:par>
                                <p:cTn id="181" presetID="10" presetClass="exit" presetSubtype="0" fill="hold" grpId="2" nodeType="withEffect">
                                  <p:stCondLst>
                                    <p:cond delay="0"/>
                                  </p:stCondLst>
                                  <p:childTnLst>
                                    <p:animEffect transition="out" filter="fade">
                                      <p:cBhvr>
                                        <p:cTn id="182" dur="500"/>
                                        <p:tgtEl>
                                          <p:spTgt spid="11"/>
                                        </p:tgtEl>
                                      </p:cBhvr>
                                    </p:animEffect>
                                    <p:set>
                                      <p:cBhvr>
                                        <p:cTn id="183" dur="1" fill="hold">
                                          <p:stCondLst>
                                            <p:cond delay="499"/>
                                          </p:stCondLst>
                                        </p:cTn>
                                        <p:tgtEl>
                                          <p:spTgt spid="11"/>
                                        </p:tgtEl>
                                        <p:attrNameLst>
                                          <p:attrName>style.visibility</p:attrName>
                                        </p:attrNameLst>
                                      </p:cBhvr>
                                      <p:to>
                                        <p:strVal val="hidden"/>
                                      </p:to>
                                    </p:set>
                                  </p:childTnLst>
                                </p:cTn>
                              </p:par>
                              <p:par>
                                <p:cTn id="184" presetID="10" presetClass="exit" presetSubtype="0" fill="hold" grpId="2" nodeType="withEffect">
                                  <p:stCondLst>
                                    <p:cond delay="0"/>
                                  </p:stCondLst>
                                  <p:childTnLst>
                                    <p:animEffect transition="out" filter="fade">
                                      <p:cBhvr>
                                        <p:cTn id="185" dur="500"/>
                                        <p:tgtEl>
                                          <p:spTgt spid="13"/>
                                        </p:tgtEl>
                                      </p:cBhvr>
                                    </p:animEffect>
                                    <p:set>
                                      <p:cBhvr>
                                        <p:cTn id="186" dur="1" fill="hold">
                                          <p:stCondLst>
                                            <p:cond delay="499"/>
                                          </p:stCondLst>
                                        </p:cTn>
                                        <p:tgtEl>
                                          <p:spTgt spid="13"/>
                                        </p:tgtEl>
                                        <p:attrNameLst>
                                          <p:attrName>style.visibility</p:attrName>
                                        </p:attrNameLst>
                                      </p:cBhvr>
                                      <p:to>
                                        <p:strVal val="hidden"/>
                                      </p:to>
                                    </p:set>
                                  </p:childTnLst>
                                </p:cTn>
                              </p:par>
                              <p:par>
                                <p:cTn id="187" presetID="10" presetClass="exit" presetSubtype="0" fill="hold" grpId="2" nodeType="withEffect">
                                  <p:stCondLst>
                                    <p:cond delay="0"/>
                                  </p:stCondLst>
                                  <p:childTnLst>
                                    <p:animEffect transition="out" filter="fade">
                                      <p:cBhvr>
                                        <p:cTn id="188" dur="500"/>
                                        <p:tgtEl>
                                          <p:spTgt spid="14"/>
                                        </p:tgtEl>
                                      </p:cBhvr>
                                    </p:animEffect>
                                    <p:set>
                                      <p:cBhvr>
                                        <p:cTn id="189" dur="1" fill="hold">
                                          <p:stCondLst>
                                            <p:cond delay="499"/>
                                          </p:stCondLst>
                                        </p:cTn>
                                        <p:tgtEl>
                                          <p:spTgt spid="14"/>
                                        </p:tgtEl>
                                        <p:attrNameLst>
                                          <p:attrName>style.visibility</p:attrName>
                                        </p:attrNameLst>
                                      </p:cBhvr>
                                      <p:to>
                                        <p:strVal val="hidden"/>
                                      </p:to>
                                    </p:set>
                                  </p:childTnLst>
                                </p:cTn>
                              </p:par>
                              <p:par>
                                <p:cTn id="190" presetID="10" presetClass="exit" presetSubtype="0" fill="hold" grpId="2" nodeType="withEffect">
                                  <p:stCondLst>
                                    <p:cond delay="0"/>
                                  </p:stCondLst>
                                  <p:childTnLst>
                                    <p:animEffect transition="out" filter="fade">
                                      <p:cBhvr>
                                        <p:cTn id="191" dur="500"/>
                                        <p:tgtEl>
                                          <p:spTgt spid="15"/>
                                        </p:tgtEl>
                                      </p:cBhvr>
                                    </p:animEffect>
                                    <p:set>
                                      <p:cBhvr>
                                        <p:cTn id="192" dur="1" fill="hold">
                                          <p:stCondLst>
                                            <p:cond delay="499"/>
                                          </p:stCondLst>
                                        </p:cTn>
                                        <p:tgtEl>
                                          <p:spTgt spid="15"/>
                                        </p:tgtEl>
                                        <p:attrNameLst>
                                          <p:attrName>style.visibility</p:attrName>
                                        </p:attrNameLst>
                                      </p:cBhvr>
                                      <p:to>
                                        <p:strVal val="hidden"/>
                                      </p:to>
                                    </p:set>
                                  </p:childTnLst>
                                </p:cTn>
                              </p:par>
                              <p:par>
                                <p:cTn id="193" presetID="10" presetClass="exit" presetSubtype="0" fill="hold" grpId="2" nodeType="withEffect">
                                  <p:stCondLst>
                                    <p:cond delay="0"/>
                                  </p:stCondLst>
                                  <p:childTnLst>
                                    <p:animEffect transition="out" filter="fade">
                                      <p:cBhvr>
                                        <p:cTn id="194" dur="500"/>
                                        <p:tgtEl>
                                          <p:spTgt spid="16"/>
                                        </p:tgtEl>
                                      </p:cBhvr>
                                    </p:animEffect>
                                    <p:set>
                                      <p:cBhvr>
                                        <p:cTn id="195" dur="1" fill="hold">
                                          <p:stCondLst>
                                            <p:cond delay="499"/>
                                          </p:stCondLst>
                                        </p:cTn>
                                        <p:tgtEl>
                                          <p:spTgt spid="16"/>
                                        </p:tgtEl>
                                        <p:attrNameLst>
                                          <p:attrName>style.visibility</p:attrName>
                                        </p:attrNameLst>
                                      </p:cBhvr>
                                      <p:to>
                                        <p:strVal val="hidden"/>
                                      </p:to>
                                    </p:set>
                                  </p:childTnLst>
                                </p:cTn>
                              </p:par>
                              <p:par>
                                <p:cTn id="196" presetID="10" presetClass="exit" presetSubtype="0" fill="hold" grpId="2" nodeType="withEffect">
                                  <p:stCondLst>
                                    <p:cond delay="0"/>
                                  </p:stCondLst>
                                  <p:childTnLst>
                                    <p:animEffect transition="out" filter="fade">
                                      <p:cBhvr>
                                        <p:cTn id="197" dur="500"/>
                                        <p:tgtEl>
                                          <p:spTgt spid="17"/>
                                        </p:tgtEl>
                                      </p:cBhvr>
                                    </p:animEffect>
                                    <p:set>
                                      <p:cBhvr>
                                        <p:cTn id="198" dur="1" fill="hold">
                                          <p:stCondLst>
                                            <p:cond delay="499"/>
                                          </p:stCondLst>
                                        </p:cTn>
                                        <p:tgtEl>
                                          <p:spTgt spid="17"/>
                                        </p:tgtEl>
                                        <p:attrNameLst>
                                          <p:attrName>style.visibility</p:attrName>
                                        </p:attrNameLst>
                                      </p:cBhvr>
                                      <p:to>
                                        <p:strVal val="hidden"/>
                                      </p:to>
                                    </p:set>
                                  </p:childTnLst>
                                </p:cTn>
                              </p:par>
                              <p:par>
                                <p:cTn id="199" presetID="10" presetClass="exit" presetSubtype="0" fill="hold" grpId="2" nodeType="withEffect">
                                  <p:stCondLst>
                                    <p:cond delay="0"/>
                                  </p:stCondLst>
                                  <p:childTnLst>
                                    <p:animEffect transition="out" filter="fade">
                                      <p:cBhvr>
                                        <p:cTn id="200" dur="500"/>
                                        <p:tgtEl>
                                          <p:spTgt spid="18"/>
                                        </p:tgtEl>
                                      </p:cBhvr>
                                    </p:animEffect>
                                    <p:set>
                                      <p:cBhvr>
                                        <p:cTn id="201" dur="1" fill="hold">
                                          <p:stCondLst>
                                            <p:cond delay="499"/>
                                          </p:stCondLst>
                                        </p:cTn>
                                        <p:tgtEl>
                                          <p:spTgt spid="18"/>
                                        </p:tgtEl>
                                        <p:attrNameLst>
                                          <p:attrName>style.visibility</p:attrName>
                                        </p:attrNameLst>
                                      </p:cBhvr>
                                      <p:to>
                                        <p:strVal val="hidden"/>
                                      </p:to>
                                    </p:set>
                                  </p:childTnLst>
                                </p:cTn>
                              </p:par>
                              <p:par>
                                <p:cTn id="202" presetID="10" presetClass="exit" presetSubtype="0" fill="hold" grpId="2" nodeType="withEffect">
                                  <p:stCondLst>
                                    <p:cond delay="0"/>
                                  </p:stCondLst>
                                  <p:childTnLst>
                                    <p:animEffect transition="out" filter="fade">
                                      <p:cBhvr>
                                        <p:cTn id="203" dur="500"/>
                                        <p:tgtEl>
                                          <p:spTgt spid="19"/>
                                        </p:tgtEl>
                                      </p:cBhvr>
                                    </p:animEffect>
                                    <p:set>
                                      <p:cBhvr>
                                        <p:cTn id="204" dur="1" fill="hold">
                                          <p:stCondLst>
                                            <p:cond delay="499"/>
                                          </p:stCondLst>
                                        </p:cTn>
                                        <p:tgtEl>
                                          <p:spTgt spid="19"/>
                                        </p:tgtEl>
                                        <p:attrNameLst>
                                          <p:attrName>style.visibility</p:attrName>
                                        </p:attrNameLst>
                                      </p:cBhvr>
                                      <p:to>
                                        <p:strVal val="hidden"/>
                                      </p:to>
                                    </p:set>
                                  </p:childTnLst>
                                </p:cTn>
                              </p:par>
                              <p:par>
                                <p:cTn id="205" presetID="10" presetClass="exit" presetSubtype="0" fill="hold" grpId="2" nodeType="withEffect">
                                  <p:stCondLst>
                                    <p:cond delay="0"/>
                                  </p:stCondLst>
                                  <p:childTnLst>
                                    <p:animEffect transition="out" filter="fade">
                                      <p:cBhvr>
                                        <p:cTn id="206" dur="500"/>
                                        <p:tgtEl>
                                          <p:spTgt spid="20"/>
                                        </p:tgtEl>
                                      </p:cBhvr>
                                    </p:animEffect>
                                    <p:set>
                                      <p:cBhvr>
                                        <p:cTn id="207" dur="1" fill="hold">
                                          <p:stCondLst>
                                            <p:cond delay="499"/>
                                          </p:stCondLst>
                                        </p:cTn>
                                        <p:tgtEl>
                                          <p:spTgt spid="20"/>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22" presetClass="entr" presetSubtype="1" fill="hold" grpId="1" nodeType="clickEffect">
                                  <p:stCondLst>
                                    <p:cond delay="0"/>
                                  </p:stCondLst>
                                  <p:childTnLst>
                                    <p:set>
                                      <p:cBhvr>
                                        <p:cTn id="211" dur="1" fill="hold">
                                          <p:stCondLst>
                                            <p:cond delay="0"/>
                                          </p:stCondLst>
                                        </p:cTn>
                                        <p:tgtEl>
                                          <p:spTgt spid="30"/>
                                        </p:tgtEl>
                                        <p:attrNameLst>
                                          <p:attrName>style.visibility</p:attrName>
                                        </p:attrNameLst>
                                      </p:cBhvr>
                                      <p:to>
                                        <p:strVal val="visible"/>
                                      </p:to>
                                    </p:set>
                                    <p:animEffect transition="in" filter="wipe(up)">
                                      <p:cBhvr>
                                        <p:cTn id="212" dur="200"/>
                                        <p:tgtEl>
                                          <p:spTgt spid="30"/>
                                        </p:tgtEl>
                                      </p:cBhvr>
                                    </p:animEffect>
                                  </p:childTnLst>
                                </p:cTn>
                              </p:par>
                              <p:par>
                                <p:cTn id="213" presetID="22" presetClass="entr" presetSubtype="1" fill="hold" grpId="1" nodeType="withEffect">
                                  <p:stCondLst>
                                    <p:cond delay="100"/>
                                  </p:stCondLst>
                                  <p:childTnLst>
                                    <p:set>
                                      <p:cBhvr>
                                        <p:cTn id="214" dur="1" fill="hold">
                                          <p:stCondLst>
                                            <p:cond delay="0"/>
                                          </p:stCondLst>
                                        </p:cTn>
                                        <p:tgtEl>
                                          <p:spTgt spid="31"/>
                                        </p:tgtEl>
                                        <p:attrNameLst>
                                          <p:attrName>style.visibility</p:attrName>
                                        </p:attrNameLst>
                                      </p:cBhvr>
                                      <p:to>
                                        <p:strVal val="visible"/>
                                      </p:to>
                                    </p:set>
                                    <p:animEffect transition="in" filter="wipe(up)">
                                      <p:cBhvr>
                                        <p:cTn id="215" dur="200"/>
                                        <p:tgtEl>
                                          <p:spTgt spid="31"/>
                                        </p:tgtEl>
                                      </p:cBhvr>
                                    </p:animEffect>
                                  </p:childTnLst>
                                </p:cTn>
                              </p:par>
                              <p:par>
                                <p:cTn id="216" presetID="22" presetClass="entr" presetSubtype="1" fill="hold" grpId="1" nodeType="withEffect">
                                  <p:stCondLst>
                                    <p:cond delay="300"/>
                                  </p:stCondLst>
                                  <p:childTnLst>
                                    <p:set>
                                      <p:cBhvr>
                                        <p:cTn id="217" dur="1" fill="hold">
                                          <p:stCondLst>
                                            <p:cond delay="0"/>
                                          </p:stCondLst>
                                        </p:cTn>
                                        <p:tgtEl>
                                          <p:spTgt spid="33"/>
                                        </p:tgtEl>
                                        <p:attrNameLst>
                                          <p:attrName>style.visibility</p:attrName>
                                        </p:attrNameLst>
                                      </p:cBhvr>
                                      <p:to>
                                        <p:strVal val="visible"/>
                                      </p:to>
                                    </p:set>
                                    <p:animEffect transition="in" filter="wipe(up)">
                                      <p:cBhvr>
                                        <p:cTn id="218" dur="200"/>
                                        <p:tgtEl>
                                          <p:spTgt spid="33"/>
                                        </p:tgtEl>
                                      </p:cBhvr>
                                    </p:animEffect>
                                  </p:childTnLst>
                                </p:cTn>
                              </p:par>
                              <p:par>
                                <p:cTn id="219" presetID="22" presetClass="entr" presetSubtype="1" fill="hold" grpId="1" nodeType="withEffect">
                                  <p:stCondLst>
                                    <p:cond delay="400"/>
                                  </p:stCondLst>
                                  <p:childTnLst>
                                    <p:set>
                                      <p:cBhvr>
                                        <p:cTn id="220" dur="1" fill="hold">
                                          <p:stCondLst>
                                            <p:cond delay="0"/>
                                          </p:stCondLst>
                                        </p:cTn>
                                        <p:tgtEl>
                                          <p:spTgt spid="34"/>
                                        </p:tgtEl>
                                        <p:attrNameLst>
                                          <p:attrName>style.visibility</p:attrName>
                                        </p:attrNameLst>
                                      </p:cBhvr>
                                      <p:to>
                                        <p:strVal val="visible"/>
                                      </p:to>
                                    </p:set>
                                    <p:animEffect transition="in" filter="wipe(up)">
                                      <p:cBhvr>
                                        <p:cTn id="221" dur="200"/>
                                        <p:tgtEl>
                                          <p:spTgt spid="34"/>
                                        </p:tgtEl>
                                      </p:cBhvr>
                                    </p:animEffect>
                                  </p:childTnLst>
                                </p:cTn>
                              </p:par>
                              <p:par>
                                <p:cTn id="222" presetID="22" presetClass="entr" presetSubtype="1" fill="hold" grpId="1" nodeType="withEffect">
                                  <p:stCondLst>
                                    <p:cond delay="500"/>
                                  </p:stCondLst>
                                  <p:childTnLst>
                                    <p:set>
                                      <p:cBhvr>
                                        <p:cTn id="223" dur="1" fill="hold">
                                          <p:stCondLst>
                                            <p:cond delay="0"/>
                                          </p:stCondLst>
                                        </p:cTn>
                                        <p:tgtEl>
                                          <p:spTgt spid="35"/>
                                        </p:tgtEl>
                                        <p:attrNameLst>
                                          <p:attrName>style.visibility</p:attrName>
                                        </p:attrNameLst>
                                      </p:cBhvr>
                                      <p:to>
                                        <p:strVal val="visible"/>
                                      </p:to>
                                    </p:set>
                                    <p:animEffect transition="in" filter="wipe(up)">
                                      <p:cBhvr>
                                        <p:cTn id="224" dur="200"/>
                                        <p:tgtEl>
                                          <p:spTgt spid="35"/>
                                        </p:tgtEl>
                                      </p:cBhvr>
                                    </p:animEffect>
                                  </p:childTnLst>
                                </p:cTn>
                              </p:par>
                              <p:par>
                                <p:cTn id="225" presetID="22" presetClass="entr" presetSubtype="1" fill="hold" grpId="1" nodeType="withEffect">
                                  <p:stCondLst>
                                    <p:cond delay="600"/>
                                  </p:stCondLst>
                                  <p:childTnLst>
                                    <p:set>
                                      <p:cBhvr>
                                        <p:cTn id="226" dur="1" fill="hold">
                                          <p:stCondLst>
                                            <p:cond delay="0"/>
                                          </p:stCondLst>
                                        </p:cTn>
                                        <p:tgtEl>
                                          <p:spTgt spid="36"/>
                                        </p:tgtEl>
                                        <p:attrNameLst>
                                          <p:attrName>style.visibility</p:attrName>
                                        </p:attrNameLst>
                                      </p:cBhvr>
                                      <p:to>
                                        <p:strVal val="visible"/>
                                      </p:to>
                                    </p:set>
                                    <p:animEffect transition="in" filter="wipe(up)">
                                      <p:cBhvr>
                                        <p:cTn id="227" dur="200"/>
                                        <p:tgtEl>
                                          <p:spTgt spid="36"/>
                                        </p:tgtEl>
                                      </p:cBhvr>
                                    </p:animEffect>
                                  </p:childTnLst>
                                </p:cTn>
                              </p:par>
                              <p:par>
                                <p:cTn id="228" presetID="22" presetClass="entr" presetSubtype="1" fill="hold" grpId="1" nodeType="withEffect">
                                  <p:stCondLst>
                                    <p:cond delay="700"/>
                                  </p:stCondLst>
                                  <p:childTnLst>
                                    <p:set>
                                      <p:cBhvr>
                                        <p:cTn id="229" dur="1" fill="hold">
                                          <p:stCondLst>
                                            <p:cond delay="0"/>
                                          </p:stCondLst>
                                        </p:cTn>
                                        <p:tgtEl>
                                          <p:spTgt spid="37"/>
                                        </p:tgtEl>
                                        <p:attrNameLst>
                                          <p:attrName>style.visibility</p:attrName>
                                        </p:attrNameLst>
                                      </p:cBhvr>
                                      <p:to>
                                        <p:strVal val="visible"/>
                                      </p:to>
                                    </p:set>
                                    <p:animEffect transition="in" filter="wipe(up)">
                                      <p:cBhvr>
                                        <p:cTn id="230" dur="200"/>
                                        <p:tgtEl>
                                          <p:spTgt spid="37"/>
                                        </p:tgtEl>
                                      </p:cBhvr>
                                    </p:animEffect>
                                  </p:childTnLst>
                                </p:cTn>
                              </p:par>
                              <p:par>
                                <p:cTn id="231" presetID="26" presetClass="emph" presetSubtype="0" fill="hold" grpId="2" nodeType="withEffect">
                                  <p:stCondLst>
                                    <p:cond delay="800"/>
                                  </p:stCondLst>
                                  <p:childTnLst>
                                    <p:animEffect transition="out" filter="fade">
                                      <p:cBhvr>
                                        <p:cTn id="232" dur="500" tmFilter="0, 0; .2, .5; .8, .5; 1, 0"/>
                                        <p:tgtEl>
                                          <p:spTgt spid="30"/>
                                        </p:tgtEl>
                                      </p:cBhvr>
                                    </p:animEffect>
                                    <p:animScale>
                                      <p:cBhvr>
                                        <p:cTn id="233" dur="250" autoRev="1" fill="hold"/>
                                        <p:tgtEl>
                                          <p:spTgt spid="30"/>
                                        </p:tgtEl>
                                      </p:cBhvr>
                                      <p:by x="105000" y="105000"/>
                                    </p:animScale>
                                  </p:childTnLst>
                                </p:cTn>
                              </p:par>
                              <p:par>
                                <p:cTn id="234" presetID="26" presetClass="emph" presetSubtype="0" fill="hold" grpId="2" nodeType="withEffect">
                                  <p:stCondLst>
                                    <p:cond delay="800"/>
                                  </p:stCondLst>
                                  <p:childTnLst>
                                    <p:animEffect transition="out" filter="fade">
                                      <p:cBhvr>
                                        <p:cTn id="235" dur="500" tmFilter="0, 0; .2, .5; .8, .5; 1, 0"/>
                                        <p:tgtEl>
                                          <p:spTgt spid="31"/>
                                        </p:tgtEl>
                                      </p:cBhvr>
                                    </p:animEffect>
                                    <p:animScale>
                                      <p:cBhvr>
                                        <p:cTn id="236" dur="250" autoRev="1" fill="hold"/>
                                        <p:tgtEl>
                                          <p:spTgt spid="31"/>
                                        </p:tgtEl>
                                      </p:cBhvr>
                                      <p:by x="105000" y="105000"/>
                                    </p:animScale>
                                  </p:childTnLst>
                                </p:cTn>
                              </p:par>
                              <p:par>
                                <p:cTn id="237" presetID="26" presetClass="emph" presetSubtype="0" fill="hold" grpId="2" nodeType="withEffect">
                                  <p:stCondLst>
                                    <p:cond delay="800"/>
                                  </p:stCondLst>
                                  <p:childTnLst>
                                    <p:animEffect transition="out" filter="fade">
                                      <p:cBhvr>
                                        <p:cTn id="238" dur="500" tmFilter="0, 0; .2, .5; .8, .5; 1, 0"/>
                                        <p:tgtEl>
                                          <p:spTgt spid="33"/>
                                        </p:tgtEl>
                                      </p:cBhvr>
                                    </p:animEffect>
                                    <p:animScale>
                                      <p:cBhvr>
                                        <p:cTn id="239" dur="250" autoRev="1" fill="hold"/>
                                        <p:tgtEl>
                                          <p:spTgt spid="33"/>
                                        </p:tgtEl>
                                      </p:cBhvr>
                                      <p:by x="105000" y="105000"/>
                                    </p:animScale>
                                  </p:childTnLst>
                                </p:cTn>
                              </p:par>
                              <p:par>
                                <p:cTn id="240" presetID="26" presetClass="emph" presetSubtype="0" fill="hold" grpId="2" nodeType="withEffect">
                                  <p:stCondLst>
                                    <p:cond delay="800"/>
                                  </p:stCondLst>
                                  <p:childTnLst>
                                    <p:animEffect transition="out" filter="fade">
                                      <p:cBhvr>
                                        <p:cTn id="241" dur="500" tmFilter="0, 0; .2, .5; .8, .5; 1, 0"/>
                                        <p:tgtEl>
                                          <p:spTgt spid="34"/>
                                        </p:tgtEl>
                                      </p:cBhvr>
                                    </p:animEffect>
                                    <p:animScale>
                                      <p:cBhvr>
                                        <p:cTn id="242" dur="250" autoRev="1" fill="hold"/>
                                        <p:tgtEl>
                                          <p:spTgt spid="34"/>
                                        </p:tgtEl>
                                      </p:cBhvr>
                                      <p:by x="105000" y="105000"/>
                                    </p:animScale>
                                  </p:childTnLst>
                                </p:cTn>
                              </p:par>
                              <p:par>
                                <p:cTn id="243" presetID="26" presetClass="emph" presetSubtype="0" fill="hold" grpId="2" nodeType="withEffect">
                                  <p:stCondLst>
                                    <p:cond delay="800"/>
                                  </p:stCondLst>
                                  <p:childTnLst>
                                    <p:animEffect transition="out" filter="fade">
                                      <p:cBhvr>
                                        <p:cTn id="244" dur="500" tmFilter="0, 0; .2, .5; .8, .5; 1, 0"/>
                                        <p:tgtEl>
                                          <p:spTgt spid="35"/>
                                        </p:tgtEl>
                                      </p:cBhvr>
                                    </p:animEffect>
                                    <p:animScale>
                                      <p:cBhvr>
                                        <p:cTn id="245" dur="250" autoRev="1" fill="hold"/>
                                        <p:tgtEl>
                                          <p:spTgt spid="35"/>
                                        </p:tgtEl>
                                      </p:cBhvr>
                                      <p:by x="105000" y="105000"/>
                                    </p:animScale>
                                  </p:childTnLst>
                                </p:cTn>
                              </p:par>
                              <p:par>
                                <p:cTn id="246" presetID="26" presetClass="emph" presetSubtype="0" fill="hold" grpId="2" nodeType="withEffect">
                                  <p:stCondLst>
                                    <p:cond delay="800"/>
                                  </p:stCondLst>
                                  <p:childTnLst>
                                    <p:animEffect transition="out" filter="fade">
                                      <p:cBhvr>
                                        <p:cTn id="247" dur="500" tmFilter="0, 0; .2, .5; .8, .5; 1, 0"/>
                                        <p:tgtEl>
                                          <p:spTgt spid="36"/>
                                        </p:tgtEl>
                                      </p:cBhvr>
                                    </p:animEffect>
                                    <p:animScale>
                                      <p:cBhvr>
                                        <p:cTn id="248" dur="250" autoRev="1" fill="hold"/>
                                        <p:tgtEl>
                                          <p:spTgt spid="36"/>
                                        </p:tgtEl>
                                      </p:cBhvr>
                                      <p:by x="105000" y="105000"/>
                                    </p:animScale>
                                  </p:childTnLst>
                                </p:cTn>
                              </p:par>
                              <p:par>
                                <p:cTn id="249" presetID="26" presetClass="emph" presetSubtype="0" fill="hold" grpId="2" nodeType="withEffect">
                                  <p:stCondLst>
                                    <p:cond delay="800"/>
                                  </p:stCondLst>
                                  <p:childTnLst>
                                    <p:animEffect transition="out" filter="fade">
                                      <p:cBhvr>
                                        <p:cTn id="250" dur="500" tmFilter="0, 0; .2, .5; .8, .5; 1, 0"/>
                                        <p:tgtEl>
                                          <p:spTgt spid="37"/>
                                        </p:tgtEl>
                                      </p:cBhvr>
                                    </p:animEffect>
                                    <p:animScale>
                                      <p:cBhvr>
                                        <p:cTn id="251" dur="250" autoRev="1" fill="hold"/>
                                        <p:tgtEl>
                                          <p:spTgt spid="37"/>
                                        </p:tgtEl>
                                      </p:cBhvr>
                                      <p:by x="105000" y="105000"/>
                                    </p:animScale>
                                  </p:childTnLst>
                                </p:cTn>
                              </p:par>
                            </p:childTnLst>
                          </p:cTn>
                        </p:par>
                      </p:childTnLst>
                    </p:cTn>
                  </p:par>
                  <p:par>
                    <p:cTn id="252" fill="hold">
                      <p:stCondLst>
                        <p:cond delay="indefinite"/>
                      </p:stCondLst>
                      <p:childTnLst>
                        <p:par>
                          <p:cTn id="253" fill="hold">
                            <p:stCondLst>
                              <p:cond delay="0"/>
                            </p:stCondLst>
                            <p:childTnLst>
                              <p:par>
                                <p:cTn id="254" presetID="2" presetClass="entr" presetSubtype="2" fill="hold" grpId="0" nodeType="clickEffect">
                                  <p:stCondLst>
                                    <p:cond delay="0"/>
                                  </p:stCondLst>
                                  <p:childTnLst>
                                    <p:set>
                                      <p:cBhvr>
                                        <p:cTn id="255" dur="1" fill="hold">
                                          <p:stCondLst>
                                            <p:cond delay="0"/>
                                          </p:stCondLst>
                                        </p:cTn>
                                        <p:tgtEl>
                                          <p:spTgt spid="3"/>
                                        </p:tgtEl>
                                        <p:attrNameLst>
                                          <p:attrName>style.visibility</p:attrName>
                                        </p:attrNameLst>
                                      </p:cBhvr>
                                      <p:to>
                                        <p:strVal val="visible"/>
                                      </p:to>
                                    </p:set>
                                    <p:anim calcmode="lin" valueType="num">
                                      <p:cBhvr additive="base">
                                        <p:cTn id="256" dur="500" fill="hold"/>
                                        <p:tgtEl>
                                          <p:spTgt spid="3"/>
                                        </p:tgtEl>
                                        <p:attrNameLst>
                                          <p:attrName>ppt_x</p:attrName>
                                        </p:attrNameLst>
                                      </p:cBhvr>
                                      <p:tavLst>
                                        <p:tav tm="0">
                                          <p:val>
                                            <p:strVal val="1+#ppt_w/2"/>
                                          </p:val>
                                        </p:tav>
                                        <p:tav tm="100000">
                                          <p:val>
                                            <p:strVal val="#ppt_x"/>
                                          </p:val>
                                        </p:tav>
                                      </p:tavLst>
                                    </p:anim>
                                    <p:anim calcmode="lin" valueType="num">
                                      <p:cBhvr additive="base">
                                        <p:cTn id="257" dur="500" fill="hold"/>
                                        <p:tgtEl>
                                          <p:spTgt spid="3"/>
                                        </p:tgtEl>
                                        <p:attrNameLst>
                                          <p:attrName>ppt_y</p:attrName>
                                        </p:attrNameLst>
                                      </p:cBhvr>
                                      <p:tavLst>
                                        <p:tav tm="0">
                                          <p:val>
                                            <p:strVal val="#ppt_y"/>
                                          </p:val>
                                        </p:tav>
                                        <p:tav tm="100000">
                                          <p:val>
                                            <p:strVal val="#ppt_y"/>
                                          </p:val>
                                        </p:tav>
                                      </p:tavLst>
                                    </p:anim>
                                  </p:childTnLst>
                                </p:cTn>
                              </p:par>
                              <p:par>
                                <p:cTn id="258" presetID="22" presetClass="entr" presetSubtype="2" fill="hold" grpId="0" nodeType="withEffect">
                                  <p:stCondLst>
                                    <p:cond delay="250"/>
                                  </p:stCondLst>
                                  <p:childTnLst>
                                    <p:set>
                                      <p:cBhvr>
                                        <p:cTn id="259" dur="1" fill="hold">
                                          <p:stCondLst>
                                            <p:cond delay="0"/>
                                          </p:stCondLst>
                                        </p:cTn>
                                        <p:tgtEl>
                                          <p:spTgt spid="38"/>
                                        </p:tgtEl>
                                        <p:attrNameLst>
                                          <p:attrName>style.visibility</p:attrName>
                                        </p:attrNameLst>
                                      </p:cBhvr>
                                      <p:to>
                                        <p:strVal val="visible"/>
                                      </p:to>
                                    </p:set>
                                    <p:animEffect transition="in" filter="wipe(right)">
                                      <p:cBhvr>
                                        <p:cTn id="260" dur="500"/>
                                        <p:tgtEl>
                                          <p:spTgt spid="38"/>
                                        </p:tgtEl>
                                      </p:cBhvr>
                                    </p:animEffect>
                                  </p:childTnLst>
                                </p:cTn>
                              </p:par>
                              <p:par>
                                <p:cTn id="261" presetID="2" presetClass="entr" presetSubtype="2" fill="hold" grpId="0" nodeType="withEffect">
                                  <p:stCondLst>
                                    <p:cond delay="500"/>
                                  </p:stCondLst>
                                  <p:childTnLst>
                                    <p:set>
                                      <p:cBhvr>
                                        <p:cTn id="262" dur="1" fill="hold">
                                          <p:stCondLst>
                                            <p:cond delay="0"/>
                                          </p:stCondLst>
                                        </p:cTn>
                                        <p:tgtEl>
                                          <p:spTgt spid="39"/>
                                        </p:tgtEl>
                                        <p:attrNameLst>
                                          <p:attrName>style.visibility</p:attrName>
                                        </p:attrNameLst>
                                      </p:cBhvr>
                                      <p:to>
                                        <p:strVal val="visible"/>
                                      </p:to>
                                    </p:set>
                                    <p:anim calcmode="lin" valueType="num">
                                      <p:cBhvr additive="base">
                                        <p:cTn id="263" dur="500" fill="hold"/>
                                        <p:tgtEl>
                                          <p:spTgt spid="39"/>
                                        </p:tgtEl>
                                        <p:attrNameLst>
                                          <p:attrName>ppt_x</p:attrName>
                                        </p:attrNameLst>
                                      </p:cBhvr>
                                      <p:tavLst>
                                        <p:tav tm="0">
                                          <p:val>
                                            <p:strVal val="1+#ppt_w/2"/>
                                          </p:val>
                                        </p:tav>
                                        <p:tav tm="100000">
                                          <p:val>
                                            <p:strVal val="#ppt_x"/>
                                          </p:val>
                                        </p:tav>
                                      </p:tavLst>
                                    </p:anim>
                                    <p:anim calcmode="lin" valueType="num">
                                      <p:cBhvr additive="base">
                                        <p:cTn id="264" dur="500" fill="hold"/>
                                        <p:tgtEl>
                                          <p:spTgt spid="39"/>
                                        </p:tgtEl>
                                        <p:attrNameLst>
                                          <p:attrName>ppt_y</p:attrName>
                                        </p:attrNameLst>
                                      </p:cBhvr>
                                      <p:tavLst>
                                        <p:tav tm="0">
                                          <p:val>
                                            <p:strVal val="#ppt_y"/>
                                          </p:val>
                                        </p:tav>
                                        <p:tav tm="100000">
                                          <p:val>
                                            <p:strVal val="#ppt_y"/>
                                          </p:val>
                                        </p:tav>
                                      </p:tavLst>
                                    </p:anim>
                                  </p:childTnLst>
                                </p:cTn>
                              </p:par>
                              <p:par>
                                <p:cTn id="265" presetID="22" presetClass="entr" presetSubtype="2" fill="hold" grpId="0" nodeType="withEffect">
                                  <p:stCondLst>
                                    <p:cond delay="750"/>
                                  </p:stCondLst>
                                  <p:childTnLst>
                                    <p:set>
                                      <p:cBhvr>
                                        <p:cTn id="266" dur="1" fill="hold">
                                          <p:stCondLst>
                                            <p:cond delay="0"/>
                                          </p:stCondLst>
                                        </p:cTn>
                                        <p:tgtEl>
                                          <p:spTgt spid="40"/>
                                        </p:tgtEl>
                                        <p:attrNameLst>
                                          <p:attrName>style.visibility</p:attrName>
                                        </p:attrNameLst>
                                      </p:cBhvr>
                                      <p:to>
                                        <p:strVal val="visible"/>
                                      </p:to>
                                    </p:set>
                                    <p:animEffect transition="in" filter="wipe(right)">
                                      <p:cBhvr>
                                        <p:cTn id="267" dur="500"/>
                                        <p:tgtEl>
                                          <p:spTgt spid="40"/>
                                        </p:tgtEl>
                                      </p:cBhvr>
                                    </p:animEffect>
                                  </p:childTnLst>
                                </p:cTn>
                              </p:par>
                              <p:par>
                                <p:cTn id="268" presetID="2" presetClass="entr" presetSubtype="2" fill="hold" grpId="0" nodeType="withEffect">
                                  <p:stCondLst>
                                    <p:cond delay="1000"/>
                                  </p:stCondLst>
                                  <p:childTnLst>
                                    <p:set>
                                      <p:cBhvr>
                                        <p:cTn id="269" dur="1" fill="hold">
                                          <p:stCondLst>
                                            <p:cond delay="0"/>
                                          </p:stCondLst>
                                        </p:cTn>
                                        <p:tgtEl>
                                          <p:spTgt spid="41"/>
                                        </p:tgtEl>
                                        <p:attrNameLst>
                                          <p:attrName>style.visibility</p:attrName>
                                        </p:attrNameLst>
                                      </p:cBhvr>
                                      <p:to>
                                        <p:strVal val="visible"/>
                                      </p:to>
                                    </p:set>
                                    <p:anim calcmode="lin" valueType="num">
                                      <p:cBhvr additive="base">
                                        <p:cTn id="270" dur="500" fill="hold"/>
                                        <p:tgtEl>
                                          <p:spTgt spid="41"/>
                                        </p:tgtEl>
                                        <p:attrNameLst>
                                          <p:attrName>ppt_x</p:attrName>
                                        </p:attrNameLst>
                                      </p:cBhvr>
                                      <p:tavLst>
                                        <p:tav tm="0">
                                          <p:val>
                                            <p:strVal val="1+#ppt_w/2"/>
                                          </p:val>
                                        </p:tav>
                                        <p:tav tm="100000">
                                          <p:val>
                                            <p:strVal val="#ppt_x"/>
                                          </p:val>
                                        </p:tav>
                                      </p:tavLst>
                                    </p:anim>
                                    <p:anim calcmode="lin" valueType="num">
                                      <p:cBhvr additive="base">
                                        <p:cTn id="271" dur="500" fill="hold"/>
                                        <p:tgtEl>
                                          <p:spTgt spid="41"/>
                                        </p:tgtEl>
                                        <p:attrNameLst>
                                          <p:attrName>ppt_y</p:attrName>
                                        </p:attrNameLst>
                                      </p:cBhvr>
                                      <p:tavLst>
                                        <p:tav tm="0">
                                          <p:val>
                                            <p:strVal val="#ppt_y"/>
                                          </p:val>
                                        </p:tav>
                                        <p:tav tm="100000">
                                          <p:val>
                                            <p:strVal val="#ppt_y"/>
                                          </p:val>
                                        </p:tav>
                                      </p:tavLst>
                                    </p:anim>
                                  </p:childTnLst>
                                </p:cTn>
                              </p:par>
                              <p:par>
                                <p:cTn id="272" presetID="22" presetClass="entr" presetSubtype="2" fill="hold" grpId="0" nodeType="withEffect">
                                  <p:stCondLst>
                                    <p:cond delay="1250"/>
                                  </p:stCondLst>
                                  <p:childTnLst>
                                    <p:set>
                                      <p:cBhvr>
                                        <p:cTn id="273" dur="1" fill="hold">
                                          <p:stCondLst>
                                            <p:cond delay="0"/>
                                          </p:stCondLst>
                                        </p:cTn>
                                        <p:tgtEl>
                                          <p:spTgt spid="42"/>
                                        </p:tgtEl>
                                        <p:attrNameLst>
                                          <p:attrName>style.visibility</p:attrName>
                                        </p:attrNameLst>
                                      </p:cBhvr>
                                      <p:to>
                                        <p:strVal val="visible"/>
                                      </p:to>
                                    </p:set>
                                    <p:animEffect transition="in" filter="wipe(right)">
                                      <p:cBhvr>
                                        <p:cTn id="274" dur="500"/>
                                        <p:tgtEl>
                                          <p:spTgt spid="42"/>
                                        </p:tgtEl>
                                      </p:cBhvr>
                                    </p:animEffect>
                                  </p:childTnLst>
                                </p:cTn>
                              </p:par>
                              <p:par>
                                <p:cTn id="275" presetID="2" presetClass="entr" presetSubtype="2" fill="hold" grpId="0" nodeType="withEffect">
                                  <p:stCondLst>
                                    <p:cond delay="1500"/>
                                  </p:stCondLst>
                                  <p:childTnLst>
                                    <p:set>
                                      <p:cBhvr>
                                        <p:cTn id="276" dur="1" fill="hold">
                                          <p:stCondLst>
                                            <p:cond delay="0"/>
                                          </p:stCondLst>
                                        </p:cTn>
                                        <p:tgtEl>
                                          <p:spTgt spid="43"/>
                                        </p:tgtEl>
                                        <p:attrNameLst>
                                          <p:attrName>style.visibility</p:attrName>
                                        </p:attrNameLst>
                                      </p:cBhvr>
                                      <p:to>
                                        <p:strVal val="visible"/>
                                      </p:to>
                                    </p:set>
                                    <p:anim calcmode="lin" valueType="num">
                                      <p:cBhvr additive="base">
                                        <p:cTn id="277" dur="500" fill="hold"/>
                                        <p:tgtEl>
                                          <p:spTgt spid="43"/>
                                        </p:tgtEl>
                                        <p:attrNameLst>
                                          <p:attrName>ppt_x</p:attrName>
                                        </p:attrNameLst>
                                      </p:cBhvr>
                                      <p:tavLst>
                                        <p:tav tm="0">
                                          <p:val>
                                            <p:strVal val="1+#ppt_w/2"/>
                                          </p:val>
                                        </p:tav>
                                        <p:tav tm="100000">
                                          <p:val>
                                            <p:strVal val="#ppt_x"/>
                                          </p:val>
                                        </p:tav>
                                      </p:tavLst>
                                    </p:anim>
                                    <p:anim calcmode="lin" valueType="num">
                                      <p:cBhvr additive="base">
                                        <p:cTn id="278" dur="500" fill="hold"/>
                                        <p:tgtEl>
                                          <p:spTgt spid="43"/>
                                        </p:tgtEl>
                                        <p:attrNameLst>
                                          <p:attrName>ppt_y</p:attrName>
                                        </p:attrNameLst>
                                      </p:cBhvr>
                                      <p:tavLst>
                                        <p:tav tm="0">
                                          <p:val>
                                            <p:strVal val="#ppt_y"/>
                                          </p:val>
                                        </p:tav>
                                        <p:tav tm="100000">
                                          <p:val>
                                            <p:strVal val="#ppt_y"/>
                                          </p:val>
                                        </p:tav>
                                      </p:tavLst>
                                    </p:anim>
                                  </p:childTnLst>
                                </p:cTn>
                              </p:par>
                              <p:par>
                                <p:cTn id="279" presetID="22" presetClass="entr" presetSubtype="2" fill="hold" grpId="0" nodeType="withEffect">
                                  <p:stCondLst>
                                    <p:cond delay="1750"/>
                                  </p:stCondLst>
                                  <p:childTnLst>
                                    <p:set>
                                      <p:cBhvr>
                                        <p:cTn id="280" dur="1" fill="hold">
                                          <p:stCondLst>
                                            <p:cond delay="0"/>
                                          </p:stCondLst>
                                        </p:cTn>
                                        <p:tgtEl>
                                          <p:spTgt spid="44"/>
                                        </p:tgtEl>
                                        <p:attrNameLst>
                                          <p:attrName>style.visibility</p:attrName>
                                        </p:attrNameLst>
                                      </p:cBhvr>
                                      <p:to>
                                        <p:strVal val="visible"/>
                                      </p:to>
                                    </p:set>
                                    <p:animEffect transition="in" filter="wipe(right)">
                                      <p:cBhvr>
                                        <p:cTn id="281" dur="500"/>
                                        <p:tgtEl>
                                          <p:spTgt spid="44"/>
                                        </p:tgtEl>
                                      </p:cBhvr>
                                    </p:animEffect>
                                  </p:childTnLst>
                                </p:cTn>
                              </p:par>
                            </p:childTnLst>
                          </p:cTn>
                        </p:par>
                      </p:childTnLst>
                    </p:cTn>
                  </p:par>
                  <p:par>
                    <p:cTn id="282" fill="hold">
                      <p:stCondLst>
                        <p:cond delay="indefinite"/>
                      </p:stCondLst>
                      <p:childTnLst>
                        <p:par>
                          <p:cTn id="283" fill="hold">
                            <p:stCondLst>
                              <p:cond delay="0"/>
                            </p:stCondLst>
                            <p:childTnLst>
                              <p:par>
                                <p:cTn id="284" presetID="0" presetClass="entr" presetSubtype="0" fill="hold" grpId="0" nodeType="clickEffect">
                                  <p:stCondLst>
                                    <p:cond delay="250"/>
                                  </p:stCondLst>
                                  <p:childTnLst>
                                    <p:set>
                                      <p:cBhvr>
                                        <p:cTn id="285" dur="1" fill="hold">
                                          <p:stCondLst>
                                            <p:cond delay="0"/>
                                          </p:stCondLst>
                                        </p:cTn>
                                        <p:tgtEl>
                                          <p:spTgt spid="21"/>
                                        </p:tgtEl>
                                        <p:attrNameLst>
                                          <p:attrName>style.visibility</p:attrName>
                                        </p:attrNameLst>
                                      </p:cBhvr>
                                      <p:to>
                                        <p:strVal val="visible"/>
                                      </p:to>
                                    </p:set>
                                    <p:animEffect transition="in" filter="dissolve">
                                      <p:cBhvr>
                                        <p:cTn id="286" dur="1250">
                                          <p:stCondLst>
                                            <p:cond delay="0"/>
                                          </p:stCondLst>
                                        </p:cTn>
                                        <p:tgtEl>
                                          <p:spTgt spid="21"/>
                                        </p:tgtEl>
                                      </p:cBhvr>
                                    </p:animEffect>
                                    <p:anim to="" calcmode="lin" valueType="num">
                                      <p:cBhvr>
                                        <p:cTn id="287" dur="1250" fill="hold">
                                          <p:stCondLst>
                                            <p:cond delay="0"/>
                                          </p:stCondLst>
                                        </p:cTn>
                                        <p:tgtEl>
                                          <p:spTgt spid="21"/>
                                        </p:tgtEl>
                                        <p:attrNameLst>
                                          <p:attrName>ppt_w</p:attrName>
                                        </p:attrNameLst>
                                      </p:cBhvr>
                                      <p:tavLst>
                                        <p:tav tm="0">
                                          <p:val>
                                            <p:strVal val="#ppt_w*4"/>
                                          </p:val>
                                        </p:tav>
                                        <p:tav tm="100000">
                                          <p:val>
                                            <p:strVal val="#ppt_w"/>
                                          </p:val>
                                        </p:tav>
                                      </p:tavLst>
                                    </p:anim>
                                    <p:anim to="" calcmode="lin" valueType="num">
                                      <p:cBhvr>
                                        <p:cTn id="288" dur="1250" fill="hold">
                                          <p:stCondLst>
                                            <p:cond delay="0"/>
                                          </p:stCondLst>
                                        </p:cTn>
                                        <p:tgtEl>
                                          <p:spTgt spid="21"/>
                                        </p:tgtEl>
                                        <p:attrNameLst>
                                          <p:attrName>ppt_h</p:attrName>
                                        </p:attrNameLst>
                                      </p:cBhvr>
                                      <p:tavLst>
                                        <p:tav tm="0">
                                          <p:val>
                                            <p:strVal val="#ppt_h*4"/>
                                          </p:val>
                                        </p:tav>
                                        <p:tav tm="100000">
                                          <p:val>
                                            <p:strVal val="#ppt_h"/>
                                          </p:val>
                                        </p:tav>
                                      </p:tavLst>
                                    </p:anim>
                                  </p:childTnLst>
                                </p:cTn>
                              </p:par>
                              <p:par>
                                <p:cTn id="289" presetID="2" presetClass="exit" presetSubtype="1" fill="hold" grpId="0" nodeType="withEffect">
                                  <p:stCondLst>
                                    <p:cond delay="0"/>
                                  </p:stCondLst>
                                  <p:childTnLst>
                                    <p:anim calcmode="lin" valueType="num">
                                      <p:cBhvr additive="base">
                                        <p:cTn id="290" dur="500"/>
                                        <p:tgtEl>
                                          <p:spTgt spid="30"/>
                                        </p:tgtEl>
                                        <p:attrNameLst>
                                          <p:attrName>ppt_x</p:attrName>
                                        </p:attrNameLst>
                                      </p:cBhvr>
                                      <p:tavLst>
                                        <p:tav tm="0">
                                          <p:val>
                                            <p:strVal val="ppt_x"/>
                                          </p:val>
                                        </p:tav>
                                        <p:tav tm="100000">
                                          <p:val>
                                            <p:strVal val="ppt_x"/>
                                          </p:val>
                                        </p:tav>
                                      </p:tavLst>
                                    </p:anim>
                                    <p:anim calcmode="lin" valueType="num">
                                      <p:cBhvr additive="base">
                                        <p:cTn id="291" dur="500"/>
                                        <p:tgtEl>
                                          <p:spTgt spid="30"/>
                                        </p:tgtEl>
                                        <p:attrNameLst>
                                          <p:attrName>ppt_y</p:attrName>
                                        </p:attrNameLst>
                                      </p:cBhvr>
                                      <p:tavLst>
                                        <p:tav tm="0">
                                          <p:val>
                                            <p:strVal val="ppt_y"/>
                                          </p:val>
                                        </p:tav>
                                        <p:tav tm="100000">
                                          <p:val>
                                            <p:strVal val="0-ppt_h/2"/>
                                          </p:val>
                                        </p:tav>
                                      </p:tavLst>
                                    </p:anim>
                                    <p:set>
                                      <p:cBhvr>
                                        <p:cTn id="292" dur="1" fill="hold">
                                          <p:stCondLst>
                                            <p:cond delay="499"/>
                                          </p:stCondLst>
                                        </p:cTn>
                                        <p:tgtEl>
                                          <p:spTgt spid="30"/>
                                        </p:tgtEl>
                                        <p:attrNameLst>
                                          <p:attrName>style.visibility</p:attrName>
                                        </p:attrNameLst>
                                      </p:cBhvr>
                                      <p:to>
                                        <p:strVal val="hidden"/>
                                      </p:to>
                                    </p:set>
                                  </p:childTnLst>
                                </p:cTn>
                              </p:par>
                              <p:par>
                                <p:cTn id="293" presetID="2" presetClass="exit" presetSubtype="1" fill="hold" grpId="0" nodeType="withEffect">
                                  <p:stCondLst>
                                    <p:cond delay="0"/>
                                  </p:stCondLst>
                                  <p:childTnLst>
                                    <p:anim calcmode="lin" valueType="num">
                                      <p:cBhvr additive="base">
                                        <p:cTn id="294" dur="500"/>
                                        <p:tgtEl>
                                          <p:spTgt spid="31"/>
                                        </p:tgtEl>
                                        <p:attrNameLst>
                                          <p:attrName>ppt_x</p:attrName>
                                        </p:attrNameLst>
                                      </p:cBhvr>
                                      <p:tavLst>
                                        <p:tav tm="0">
                                          <p:val>
                                            <p:strVal val="ppt_x"/>
                                          </p:val>
                                        </p:tav>
                                        <p:tav tm="100000">
                                          <p:val>
                                            <p:strVal val="ppt_x"/>
                                          </p:val>
                                        </p:tav>
                                      </p:tavLst>
                                    </p:anim>
                                    <p:anim calcmode="lin" valueType="num">
                                      <p:cBhvr additive="base">
                                        <p:cTn id="295" dur="500"/>
                                        <p:tgtEl>
                                          <p:spTgt spid="31"/>
                                        </p:tgtEl>
                                        <p:attrNameLst>
                                          <p:attrName>ppt_y</p:attrName>
                                        </p:attrNameLst>
                                      </p:cBhvr>
                                      <p:tavLst>
                                        <p:tav tm="0">
                                          <p:val>
                                            <p:strVal val="ppt_y"/>
                                          </p:val>
                                        </p:tav>
                                        <p:tav tm="100000">
                                          <p:val>
                                            <p:strVal val="0-ppt_h/2"/>
                                          </p:val>
                                        </p:tav>
                                      </p:tavLst>
                                    </p:anim>
                                    <p:set>
                                      <p:cBhvr>
                                        <p:cTn id="296" dur="1" fill="hold">
                                          <p:stCondLst>
                                            <p:cond delay="499"/>
                                          </p:stCondLst>
                                        </p:cTn>
                                        <p:tgtEl>
                                          <p:spTgt spid="31"/>
                                        </p:tgtEl>
                                        <p:attrNameLst>
                                          <p:attrName>style.visibility</p:attrName>
                                        </p:attrNameLst>
                                      </p:cBhvr>
                                      <p:to>
                                        <p:strVal val="hidden"/>
                                      </p:to>
                                    </p:set>
                                  </p:childTnLst>
                                </p:cTn>
                              </p:par>
                              <p:par>
                                <p:cTn id="297" presetID="2" presetClass="exit" presetSubtype="1" fill="hold" grpId="0" nodeType="withEffect">
                                  <p:stCondLst>
                                    <p:cond delay="0"/>
                                  </p:stCondLst>
                                  <p:childTnLst>
                                    <p:anim calcmode="lin" valueType="num">
                                      <p:cBhvr additive="base">
                                        <p:cTn id="298" dur="500"/>
                                        <p:tgtEl>
                                          <p:spTgt spid="33"/>
                                        </p:tgtEl>
                                        <p:attrNameLst>
                                          <p:attrName>ppt_x</p:attrName>
                                        </p:attrNameLst>
                                      </p:cBhvr>
                                      <p:tavLst>
                                        <p:tav tm="0">
                                          <p:val>
                                            <p:strVal val="ppt_x"/>
                                          </p:val>
                                        </p:tav>
                                        <p:tav tm="100000">
                                          <p:val>
                                            <p:strVal val="ppt_x"/>
                                          </p:val>
                                        </p:tav>
                                      </p:tavLst>
                                    </p:anim>
                                    <p:anim calcmode="lin" valueType="num">
                                      <p:cBhvr additive="base">
                                        <p:cTn id="299" dur="500"/>
                                        <p:tgtEl>
                                          <p:spTgt spid="33"/>
                                        </p:tgtEl>
                                        <p:attrNameLst>
                                          <p:attrName>ppt_y</p:attrName>
                                        </p:attrNameLst>
                                      </p:cBhvr>
                                      <p:tavLst>
                                        <p:tav tm="0">
                                          <p:val>
                                            <p:strVal val="ppt_y"/>
                                          </p:val>
                                        </p:tav>
                                        <p:tav tm="100000">
                                          <p:val>
                                            <p:strVal val="0-ppt_h/2"/>
                                          </p:val>
                                        </p:tav>
                                      </p:tavLst>
                                    </p:anim>
                                    <p:set>
                                      <p:cBhvr>
                                        <p:cTn id="300" dur="1" fill="hold">
                                          <p:stCondLst>
                                            <p:cond delay="499"/>
                                          </p:stCondLst>
                                        </p:cTn>
                                        <p:tgtEl>
                                          <p:spTgt spid="33"/>
                                        </p:tgtEl>
                                        <p:attrNameLst>
                                          <p:attrName>style.visibility</p:attrName>
                                        </p:attrNameLst>
                                      </p:cBhvr>
                                      <p:to>
                                        <p:strVal val="hidden"/>
                                      </p:to>
                                    </p:set>
                                  </p:childTnLst>
                                </p:cTn>
                              </p:par>
                              <p:par>
                                <p:cTn id="301" presetID="2" presetClass="exit" presetSubtype="1" fill="hold" grpId="0" nodeType="withEffect">
                                  <p:stCondLst>
                                    <p:cond delay="0"/>
                                  </p:stCondLst>
                                  <p:childTnLst>
                                    <p:anim calcmode="lin" valueType="num">
                                      <p:cBhvr additive="base">
                                        <p:cTn id="302" dur="500"/>
                                        <p:tgtEl>
                                          <p:spTgt spid="34"/>
                                        </p:tgtEl>
                                        <p:attrNameLst>
                                          <p:attrName>ppt_x</p:attrName>
                                        </p:attrNameLst>
                                      </p:cBhvr>
                                      <p:tavLst>
                                        <p:tav tm="0">
                                          <p:val>
                                            <p:strVal val="ppt_x"/>
                                          </p:val>
                                        </p:tav>
                                        <p:tav tm="100000">
                                          <p:val>
                                            <p:strVal val="ppt_x"/>
                                          </p:val>
                                        </p:tav>
                                      </p:tavLst>
                                    </p:anim>
                                    <p:anim calcmode="lin" valueType="num">
                                      <p:cBhvr additive="base">
                                        <p:cTn id="303" dur="500"/>
                                        <p:tgtEl>
                                          <p:spTgt spid="34"/>
                                        </p:tgtEl>
                                        <p:attrNameLst>
                                          <p:attrName>ppt_y</p:attrName>
                                        </p:attrNameLst>
                                      </p:cBhvr>
                                      <p:tavLst>
                                        <p:tav tm="0">
                                          <p:val>
                                            <p:strVal val="ppt_y"/>
                                          </p:val>
                                        </p:tav>
                                        <p:tav tm="100000">
                                          <p:val>
                                            <p:strVal val="0-ppt_h/2"/>
                                          </p:val>
                                        </p:tav>
                                      </p:tavLst>
                                    </p:anim>
                                    <p:set>
                                      <p:cBhvr>
                                        <p:cTn id="304" dur="1" fill="hold">
                                          <p:stCondLst>
                                            <p:cond delay="499"/>
                                          </p:stCondLst>
                                        </p:cTn>
                                        <p:tgtEl>
                                          <p:spTgt spid="34"/>
                                        </p:tgtEl>
                                        <p:attrNameLst>
                                          <p:attrName>style.visibility</p:attrName>
                                        </p:attrNameLst>
                                      </p:cBhvr>
                                      <p:to>
                                        <p:strVal val="hidden"/>
                                      </p:to>
                                    </p:set>
                                  </p:childTnLst>
                                </p:cTn>
                              </p:par>
                              <p:par>
                                <p:cTn id="305" presetID="2" presetClass="exit" presetSubtype="1" fill="hold" grpId="0" nodeType="withEffect">
                                  <p:stCondLst>
                                    <p:cond delay="0"/>
                                  </p:stCondLst>
                                  <p:childTnLst>
                                    <p:anim calcmode="lin" valueType="num">
                                      <p:cBhvr additive="base">
                                        <p:cTn id="306" dur="500"/>
                                        <p:tgtEl>
                                          <p:spTgt spid="35"/>
                                        </p:tgtEl>
                                        <p:attrNameLst>
                                          <p:attrName>ppt_x</p:attrName>
                                        </p:attrNameLst>
                                      </p:cBhvr>
                                      <p:tavLst>
                                        <p:tav tm="0">
                                          <p:val>
                                            <p:strVal val="ppt_x"/>
                                          </p:val>
                                        </p:tav>
                                        <p:tav tm="100000">
                                          <p:val>
                                            <p:strVal val="ppt_x"/>
                                          </p:val>
                                        </p:tav>
                                      </p:tavLst>
                                    </p:anim>
                                    <p:anim calcmode="lin" valueType="num">
                                      <p:cBhvr additive="base">
                                        <p:cTn id="307" dur="500"/>
                                        <p:tgtEl>
                                          <p:spTgt spid="35"/>
                                        </p:tgtEl>
                                        <p:attrNameLst>
                                          <p:attrName>ppt_y</p:attrName>
                                        </p:attrNameLst>
                                      </p:cBhvr>
                                      <p:tavLst>
                                        <p:tav tm="0">
                                          <p:val>
                                            <p:strVal val="ppt_y"/>
                                          </p:val>
                                        </p:tav>
                                        <p:tav tm="100000">
                                          <p:val>
                                            <p:strVal val="0-ppt_h/2"/>
                                          </p:val>
                                        </p:tav>
                                      </p:tavLst>
                                    </p:anim>
                                    <p:set>
                                      <p:cBhvr>
                                        <p:cTn id="308" dur="1" fill="hold">
                                          <p:stCondLst>
                                            <p:cond delay="499"/>
                                          </p:stCondLst>
                                        </p:cTn>
                                        <p:tgtEl>
                                          <p:spTgt spid="35"/>
                                        </p:tgtEl>
                                        <p:attrNameLst>
                                          <p:attrName>style.visibility</p:attrName>
                                        </p:attrNameLst>
                                      </p:cBhvr>
                                      <p:to>
                                        <p:strVal val="hidden"/>
                                      </p:to>
                                    </p:set>
                                  </p:childTnLst>
                                </p:cTn>
                              </p:par>
                              <p:par>
                                <p:cTn id="309" presetID="2" presetClass="exit" presetSubtype="1" fill="hold" grpId="0" nodeType="withEffect">
                                  <p:stCondLst>
                                    <p:cond delay="0"/>
                                  </p:stCondLst>
                                  <p:childTnLst>
                                    <p:anim calcmode="lin" valueType="num">
                                      <p:cBhvr additive="base">
                                        <p:cTn id="310" dur="500"/>
                                        <p:tgtEl>
                                          <p:spTgt spid="36"/>
                                        </p:tgtEl>
                                        <p:attrNameLst>
                                          <p:attrName>ppt_x</p:attrName>
                                        </p:attrNameLst>
                                      </p:cBhvr>
                                      <p:tavLst>
                                        <p:tav tm="0">
                                          <p:val>
                                            <p:strVal val="ppt_x"/>
                                          </p:val>
                                        </p:tav>
                                        <p:tav tm="100000">
                                          <p:val>
                                            <p:strVal val="ppt_x"/>
                                          </p:val>
                                        </p:tav>
                                      </p:tavLst>
                                    </p:anim>
                                    <p:anim calcmode="lin" valueType="num">
                                      <p:cBhvr additive="base">
                                        <p:cTn id="311" dur="500"/>
                                        <p:tgtEl>
                                          <p:spTgt spid="36"/>
                                        </p:tgtEl>
                                        <p:attrNameLst>
                                          <p:attrName>ppt_y</p:attrName>
                                        </p:attrNameLst>
                                      </p:cBhvr>
                                      <p:tavLst>
                                        <p:tav tm="0">
                                          <p:val>
                                            <p:strVal val="ppt_y"/>
                                          </p:val>
                                        </p:tav>
                                        <p:tav tm="100000">
                                          <p:val>
                                            <p:strVal val="0-ppt_h/2"/>
                                          </p:val>
                                        </p:tav>
                                      </p:tavLst>
                                    </p:anim>
                                    <p:set>
                                      <p:cBhvr>
                                        <p:cTn id="312" dur="1" fill="hold">
                                          <p:stCondLst>
                                            <p:cond delay="499"/>
                                          </p:stCondLst>
                                        </p:cTn>
                                        <p:tgtEl>
                                          <p:spTgt spid="36"/>
                                        </p:tgtEl>
                                        <p:attrNameLst>
                                          <p:attrName>style.visibility</p:attrName>
                                        </p:attrNameLst>
                                      </p:cBhvr>
                                      <p:to>
                                        <p:strVal val="hidden"/>
                                      </p:to>
                                    </p:set>
                                  </p:childTnLst>
                                </p:cTn>
                              </p:par>
                              <p:par>
                                <p:cTn id="313" presetID="2" presetClass="exit" presetSubtype="1" fill="hold" grpId="0" nodeType="withEffect">
                                  <p:stCondLst>
                                    <p:cond delay="0"/>
                                  </p:stCondLst>
                                  <p:childTnLst>
                                    <p:anim calcmode="lin" valueType="num">
                                      <p:cBhvr additive="base">
                                        <p:cTn id="314" dur="500"/>
                                        <p:tgtEl>
                                          <p:spTgt spid="37"/>
                                        </p:tgtEl>
                                        <p:attrNameLst>
                                          <p:attrName>ppt_x</p:attrName>
                                        </p:attrNameLst>
                                      </p:cBhvr>
                                      <p:tavLst>
                                        <p:tav tm="0">
                                          <p:val>
                                            <p:strVal val="ppt_x"/>
                                          </p:val>
                                        </p:tav>
                                        <p:tav tm="100000">
                                          <p:val>
                                            <p:strVal val="ppt_x"/>
                                          </p:val>
                                        </p:tav>
                                      </p:tavLst>
                                    </p:anim>
                                    <p:anim calcmode="lin" valueType="num">
                                      <p:cBhvr additive="base">
                                        <p:cTn id="315" dur="500"/>
                                        <p:tgtEl>
                                          <p:spTgt spid="37"/>
                                        </p:tgtEl>
                                        <p:attrNameLst>
                                          <p:attrName>ppt_y</p:attrName>
                                        </p:attrNameLst>
                                      </p:cBhvr>
                                      <p:tavLst>
                                        <p:tav tm="0">
                                          <p:val>
                                            <p:strVal val="ppt_y"/>
                                          </p:val>
                                        </p:tav>
                                        <p:tav tm="100000">
                                          <p:val>
                                            <p:strVal val="0-ppt_h/2"/>
                                          </p:val>
                                        </p:tav>
                                      </p:tavLst>
                                    </p:anim>
                                    <p:set>
                                      <p:cBhvr>
                                        <p:cTn id="316" dur="1" fill="hold">
                                          <p:stCondLst>
                                            <p:cond delay="499"/>
                                          </p:stCondLst>
                                        </p:cTn>
                                        <p:tgtEl>
                                          <p:spTgt spid="37"/>
                                        </p:tgtEl>
                                        <p:attrNameLst>
                                          <p:attrName>style.visibility</p:attrName>
                                        </p:attrNameLst>
                                      </p:cBhvr>
                                      <p:to>
                                        <p:strVal val="hidden"/>
                                      </p:to>
                                    </p:set>
                                  </p:childTnLst>
                                </p:cTn>
                              </p:par>
                              <p:par>
                                <p:cTn id="317" presetID="10" presetClass="exit" presetSubtype="0" fill="hold" grpId="1" nodeType="withEffect">
                                  <p:stCondLst>
                                    <p:cond delay="500"/>
                                  </p:stCondLst>
                                  <p:childTnLst>
                                    <p:animEffect transition="out" filter="fade">
                                      <p:cBhvr>
                                        <p:cTn id="318" dur="500"/>
                                        <p:tgtEl>
                                          <p:spTgt spid="38"/>
                                        </p:tgtEl>
                                      </p:cBhvr>
                                    </p:animEffect>
                                    <p:set>
                                      <p:cBhvr>
                                        <p:cTn id="319" dur="1" fill="hold">
                                          <p:stCondLst>
                                            <p:cond delay="499"/>
                                          </p:stCondLst>
                                        </p:cTn>
                                        <p:tgtEl>
                                          <p:spTgt spid="38"/>
                                        </p:tgtEl>
                                        <p:attrNameLst>
                                          <p:attrName>style.visibility</p:attrName>
                                        </p:attrNameLst>
                                      </p:cBhvr>
                                      <p:to>
                                        <p:strVal val="hidden"/>
                                      </p:to>
                                    </p:set>
                                  </p:childTnLst>
                                </p:cTn>
                              </p:par>
                              <p:par>
                                <p:cTn id="320" presetID="10" presetClass="exit" presetSubtype="0" fill="hold" grpId="1" nodeType="withEffect">
                                  <p:stCondLst>
                                    <p:cond delay="500"/>
                                  </p:stCondLst>
                                  <p:childTnLst>
                                    <p:animEffect transition="out" filter="fade">
                                      <p:cBhvr>
                                        <p:cTn id="321" dur="500"/>
                                        <p:tgtEl>
                                          <p:spTgt spid="40"/>
                                        </p:tgtEl>
                                      </p:cBhvr>
                                    </p:animEffect>
                                    <p:set>
                                      <p:cBhvr>
                                        <p:cTn id="322" dur="1" fill="hold">
                                          <p:stCondLst>
                                            <p:cond delay="499"/>
                                          </p:stCondLst>
                                        </p:cTn>
                                        <p:tgtEl>
                                          <p:spTgt spid="40"/>
                                        </p:tgtEl>
                                        <p:attrNameLst>
                                          <p:attrName>style.visibility</p:attrName>
                                        </p:attrNameLst>
                                      </p:cBhvr>
                                      <p:to>
                                        <p:strVal val="hidden"/>
                                      </p:to>
                                    </p:set>
                                  </p:childTnLst>
                                </p:cTn>
                              </p:par>
                              <p:par>
                                <p:cTn id="323" presetID="10" presetClass="exit" presetSubtype="0" fill="hold" grpId="1" nodeType="withEffect">
                                  <p:stCondLst>
                                    <p:cond delay="500"/>
                                  </p:stCondLst>
                                  <p:childTnLst>
                                    <p:animEffect transition="out" filter="fade">
                                      <p:cBhvr>
                                        <p:cTn id="324" dur="500"/>
                                        <p:tgtEl>
                                          <p:spTgt spid="42"/>
                                        </p:tgtEl>
                                      </p:cBhvr>
                                    </p:animEffect>
                                    <p:set>
                                      <p:cBhvr>
                                        <p:cTn id="325" dur="1" fill="hold">
                                          <p:stCondLst>
                                            <p:cond delay="499"/>
                                          </p:stCondLst>
                                        </p:cTn>
                                        <p:tgtEl>
                                          <p:spTgt spid="42"/>
                                        </p:tgtEl>
                                        <p:attrNameLst>
                                          <p:attrName>style.visibility</p:attrName>
                                        </p:attrNameLst>
                                      </p:cBhvr>
                                      <p:to>
                                        <p:strVal val="hidden"/>
                                      </p:to>
                                    </p:set>
                                  </p:childTnLst>
                                </p:cTn>
                              </p:par>
                              <p:par>
                                <p:cTn id="326" presetID="10" presetClass="exit" presetSubtype="0" fill="hold" grpId="1" nodeType="withEffect">
                                  <p:stCondLst>
                                    <p:cond delay="500"/>
                                  </p:stCondLst>
                                  <p:childTnLst>
                                    <p:animEffect transition="out" filter="fade">
                                      <p:cBhvr>
                                        <p:cTn id="327" dur="500"/>
                                        <p:tgtEl>
                                          <p:spTgt spid="44"/>
                                        </p:tgtEl>
                                      </p:cBhvr>
                                    </p:animEffect>
                                    <p:set>
                                      <p:cBhvr>
                                        <p:cTn id="328" dur="1" fill="hold">
                                          <p:stCondLst>
                                            <p:cond delay="499"/>
                                          </p:stCondLst>
                                        </p:cTn>
                                        <p:tgtEl>
                                          <p:spTgt spid="44"/>
                                        </p:tgtEl>
                                        <p:attrNameLst>
                                          <p:attrName>style.visibility</p:attrName>
                                        </p:attrNameLst>
                                      </p:cBhvr>
                                      <p:to>
                                        <p:strVal val="hidden"/>
                                      </p:to>
                                    </p:set>
                                  </p:childTnLst>
                                </p:cTn>
                              </p:par>
                              <p:par>
                                <p:cTn id="329" presetID="17" presetClass="exit" presetSubtype="8" fill="hold" grpId="1" nodeType="withEffect">
                                  <p:stCondLst>
                                    <p:cond delay="1000"/>
                                  </p:stCondLst>
                                  <p:childTnLst>
                                    <p:anim calcmode="lin" valueType="num">
                                      <p:cBhvr>
                                        <p:cTn id="330" dur="500"/>
                                        <p:tgtEl>
                                          <p:spTgt spid="3"/>
                                        </p:tgtEl>
                                        <p:attrNameLst>
                                          <p:attrName>ppt_x</p:attrName>
                                        </p:attrNameLst>
                                      </p:cBhvr>
                                      <p:tavLst>
                                        <p:tav tm="0">
                                          <p:val>
                                            <p:strVal val="ppt_x"/>
                                          </p:val>
                                        </p:tav>
                                        <p:tav tm="100000">
                                          <p:val>
                                            <p:strVal val="ppt_x-ppt_w/2"/>
                                          </p:val>
                                        </p:tav>
                                      </p:tavLst>
                                    </p:anim>
                                    <p:anim calcmode="lin" valueType="num">
                                      <p:cBhvr>
                                        <p:cTn id="331" dur="500"/>
                                        <p:tgtEl>
                                          <p:spTgt spid="3"/>
                                        </p:tgtEl>
                                        <p:attrNameLst>
                                          <p:attrName>ppt_y</p:attrName>
                                        </p:attrNameLst>
                                      </p:cBhvr>
                                      <p:tavLst>
                                        <p:tav tm="0">
                                          <p:val>
                                            <p:strVal val="ppt_y"/>
                                          </p:val>
                                        </p:tav>
                                        <p:tav tm="100000">
                                          <p:val>
                                            <p:strVal val="ppt_y"/>
                                          </p:val>
                                        </p:tav>
                                      </p:tavLst>
                                    </p:anim>
                                    <p:anim calcmode="lin" valueType="num">
                                      <p:cBhvr>
                                        <p:cTn id="332" dur="500"/>
                                        <p:tgtEl>
                                          <p:spTgt spid="3"/>
                                        </p:tgtEl>
                                        <p:attrNameLst>
                                          <p:attrName>ppt_w</p:attrName>
                                        </p:attrNameLst>
                                      </p:cBhvr>
                                      <p:tavLst>
                                        <p:tav tm="0">
                                          <p:val>
                                            <p:strVal val="ppt_w"/>
                                          </p:val>
                                        </p:tav>
                                        <p:tav tm="100000">
                                          <p:val>
                                            <p:fltVal val="0"/>
                                          </p:val>
                                        </p:tav>
                                      </p:tavLst>
                                    </p:anim>
                                    <p:anim calcmode="lin" valueType="num">
                                      <p:cBhvr>
                                        <p:cTn id="333" dur="500"/>
                                        <p:tgtEl>
                                          <p:spTgt spid="3"/>
                                        </p:tgtEl>
                                        <p:attrNameLst>
                                          <p:attrName>ppt_h</p:attrName>
                                        </p:attrNameLst>
                                      </p:cBhvr>
                                      <p:tavLst>
                                        <p:tav tm="0">
                                          <p:val>
                                            <p:strVal val="ppt_h"/>
                                          </p:val>
                                        </p:tav>
                                        <p:tav tm="100000">
                                          <p:val>
                                            <p:strVal val="ppt_h"/>
                                          </p:val>
                                        </p:tav>
                                      </p:tavLst>
                                    </p:anim>
                                    <p:set>
                                      <p:cBhvr>
                                        <p:cTn id="334" dur="1" fill="hold">
                                          <p:stCondLst>
                                            <p:cond delay="499"/>
                                          </p:stCondLst>
                                        </p:cTn>
                                        <p:tgtEl>
                                          <p:spTgt spid="3"/>
                                        </p:tgtEl>
                                        <p:attrNameLst>
                                          <p:attrName>style.visibility</p:attrName>
                                        </p:attrNameLst>
                                      </p:cBhvr>
                                      <p:to>
                                        <p:strVal val="hidden"/>
                                      </p:to>
                                    </p:set>
                                  </p:childTnLst>
                                </p:cTn>
                              </p:par>
                              <p:par>
                                <p:cTn id="335" presetID="17" presetClass="exit" presetSubtype="8" fill="hold" grpId="1" nodeType="withEffect">
                                  <p:stCondLst>
                                    <p:cond delay="1000"/>
                                  </p:stCondLst>
                                  <p:childTnLst>
                                    <p:anim calcmode="lin" valueType="num">
                                      <p:cBhvr>
                                        <p:cTn id="336" dur="500"/>
                                        <p:tgtEl>
                                          <p:spTgt spid="39"/>
                                        </p:tgtEl>
                                        <p:attrNameLst>
                                          <p:attrName>ppt_x</p:attrName>
                                        </p:attrNameLst>
                                      </p:cBhvr>
                                      <p:tavLst>
                                        <p:tav tm="0">
                                          <p:val>
                                            <p:strVal val="ppt_x"/>
                                          </p:val>
                                        </p:tav>
                                        <p:tav tm="100000">
                                          <p:val>
                                            <p:strVal val="ppt_x-ppt_w/2"/>
                                          </p:val>
                                        </p:tav>
                                      </p:tavLst>
                                    </p:anim>
                                    <p:anim calcmode="lin" valueType="num">
                                      <p:cBhvr>
                                        <p:cTn id="337" dur="500"/>
                                        <p:tgtEl>
                                          <p:spTgt spid="39"/>
                                        </p:tgtEl>
                                        <p:attrNameLst>
                                          <p:attrName>ppt_y</p:attrName>
                                        </p:attrNameLst>
                                      </p:cBhvr>
                                      <p:tavLst>
                                        <p:tav tm="0">
                                          <p:val>
                                            <p:strVal val="ppt_y"/>
                                          </p:val>
                                        </p:tav>
                                        <p:tav tm="100000">
                                          <p:val>
                                            <p:strVal val="ppt_y"/>
                                          </p:val>
                                        </p:tav>
                                      </p:tavLst>
                                    </p:anim>
                                    <p:anim calcmode="lin" valueType="num">
                                      <p:cBhvr>
                                        <p:cTn id="338" dur="500"/>
                                        <p:tgtEl>
                                          <p:spTgt spid="39"/>
                                        </p:tgtEl>
                                        <p:attrNameLst>
                                          <p:attrName>ppt_w</p:attrName>
                                        </p:attrNameLst>
                                      </p:cBhvr>
                                      <p:tavLst>
                                        <p:tav tm="0">
                                          <p:val>
                                            <p:strVal val="ppt_w"/>
                                          </p:val>
                                        </p:tav>
                                        <p:tav tm="100000">
                                          <p:val>
                                            <p:fltVal val="0"/>
                                          </p:val>
                                        </p:tav>
                                      </p:tavLst>
                                    </p:anim>
                                    <p:anim calcmode="lin" valueType="num">
                                      <p:cBhvr>
                                        <p:cTn id="339" dur="500"/>
                                        <p:tgtEl>
                                          <p:spTgt spid="39"/>
                                        </p:tgtEl>
                                        <p:attrNameLst>
                                          <p:attrName>ppt_h</p:attrName>
                                        </p:attrNameLst>
                                      </p:cBhvr>
                                      <p:tavLst>
                                        <p:tav tm="0">
                                          <p:val>
                                            <p:strVal val="ppt_h"/>
                                          </p:val>
                                        </p:tav>
                                        <p:tav tm="100000">
                                          <p:val>
                                            <p:strVal val="ppt_h"/>
                                          </p:val>
                                        </p:tav>
                                      </p:tavLst>
                                    </p:anim>
                                    <p:set>
                                      <p:cBhvr>
                                        <p:cTn id="340" dur="1" fill="hold">
                                          <p:stCondLst>
                                            <p:cond delay="499"/>
                                          </p:stCondLst>
                                        </p:cTn>
                                        <p:tgtEl>
                                          <p:spTgt spid="39"/>
                                        </p:tgtEl>
                                        <p:attrNameLst>
                                          <p:attrName>style.visibility</p:attrName>
                                        </p:attrNameLst>
                                      </p:cBhvr>
                                      <p:to>
                                        <p:strVal val="hidden"/>
                                      </p:to>
                                    </p:set>
                                  </p:childTnLst>
                                </p:cTn>
                              </p:par>
                              <p:par>
                                <p:cTn id="341" presetID="17" presetClass="exit" presetSubtype="8" fill="hold" grpId="1" nodeType="withEffect">
                                  <p:stCondLst>
                                    <p:cond delay="1000"/>
                                  </p:stCondLst>
                                  <p:childTnLst>
                                    <p:anim calcmode="lin" valueType="num">
                                      <p:cBhvr>
                                        <p:cTn id="342" dur="500"/>
                                        <p:tgtEl>
                                          <p:spTgt spid="41"/>
                                        </p:tgtEl>
                                        <p:attrNameLst>
                                          <p:attrName>ppt_x</p:attrName>
                                        </p:attrNameLst>
                                      </p:cBhvr>
                                      <p:tavLst>
                                        <p:tav tm="0">
                                          <p:val>
                                            <p:strVal val="ppt_x"/>
                                          </p:val>
                                        </p:tav>
                                        <p:tav tm="100000">
                                          <p:val>
                                            <p:strVal val="ppt_x-ppt_w/2"/>
                                          </p:val>
                                        </p:tav>
                                      </p:tavLst>
                                    </p:anim>
                                    <p:anim calcmode="lin" valueType="num">
                                      <p:cBhvr>
                                        <p:cTn id="343" dur="500"/>
                                        <p:tgtEl>
                                          <p:spTgt spid="41"/>
                                        </p:tgtEl>
                                        <p:attrNameLst>
                                          <p:attrName>ppt_y</p:attrName>
                                        </p:attrNameLst>
                                      </p:cBhvr>
                                      <p:tavLst>
                                        <p:tav tm="0">
                                          <p:val>
                                            <p:strVal val="ppt_y"/>
                                          </p:val>
                                        </p:tav>
                                        <p:tav tm="100000">
                                          <p:val>
                                            <p:strVal val="ppt_y"/>
                                          </p:val>
                                        </p:tav>
                                      </p:tavLst>
                                    </p:anim>
                                    <p:anim calcmode="lin" valueType="num">
                                      <p:cBhvr>
                                        <p:cTn id="344" dur="500"/>
                                        <p:tgtEl>
                                          <p:spTgt spid="41"/>
                                        </p:tgtEl>
                                        <p:attrNameLst>
                                          <p:attrName>ppt_w</p:attrName>
                                        </p:attrNameLst>
                                      </p:cBhvr>
                                      <p:tavLst>
                                        <p:tav tm="0">
                                          <p:val>
                                            <p:strVal val="ppt_w"/>
                                          </p:val>
                                        </p:tav>
                                        <p:tav tm="100000">
                                          <p:val>
                                            <p:fltVal val="0"/>
                                          </p:val>
                                        </p:tav>
                                      </p:tavLst>
                                    </p:anim>
                                    <p:anim calcmode="lin" valueType="num">
                                      <p:cBhvr>
                                        <p:cTn id="345" dur="500"/>
                                        <p:tgtEl>
                                          <p:spTgt spid="41"/>
                                        </p:tgtEl>
                                        <p:attrNameLst>
                                          <p:attrName>ppt_h</p:attrName>
                                        </p:attrNameLst>
                                      </p:cBhvr>
                                      <p:tavLst>
                                        <p:tav tm="0">
                                          <p:val>
                                            <p:strVal val="ppt_h"/>
                                          </p:val>
                                        </p:tav>
                                        <p:tav tm="100000">
                                          <p:val>
                                            <p:strVal val="ppt_h"/>
                                          </p:val>
                                        </p:tav>
                                      </p:tavLst>
                                    </p:anim>
                                    <p:set>
                                      <p:cBhvr>
                                        <p:cTn id="346" dur="1" fill="hold">
                                          <p:stCondLst>
                                            <p:cond delay="499"/>
                                          </p:stCondLst>
                                        </p:cTn>
                                        <p:tgtEl>
                                          <p:spTgt spid="41"/>
                                        </p:tgtEl>
                                        <p:attrNameLst>
                                          <p:attrName>style.visibility</p:attrName>
                                        </p:attrNameLst>
                                      </p:cBhvr>
                                      <p:to>
                                        <p:strVal val="hidden"/>
                                      </p:to>
                                    </p:set>
                                  </p:childTnLst>
                                </p:cTn>
                              </p:par>
                              <p:par>
                                <p:cTn id="347" presetID="17" presetClass="exit" presetSubtype="8" fill="hold" grpId="1" nodeType="withEffect">
                                  <p:stCondLst>
                                    <p:cond delay="1000"/>
                                  </p:stCondLst>
                                  <p:childTnLst>
                                    <p:anim calcmode="lin" valueType="num">
                                      <p:cBhvr>
                                        <p:cTn id="348" dur="500"/>
                                        <p:tgtEl>
                                          <p:spTgt spid="43"/>
                                        </p:tgtEl>
                                        <p:attrNameLst>
                                          <p:attrName>ppt_x</p:attrName>
                                        </p:attrNameLst>
                                      </p:cBhvr>
                                      <p:tavLst>
                                        <p:tav tm="0">
                                          <p:val>
                                            <p:strVal val="ppt_x"/>
                                          </p:val>
                                        </p:tav>
                                        <p:tav tm="100000">
                                          <p:val>
                                            <p:strVal val="ppt_x-ppt_w/2"/>
                                          </p:val>
                                        </p:tav>
                                      </p:tavLst>
                                    </p:anim>
                                    <p:anim calcmode="lin" valueType="num">
                                      <p:cBhvr>
                                        <p:cTn id="349" dur="500"/>
                                        <p:tgtEl>
                                          <p:spTgt spid="43"/>
                                        </p:tgtEl>
                                        <p:attrNameLst>
                                          <p:attrName>ppt_y</p:attrName>
                                        </p:attrNameLst>
                                      </p:cBhvr>
                                      <p:tavLst>
                                        <p:tav tm="0">
                                          <p:val>
                                            <p:strVal val="ppt_y"/>
                                          </p:val>
                                        </p:tav>
                                        <p:tav tm="100000">
                                          <p:val>
                                            <p:strVal val="ppt_y"/>
                                          </p:val>
                                        </p:tav>
                                      </p:tavLst>
                                    </p:anim>
                                    <p:anim calcmode="lin" valueType="num">
                                      <p:cBhvr>
                                        <p:cTn id="350" dur="500"/>
                                        <p:tgtEl>
                                          <p:spTgt spid="43"/>
                                        </p:tgtEl>
                                        <p:attrNameLst>
                                          <p:attrName>ppt_w</p:attrName>
                                        </p:attrNameLst>
                                      </p:cBhvr>
                                      <p:tavLst>
                                        <p:tav tm="0">
                                          <p:val>
                                            <p:strVal val="ppt_w"/>
                                          </p:val>
                                        </p:tav>
                                        <p:tav tm="100000">
                                          <p:val>
                                            <p:fltVal val="0"/>
                                          </p:val>
                                        </p:tav>
                                      </p:tavLst>
                                    </p:anim>
                                    <p:anim calcmode="lin" valueType="num">
                                      <p:cBhvr>
                                        <p:cTn id="351" dur="500"/>
                                        <p:tgtEl>
                                          <p:spTgt spid="43"/>
                                        </p:tgtEl>
                                        <p:attrNameLst>
                                          <p:attrName>ppt_h</p:attrName>
                                        </p:attrNameLst>
                                      </p:cBhvr>
                                      <p:tavLst>
                                        <p:tav tm="0">
                                          <p:val>
                                            <p:strVal val="ppt_h"/>
                                          </p:val>
                                        </p:tav>
                                        <p:tav tm="100000">
                                          <p:val>
                                            <p:strVal val="ppt_h"/>
                                          </p:val>
                                        </p:tav>
                                      </p:tavLst>
                                    </p:anim>
                                    <p:set>
                                      <p:cBhvr>
                                        <p:cTn id="352"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4" grpId="0"/>
      <p:bldP spid="4" grpId="1"/>
      <p:bldP spid="4" grpId="2"/>
      <p:bldP spid="25" grpId="0"/>
      <p:bldP spid="25" grpId="1"/>
      <p:bldP spid="25" grpId="2"/>
      <p:bldP spid="3074" grpId="0"/>
      <p:bldP spid="3074" grpId="1"/>
      <p:bldP spid="5" grpId="0"/>
      <p:bldP spid="5" grpId="1"/>
      <p:bldP spid="5" grpId="2"/>
      <p:bldP spid="9" grpId="0"/>
      <p:bldP spid="9" grpId="1"/>
      <p:bldP spid="9" grpId="2"/>
      <p:bldP spid="10" grpId="0"/>
      <p:bldP spid="10" grpId="1"/>
      <p:bldP spid="10" grpId="2"/>
      <p:bldP spid="11" grpId="0"/>
      <p:bldP spid="11" grpId="1"/>
      <p:bldP spid="11"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6" grpId="0"/>
      <p:bldP spid="6" grpId="1"/>
      <p:bldP spid="20" grpId="0"/>
      <p:bldP spid="20" grpId="1"/>
      <p:bldP spid="20" grpId="2"/>
      <p:bldP spid="22" grpId="0"/>
      <p:bldP spid="22" grpId="1"/>
      <p:bldP spid="24" grpId="0"/>
      <p:bldP spid="24" grpId="1"/>
      <p:bldP spid="26" grpId="0"/>
      <p:bldP spid="26" grpId="1"/>
      <p:bldP spid="7" grpId="0"/>
      <p:bldP spid="7" grpId="1"/>
      <p:bldP spid="7" grpId="2"/>
      <p:bldP spid="27" grpId="0"/>
      <p:bldP spid="27" grpId="1"/>
      <p:bldP spid="28" grpId="0"/>
      <p:bldP spid="28" grpId="1"/>
      <p:bldP spid="29" grpId="0"/>
      <p:bldP spid="29" grpId="1"/>
      <p:bldP spid="30" grpId="0"/>
      <p:bldP spid="30" grpId="1"/>
      <p:bldP spid="30" grpId="2"/>
      <p:bldP spid="31" grpId="0"/>
      <p:bldP spid="31" grpId="1"/>
      <p:bldP spid="31"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21" grpId="0"/>
      <p:bldP spid="3" grpId="0" animBg="1"/>
      <p:bldP spid="3" grpId="1" animBg="1"/>
      <p:bldP spid="38" grpId="0"/>
      <p:bldP spid="38" grpId="1"/>
      <p:bldP spid="39" grpId="0" animBg="1"/>
      <p:bldP spid="39" grpId="1" animBg="1"/>
      <p:bldP spid="40" grpId="0"/>
      <p:bldP spid="40" grpId="1"/>
      <p:bldP spid="41" grpId="0" animBg="1"/>
      <p:bldP spid="41" grpId="1" animBg="1"/>
      <p:bldP spid="42" grpId="0"/>
      <p:bldP spid="42" grpId="1"/>
      <p:bldP spid="43" grpId="0" animBg="1"/>
      <p:bldP spid="43" grpId="1" animBg="1"/>
      <p:bldP spid="44" grpId="0"/>
      <p:bldP spid="4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76B8A-D8CC-4FE9-9C28-0241EBCA5B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55" r="5137"/>
          <a:stretch/>
        </p:blipFill>
        <p:spPr>
          <a:xfrm>
            <a:off x="-1" y="-1"/>
            <a:ext cx="1900239" cy="1371601"/>
          </a:xfrm>
          <a:prstGeom prst="rect">
            <a:avLst/>
          </a:prstGeom>
        </p:spPr>
      </p:pic>
      <p:pic>
        <p:nvPicPr>
          <p:cNvPr id="3" name="Picture 1">
            <a:extLst>
              <a:ext uri="{FF2B5EF4-FFF2-40B4-BE49-F238E27FC236}">
                <a16:creationId xmlns:a16="http://schemas.microsoft.com/office/drawing/2014/main" id="{D65F6EB7-2050-436A-829D-19E832681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9136" y="-1"/>
            <a:ext cx="1811383" cy="1358537"/>
          </a:xfrm>
          <a:prstGeom prst="rect">
            <a:avLst/>
          </a:prstGeom>
        </p:spPr>
      </p:pic>
      <p:pic>
        <p:nvPicPr>
          <p:cNvPr id="4" name="Picture 1">
            <a:extLst>
              <a:ext uri="{FF2B5EF4-FFF2-40B4-BE49-F238E27FC236}">
                <a16:creationId xmlns:a16="http://schemas.microsoft.com/office/drawing/2014/main" id="{B8E558D9-C7A2-44C1-AD9A-B03C9F8CB1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480" y="0"/>
            <a:ext cx="1828800" cy="1371600"/>
          </a:xfrm>
          <a:prstGeom prst="rect">
            <a:avLst/>
          </a:prstGeom>
        </p:spPr>
      </p:pic>
      <p:pic>
        <p:nvPicPr>
          <p:cNvPr id="5" name="Picture 2">
            <a:extLst>
              <a:ext uri="{FF2B5EF4-FFF2-40B4-BE49-F238E27FC236}">
                <a16:creationId xmlns:a16="http://schemas.microsoft.com/office/drawing/2014/main" id="{25CDE16C-84A7-441B-B530-4487F3BE09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8438" y="-1"/>
            <a:ext cx="1811383" cy="1358537"/>
          </a:xfrm>
          <a:prstGeom prst="rect">
            <a:avLst/>
          </a:prstGeom>
        </p:spPr>
      </p:pic>
      <p:pic>
        <p:nvPicPr>
          <p:cNvPr id="6" name="Picture 1">
            <a:extLst>
              <a:ext uri="{FF2B5EF4-FFF2-40B4-BE49-F238E27FC236}">
                <a16:creationId xmlns:a16="http://schemas.microsoft.com/office/drawing/2014/main" id="{13B9A34C-7B4C-4B15-81CD-BA9DD05733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8849" y="0"/>
            <a:ext cx="1815152" cy="1361364"/>
          </a:xfrm>
          <a:prstGeom prst="rect">
            <a:avLst/>
          </a:prstGeom>
        </p:spPr>
      </p:pic>
      <p:pic>
        <p:nvPicPr>
          <p:cNvPr id="7" name="Picture 3">
            <a:extLst>
              <a:ext uri="{FF2B5EF4-FFF2-40B4-BE49-F238E27FC236}">
                <a16:creationId xmlns:a16="http://schemas.microsoft.com/office/drawing/2014/main" id="{51B8F763-CD5F-4513-B585-A3F7572797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8527" y="1357903"/>
            <a:ext cx="1863341" cy="1359171"/>
          </a:xfrm>
          <a:prstGeom prst="rect">
            <a:avLst/>
          </a:prstGeom>
        </p:spPr>
      </p:pic>
      <p:pic>
        <p:nvPicPr>
          <p:cNvPr id="8" name="Picture 1">
            <a:extLst>
              <a:ext uri="{FF2B5EF4-FFF2-40B4-BE49-F238E27FC236}">
                <a16:creationId xmlns:a16="http://schemas.microsoft.com/office/drawing/2014/main" id="{1E2253B3-95DC-4520-B0BF-FD2D3E5905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358537"/>
            <a:ext cx="1815737" cy="1371600"/>
          </a:xfrm>
          <a:prstGeom prst="rect">
            <a:avLst/>
          </a:prstGeom>
        </p:spPr>
      </p:pic>
      <p:pic>
        <p:nvPicPr>
          <p:cNvPr id="9" name="Picture 1">
            <a:extLst>
              <a:ext uri="{FF2B5EF4-FFF2-40B4-BE49-F238E27FC236}">
                <a16:creationId xmlns:a16="http://schemas.microsoft.com/office/drawing/2014/main" id="{26CEEF13-EC46-4F49-91FF-1BD2B8F765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87669" y="1345262"/>
            <a:ext cx="1787034" cy="1374126"/>
          </a:xfrm>
          <a:prstGeom prst="rect">
            <a:avLst/>
          </a:prstGeom>
        </p:spPr>
      </p:pic>
      <p:pic>
        <p:nvPicPr>
          <p:cNvPr id="10" name="Picture 1">
            <a:extLst>
              <a:ext uri="{FF2B5EF4-FFF2-40B4-BE49-F238E27FC236}">
                <a16:creationId xmlns:a16="http://schemas.microsoft.com/office/drawing/2014/main" id="{0E9780ED-028A-42AC-8A39-7C1F2AE5B21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0540" r="7568" b="12222"/>
          <a:stretch/>
        </p:blipFill>
        <p:spPr>
          <a:xfrm>
            <a:off x="1802675" y="1353105"/>
            <a:ext cx="1899768" cy="1371046"/>
          </a:xfrm>
          <a:prstGeom prst="rect">
            <a:avLst/>
          </a:prstGeom>
        </p:spPr>
      </p:pic>
      <p:pic>
        <p:nvPicPr>
          <p:cNvPr id="11" name="Picture 2">
            <a:extLst>
              <a:ext uri="{FF2B5EF4-FFF2-40B4-BE49-F238E27FC236}">
                <a16:creationId xmlns:a16="http://schemas.microsoft.com/office/drawing/2014/main" id="{550985E2-DC7F-4503-A8BE-37A06C14E7C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825" t="1090" r="1825" b="2183"/>
          <a:stretch/>
        </p:blipFill>
        <p:spPr>
          <a:xfrm>
            <a:off x="7327872" y="1354978"/>
            <a:ext cx="1816128" cy="1362096"/>
          </a:xfrm>
          <a:prstGeom prst="rect">
            <a:avLst/>
          </a:prstGeom>
        </p:spPr>
      </p:pic>
      <p:pic>
        <p:nvPicPr>
          <p:cNvPr id="12" name="Picture 1">
            <a:extLst>
              <a:ext uri="{FF2B5EF4-FFF2-40B4-BE49-F238E27FC236}">
                <a16:creationId xmlns:a16="http://schemas.microsoft.com/office/drawing/2014/main" id="{96697651-4B3B-479C-A9D8-25105D20A8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34250" y="2713710"/>
            <a:ext cx="1809751" cy="1348839"/>
          </a:xfrm>
          <a:prstGeom prst="rect">
            <a:avLst/>
          </a:prstGeom>
        </p:spPr>
      </p:pic>
      <p:pic>
        <p:nvPicPr>
          <p:cNvPr id="13" name="Picture 1">
            <a:extLst>
              <a:ext uri="{FF2B5EF4-FFF2-40B4-BE49-F238E27FC236}">
                <a16:creationId xmlns:a16="http://schemas.microsoft.com/office/drawing/2014/main" id="{F23C8B7A-A07D-4C42-B1E4-D148B827578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35977" y="2717006"/>
            <a:ext cx="1821261" cy="1349002"/>
          </a:xfrm>
          <a:prstGeom prst="rect">
            <a:avLst/>
          </a:prstGeom>
        </p:spPr>
      </p:pic>
      <p:pic>
        <p:nvPicPr>
          <p:cNvPr id="14" name="Picture 1">
            <a:extLst>
              <a:ext uri="{FF2B5EF4-FFF2-40B4-BE49-F238E27FC236}">
                <a16:creationId xmlns:a16="http://schemas.microsoft.com/office/drawing/2014/main" id="{96757CCE-970B-433A-83AB-8B59855161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54403" y="2720291"/>
            <a:ext cx="1784390" cy="1342258"/>
          </a:xfrm>
          <a:prstGeom prst="rect">
            <a:avLst/>
          </a:prstGeom>
        </p:spPr>
      </p:pic>
      <p:pic>
        <p:nvPicPr>
          <p:cNvPr id="15" name="Picture 1">
            <a:extLst>
              <a:ext uri="{FF2B5EF4-FFF2-40B4-BE49-F238E27FC236}">
                <a16:creationId xmlns:a16="http://schemas.microsoft.com/office/drawing/2014/main" id="{A3F36D4A-E53F-4BED-91FD-341B46C1385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2728913"/>
            <a:ext cx="1907177" cy="1307510"/>
          </a:xfrm>
          <a:prstGeom prst="rect">
            <a:avLst/>
          </a:prstGeom>
        </p:spPr>
      </p:pic>
      <p:pic>
        <p:nvPicPr>
          <p:cNvPr id="16" name="Picture 1">
            <a:extLst>
              <a:ext uri="{FF2B5EF4-FFF2-40B4-BE49-F238E27FC236}">
                <a16:creationId xmlns:a16="http://schemas.microsoft.com/office/drawing/2014/main" id="{C66AEB1E-A69F-426A-BE29-6834DC2D2F5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3054" r="5344"/>
          <a:stretch/>
        </p:blipFill>
        <p:spPr>
          <a:xfrm>
            <a:off x="1959429" y="2718584"/>
            <a:ext cx="1789611" cy="1342208"/>
          </a:xfrm>
          <a:prstGeom prst="rect">
            <a:avLst/>
          </a:prstGeom>
        </p:spPr>
      </p:pic>
      <p:pic>
        <p:nvPicPr>
          <p:cNvPr id="17" name="Picture 1">
            <a:extLst>
              <a:ext uri="{FF2B5EF4-FFF2-40B4-BE49-F238E27FC236}">
                <a16:creationId xmlns:a16="http://schemas.microsoft.com/office/drawing/2014/main" id="{5A655F63-FCC2-419F-BC8F-7F3FD6C6746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4060031"/>
            <a:ext cx="1711234" cy="1481138"/>
          </a:xfrm>
          <a:prstGeom prst="rect">
            <a:avLst/>
          </a:prstGeom>
        </p:spPr>
      </p:pic>
      <p:pic>
        <p:nvPicPr>
          <p:cNvPr id="18" name="Picture 1">
            <a:extLst>
              <a:ext uri="{FF2B5EF4-FFF2-40B4-BE49-F238E27FC236}">
                <a16:creationId xmlns:a16="http://schemas.microsoft.com/office/drawing/2014/main" id="{CE6A5181-D192-49B5-995A-A38B385E958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07139" y="4060032"/>
            <a:ext cx="1558575" cy="1478620"/>
          </a:xfrm>
          <a:prstGeom prst="rect">
            <a:avLst/>
          </a:prstGeom>
        </p:spPr>
      </p:pic>
      <p:pic>
        <p:nvPicPr>
          <p:cNvPr id="19" name="Picture 1">
            <a:extLst>
              <a:ext uri="{FF2B5EF4-FFF2-40B4-BE49-F238E27FC236}">
                <a16:creationId xmlns:a16="http://schemas.microsoft.com/office/drawing/2014/main" id="{1648496C-0729-4256-A5FE-BA8E6F21E62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76334" y="5603967"/>
            <a:ext cx="1589379" cy="1254034"/>
          </a:xfrm>
          <a:prstGeom prst="rect">
            <a:avLst/>
          </a:prstGeom>
        </p:spPr>
      </p:pic>
      <p:pic>
        <p:nvPicPr>
          <p:cNvPr id="20" name="Picture 1">
            <a:extLst>
              <a:ext uri="{FF2B5EF4-FFF2-40B4-BE49-F238E27FC236}">
                <a16:creationId xmlns:a16="http://schemas.microsoft.com/office/drawing/2014/main" id="{426DBE79-8375-49FB-B4D4-3BC134A8DC6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 y="5536406"/>
            <a:ext cx="1699267" cy="1321594"/>
          </a:xfrm>
          <a:prstGeom prst="rect">
            <a:avLst/>
          </a:prstGeom>
        </p:spPr>
      </p:pic>
      <p:pic>
        <p:nvPicPr>
          <p:cNvPr id="21" name="Picture 1">
            <a:extLst>
              <a:ext uri="{FF2B5EF4-FFF2-40B4-BE49-F238E27FC236}">
                <a16:creationId xmlns:a16="http://schemas.microsoft.com/office/drawing/2014/main" id="{71AD4FE2-FD79-41FE-AF54-435ABE3CE6C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06891" y="4057041"/>
            <a:ext cx="1637108" cy="1403234"/>
          </a:xfrm>
          <a:prstGeom prst="rect">
            <a:avLst/>
          </a:prstGeom>
        </p:spPr>
      </p:pic>
      <p:pic>
        <p:nvPicPr>
          <p:cNvPr id="22" name="Picture 3">
            <a:extLst>
              <a:ext uri="{FF2B5EF4-FFF2-40B4-BE49-F238E27FC236}">
                <a16:creationId xmlns:a16="http://schemas.microsoft.com/office/drawing/2014/main" id="{23AB9695-1D60-4635-BF04-1FAF311E623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12971" y="4057650"/>
            <a:ext cx="1707531" cy="1406134"/>
          </a:xfrm>
          <a:prstGeom prst="rect">
            <a:avLst/>
          </a:prstGeom>
        </p:spPr>
      </p:pic>
      <p:pic>
        <p:nvPicPr>
          <p:cNvPr id="23" name="Picture 1">
            <a:extLst>
              <a:ext uri="{FF2B5EF4-FFF2-40B4-BE49-F238E27FC236}">
                <a16:creationId xmlns:a16="http://schemas.microsoft.com/office/drawing/2014/main" id="{F3469C50-C8F3-4A48-8948-07A3A01FBA2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498556" y="5460206"/>
            <a:ext cx="1645444" cy="1397794"/>
          </a:xfrm>
          <a:prstGeom prst="rect">
            <a:avLst/>
          </a:prstGeom>
        </p:spPr>
      </p:pic>
      <p:pic>
        <p:nvPicPr>
          <p:cNvPr id="25" name="Picture 1">
            <a:extLst>
              <a:ext uri="{FF2B5EF4-FFF2-40B4-BE49-F238E27FC236}">
                <a16:creationId xmlns:a16="http://schemas.microsoft.com/office/drawing/2014/main" id="{18A73CB4-0548-4598-9384-89586385E9B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822156" y="5460273"/>
            <a:ext cx="1676400" cy="1397727"/>
          </a:xfrm>
          <a:prstGeom prst="rect">
            <a:avLst/>
          </a:prstGeom>
        </p:spPr>
      </p:pic>
      <p:pic>
        <p:nvPicPr>
          <p:cNvPr id="24" name="Picture 1">
            <a:extLst>
              <a:ext uri="{FF2B5EF4-FFF2-40B4-BE49-F238E27FC236}">
                <a16:creationId xmlns:a16="http://schemas.microsoft.com/office/drawing/2014/main" id="{89F44F74-315F-4017-85C2-1D31F4AE87E5}"/>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1930" r="2744"/>
          <a:stretch/>
        </p:blipFill>
        <p:spPr>
          <a:xfrm>
            <a:off x="3246412" y="4060453"/>
            <a:ext cx="2579622" cy="2797547"/>
          </a:xfrm>
          <a:prstGeom prst="rect">
            <a:avLst/>
          </a:prstGeom>
        </p:spPr>
      </p:pic>
    </p:spTree>
    <p:extLst>
      <p:ext uri="{BB962C8B-B14F-4D97-AF65-F5344CB8AC3E}">
        <p14:creationId xmlns:p14="http://schemas.microsoft.com/office/powerpoint/2010/main" val="3653088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There is one faith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Jesus is the author and finisher of our faith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Saints keep the ways of God and the faith of Jesus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Christ’s rising is so that your faith &amp; hope are in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Examine yourself as to whether you are in the faith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Before faith came we were under guard by the law</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righteousness is shown through faith in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Continue in the faith firm in the hope of the gospel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faith was once for all delivered to the saints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Be established in the faith, as taught, thankfully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Be in one mind striving for the faith of the gospel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Do not deny My faith as some will depart the faith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By resisting the truth one strays from the faith</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1088333">
            <a:off x="444733" y="806682"/>
            <a:ext cx="7992824" cy="498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127000">
                    <a:schemeClr val="tx1"/>
                  </a:glow>
                </a:effectLst>
                <a:latin typeface="Calibri" panose="020F0502020204030204" pitchFamily="34" charset="0"/>
              </a:rPr>
              <a:t>The Faith </a:t>
            </a:r>
          </a:p>
          <a:p>
            <a:pPr algn="ctr"/>
            <a:r>
              <a:rPr lang="en-US" sz="9600" b="1" spc="50" dirty="0">
                <a:ln w="11430"/>
                <a:blipFill>
                  <a:blip r:embed="rId4"/>
                  <a:stretch>
                    <a:fillRect/>
                  </a:stretch>
                </a:blipFill>
                <a:effectLst>
                  <a:glow rad="127000">
                    <a:schemeClr val="tx1"/>
                  </a:glow>
                </a:effectLst>
                <a:latin typeface="Calibri" panose="020F0502020204030204" pitchFamily="34" charset="0"/>
              </a:rPr>
              <a:t>comes by the Word of God</a:t>
            </a: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childTnLst>
                          </p:cTn>
                        </p:par>
                        <p:par>
                          <p:cTn id="96" fill="hold">
                            <p:stCondLst>
                              <p:cond delay="500"/>
                            </p:stCondLst>
                            <p:childTnLst>
                              <p:par>
                                <p:cTn id="97" presetID="0" presetClass="entr" presetSubtype="0" fill="hold" grpId="0" nodeType="afterEffect">
                                  <p:stCondLst>
                                    <p:cond delay="100"/>
                                  </p:stCondLst>
                                  <p:childTnLst>
                                    <p:set>
                                      <p:cBhvr>
                                        <p:cTn id="98" dur="1" fill="hold">
                                          <p:stCondLst>
                                            <p:cond delay="0"/>
                                          </p:stCondLst>
                                        </p:cTn>
                                        <p:tgtEl>
                                          <p:spTgt spid="5"/>
                                        </p:tgtEl>
                                        <p:attrNameLst>
                                          <p:attrName>style.visibility</p:attrName>
                                        </p:attrNameLst>
                                      </p:cBhvr>
                                      <p:to>
                                        <p:strVal val="visible"/>
                                      </p:to>
                                    </p:set>
                                    <p:animEffect transition="in" filter="dissolve">
                                      <p:cBhvr>
                                        <p:cTn id="99" dur="1250">
                                          <p:stCondLst>
                                            <p:cond delay="0"/>
                                          </p:stCondLst>
                                        </p:cTn>
                                        <p:tgtEl>
                                          <p:spTgt spid="5"/>
                                        </p:tgtEl>
                                      </p:cBhvr>
                                    </p:animEffect>
                                    <p:anim to="" calcmode="lin" valueType="num">
                                      <p:cBhvr>
                                        <p:cTn id="100"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1"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3" presetClass="emph" presetSubtype="10" fill="hold" grpId="1" nodeType="clickEffect">
                                  <p:stCondLst>
                                    <p:cond delay="0"/>
                                  </p:stCondLst>
                                  <p:childTnLst>
                                    <p:animClr clrSpc="hsl" dir="ccw">
                                      <p:cBhvr override="childStyle">
                                        <p:cTn id="105" dur="2000" fill="hold"/>
                                        <p:tgtEl>
                                          <p:spTgt spid="4">
                                            <p:txEl>
                                              <p:pRg st="0" end="0"/>
                                            </p:txEl>
                                          </p:spTgt>
                                        </p:tgtEl>
                                        <p:attrNameLst>
                                          <p:attrName>style.color</p:attrName>
                                        </p:attrNameLst>
                                      </p:cBhvr>
                                      <p:to>
                                        <a:srgbClr val="FFFF00"/>
                                      </p:to>
                                    </p:animClr>
                                  </p:childTnLst>
                                </p:cTn>
                              </p:par>
                              <p:par>
                                <p:cTn id="106" presetID="3" presetClass="emph" presetSubtype="10" fill="hold" grpId="1" nodeType="withEffect">
                                  <p:stCondLst>
                                    <p:cond delay="0"/>
                                  </p:stCondLst>
                                  <p:childTnLst>
                                    <p:animClr clrSpc="hsl" dir="ccw">
                                      <p:cBhvr override="childStyle">
                                        <p:cTn id="107" dur="2000" fill="hold"/>
                                        <p:tgtEl>
                                          <p:spTgt spid="4">
                                            <p:txEl>
                                              <p:pRg st="1" end="1"/>
                                            </p:txEl>
                                          </p:spTgt>
                                        </p:tgtEl>
                                        <p:attrNameLst>
                                          <p:attrName>style.color</p:attrName>
                                        </p:attrNameLst>
                                      </p:cBhvr>
                                      <p:to>
                                        <a:srgbClr val="FFFF00"/>
                                      </p:to>
                                    </p:animClr>
                                  </p:childTnLst>
                                </p:cTn>
                              </p:par>
                              <p:par>
                                <p:cTn id="108" presetID="3" presetClass="emph" presetSubtype="10" fill="hold" grpId="1" nodeType="withEffect">
                                  <p:stCondLst>
                                    <p:cond delay="0"/>
                                  </p:stCondLst>
                                  <p:childTnLst>
                                    <p:animClr clrSpc="hsl" dir="ccw">
                                      <p:cBhvr override="childStyle">
                                        <p:cTn id="109" dur="2000" fill="hold"/>
                                        <p:tgtEl>
                                          <p:spTgt spid="4">
                                            <p:txEl>
                                              <p:pRg st="2" end="2"/>
                                            </p:txEl>
                                          </p:spTgt>
                                        </p:tgtEl>
                                        <p:attrNameLst>
                                          <p:attrName>style.color</p:attrName>
                                        </p:attrNameLst>
                                      </p:cBhvr>
                                      <p:to>
                                        <a:srgbClr val="FFFF00"/>
                                      </p:to>
                                    </p:animClr>
                                  </p:childTnLst>
                                </p:cTn>
                              </p:par>
                              <p:par>
                                <p:cTn id="110" presetID="3" presetClass="emph" presetSubtype="10" fill="hold" grpId="1" nodeType="withEffect">
                                  <p:stCondLst>
                                    <p:cond delay="0"/>
                                  </p:stCondLst>
                                  <p:childTnLst>
                                    <p:animClr clrSpc="hsl" dir="ccw">
                                      <p:cBhvr override="childStyle">
                                        <p:cTn id="111" dur="2000" fill="hold"/>
                                        <p:tgtEl>
                                          <p:spTgt spid="4">
                                            <p:txEl>
                                              <p:pRg st="3" end="3"/>
                                            </p:txEl>
                                          </p:spTgt>
                                        </p:tgtEl>
                                        <p:attrNameLst>
                                          <p:attrName>style.color</p:attrName>
                                        </p:attrNameLst>
                                      </p:cBhvr>
                                      <p:to>
                                        <a:srgbClr val="FFFF00"/>
                                      </p:to>
                                    </p:animClr>
                                  </p:childTnLst>
                                </p:cTn>
                              </p:par>
                              <p:par>
                                <p:cTn id="112" presetID="3" presetClass="emph" presetSubtype="10" fill="hold" grpId="1" nodeType="withEffect">
                                  <p:stCondLst>
                                    <p:cond delay="0"/>
                                  </p:stCondLst>
                                  <p:childTnLst>
                                    <p:animClr clrSpc="hsl" dir="ccw">
                                      <p:cBhvr override="childStyle">
                                        <p:cTn id="113" dur="2000" fill="hold"/>
                                        <p:tgtEl>
                                          <p:spTgt spid="4">
                                            <p:txEl>
                                              <p:pRg st="4" end="4"/>
                                            </p:txEl>
                                          </p:spTgt>
                                        </p:tgtEl>
                                        <p:attrNameLst>
                                          <p:attrName>style.color</p:attrName>
                                        </p:attrNameLst>
                                      </p:cBhvr>
                                      <p:to>
                                        <a:srgbClr val="FFFF00"/>
                                      </p:to>
                                    </p:animClr>
                                  </p:childTnLst>
                                </p:cTn>
                              </p:par>
                              <p:par>
                                <p:cTn id="114" presetID="3" presetClass="emph" presetSubtype="10" fill="hold" grpId="1" nodeType="withEffect">
                                  <p:stCondLst>
                                    <p:cond delay="0"/>
                                  </p:stCondLst>
                                  <p:childTnLst>
                                    <p:animClr clrSpc="hsl" dir="ccw">
                                      <p:cBhvr override="childStyle">
                                        <p:cTn id="115" dur="2000" fill="hold"/>
                                        <p:tgtEl>
                                          <p:spTgt spid="4">
                                            <p:txEl>
                                              <p:pRg st="5" end="5"/>
                                            </p:txEl>
                                          </p:spTgt>
                                        </p:tgtEl>
                                        <p:attrNameLst>
                                          <p:attrName>style.color</p:attrName>
                                        </p:attrNameLst>
                                      </p:cBhvr>
                                      <p:to>
                                        <a:srgbClr val="FFFF00"/>
                                      </p:to>
                                    </p:animClr>
                                  </p:childTnLst>
                                </p:cTn>
                              </p:par>
                              <p:par>
                                <p:cTn id="116" presetID="3" presetClass="emph" presetSubtype="10" fill="hold" grpId="1" nodeType="withEffect">
                                  <p:stCondLst>
                                    <p:cond delay="0"/>
                                  </p:stCondLst>
                                  <p:childTnLst>
                                    <p:animClr clrSpc="hsl" dir="ccw">
                                      <p:cBhvr override="childStyle">
                                        <p:cTn id="117" dur="2000" fill="hold"/>
                                        <p:tgtEl>
                                          <p:spTgt spid="4">
                                            <p:txEl>
                                              <p:pRg st="6" end="6"/>
                                            </p:txEl>
                                          </p:spTgt>
                                        </p:tgtEl>
                                        <p:attrNameLst>
                                          <p:attrName>style.color</p:attrName>
                                        </p:attrNameLst>
                                      </p:cBhvr>
                                      <p:to>
                                        <a:srgbClr val="FFFF00"/>
                                      </p:to>
                                    </p:animClr>
                                  </p:childTnLst>
                                </p:cTn>
                              </p:par>
                              <p:par>
                                <p:cTn id="118" presetID="3" presetClass="emph" presetSubtype="10" fill="hold" grpId="1" nodeType="withEffect">
                                  <p:stCondLst>
                                    <p:cond delay="0"/>
                                  </p:stCondLst>
                                  <p:childTnLst>
                                    <p:animClr clrSpc="hsl" dir="ccw">
                                      <p:cBhvr override="childStyle">
                                        <p:cTn id="119" dur="2000" fill="hold"/>
                                        <p:tgtEl>
                                          <p:spTgt spid="4">
                                            <p:txEl>
                                              <p:pRg st="7" end="7"/>
                                            </p:txEl>
                                          </p:spTgt>
                                        </p:tgtEl>
                                        <p:attrNameLst>
                                          <p:attrName>style.color</p:attrName>
                                        </p:attrNameLst>
                                      </p:cBhvr>
                                      <p:to>
                                        <a:srgbClr val="FFFF00"/>
                                      </p:to>
                                    </p:animClr>
                                  </p:childTnLst>
                                </p:cTn>
                              </p:par>
                              <p:par>
                                <p:cTn id="120" presetID="3" presetClass="emph" presetSubtype="10" fill="hold" grpId="1" nodeType="withEffect">
                                  <p:stCondLst>
                                    <p:cond delay="0"/>
                                  </p:stCondLst>
                                  <p:childTnLst>
                                    <p:animClr clrSpc="hsl" dir="ccw">
                                      <p:cBhvr override="childStyle">
                                        <p:cTn id="121" dur="2000" fill="hold"/>
                                        <p:tgtEl>
                                          <p:spTgt spid="4">
                                            <p:txEl>
                                              <p:pRg st="8" end="8"/>
                                            </p:txEl>
                                          </p:spTgt>
                                        </p:tgtEl>
                                        <p:attrNameLst>
                                          <p:attrName>style.color</p:attrName>
                                        </p:attrNameLst>
                                      </p:cBhvr>
                                      <p:to>
                                        <a:srgbClr val="FFFF00"/>
                                      </p:to>
                                    </p:animClr>
                                  </p:childTnLst>
                                </p:cTn>
                              </p:par>
                              <p:par>
                                <p:cTn id="122" presetID="3" presetClass="emph" presetSubtype="10" fill="hold" grpId="1" nodeType="withEffect">
                                  <p:stCondLst>
                                    <p:cond delay="0"/>
                                  </p:stCondLst>
                                  <p:childTnLst>
                                    <p:animClr clrSpc="hsl" dir="ccw">
                                      <p:cBhvr override="childStyle">
                                        <p:cTn id="123" dur="2000" fill="hold"/>
                                        <p:tgtEl>
                                          <p:spTgt spid="4">
                                            <p:txEl>
                                              <p:pRg st="9" end="9"/>
                                            </p:txEl>
                                          </p:spTgt>
                                        </p:tgtEl>
                                        <p:attrNameLst>
                                          <p:attrName>style.color</p:attrName>
                                        </p:attrNameLst>
                                      </p:cBhvr>
                                      <p:to>
                                        <a:srgbClr val="FFFF00"/>
                                      </p:to>
                                    </p:animClr>
                                  </p:childTnLst>
                                </p:cTn>
                              </p:par>
                              <p:par>
                                <p:cTn id="124" presetID="3" presetClass="emph" presetSubtype="10" fill="hold" grpId="1" nodeType="withEffect">
                                  <p:stCondLst>
                                    <p:cond delay="0"/>
                                  </p:stCondLst>
                                  <p:childTnLst>
                                    <p:animClr clrSpc="hsl" dir="ccw">
                                      <p:cBhvr override="childStyle">
                                        <p:cTn id="125" dur="2000" fill="hold"/>
                                        <p:tgtEl>
                                          <p:spTgt spid="4">
                                            <p:txEl>
                                              <p:pRg st="10" end="10"/>
                                            </p:txEl>
                                          </p:spTgt>
                                        </p:tgtEl>
                                        <p:attrNameLst>
                                          <p:attrName>style.color</p:attrName>
                                        </p:attrNameLst>
                                      </p:cBhvr>
                                      <p:to>
                                        <a:srgbClr val="FFFF00"/>
                                      </p:to>
                                    </p:animClr>
                                  </p:childTnLst>
                                </p:cTn>
                              </p:par>
                              <p:par>
                                <p:cTn id="126" presetID="3" presetClass="emph" presetSubtype="10" fill="hold" grpId="1" nodeType="withEffect">
                                  <p:stCondLst>
                                    <p:cond delay="0"/>
                                  </p:stCondLst>
                                  <p:childTnLst>
                                    <p:animClr clrSpc="hsl" dir="ccw">
                                      <p:cBhvr override="childStyle">
                                        <p:cTn id="127" dur="2000" fill="hold"/>
                                        <p:tgtEl>
                                          <p:spTgt spid="4">
                                            <p:txEl>
                                              <p:pRg st="11" end="11"/>
                                            </p:txEl>
                                          </p:spTgt>
                                        </p:tgtEl>
                                        <p:attrNameLst>
                                          <p:attrName>style.color</p:attrName>
                                        </p:attrNameLst>
                                      </p:cBhvr>
                                      <p:to>
                                        <a:srgbClr val="FFFF00"/>
                                      </p:to>
                                    </p:animClr>
                                  </p:childTnLst>
                                </p:cTn>
                              </p:par>
                              <p:par>
                                <p:cTn id="128" presetID="3" presetClass="emph" presetSubtype="10" fill="hold" grpId="1" nodeType="withEffect">
                                  <p:stCondLst>
                                    <p:cond delay="0"/>
                                  </p:stCondLst>
                                  <p:childTnLst>
                                    <p:animClr clrSpc="hsl" dir="ccw">
                                      <p:cBhvr override="childStyle">
                                        <p:cTn id="129" dur="2000" fill="hold"/>
                                        <p:tgtEl>
                                          <p:spTgt spid="4">
                                            <p:txEl>
                                              <p:pRg st="12" end="12"/>
                                            </p:txEl>
                                          </p:spTgt>
                                        </p:tgtEl>
                                        <p:attrNameLst>
                                          <p:attrName>style.color</p:attrName>
                                        </p:attrNameLst>
                                      </p:cBhvr>
                                      <p:to>
                                        <a:srgbClr val="FFFF00"/>
                                      </p:to>
                                    </p:animClr>
                                  </p:childTnLst>
                                </p:cTn>
                              </p:par>
                            </p:childTnLst>
                          </p:cTn>
                        </p:par>
                        <p:par>
                          <p:cTn id="130" fill="hold">
                            <p:stCondLst>
                              <p:cond delay="2000"/>
                            </p:stCondLst>
                            <p:childTnLst>
                              <p:par>
                                <p:cTn id="131" presetID="0" presetClass="exit" presetSubtype="0" fill="hold" grpId="1" nodeType="afterEffect">
                                  <p:stCondLst>
                                    <p:cond delay="300"/>
                                  </p:stCondLst>
                                  <p:childTnLst>
                                    <p:set>
                                      <p:cBhvr>
                                        <p:cTn id="132" dur="1" fill="hold">
                                          <p:stCondLst>
                                            <p:cond delay="1499"/>
                                          </p:stCondLst>
                                        </p:cTn>
                                        <p:tgtEl>
                                          <p:spTgt spid="5"/>
                                        </p:tgtEl>
                                        <p:attrNameLst>
                                          <p:attrName>style.visibility</p:attrName>
                                        </p:attrNameLst>
                                      </p:cBhvr>
                                      <p:to>
                                        <p:strVal val="hidden"/>
                                      </p:to>
                                    </p:set>
                                    <p:animEffect transition="out" filter="dissolve">
                                      <p:cBhvr>
                                        <p:cTn id="133" dur="1500">
                                          <p:stCondLst>
                                            <p:cond delay="0"/>
                                          </p:stCondLst>
                                        </p:cTn>
                                        <p:tgtEl>
                                          <p:spTgt spid="5"/>
                                        </p:tgtEl>
                                      </p:cBhvr>
                                    </p:animEffect>
                                    <p:anim to="" calcmode="lin" valueType="num">
                                      <p:cBhvr>
                                        <p:cTn id="134"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5"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6" fill="hold">
                            <p:stCondLst>
                              <p:cond delay="3800"/>
                            </p:stCondLst>
                            <p:childTnLst>
                              <p:par>
                                <p:cTn id="137" presetID="23" presetClass="exit" presetSubtype="32" fill="hold" nodeType="after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45000" decel="55000" fill="hold" nodeType="withEffect">
                                  <p:stCondLst>
                                    <p:cond delay="0"/>
                                  </p:stCondLst>
                                  <p:childTnLst>
                                    <p:animMotion origin="layout" path="M -4.72222E-6 3.7037E-6 L 0.20973 0.47546 " pathEditMode="relative" rAng="0" ptsTypes="AA">
                                      <p:cBhvr>
                                        <p:cTn id="190" dur="1750" fill="hold"/>
                                        <p:tgtEl>
                                          <p:spTgt spid="4">
                                            <p:txEl>
                                              <p:pRg st="0" end="0"/>
                                            </p:txEl>
                                          </p:spTgt>
                                        </p:tgtEl>
                                        <p:attrNameLst>
                                          <p:attrName>ppt_x</p:attrName>
                                          <p:attrName>ppt_y</p:attrName>
                                        </p:attrNameLst>
                                      </p:cBhvr>
                                      <p:rCtr x="10486" y="23773"/>
                                    </p:animMotion>
                                  </p:childTnLst>
                                </p:cTn>
                              </p:par>
                              <p:par>
                                <p:cTn id="191" presetID="0" presetClass="path" presetSubtype="0" accel="50000" decel="50000" fill="hold" nodeType="withEffect">
                                  <p:stCondLst>
                                    <p:cond delay="0"/>
                                  </p:stCondLst>
                                  <p:childTnLst>
                                    <p:animMotion origin="layout" path="M -1.94444E-6 -2.96296E-6 L -0.00937 0.40394 " pathEditMode="relative" rAng="0" ptsTypes="AA">
                                      <p:cBhvr>
                                        <p:cTn id="192" dur="1750" fill="hold"/>
                                        <p:tgtEl>
                                          <p:spTgt spid="4">
                                            <p:txEl>
                                              <p:pRg st="1" end="1"/>
                                            </p:txEl>
                                          </p:spTgt>
                                        </p:tgtEl>
                                        <p:attrNameLst>
                                          <p:attrName>ppt_x</p:attrName>
                                          <p:attrName>ppt_y</p:attrName>
                                        </p:attrNameLst>
                                      </p:cBhvr>
                                      <p:rCtr x="-469" y="20185"/>
                                    </p:animMotion>
                                  </p:childTnLst>
                                </p:cTn>
                              </p:par>
                              <p:par>
                                <p:cTn id="193" presetID="0" presetClass="path" presetSubtype="0" accel="50000" decel="50000" fill="hold" nodeType="withEffect">
                                  <p:stCondLst>
                                    <p:cond delay="0"/>
                                  </p:stCondLst>
                                  <p:childTnLst>
                                    <p:animMotion origin="layout" path="M 3.33333E-6 0.00023 L -0.06667 0.33078 " pathEditMode="relative" rAng="0" ptsTypes="AA">
                                      <p:cBhvr>
                                        <p:cTn id="194" dur="1750" fill="hold"/>
                                        <p:tgtEl>
                                          <p:spTgt spid="4">
                                            <p:txEl>
                                              <p:pRg st="2" end="2"/>
                                            </p:txEl>
                                          </p:spTgt>
                                        </p:tgtEl>
                                        <p:attrNameLst>
                                          <p:attrName>ppt_x</p:attrName>
                                          <p:attrName>ppt_y</p:attrName>
                                        </p:attrNameLst>
                                      </p:cBhvr>
                                      <p:rCtr x="-3333" y="16528"/>
                                    </p:animMotion>
                                  </p:childTnLst>
                                </p:cTn>
                              </p:par>
                              <p:par>
                                <p:cTn id="195" presetID="0" presetClass="path" presetSubtype="0" accel="50000" decel="50000" fill="hold" nodeType="withEffect">
                                  <p:stCondLst>
                                    <p:cond delay="0"/>
                                  </p:stCondLst>
                                  <p:childTnLst>
                                    <p:animMotion origin="layout" path="M -2.22222E-6 0.00023 L -0.08871 0.25741 " pathEditMode="relative" rAng="0" ptsTypes="AA">
                                      <p:cBhvr>
                                        <p:cTn id="196" dur="1750" fill="hold"/>
                                        <p:tgtEl>
                                          <p:spTgt spid="4">
                                            <p:txEl>
                                              <p:pRg st="3" end="3"/>
                                            </p:txEl>
                                          </p:spTgt>
                                        </p:tgtEl>
                                        <p:attrNameLst>
                                          <p:attrName>ppt_x</p:attrName>
                                          <p:attrName>ppt_y</p:attrName>
                                        </p:attrNameLst>
                                      </p:cBhvr>
                                      <p:rCtr x="-4444" y="12847"/>
                                    </p:animMotion>
                                  </p:childTnLst>
                                </p:cTn>
                              </p:par>
                              <p:par>
                                <p:cTn id="197" presetID="0" presetClass="path" presetSubtype="0" accel="50000" decel="50000" fill="hold" nodeType="withEffect">
                                  <p:stCondLst>
                                    <p:cond delay="0"/>
                                  </p:stCondLst>
                                  <p:childTnLst>
                                    <p:animMotion origin="layout" path="M 3.88889E-6 0.00093 L -0.08091 0.18426 " pathEditMode="relative" rAng="0" ptsTypes="AA">
                                      <p:cBhvr>
                                        <p:cTn id="198" dur="1750" fill="hold"/>
                                        <p:tgtEl>
                                          <p:spTgt spid="4">
                                            <p:txEl>
                                              <p:pRg st="4" end="4"/>
                                            </p:txEl>
                                          </p:spTgt>
                                        </p:tgtEl>
                                        <p:attrNameLst>
                                          <p:attrName>ppt_x</p:attrName>
                                          <p:attrName>ppt_y</p:attrName>
                                        </p:attrNameLst>
                                      </p:cBhvr>
                                      <p:rCtr x="-4045" y="9167"/>
                                    </p:animMotion>
                                  </p:childTnLst>
                                </p:cTn>
                              </p:par>
                              <p:par>
                                <p:cTn id="199" presetID="0" presetClass="path" presetSubtype="0" accel="50000" decel="50000" fill="hold" nodeType="withEffect">
                                  <p:stCondLst>
                                    <p:cond delay="0"/>
                                  </p:stCondLst>
                                  <p:childTnLst>
                                    <p:animMotion origin="layout" path="M 3.33333E-6 0.00069 L -0.07709 0.11088 " pathEditMode="relative" rAng="0" ptsTypes="AA">
                                      <p:cBhvr>
                                        <p:cTn id="200" dur="1750" fill="hold"/>
                                        <p:tgtEl>
                                          <p:spTgt spid="4">
                                            <p:txEl>
                                              <p:pRg st="5" end="5"/>
                                            </p:txEl>
                                          </p:spTgt>
                                        </p:tgtEl>
                                        <p:attrNameLst>
                                          <p:attrName>ppt_x</p:attrName>
                                          <p:attrName>ppt_y</p:attrName>
                                        </p:attrNameLst>
                                      </p:cBhvr>
                                      <p:rCtr x="-3854" y="5509"/>
                                    </p:animMotion>
                                  </p:childTnLst>
                                </p:cTn>
                              </p:par>
                              <p:par>
                                <p:cTn id="201" presetID="0" presetClass="path" presetSubtype="0" accel="50000" decel="50000" fill="hold" nodeType="withEffect">
                                  <p:stCondLst>
                                    <p:cond delay="0"/>
                                  </p:stCondLst>
                                  <p:childTnLst>
                                    <p:animMotion origin="layout" path="M -3.33333E-6 0.00047 L -0.08732 0.03727 " pathEditMode="relative" rAng="0" ptsTypes="AA">
                                      <p:cBhvr>
                                        <p:cTn id="202" dur="1750" fill="hold"/>
                                        <p:tgtEl>
                                          <p:spTgt spid="4">
                                            <p:txEl>
                                              <p:pRg st="6" end="6"/>
                                            </p:txEl>
                                          </p:spTgt>
                                        </p:tgtEl>
                                        <p:attrNameLst>
                                          <p:attrName>ppt_x</p:attrName>
                                          <p:attrName>ppt_y</p:attrName>
                                        </p:attrNameLst>
                                      </p:cBhvr>
                                      <p:rCtr x="-4375" y="1829"/>
                                    </p:animMotion>
                                  </p:childTnLst>
                                </p:cTn>
                              </p:par>
                              <p:par>
                                <p:cTn id="203" presetID="0" presetClass="path" presetSubtype="0" accel="50000" decel="50000" fill="hold" nodeType="withEffect">
                                  <p:stCondLst>
                                    <p:cond delay="0"/>
                                  </p:stCondLst>
                                  <p:childTnLst>
                                    <p:animMotion origin="layout" path="M -3.88889E-6 0.00046 L -0.08368 -0.03611 " pathEditMode="relative" rAng="0" ptsTypes="AA">
                                      <p:cBhvr>
                                        <p:cTn id="204" dur="1750" fill="hold"/>
                                        <p:tgtEl>
                                          <p:spTgt spid="4">
                                            <p:txEl>
                                              <p:pRg st="7" end="7"/>
                                            </p:txEl>
                                          </p:spTgt>
                                        </p:tgtEl>
                                        <p:attrNameLst>
                                          <p:attrName>ppt_x</p:attrName>
                                          <p:attrName>ppt_y</p:attrName>
                                        </p:attrNameLst>
                                      </p:cBhvr>
                                      <p:rCtr x="-4184" y="-1829"/>
                                    </p:animMotion>
                                  </p:childTnLst>
                                </p:cTn>
                              </p:par>
                              <p:par>
                                <p:cTn id="205" presetID="0" presetClass="path" presetSubtype="0" accel="50000" decel="50000" fill="hold" nodeType="withEffect">
                                  <p:stCondLst>
                                    <p:cond delay="0"/>
                                  </p:stCondLst>
                                  <p:childTnLst>
                                    <p:animMotion origin="layout" path="M 8.33333E-7 0.00069 L -0.05382 -0.10949 " pathEditMode="relative" rAng="0" ptsTypes="AA">
                                      <p:cBhvr>
                                        <p:cTn id="206" dur="1750" fill="hold"/>
                                        <p:tgtEl>
                                          <p:spTgt spid="4">
                                            <p:txEl>
                                              <p:pRg st="8" end="8"/>
                                            </p:txEl>
                                          </p:spTgt>
                                        </p:tgtEl>
                                        <p:attrNameLst>
                                          <p:attrName>ppt_x</p:attrName>
                                          <p:attrName>ppt_y</p:attrName>
                                        </p:attrNameLst>
                                      </p:cBhvr>
                                      <p:rCtr x="-2691" y="-5509"/>
                                    </p:animMotion>
                                  </p:childTnLst>
                                </p:cTn>
                              </p:par>
                              <p:par>
                                <p:cTn id="207" presetID="0" presetClass="path" presetSubtype="0" accel="50000" decel="50000" fill="hold" nodeType="withEffect">
                                  <p:stCondLst>
                                    <p:cond delay="0"/>
                                  </p:stCondLst>
                                  <p:childTnLst>
                                    <p:animMotion origin="layout" path="M -1.11111E-6 0.00023 L -0.0526 -0.1831 " pathEditMode="relative" rAng="0" ptsTypes="AA">
                                      <p:cBhvr>
                                        <p:cTn id="208" dur="1750" fill="hold"/>
                                        <p:tgtEl>
                                          <p:spTgt spid="4">
                                            <p:txEl>
                                              <p:pRg st="9" end="9"/>
                                            </p:txEl>
                                          </p:spTgt>
                                        </p:tgtEl>
                                        <p:attrNameLst>
                                          <p:attrName>ppt_x</p:attrName>
                                          <p:attrName>ppt_y</p:attrName>
                                        </p:attrNameLst>
                                      </p:cBhvr>
                                      <p:rCtr x="-2639" y="-9167"/>
                                    </p:animMotion>
                                  </p:childTnLst>
                                </p:cTn>
                              </p:par>
                              <p:par>
                                <p:cTn id="209" presetID="0" presetClass="path" presetSubtype="0" accel="50000" decel="50000" fill="hold" nodeType="withEffect">
                                  <p:stCondLst>
                                    <p:cond delay="0"/>
                                  </p:stCondLst>
                                  <p:childTnLst>
                                    <p:animMotion origin="layout" path="M 5E-6 0.00023 L -0.0632 -0.25625 " pathEditMode="relative" rAng="0" ptsTypes="AA">
                                      <p:cBhvr>
                                        <p:cTn id="210" dur="1750" fill="hold"/>
                                        <p:tgtEl>
                                          <p:spTgt spid="4">
                                            <p:txEl>
                                              <p:pRg st="10" end="10"/>
                                            </p:txEl>
                                          </p:spTgt>
                                        </p:tgtEl>
                                        <p:attrNameLst>
                                          <p:attrName>ppt_x</p:attrName>
                                          <p:attrName>ppt_y</p:attrName>
                                        </p:attrNameLst>
                                      </p:cBhvr>
                                      <p:rCtr x="-3160" y="-12824"/>
                                    </p:animMotion>
                                  </p:childTnLst>
                                </p:cTn>
                              </p:par>
                              <p:par>
                                <p:cTn id="211" presetID="0" presetClass="path" presetSubtype="0" accel="50000" decel="50000" fill="hold" nodeType="withEffect">
                                  <p:stCondLst>
                                    <p:cond delay="0"/>
                                  </p:stCondLst>
                                  <p:childTnLst>
                                    <p:animMotion origin="layout" path="M 2.77778E-7 0.00069 L -0.07483 -0.3301 " pathEditMode="relative" rAng="0" ptsTypes="AA">
                                      <p:cBhvr>
                                        <p:cTn id="212" dur="1750" fill="hold"/>
                                        <p:tgtEl>
                                          <p:spTgt spid="4">
                                            <p:txEl>
                                              <p:pRg st="11" end="11"/>
                                            </p:txEl>
                                          </p:spTgt>
                                        </p:tgtEl>
                                        <p:attrNameLst>
                                          <p:attrName>ppt_x</p:attrName>
                                          <p:attrName>ppt_y</p:attrName>
                                        </p:attrNameLst>
                                      </p:cBhvr>
                                      <p:rCtr x="-3750" y="-16551"/>
                                    </p:animMotion>
                                  </p:childTnLst>
                                </p:cTn>
                              </p:par>
                              <p:par>
                                <p:cTn id="213" presetID="0" presetClass="path" presetSubtype="0" accel="50000" decel="50000" fill="hold" nodeType="withEffect">
                                  <p:stCondLst>
                                    <p:cond delay="0"/>
                                  </p:stCondLst>
                                  <p:childTnLst>
                                    <p:animMotion origin="layout" path="M 1.38889E-6 0.0007 L -0.03854 -0.40347 " pathEditMode="relative" rAng="0" ptsTypes="AA">
                                      <p:cBhvr>
                                        <p:cTn id="214" dur="1750" fill="hold"/>
                                        <p:tgtEl>
                                          <p:spTgt spid="4">
                                            <p:txEl>
                                              <p:pRg st="12" end="12"/>
                                            </p:txEl>
                                          </p:spTgt>
                                        </p:tgtEl>
                                        <p:attrNameLst>
                                          <p:attrName>ppt_x</p:attrName>
                                          <p:attrName>ppt_y</p:attrName>
                                        </p:attrNameLst>
                                      </p:cBhvr>
                                      <p:rCtr x="-1927" y="-20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charset="0"/>
                <a:ea typeface="+mn-ea"/>
                <a:cs typeface="+mn-cs"/>
              </a:rPr>
              <a:t>Ronald Bert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Channel on</a:t>
            </a:r>
          </a:p>
        </p:txBody>
      </p:sp>
    </p:spTree>
    <p:extLst>
      <p:ext uri="{BB962C8B-B14F-4D97-AF65-F5344CB8AC3E}">
        <p14:creationId xmlns:p14="http://schemas.microsoft.com/office/powerpoint/2010/main" val="1605899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7ABC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1036638"/>
            <a:ext cx="8229600" cy="4906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we also, since we are surrounded by so great a cloud of witnesses, let us lay aside every weight, and the sin which so easily ensnares us, and let us run with endurance the race that is set before us, …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Hebrews 12:1 </a:t>
            </a:r>
          </a:p>
        </p:txBody>
      </p:sp>
    </p:spTree>
    <p:extLst>
      <p:ext uri="{BB962C8B-B14F-4D97-AF65-F5344CB8AC3E}">
        <p14:creationId xmlns:p14="http://schemas.microsoft.com/office/powerpoint/2010/main" val="959390455"/>
      </p:ext>
    </p:extLst>
  </p:cSld>
  <p:clrMapOvr>
    <a:masterClrMapping/>
  </p:clrMapOvr>
  <mc:AlternateContent xmlns:mc="http://schemas.openxmlformats.org/markup-compatibility/2006" xmlns:p14="http://schemas.microsoft.com/office/powerpoint/2010/main">
    <mc:Choice Requires="p14">
      <p:transition spd="slow" p14:dur="1600" advClick="0" advTm="100">
        <p14:prism dir="d" isContent="1" isInverted="1"/>
      </p:transition>
    </mc:Choice>
    <mc:Fallback xmlns="">
      <p:transition spd="slow" advClick="0" advTm="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childTnLst>
                                </p:cTn>
                              </p:par>
                              <p:par>
                                <p:cTn id="9" presetID="2" presetClass="entr" presetSubtype="1" fill="hold" grpId="1"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1000" fill="hold"/>
                                        <p:tgtEl>
                                          <p:spTgt spid="3074"/>
                                        </p:tgtEl>
                                        <p:attrNameLst>
                                          <p:attrName>ppt_x</p:attrName>
                                        </p:attrNameLst>
                                      </p:cBhvr>
                                      <p:tavLst>
                                        <p:tav tm="0">
                                          <p:val>
                                            <p:strVal val="#ppt_x"/>
                                          </p:val>
                                        </p:tav>
                                        <p:tav tm="100000">
                                          <p:val>
                                            <p:strVal val="#ppt_x"/>
                                          </p:val>
                                        </p:tav>
                                      </p:tavLst>
                                    </p:anim>
                                    <p:anim calcmode="lin" valueType="num">
                                      <p:cBhvr additive="base">
                                        <p:cTn id="12" dur="1000" fill="hold"/>
                                        <p:tgtEl>
                                          <p:spTgt spid="3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4259483" y="4382947"/>
            <a:ext cx="172462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race</a:t>
            </a:r>
          </a:p>
        </p:txBody>
      </p:sp>
      <p:sp>
        <p:nvSpPr>
          <p:cNvPr id="10" name="Title 1">
            <a:extLst>
              <a:ext uri="{FF2B5EF4-FFF2-40B4-BE49-F238E27FC236}">
                <a16:creationId xmlns:a16="http://schemas.microsoft.com/office/drawing/2014/main" id="{F0572990-587C-4231-B876-A0E45195E596}"/>
              </a:ext>
            </a:extLst>
          </p:cNvPr>
          <p:cNvSpPr txBox="1">
            <a:spLocks/>
          </p:cNvSpPr>
          <p:nvPr/>
        </p:nvSpPr>
        <p:spPr>
          <a:xfrm>
            <a:off x="4604672" y="2506240"/>
            <a:ext cx="2461846"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3074" name="Rectangle 2"/>
          <p:cNvSpPr>
            <a:spLocks noGrp="1" noChangeArrowheads="1"/>
          </p:cNvSpPr>
          <p:nvPr>
            <p:ph type="title"/>
          </p:nvPr>
        </p:nvSpPr>
        <p:spPr>
          <a:xfrm>
            <a:off x="457200" y="1036638"/>
            <a:ext cx="8229600" cy="4906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Therefore</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we also, since we </a:t>
            </a:r>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are</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surrounded </a:t>
            </a:r>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by</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so great a cloud of witnesses, let us lay aside every weight, and the sin which so </a:t>
            </a:r>
            <a:r>
              <a:rPr lang="en-US" alt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easily</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ensnares</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us, and let us </a:t>
            </a:r>
            <a:r>
              <a:rPr lang="en-US" alt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run with </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endurance the race that </a:t>
            </a:r>
            <a:r>
              <a:rPr lang="en-US" alt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is</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set before us, …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Hebrews </a:t>
            </a:r>
            <a:r>
              <a:rPr lang="en-US" altLang="en-US" sz="3200" b="1" i="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12:1 </a:t>
            </a:r>
          </a:p>
        </p:txBody>
      </p:sp>
      <p:sp>
        <p:nvSpPr>
          <p:cNvPr id="7" name="Rectangle 2">
            <a:extLst>
              <a:ext uri="{FF2B5EF4-FFF2-40B4-BE49-F238E27FC236}">
                <a16:creationId xmlns:a16="http://schemas.microsoft.com/office/drawing/2014/main" id="{BBAD8577-2B8D-4F34-B17E-465433D53CA4}"/>
              </a:ext>
            </a:extLst>
          </p:cNvPr>
          <p:cNvSpPr txBox="1">
            <a:spLocks noChangeArrowheads="1"/>
          </p:cNvSpPr>
          <p:nvPr/>
        </p:nvSpPr>
        <p:spPr bwMode="auto">
          <a:xfrm>
            <a:off x="4484914" y="4435268"/>
            <a:ext cx="1277711" cy="79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race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Morph1">
            <a:extLst>
              <a:ext uri="{FF2B5EF4-FFF2-40B4-BE49-F238E27FC236}">
                <a16:creationId xmlns:a16="http://schemas.microsoft.com/office/drawing/2014/main" id="{BC7B398A-B158-4C04-BAD8-CEDA7C6ACECB}"/>
              </a:ext>
            </a:extLst>
          </p:cNvPr>
          <p:cNvSpPr txBox="1">
            <a:spLocks noChangeArrowheads="1"/>
          </p:cNvSpPr>
          <p:nvPr/>
        </p:nvSpPr>
        <p:spPr bwMode="auto">
          <a:xfrm>
            <a:off x="810618" y="4456999"/>
            <a:ext cx="3093814" cy="75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endurance</a:t>
            </a:r>
          </a:p>
        </p:txBody>
      </p:sp>
      <p:sp>
        <p:nvSpPr>
          <p:cNvPr id="9" name="!!Morph2">
            <a:extLst>
              <a:ext uri="{FF2B5EF4-FFF2-40B4-BE49-F238E27FC236}">
                <a16:creationId xmlns:a16="http://schemas.microsoft.com/office/drawing/2014/main" id="{19B77919-598B-4F4B-8BBC-14C2BA9F0BD5}"/>
              </a:ext>
            </a:extLst>
          </p:cNvPr>
          <p:cNvSpPr txBox="1">
            <a:spLocks noChangeArrowheads="1"/>
          </p:cNvSpPr>
          <p:nvPr/>
        </p:nvSpPr>
        <p:spPr bwMode="auto">
          <a:xfrm>
            <a:off x="805009" y="4456357"/>
            <a:ext cx="3099423"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endurance</a:t>
            </a:r>
          </a:p>
        </p:txBody>
      </p:sp>
      <p:sp>
        <p:nvSpPr>
          <p:cNvPr id="12" name="Rectangle 2">
            <a:extLst>
              <a:ext uri="{FF2B5EF4-FFF2-40B4-BE49-F238E27FC236}">
                <a16:creationId xmlns:a16="http://schemas.microsoft.com/office/drawing/2014/main" id="{CF293FA3-8D47-41E4-946C-700226D8CA5A}"/>
              </a:ext>
            </a:extLst>
          </p:cNvPr>
          <p:cNvSpPr txBox="1">
            <a:spLocks noChangeArrowheads="1"/>
          </p:cNvSpPr>
          <p:nvPr/>
        </p:nvSpPr>
        <p:spPr bwMode="auto">
          <a:xfrm>
            <a:off x="4461496" y="2443153"/>
            <a:ext cx="2741278"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lay aside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Rectangle 2">
            <a:extLst>
              <a:ext uri="{FF2B5EF4-FFF2-40B4-BE49-F238E27FC236}">
                <a16:creationId xmlns:a16="http://schemas.microsoft.com/office/drawing/2014/main" id="{865F7AFB-926D-45AE-834D-6009DC5C23C0}"/>
              </a:ext>
            </a:extLst>
          </p:cNvPr>
          <p:cNvSpPr txBox="1">
            <a:spLocks noChangeArrowheads="1"/>
          </p:cNvSpPr>
          <p:nvPr/>
        </p:nvSpPr>
        <p:spPr bwMode="auto">
          <a:xfrm>
            <a:off x="4103370" y="3100388"/>
            <a:ext cx="1097280" cy="77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sin</a:t>
            </a:r>
            <a:endParaRPr kumimoji="0" lang="en-US" altLang="en-US" sz="4400" b="1" i="1" u="none" strike="noStrike" kern="0" cap="none" spc="0" normalizeH="0" baseline="0" noProof="0" dirty="0">
              <a:ln w="3175" cmpd="sng">
                <a:solidFill>
                  <a:srgbClr val="FFFFFF"/>
                </a:solidFill>
                <a:prstDash val="solid"/>
                <a:miter lim="800000"/>
              </a:ln>
              <a:solidFill>
                <a:schemeClr val="tx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1" name="Title 1">
            <a:extLst>
              <a:ext uri="{FF2B5EF4-FFF2-40B4-BE49-F238E27FC236}">
                <a16:creationId xmlns:a16="http://schemas.microsoft.com/office/drawing/2014/main" id="{D4733D5C-557D-41FE-9200-5C44587BE7D5}"/>
              </a:ext>
            </a:extLst>
          </p:cNvPr>
          <p:cNvSpPr txBox="1">
            <a:spLocks/>
          </p:cNvSpPr>
          <p:nvPr/>
        </p:nvSpPr>
        <p:spPr>
          <a:xfrm>
            <a:off x="4708155" y="2212867"/>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spc="50" dirty="0">
                <a:ln w="11430">
                  <a:solidFill>
                    <a:srgbClr val="FFFF00"/>
                  </a:solidFill>
                </a:ln>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76200">
                    <a:srgbClr val="C00000"/>
                  </a:glow>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control</a:t>
            </a:r>
          </a:p>
        </p:txBody>
      </p:sp>
      <p:sp>
        <p:nvSpPr>
          <p:cNvPr id="6" name="Title 1"/>
          <p:cNvSpPr txBox="1">
            <a:spLocks/>
          </p:cNvSpPr>
          <p:nvPr/>
        </p:nvSpPr>
        <p:spPr>
          <a:xfrm>
            <a:off x="757646" y="4429034"/>
            <a:ext cx="3181213"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27000">
                    <a:srgbClr val="9966FF"/>
                  </a:glow>
                  <a:outerShdw blurRad="50800" algn="tl" rotWithShape="0">
                    <a:srgbClr val="000000"/>
                  </a:outerShdw>
                </a:effectLst>
                <a:uLnTx/>
                <a:uFillTx/>
                <a:latin typeface="Calibri" panose="020F0502020204030204" pitchFamily="34" charset="0"/>
                <a:ea typeface="+mj-ea"/>
                <a:cs typeface="+mj-cs"/>
              </a:rPr>
              <a:t>STEADFAST</a:t>
            </a:r>
            <a:endParaRPr kumimoji="0" lang="en-US" sz="4400" b="1" i="0" u="none" strike="noStrike" kern="1200" cap="none" spc="0" normalizeH="0" baseline="0" noProof="0" dirty="0">
              <a:ln w="17780" cmpd="sng">
                <a:noFill/>
                <a:prstDash val="solid"/>
                <a:miter lim="800000"/>
              </a:ln>
              <a:solidFill>
                <a:srgbClr val="FF0000"/>
              </a:solidFill>
              <a:effectLst>
                <a:glow rad="127000">
                  <a:srgbClr val="9966FF"/>
                </a:glow>
                <a:outerShdw blurRad="50800" algn="tl" rotWithShape="0">
                  <a:srgbClr val="000000"/>
                </a:outerShdw>
              </a:effectLst>
              <a:uLnTx/>
              <a:uFillTx/>
              <a:latin typeface="Calibri" panose="020F0502020204030204" pitchFamily="34" charset="0"/>
              <a:ea typeface="+mj-ea"/>
              <a:cs typeface="+mj-cs"/>
            </a:endParaRPr>
          </a:p>
        </p:txBody>
      </p:sp>
      <p:sp>
        <p:nvSpPr>
          <p:cNvPr id="4" name="Title 1"/>
          <p:cNvSpPr txBox="1">
            <a:spLocks/>
          </p:cNvSpPr>
          <p:nvPr/>
        </p:nvSpPr>
        <p:spPr>
          <a:xfrm>
            <a:off x="4398379" y="4525108"/>
            <a:ext cx="1627283" cy="674304"/>
          </a:xfrm>
          <a:prstGeom prst="rect">
            <a:avLst/>
          </a:prstGeom>
        </p:spPr>
        <p:txBody>
          <a:bodyPr vert="horz" lIns="91440" tIns="45720" rIns="91440" bIns="45720" rtlCol="0" anchor="ctr">
            <a:prstTxWarp prst="textStop">
              <a:avLst>
                <a:gd name="adj" fmla="val 34296"/>
              </a:avLst>
            </a:prstTxWarp>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17780" cmpd="sng">
                  <a:solidFill>
                    <a:srgbClr val="FFFF00"/>
                  </a:solidFill>
                  <a:prstDash val="solid"/>
                  <a:miter lim="800000"/>
                </a:ln>
                <a:solidFill>
                  <a:srgbClr val="CC99FF"/>
                </a:solidFill>
                <a:effectLst>
                  <a:glow rad="63500">
                    <a:srgbClr val="660066"/>
                  </a:glow>
                  <a:outerShdw blurRad="50800" algn="tl" rotWithShape="0">
                    <a:srgbClr val="000000"/>
                  </a:outerShdw>
                </a:effectLst>
                <a:uLnTx/>
                <a:uFillTx/>
                <a:latin typeface="Calibri" panose="020F0502020204030204" pitchFamily="34" charset="0"/>
                <a:ea typeface="+mj-ea"/>
                <a:cs typeface="+mj-cs"/>
              </a:rPr>
              <a:t>faith</a:t>
            </a:r>
          </a:p>
        </p:txBody>
      </p:sp>
    </p:spTree>
    <p:extLst>
      <p:ext uri="{BB962C8B-B14F-4D97-AF65-F5344CB8AC3E}">
        <p14:creationId xmlns:p14="http://schemas.microsoft.com/office/powerpoint/2010/main" val="1738636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8" presetClass="emph" presetSubtype="0" fill="hold" grpId="1" nodeType="withEffect">
                                  <p:stCondLst>
                                    <p:cond delay="0"/>
                                  </p:stCondLst>
                                  <p:childTnLst>
                                    <p:set>
                                      <p:cBhvr override="childStyle">
                                        <p:cTn id="9" dur="500" fill="hold"/>
                                        <p:tgtEl>
                                          <p:spTgt spid="5"/>
                                        </p:tgtEl>
                                        <p:attrNameLst>
                                          <p:attrName>style.textDecorationUnderline</p:attrName>
                                        </p:attrNameLst>
                                      </p:cBhvr>
                                      <p:to>
                                        <p:strVal val="true"/>
                                      </p:to>
                                    </p:se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stCondLst>
                                            <p:cond delay="0"/>
                                          </p:stCondLst>
                                        </p:cTn>
                                        <p:tgtEl>
                                          <p:spTgt spid="4"/>
                                        </p:tgtEl>
                                      </p:cBhvr>
                                    </p:animEffect>
                                    <p:anim to="" calcmode="lin" valueType="num">
                                      <p:cBhvr>
                                        <p:cTn id="1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20" fill="hold">
                            <p:stCondLst>
                              <p:cond delay="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5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18" presetClass="emph" presetSubtype="0" fill="hold" grpId="1" nodeType="withEffect">
                                  <p:stCondLst>
                                    <p:cond delay="0"/>
                                  </p:stCondLst>
                                  <p:childTnLst>
                                    <p:set>
                                      <p:cBhvr override="childStyle">
                                        <p:cTn id="45" dur="500" fill="hold"/>
                                        <p:tgtEl>
                                          <p:spTgt spid="10"/>
                                        </p:tgtEl>
                                        <p:attrNameLst>
                                          <p:attrName>style.textDecorationUnderline</p:attrName>
                                        </p:attrNameLst>
                                      </p:cBhvr>
                                      <p:to>
                                        <p:strVal val="true"/>
                                      </p:to>
                                    </p:set>
                                  </p:childTnLst>
                                </p:cTn>
                              </p:par>
                              <p:par>
                                <p:cTn id="46" presetID="2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ssolve">
                                      <p:cBhvr>
                                        <p:cTn id="53" dur="500">
                                          <p:stCondLst>
                                            <p:cond delay="0"/>
                                          </p:stCondLst>
                                        </p:cTn>
                                        <p:tgtEl>
                                          <p:spTgt spid="11"/>
                                        </p:tgtEl>
                                      </p:cBhvr>
                                    </p:animEffect>
                                    <p:anim to="" calcmode="lin" valueType="num">
                                      <p:cBhvr>
                                        <p:cTn id="54"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55"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56" presetID="16" presetClass="exit" presetSubtype="21" fill="hold" grpId="2" nodeType="withEffect">
                                  <p:stCondLst>
                                    <p:cond delay="400"/>
                                  </p:stCondLst>
                                  <p:childTnLst>
                                    <p:animEffect transition="out" filter="barn(inVertic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10" presetClass="exit" presetSubtype="0" fill="hold" grpId="1" nodeType="withEffect">
                                  <p:stCondLst>
                                    <p:cond delay="40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 nodeType="clickEffect">
                                  <p:stCondLst>
                                    <p:cond delay="0"/>
                                  </p:stCondLst>
                                  <p:childTnLst>
                                    <p:animMotion origin="layout" path="M 4.72222E-6 3.7037E-6 L -0.05625 -0.19653 " pathEditMode="relative" rAng="0" ptsTypes="AA">
                                      <p:cBhvr>
                                        <p:cTn id="65" dur="1500" fill="hold"/>
                                        <p:tgtEl>
                                          <p:spTgt spid="4"/>
                                        </p:tgtEl>
                                        <p:attrNameLst>
                                          <p:attrName>ppt_x</p:attrName>
                                          <p:attrName>ppt_y</p:attrName>
                                        </p:attrNameLst>
                                      </p:cBhvr>
                                      <p:rCtr x="-2812" y="-9838"/>
                                    </p:animMotion>
                                  </p:childTnLst>
                                </p:cTn>
                              </p:par>
                              <p:par>
                                <p:cTn id="66" presetID="42" presetClass="path" presetSubtype="0" accel="50000" decel="50000" fill="hold" grpId="1" nodeType="withEffect">
                                  <p:stCondLst>
                                    <p:cond delay="0"/>
                                  </p:stCondLst>
                                  <p:childTnLst>
                                    <p:animMotion origin="layout" path="M -8.33333E-7 -4.44444E-6 L 0.25764 -0.1949 " pathEditMode="relative" rAng="0" ptsTypes="AA">
                                      <p:cBhvr>
                                        <p:cTn id="67" dur="1500" fill="hold"/>
                                        <p:tgtEl>
                                          <p:spTgt spid="6"/>
                                        </p:tgtEl>
                                        <p:attrNameLst>
                                          <p:attrName>ppt_x</p:attrName>
                                          <p:attrName>ppt_y</p:attrName>
                                        </p:attrNameLst>
                                      </p:cBhvr>
                                      <p:rCtr x="12882" y="-9745"/>
                                    </p:animMotion>
                                  </p:childTnLst>
                                </p:cTn>
                              </p:par>
                              <p:par>
                                <p:cTn id="68" presetID="42" presetClass="path" presetSubtype="0" accel="50000" decel="50000" fill="hold" grpId="1" nodeType="withEffect">
                                  <p:stCondLst>
                                    <p:cond delay="0"/>
                                  </p:stCondLst>
                                  <p:childTnLst>
                                    <p:animMotion origin="layout" path="M 8.33333E-7 -4.81481E-6 L -0.12431 0.10996 " pathEditMode="relative" rAng="0" ptsTypes="AA">
                                      <p:cBhvr>
                                        <p:cTn id="69" dur="1500" fill="hold"/>
                                        <p:tgtEl>
                                          <p:spTgt spid="11"/>
                                        </p:tgtEl>
                                        <p:attrNameLst>
                                          <p:attrName>ppt_x</p:attrName>
                                          <p:attrName>ppt_y</p:attrName>
                                        </p:attrNameLst>
                                      </p:cBhvr>
                                      <p:rCtr x="-6215" y="5486"/>
                                    </p:animMotion>
                                  </p:childTnLst>
                                </p:cTn>
                              </p:par>
                              <p:par>
                                <p:cTn id="70" presetID="8" presetClass="emph" presetSubtype="0" fill="hold" grpId="3" nodeType="withEffect">
                                  <p:stCondLst>
                                    <p:cond delay="1250"/>
                                  </p:stCondLst>
                                  <p:childTnLst>
                                    <p:animRot by="28800000">
                                      <p:cBhvr>
                                        <p:cTn id="71" dur="1750" fill="hold"/>
                                        <p:tgtEl>
                                          <p:spTgt spid="4"/>
                                        </p:tgtEl>
                                        <p:attrNameLst>
                                          <p:attrName>r</p:attrName>
                                        </p:attrNameLst>
                                      </p:cBhvr>
                                    </p:animRot>
                                  </p:childTnLst>
                                </p:cTn>
                              </p:par>
                              <p:par>
                                <p:cTn id="72" presetID="8" presetClass="emph" presetSubtype="0" fill="hold" grpId="3" nodeType="withEffect">
                                  <p:stCondLst>
                                    <p:cond delay="1250"/>
                                  </p:stCondLst>
                                  <p:childTnLst>
                                    <p:animRot by="-43200000">
                                      <p:cBhvr>
                                        <p:cTn id="73" dur="1750" fill="hold"/>
                                        <p:tgtEl>
                                          <p:spTgt spid="6"/>
                                        </p:tgtEl>
                                        <p:attrNameLst>
                                          <p:attrName>r</p:attrName>
                                        </p:attrNameLst>
                                      </p:cBhvr>
                                    </p:animRot>
                                  </p:childTnLst>
                                </p:cTn>
                              </p:par>
                              <p:par>
                                <p:cTn id="74" presetID="8" presetClass="emph" presetSubtype="0" fill="hold" grpId="3" nodeType="withEffect">
                                  <p:stCondLst>
                                    <p:cond delay="1250"/>
                                  </p:stCondLst>
                                  <p:childTnLst>
                                    <p:animRot by="50400000">
                                      <p:cBhvr>
                                        <p:cTn id="75" dur="1750" fill="hold"/>
                                        <p:tgtEl>
                                          <p:spTgt spid="11"/>
                                        </p:tgtEl>
                                        <p:attrNameLst>
                                          <p:attrName>r</p:attrName>
                                        </p:attrNameLst>
                                      </p:cBhvr>
                                    </p:animRot>
                                  </p:childTnLst>
                                </p:cTn>
                              </p:par>
                              <p:par>
                                <p:cTn id="76" presetID="22" presetClass="entr" presetSubtype="8" fill="hold" grpId="0" nodeType="withEffect">
                                  <p:stCondLst>
                                    <p:cond delay="125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250"/>
                                        <p:tgtEl>
                                          <p:spTgt spid="13"/>
                                        </p:tgtEl>
                                      </p:cBhvr>
                                    </p:animEffect>
                                  </p:childTnLst>
                                </p:cTn>
                              </p:par>
                              <p:par>
                                <p:cTn id="79" presetID="23" presetClass="exit" presetSubtype="32" fill="hold" grpId="2" nodeType="withEffect">
                                  <p:stCondLst>
                                    <p:cond delay="2500"/>
                                  </p:stCondLst>
                                  <p:childTnLst>
                                    <p:anim calcmode="lin" valueType="num">
                                      <p:cBhvr>
                                        <p:cTn id="80" dur="500"/>
                                        <p:tgtEl>
                                          <p:spTgt spid="4"/>
                                        </p:tgtEl>
                                        <p:attrNameLst>
                                          <p:attrName>ppt_w</p:attrName>
                                        </p:attrNameLst>
                                      </p:cBhvr>
                                      <p:tavLst>
                                        <p:tav tm="0">
                                          <p:val>
                                            <p:strVal val="ppt_w"/>
                                          </p:val>
                                        </p:tav>
                                        <p:tav tm="100000">
                                          <p:val>
                                            <p:fltVal val="0"/>
                                          </p:val>
                                        </p:tav>
                                      </p:tavLst>
                                    </p:anim>
                                    <p:anim calcmode="lin" valueType="num">
                                      <p:cBhvr>
                                        <p:cTn id="81" dur="500"/>
                                        <p:tgtEl>
                                          <p:spTgt spid="4"/>
                                        </p:tgtEl>
                                        <p:attrNameLst>
                                          <p:attrName>ppt_h</p:attrName>
                                        </p:attrNameLst>
                                      </p:cBhvr>
                                      <p:tavLst>
                                        <p:tav tm="0">
                                          <p:val>
                                            <p:strVal val="ppt_h"/>
                                          </p:val>
                                        </p:tav>
                                        <p:tav tm="100000">
                                          <p:val>
                                            <p:fltVal val="0"/>
                                          </p:val>
                                        </p:tav>
                                      </p:tavLst>
                                    </p:anim>
                                    <p:set>
                                      <p:cBhvr>
                                        <p:cTn id="82" dur="1" fill="hold">
                                          <p:stCondLst>
                                            <p:cond delay="499"/>
                                          </p:stCondLst>
                                        </p:cTn>
                                        <p:tgtEl>
                                          <p:spTgt spid="4"/>
                                        </p:tgtEl>
                                        <p:attrNameLst>
                                          <p:attrName>style.visibility</p:attrName>
                                        </p:attrNameLst>
                                      </p:cBhvr>
                                      <p:to>
                                        <p:strVal val="hidden"/>
                                      </p:to>
                                    </p:set>
                                  </p:childTnLst>
                                </p:cTn>
                              </p:par>
                              <p:par>
                                <p:cTn id="83" presetID="23" presetClass="exit" presetSubtype="32" fill="hold" grpId="2" nodeType="withEffect">
                                  <p:stCondLst>
                                    <p:cond delay="2500"/>
                                  </p:stCondLst>
                                  <p:childTnLst>
                                    <p:anim calcmode="lin" valueType="num">
                                      <p:cBhvr>
                                        <p:cTn id="84" dur="500"/>
                                        <p:tgtEl>
                                          <p:spTgt spid="6"/>
                                        </p:tgtEl>
                                        <p:attrNameLst>
                                          <p:attrName>ppt_w</p:attrName>
                                        </p:attrNameLst>
                                      </p:cBhvr>
                                      <p:tavLst>
                                        <p:tav tm="0">
                                          <p:val>
                                            <p:strVal val="ppt_w"/>
                                          </p:val>
                                        </p:tav>
                                        <p:tav tm="100000">
                                          <p:val>
                                            <p:fltVal val="0"/>
                                          </p:val>
                                        </p:tav>
                                      </p:tavLst>
                                    </p:anim>
                                    <p:anim calcmode="lin" valueType="num">
                                      <p:cBhvr>
                                        <p:cTn id="85" dur="500"/>
                                        <p:tgtEl>
                                          <p:spTgt spid="6"/>
                                        </p:tgtEl>
                                        <p:attrNameLst>
                                          <p:attrName>ppt_h</p:attrName>
                                        </p:attrNameLst>
                                      </p:cBhvr>
                                      <p:tavLst>
                                        <p:tav tm="0">
                                          <p:val>
                                            <p:strVal val="ppt_h"/>
                                          </p:val>
                                        </p:tav>
                                        <p:tav tm="100000">
                                          <p:val>
                                            <p:fltVal val="0"/>
                                          </p:val>
                                        </p:tav>
                                      </p:tavLst>
                                    </p:anim>
                                    <p:set>
                                      <p:cBhvr>
                                        <p:cTn id="86" dur="1" fill="hold">
                                          <p:stCondLst>
                                            <p:cond delay="499"/>
                                          </p:stCondLst>
                                        </p:cTn>
                                        <p:tgtEl>
                                          <p:spTgt spid="6"/>
                                        </p:tgtEl>
                                        <p:attrNameLst>
                                          <p:attrName>style.visibility</p:attrName>
                                        </p:attrNameLst>
                                      </p:cBhvr>
                                      <p:to>
                                        <p:strVal val="hidden"/>
                                      </p:to>
                                    </p:set>
                                  </p:childTnLst>
                                </p:cTn>
                              </p:par>
                              <p:par>
                                <p:cTn id="87" presetID="23" presetClass="exit" presetSubtype="32" fill="hold" grpId="2" nodeType="withEffect">
                                  <p:stCondLst>
                                    <p:cond delay="2500"/>
                                  </p:stCondLst>
                                  <p:childTnLst>
                                    <p:anim calcmode="lin" valueType="num">
                                      <p:cBhvr>
                                        <p:cTn id="88" dur="500"/>
                                        <p:tgtEl>
                                          <p:spTgt spid="11"/>
                                        </p:tgtEl>
                                        <p:attrNameLst>
                                          <p:attrName>ppt_w</p:attrName>
                                        </p:attrNameLst>
                                      </p:cBhvr>
                                      <p:tavLst>
                                        <p:tav tm="0">
                                          <p:val>
                                            <p:strVal val="ppt_w"/>
                                          </p:val>
                                        </p:tav>
                                        <p:tav tm="100000">
                                          <p:val>
                                            <p:fltVal val="0"/>
                                          </p:val>
                                        </p:tav>
                                      </p:tavLst>
                                    </p:anim>
                                    <p:anim calcmode="lin" valueType="num">
                                      <p:cBhvr>
                                        <p:cTn id="89" dur="500"/>
                                        <p:tgtEl>
                                          <p:spTgt spid="11"/>
                                        </p:tgtEl>
                                        <p:attrNameLst>
                                          <p:attrName>ppt_h</p:attrName>
                                        </p:attrNameLst>
                                      </p:cBhvr>
                                      <p:tavLst>
                                        <p:tav tm="0">
                                          <p:val>
                                            <p:strVal val="ppt_h"/>
                                          </p:val>
                                        </p:tav>
                                        <p:tav tm="100000">
                                          <p:val>
                                            <p:fltVal val="0"/>
                                          </p:val>
                                        </p:tav>
                                      </p:tavLst>
                                    </p:anim>
                                    <p:set>
                                      <p:cBhvr>
                                        <p:cTn id="90" dur="1" fill="hold">
                                          <p:stCondLst>
                                            <p:cond delay="499"/>
                                          </p:stCondLst>
                                        </p:cTn>
                                        <p:tgtEl>
                                          <p:spTgt spid="11"/>
                                        </p:tgtEl>
                                        <p:attrNameLst>
                                          <p:attrName>style.visibility</p:attrName>
                                        </p:attrNameLst>
                                      </p:cBhvr>
                                      <p:to>
                                        <p:strVal val="hidden"/>
                                      </p:to>
                                    </p:set>
                                  </p:childTnLst>
                                </p:cTn>
                              </p:par>
                              <p:par>
                                <p:cTn id="91" presetID="23" presetClass="exit" presetSubtype="32" fill="hold" grpId="1" nodeType="withEffect">
                                  <p:stCondLst>
                                    <p:cond delay="3000"/>
                                  </p:stCondLst>
                                  <p:childTnLst>
                                    <p:anim calcmode="lin" valueType="num">
                                      <p:cBhvr>
                                        <p:cTn id="92" dur="750"/>
                                        <p:tgtEl>
                                          <p:spTgt spid="13"/>
                                        </p:tgtEl>
                                        <p:attrNameLst>
                                          <p:attrName>ppt_w</p:attrName>
                                        </p:attrNameLst>
                                      </p:cBhvr>
                                      <p:tavLst>
                                        <p:tav tm="0">
                                          <p:val>
                                            <p:strVal val="ppt_w"/>
                                          </p:val>
                                        </p:tav>
                                        <p:tav tm="100000">
                                          <p:val>
                                            <p:fltVal val="0"/>
                                          </p:val>
                                        </p:tav>
                                      </p:tavLst>
                                    </p:anim>
                                    <p:anim calcmode="lin" valueType="num">
                                      <p:cBhvr>
                                        <p:cTn id="93" dur="750"/>
                                        <p:tgtEl>
                                          <p:spTgt spid="13"/>
                                        </p:tgtEl>
                                        <p:attrNameLst>
                                          <p:attrName>ppt_h</p:attrName>
                                        </p:attrNameLst>
                                      </p:cBhvr>
                                      <p:tavLst>
                                        <p:tav tm="0">
                                          <p:val>
                                            <p:strVal val="ppt_h"/>
                                          </p:val>
                                        </p:tav>
                                        <p:tav tm="100000">
                                          <p:val>
                                            <p:fltVal val="0"/>
                                          </p:val>
                                        </p:tav>
                                      </p:tavLst>
                                    </p:anim>
                                    <p:set>
                                      <p:cBhvr>
                                        <p:cTn id="94" dur="1" fill="hold">
                                          <p:stCondLst>
                                            <p:cond delay="7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10" grpId="0"/>
      <p:bldP spid="10" grpId="1"/>
      <p:bldP spid="10" grpId="2"/>
      <p:bldP spid="7" grpId="0"/>
      <p:bldP spid="7" grpId="1"/>
      <p:bldP spid="8" grpId="0"/>
      <p:bldP spid="9" grpId="0"/>
      <p:bldP spid="12" grpId="0"/>
      <p:bldP spid="12" grpId="1"/>
      <p:bldP spid="13" grpId="0"/>
      <p:bldP spid="13" grpId="1"/>
      <p:bldP spid="11" grpId="0"/>
      <p:bldP spid="11" grpId="1"/>
      <p:bldP spid="11" grpId="2"/>
      <p:bldP spid="11" grpId="3"/>
      <p:bldP spid="6" grpId="0"/>
      <p:bldP spid="6" grpId="1"/>
      <p:bldP spid="6" grpId="2"/>
      <p:bldP spid="6" grpId="3"/>
      <p:bldP spid="4" grpId="0"/>
      <p:bldP spid="4" grpId="1"/>
      <p:bldP spid="4" grpId="2"/>
      <p:bldP spid="4" grpId="3"/>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2805318" y="759795"/>
            <a:ext cx="224549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r>
              <a:rPr lang="en-US" sz="42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               </a:t>
            </a:r>
            <a:r>
              <a:rPr lang="en-US" sz="1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t>
            </a:r>
          </a:p>
        </p:txBody>
      </p:sp>
      <p:sp>
        <p:nvSpPr>
          <p:cNvPr id="7" name="Title 1"/>
          <p:cNvSpPr txBox="1">
            <a:spLocks/>
          </p:cNvSpPr>
          <p:nvPr/>
        </p:nvSpPr>
        <p:spPr>
          <a:xfrm>
            <a:off x="482326" y="3933439"/>
            <a:ext cx="222233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endured</a:t>
            </a:r>
          </a:p>
        </p:txBody>
      </p:sp>
      <p:sp>
        <p:nvSpPr>
          <p:cNvPr id="11" name="Rectangle 2"/>
          <p:cNvSpPr txBox="1">
            <a:spLocks noChangeArrowheads="1"/>
          </p:cNvSpPr>
          <p:nvPr/>
        </p:nvSpPr>
        <p:spPr bwMode="auto">
          <a:xfrm>
            <a:off x="5803641" y="1447856"/>
            <a:ext cx="183171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endure</a:t>
            </a:r>
            <a:endParaRPr lang="en-US" altLang="en-US" sz="4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228600" y="274638"/>
            <a:ext cx="8686800" cy="6278562"/>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looking unto Jesus, the author and finisher of our faith, who for the joy that was set before Him endured the cross, despising the shame, and has sat down at the right hand of the throne of God. For consider Him who endured such hostility from sinners against Himself, lest you become weary and discouraged in your souls.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Hebrews 12: 2-3</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3583305" y="807390"/>
            <a:ext cx="158762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8"/>
          <p:cNvSpPr>
            <a:spLocks noChangeArrowheads="1"/>
          </p:cNvSpPr>
          <p:nvPr/>
        </p:nvSpPr>
        <p:spPr bwMode="auto">
          <a:xfrm>
            <a:off x="3595370" y="86360"/>
            <a:ext cx="446532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210" b="1" dirty="0">
                <a:solidFill>
                  <a:srgbClr val="CC9900"/>
                </a:solidFill>
                <a:latin typeface="Calibri" panose="020F0502020204030204" pitchFamily="34" charset="0"/>
                <a:cs typeface="Calibri" panose="020F0502020204030204" pitchFamily="34" charset="0"/>
              </a:rPr>
              <a:t>Jesus  the author</a:t>
            </a:r>
            <a:endParaRPr lang="en-US" sz="4210" b="1" i="1" dirty="0">
              <a:solidFill>
                <a:srgbClr val="CC9900"/>
              </a:solidFill>
              <a:latin typeface="Calibri" panose="020F0502020204030204" pitchFamily="34" charset="0"/>
              <a:cs typeface="Calibri" panose="020F0502020204030204" pitchFamily="34" charset="0"/>
            </a:endParaRPr>
          </a:p>
        </p:txBody>
      </p:sp>
      <p:sp>
        <p:nvSpPr>
          <p:cNvPr id="10" name="Rectangle 2"/>
          <p:cNvSpPr txBox="1">
            <a:spLocks noChangeArrowheads="1"/>
          </p:cNvSpPr>
          <p:nvPr/>
        </p:nvSpPr>
        <p:spPr bwMode="auto">
          <a:xfrm>
            <a:off x="531421" y="4009647"/>
            <a:ext cx="183171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endure</a:t>
            </a:r>
            <a:endParaRPr lang="en-US" altLang="en-US" sz="4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44B31017-4E1D-4486-AF42-39A63A40390B}"/>
              </a:ext>
            </a:extLst>
          </p:cNvPr>
          <p:cNvSpPr txBox="1">
            <a:spLocks noChangeArrowheads="1"/>
          </p:cNvSpPr>
          <p:nvPr/>
        </p:nvSpPr>
        <p:spPr bwMode="auto">
          <a:xfrm>
            <a:off x="2717183" y="808408"/>
            <a:ext cx="2429301" cy="75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our faith</a:t>
            </a:r>
            <a:endParaRPr kumimoji="0" lang="en-US" altLang="en-US" sz="42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Rectangle 2">
            <a:extLst>
              <a:ext uri="{FF2B5EF4-FFF2-40B4-BE49-F238E27FC236}">
                <a16:creationId xmlns:a16="http://schemas.microsoft.com/office/drawing/2014/main" id="{08B35A66-5F75-4DCE-A7BB-D242AD51F242}"/>
              </a:ext>
            </a:extLst>
          </p:cNvPr>
          <p:cNvSpPr txBox="1">
            <a:spLocks noChangeArrowheads="1"/>
          </p:cNvSpPr>
          <p:nvPr/>
        </p:nvSpPr>
        <p:spPr bwMode="auto">
          <a:xfrm>
            <a:off x="438007" y="4006568"/>
            <a:ext cx="2312337"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endured</a:t>
            </a:r>
            <a:endParaRPr kumimoji="0" lang="en-US" altLang="en-US" sz="42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Morph2">
            <a:extLst>
              <a:ext uri="{FF2B5EF4-FFF2-40B4-BE49-F238E27FC236}">
                <a16:creationId xmlns:a16="http://schemas.microsoft.com/office/drawing/2014/main" id="{2FC44D54-CE8E-4177-800A-BFB7E16734BB}"/>
              </a:ext>
            </a:extLst>
          </p:cNvPr>
          <p:cNvSpPr txBox="1">
            <a:spLocks noChangeArrowheads="1"/>
          </p:cNvSpPr>
          <p:nvPr/>
        </p:nvSpPr>
        <p:spPr bwMode="auto">
          <a:xfrm>
            <a:off x="436851" y="4013190"/>
            <a:ext cx="2300923"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200"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endured</a:t>
            </a:r>
          </a:p>
        </p:txBody>
      </p:sp>
      <p:sp>
        <p:nvSpPr>
          <p:cNvPr id="15" name="!!Morph1">
            <a:extLst>
              <a:ext uri="{FF2B5EF4-FFF2-40B4-BE49-F238E27FC236}">
                <a16:creationId xmlns:a16="http://schemas.microsoft.com/office/drawing/2014/main" id="{55C17DB4-56E4-45AD-A6DF-B6A1142A743A}"/>
              </a:ext>
            </a:extLst>
          </p:cNvPr>
          <p:cNvSpPr txBox="1">
            <a:spLocks noChangeArrowheads="1"/>
          </p:cNvSpPr>
          <p:nvPr/>
        </p:nvSpPr>
        <p:spPr bwMode="auto">
          <a:xfrm>
            <a:off x="5680978" y="1462497"/>
            <a:ext cx="2345121" cy="73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200"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endured</a:t>
            </a:r>
          </a:p>
        </p:txBody>
      </p:sp>
      <p:sp>
        <p:nvSpPr>
          <p:cNvPr id="16" name="Rectangle 2">
            <a:extLst>
              <a:ext uri="{FF2B5EF4-FFF2-40B4-BE49-F238E27FC236}">
                <a16:creationId xmlns:a16="http://schemas.microsoft.com/office/drawing/2014/main" id="{0A525560-FC6B-4445-921A-84C75DC0C5AC}"/>
              </a:ext>
            </a:extLst>
          </p:cNvPr>
          <p:cNvSpPr txBox="1">
            <a:spLocks noChangeArrowheads="1"/>
          </p:cNvSpPr>
          <p:nvPr/>
        </p:nvSpPr>
        <p:spPr bwMode="auto">
          <a:xfrm>
            <a:off x="4754381" y="2074501"/>
            <a:ext cx="2089399" cy="78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shame</a:t>
            </a:r>
            <a:endParaRPr kumimoji="0" lang="en-US" altLang="en-US" sz="42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Rectangle 2">
            <a:extLst>
              <a:ext uri="{FF2B5EF4-FFF2-40B4-BE49-F238E27FC236}">
                <a16:creationId xmlns:a16="http://schemas.microsoft.com/office/drawing/2014/main" id="{9ECE01F9-2740-4AA6-BA78-40188C4175D0}"/>
              </a:ext>
            </a:extLst>
          </p:cNvPr>
          <p:cNvSpPr txBox="1">
            <a:spLocks noChangeArrowheads="1"/>
          </p:cNvSpPr>
          <p:nvPr/>
        </p:nvSpPr>
        <p:spPr bwMode="auto">
          <a:xfrm>
            <a:off x="3467462" y="3997085"/>
            <a:ext cx="2418676" cy="78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hostility</a:t>
            </a:r>
            <a:endParaRPr kumimoji="0" lang="en-US" altLang="en-US" sz="42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8" name="Rectangle 2">
            <a:extLst>
              <a:ext uri="{FF2B5EF4-FFF2-40B4-BE49-F238E27FC236}">
                <a16:creationId xmlns:a16="http://schemas.microsoft.com/office/drawing/2014/main" id="{112833BC-602B-45AA-B502-BA20EAE27EEB}"/>
              </a:ext>
            </a:extLst>
          </p:cNvPr>
          <p:cNvSpPr txBox="1">
            <a:spLocks noChangeArrowheads="1"/>
          </p:cNvSpPr>
          <p:nvPr/>
        </p:nvSpPr>
        <p:spPr bwMode="auto">
          <a:xfrm>
            <a:off x="665646" y="4665300"/>
            <a:ext cx="3918078" cy="72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against Himself</a:t>
            </a:r>
            <a:endParaRPr kumimoji="0" lang="en-US" altLang="en-US" sz="42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pic>
        <p:nvPicPr>
          <p:cNvPr id="23" name="SpotlightShape1_rendered">
            <a:extLst>
              <a:ext uri="{FF2B5EF4-FFF2-40B4-BE49-F238E27FC236}">
                <a16:creationId xmlns:a16="http://schemas.microsoft.com/office/drawing/2014/main" id="{7C75DCDA-B241-4894-AAD5-D1B59CDD7C3B}"/>
              </a:ext>
            </a:extLst>
          </p:cNvPr>
          <p:cNvPicPr>
            <a:picLocks/>
          </p:cNvPicPr>
          <p:nvPr/>
        </p:nvPicPr>
        <p:blipFill>
          <a:blip r:embed="rId5">
            <a:extLst>
              <a:ext uri="{28A0092B-C50C-407E-A947-70E740481C1C}">
                <a14:useLocalDpi xmlns:a14="http://schemas.microsoft.com/office/drawing/2010/main" val="0"/>
              </a:ext>
            </a:extLst>
          </a:blip>
          <a:srcRect l="2000" t="2632" r="2010" b="2632"/>
          <a:stretch>
            <a:fillRect/>
          </a:stretch>
        </p:blipFill>
        <p:spPr>
          <a:xfrm>
            <a:off x="-1" y="-1"/>
            <a:ext cx="9144001" cy="6858001"/>
          </a:xfrm>
          <a:prstGeom prst="rect">
            <a:avLst/>
          </a:prstGeom>
        </p:spPr>
      </p:pic>
    </p:spTree>
    <p:extLst>
      <p:ext uri="{BB962C8B-B14F-4D97-AF65-F5344CB8AC3E}">
        <p14:creationId xmlns:p14="http://schemas.microsoft.com/office/powerpoint/2010/main" val="276669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1" nodeType="afterEffect">
                                  <p:stCondLst>
                                    <p:cond delay="0"/>
                                  </p:stCondLst>
                                  <p:childTnLst>
                                    <p:animEffect transition="out" filter="fade">
                                      <p:cBhvr>
                                        <p:cTn id="12" dur="250"/>
                                        <p:tgtEl>
                                          <p:spTgt spid="14"/>
                                        </p:tgtEl>
                                      </p:cBhvr>
                                    </p:animEffect>
                                    <p:set>
                                      <p:cBhvr>
                                        <p:cTn id="13" dur="1" fill="hold">
                                          <p:stCondLst>
                                            <p:cond delay="249"/>
                                          </p:stCondLst>
                                        </p:cTn>
                                        <p:tgtEl>
                                          <p:spTgt spid="1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250"/>
                                        <p:tgtEl>
                                          <p:spTgt spid="15"/>
                                        </p:tgtEl>
                                      </p:cBhvr>
                                    </p:animEffect>
                                    <p:set>
                                      <p:cBhvr>
                                        <p:cTn id="16" dur="1" fill="hold">
                                          <p:stCondLst>
                                            <p:cond delay="249"/>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8" presetClass="emph" presetSubtype="0" fill="hold" grpId="1" nodeType="withEffect">
                                  <p:stCondLst>
                                    <p:cond delay="0"/>
                                  </p:stCondLst>
                                  <p:childTnLst>
                                    <p:set>
                                      <p:cBhvr override="childStyle">
                                        <p:cTn id="23" dur="500" fill="hold"/>
                                        <p:tgtEl>
                                          <p:spTgt spid="5"/>
                                        </p:tgtEl>
                                        <p:attrNameLst>
                                          <p:attrName>style.textDecorationUnderline</p:attrName>
                                        </p:attrNameLst>
                                      </p:cBhvr>
                                      <p:to>
                                        <p:strVal val="true"/>
                                      </p:to>
                                    </p:se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stCondLst>
                                            <p:cond delay="0"/>
                                          </p:stCondLst>
                                        </p:cTn>
                                        <p:tgtEl>
                                          <p:spTgt spid="9"/>
                                        </p:tgtEl>
                                      </p:cBhvr>
                                    </p:animEffect>
                                    <p:anim to="" calcmode="lin" valueType="num">
                                      <p:cBhvr>
                                        <p:cTn id="32"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3"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34" fill="hold">
                            <p:stCondLst>
                              <p:cond delay="115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22" presetClass="entr" presetSubtype="8" fill="hold" grpId="0" nodeType="withEffect">
                                  <p:stCondLst>
                                    <p:cond delay="45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par>
                                <p:cTn id="69" presetID="18" presetClass="emph" presetSubtype="0" fill="hold" grpId="1" nodeType="withEffect">
                                  <p:stCondLst>
                                    <p:cond delay="450"/>
                                  </p:stCondLst>
                                  <p:childTnLst>
                                    <p:set>
                                      <p:cBhvr override="childStyle">
                                        <p:cTn id="70" dur="500" fill="hold"/>
                                        <p:tgtEl>
                                          <p:spTgt spid="7"/>
                                        </p:tgtEl>
                                        <p:attrNameLst>
                                          <p:attrName>style.textDecorationUnderline</p:attrName>
                                        </p:attrNameLst>
                                      </p:cBhvr>
                                      <p:to>
                                        <p:strVal val="true"/>
                                      </p:to>
                                    </p:set>
                                  </p:childTnLst>
                                </p:cTn>
                              </p:par>
                              <p:par>
                                <p:cTn id="71" presetID="22" presetClass="entr" presetSubtype="8" fill="hold" grpId="0" nodeType="withEffect">
                                  <p:stCondLst>
                                    <p:cond delay="450"/>
                                  </p:stCondLst>
                                  <p:childTnLst>
                                    <p:set>
                                      <p:cBhvr>
                                        <p:cTn id="72" dur="1" fill="hold">
                                          <p:stCondLst>
                                            <p:cond delay="0"/>
                                          </p:stCondLst>
                                        </p:cTn>
                                        <p:tgtEl>
                                          <p:spTgt spid="13"/>
                                        </p:tgtEl>
                                        <p:attrNameLst>
                                          <p:attrName>style.visibility</p:attrName>
                                        </p:attrNameLst>
                                      </p:cBhvr>
                                      <p:to>
                                        <p:strVal val="visible"/>
                                      </p:to>
                                    </p:set>
                                    <p:animEffect transition="in" filter="wipe(left)">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1"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250"/>
                                        <p:tgtEl>
                                          <p:spTgt spid="4"/>
                                        </p:tgtEl>
                                      </p:cBhvr>
                                    </p:animEffect>
                                  </p:childTnLst>
                                </p:cTn>
                              </p:par>
                              <p:par>
                                <p:cTn id="79" presetID="6" presetClass="emph" presetSubtype="0" fill="hold" grpId="2" nodeType="withEffect">
                                  <p:stCondLst>
                                    <p:cond delay="0"/>
                                  </p:stCondLst>
                                  <p:childTnLst>
                                    <p:animScale>
                                      <p:cBhvr>
                                        <p:cTn id="80" dur="2000" fill="hold"/>
                                        <p:tgtEl>
                                          <p:spTgt spid="4"/>
                                        </p:tgtEl>
                                      </p:cBhvr>
                                      <p:by x="104000" y="104000"/>
                                    </p:animScale>
                                  </p:childTnLst>
                                </p:cTn>
                              </p:par>
                              <p:par>
                                <p:cTn id="81" presetID="37" presetClass="path" presetSubtype="0" accel="50000" decel="50000" fill="hold" grpId="3" nodeType="withEffect">
                                  <p:stCondLst>
                                    <p:cond delay="0"/>
                                  </p:stCondLst>
                                  <p:childTnLst>
                                    <p:animMotion origin="layout" path="M -0.00087 3.7037E-7 C 0.00017 0.05139 -0.0007 0.14884 -0.01042 0.2294 C -0.02014 0.29143 -0.03125 0.3456 -0.04844 0.39097 C -0.06598 0.43518 -0.08612 0.46505 -0.11424 0.49838 C -0.14202 0.52569 -0.19601 0.56227 -0.22691 0.57523 " pathEditMode="relative" rAng="0" ptsTypes="AAAAA">
                                      <p:cBhvr>
                                        <p:cTn id="82" dur="2000" fill="hold"/>
                                        <p:tgtEl>
                                          <p:spTgt spid="4"/>
                                        </p:tgtEl>
                                        <p:attrNameLst>
                                          <p:attrName>ppt_x</p:attrName>
                                          <p:attrName>ppt_y</p:attrName>
                                        </p:attrNameLst>
                                      </p:cBhvr>
                                      <p:rCtr x="-11285" y="28750"/>
                                    </p:animMotion>
                                  </p:childTnLst>
                                </p:cTn>
                              </p:par>
                              <p:par>
                                <p:cTn id="83" presetID="10" presetClass="exit" presetSubtype="0" fill="hold" grpId="1" nodeType="withEffect">
                                  <p:stCondLst>
                                    <p:cond delay="0"/>
                                  </p:stCondLst>
                                  <p:childTnLst>
                                    <p:animEffect transition="out" filter="fade">
                                      <p:cBhvr>
                                        <p:cTn id="84" dur="1500"/>
                                        <p:tgtEl>
                                          <p:spTgt spid="3074"/>
                                        </p:tgtEl>
                                      </p:cBhvr>
                                    </p:animEffect>
                                    <p:set>
                                      <p:cBhvr>
                                        <p:cTn id="85" dur="1" fill="hold">
                                          <p:stCondLst>
                                            <p:cond delay="1499"/>
                                          </p:stCondLst>
                                        </p:cTn>
                                        <p:tgtEl>
                                          <p:spTgt spid="3074"/>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500"/>
                                        <p:tgtEl>
                                          <p:spTgt spid="5"/>
                                        </p:tgtEl>
                                      </p:cBhvr>
                                    </p:animEffect>
                                    <p:set>
                                      <p:cBhvr>
                                        <p:cTn id="88" dur="1" fill="hold">
                                          <p:stCondLst>
                                            <p:cond delay="499"/>
                                          </p:stCondLst>
                                        </p:cTn>
                                        <p:tgtEl>
                                          <p:spTgt spid="5"/>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7"/>
                                        </p:tgtEl>
                                      </p:cBhvr>
                                    </p:animEffect>
                                    <p:set>
                                      <p:cBhvr>
                                        <p:cTn id="91" dur="1" fill="hold">
                                          <p:stCondLst>
                                            <p:cond delay="499"/>
                                          </p:stCondLst>
                                        </p:cTn>
                                        <p:tgtEl>
                                          <p:spTgt spid="7"/>
                                        </p:tgtEl>
                                        <p:attrNameLst>
                                          <p:attrName>style.visibility</p:attrName>
                                        </p:attrNameLst>
                                      </p:cBhvr>
                                      <p:to>
                                        <p:strVal val="hidden"/>
                                      </p:to>
                                    </p:set>
                                  </p:childTnLst>
                                </p:cTn>
                              </p:par>
                              <p:par>
                                <p:cTn id="92" presetID="10" presetClass="exit" presetSubtype="0" fill="hold" grpId="2" nodeType="withEffect">
                                  <p:stCondLst>
                                    <p:cond delay="0"/>
                                  </p:stCondLst>
                                  <p:iterate type="lt">
                                    <p:tmPct val="0"/>
                                  </p:iterate>
                                  <p:childTnLst>
                                    <p:animEffect transition="out" filter="fade">
                                      <p:cBhvr>
                                        <p:cTn id="93" dur="500"/>
                                        <p:tgtEl>
                                          <p:spTgt spid="9"/>
                                        </p:tgtEl>
                                      </p:cBhvr>
                                    </p:animEffect>
                                    <p:set>
                                      <p:cBhvr>
                                        <p:cTn id="94" dur="1" fill="hold">
                                          <p:stCondLst>
                                            <p:cond delay="499"/>
                                          </p:stCondLst>
                                        </p:cTn>
                                        <p:tgtEl>
                                          <p:spTgt spid="9"/>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ntr" presetSubtype="0" fill="hold" grpId="1"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250"/>
                                        <p:tgtEl>
                                          <p:spTgt spid="1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250"/>
                                        <p:tgtEl>
                                          <p:spTgt spid="11"/>
                                        </p:tgtEl>
                                      </p:cBhvr>
                                    </p:animEffect>
                                  </p:childTnLst>
                                </p:cTn>
                              </p:par>
                              <p:par>
                                <p:cTn id="107" presetID="10" presetClass="exit" presetSubtype="0" fill="hold" grpId="2" nodeType="withEffect">
                                  <p:stCondLst>
                                    <p:cond delay="1500"/>
                                  </p:stCondLst>
                                  <p:childTnLst>
                                    <p:animEffect transition="out" filter="fade">
                                      <p:cBhvr>
                                        <p:cTn id="108" dur="1000"/>
                                        <p:tgtEl>
                                          <p:spTgt spid="10"/>
                                        </p:tgtEl>
                                      </p:cBhvr>
                                    </p:animEffect>
                                    <p:set>
                                      <p:cBhvr>
                                        <p:cTn id="109" dur="1" fill="hold">
                                          <p:stCondLst>
                                            <p:cond delay="999"/>
                                          </p:stCondLst>
                                        </p:cTn>
                                        <p:tgtEl>
                                          <p:spTgt spid="10"/>
                                        </p:tgtEl>
                                        <p:attrNameLst>
                                          <p:attrName>style.visibility</p:attrName>
                                        </p:attrNameLst>
                                      </p:cBhvr>
                                      <p:to>
                                        <p:strVal val="hidden"/>
                                      </p:to>
                                    </p:set>
                                  </p:childTnLst>
                                </p:cTn>
                              </p:par>
                              <p:par>
                                <p:cTn id="110" presetID="10" presetClass="exit" presetSubtype="0" fill="hold" grpId="1" nodeType="withEffect">
                                  <p:stCondLst>
                                    <p:cond delay="1500"/>
                                  </p:stCondLst>
                                  <p:childTnLst>
                                    <p:animEffect transition="out" filter="fade">
                                      <p:cBhvr>
                                        <p:cTn id="111" dur="1000"/>
                                        <p:tgtEl>
                                          <p:spTgt spid="11"/>
                                        </p:tgtEl>
                                      </p:cBhvr>
                                    </p:animEffect>
                                    <p:set>
                                      <p:cBhvr>
                                        <p:cTn id="11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7" grpId="0"/>
      <p:bldP spid="7" grpId="1"/>
      <p:bldP spid="7" grpId="2"/>
      <p:bldP spid="11" grpId="0"/>
      <p:bldP spid="11" grpId="1"/>
      <p:bldP spid="3074" grpId="0"/>
      <p:bldP spid="3074" grpId="1"/>
      <p:bldP spid="4" grpId="1"/>
      <p:bldP spid="4" grpId="2"/>
      <p:bldP spid="4" grpId="3"/>
      <p:bldP spid="9" grpId="0"/>
      <p:bldP spid="9" grpId="1"/>
      <p:bldP spid="9" grpId="2"/>
      <p:bldP spid="10" grpId="1"/>
      <p:bldP spid="10" grpId="2"/>
      <p:bldP spid="12" grpId="0"/>
      <p:bldP spid="12" grpId="1"/>
      <p:bldP spid="13" grpId="0"/>
      <p:bldP spid="13" grpId="1"/>
      <p:bldP spid="14" grpId="1"/>
      <p:bldP spid="15" grpId="1"/>
      <p:bldP spid="16" grpId="0"/>
      <p:bldP spid="16" grpId="1"/>
      <p:bldP spid="17" grpId="0"/>
      <p:bldP spid="17" grpId="1"/>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5" name="Title 1">
            <a:extLst>
              <a:ext uri="{FF2B5EF4-FFF2-40B4-BE49-F238E27FC236}">
                <a16:creationId xmlns:a16="http://schemas.microsoft.com/office/drawing/2014/main" id="{2D08FA78-33AE-47CA-85F6-BAFD96CBC784}"/>
              </a:ext>
            </a:extLst>
          </p:cNvPr>
          <p:cNvSpPr txBox="1">
            <a:spLocks/>
          </p:cNvSpPr>
          <p:nvPr/>
        </p:nvSpPr>
        <p:spPr>
          <a:xfrm>
            <a:off x="684167" y="4155736"/>
            <a:ext cx="7748954"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commandments of God</a:t>
            </a:r>
          </a:p>
        </p:txBody>
      </p:sp>
      <p:sp>
        <p:nvSpPr>
          <p:cNvPr id="5" name="Title 1"/>
          <p:cNvSpPr txBox="1">
            <a:spLocks/>
          </p:cNvSpPr>
          <p:nvPr/>
        </p:nvSpPr>
        <p:spPr>
          <a:xfrm>
            <a:off x="6113338" y="3341226"/>
            <a:ext cx="163203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keep</a:t>
            </a:r>
          </a:p>
        </p:txBody>
      </p:sp>
      <p:sp>
        <p:nvSpPr>
          <p:cNvPr id="6" name="Title 1"/>
          <p:cNvSpPr txBox="1">
            <a:spLocks/>
          </p:cNvSpPr>
          <p:nvPr/>
        </p:nvSpPr>
        <p:spPr>
          <a:xfrm>
            <a:off x="590309" y="4012557"/>
            <a:ext cx="145841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a:t>
            </a:r>
          </a:p>
        </p:txBody>
      </p:sp>
      <p:sp>
        <p:nvSpPr>
          <p:cNvPr id="7" name="Title 1"/>
          <p:cNvSpPr txBox="1">
            <a:spLocks/>
          </p:cNvSpPr>
          <p:nvPr/>
        </p:nvSpPr>
        <p:spPr>
          <a:xfrm>
            <a:off x="1548957" y="4683888"/>
            <a:ext cx="150470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faith</a:t>
            </a:r>
          </a:p>
        </p:txBody>
      </p:sp>
      <p:sp>
        <p:nvSpPr>
          <p:cNvPr id="3074" name="Rectangle 2"/>
          <p:cNvSpPr>
            <a:spLocks noGrp="1" noChangeArrowheads="1"/>
          </p:cNvSpPr>
          <p:nvPr>
            <p:ph type="title"/>
          </p:nvPr>
        </p:nvSpPr>
        <p:spPr>
          <a:xfrm>
            <a:off x="609600" y="2819400"/>
            <a:ext cx="8001000" cy="2620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Here is the patience of the saints; here are those who keep             the commandments of God and      the faith of Jesus.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Revelation 14:12 </a:t>
            </a:r>
          </a:p>
        </p:txBody>
      </p:sp>
      <p:sp>
        <p:nvSpPr>
          <p:cNvPr id="4" name="Rectangle 2"/>
          <p:cNvSpPr txBox="1">
            <a:spLocks noChangeArrowheads="1"/>
          </p:cNvSpPr>
          <p:nvPr/>
        </p:nvSpPr>
        <p:spPr bwMode="auto">
          <a:xfrm>
            <a:off x="1504572" y="4754357"/>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Title 1"/>
          <p:cNvSpPr txBox="1">
            <a:spLocks/>
          </p:cNvSpPr>
          <p:nvPr/>
        </p:nvSpPr>
        <p:spPr>
          <a:xfrm>
            <a:off x="2129741" y="2936111"/>
            <a:ext cx="740781" cy="921940"/>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kern="0" dirty="0">
                <a:ln w="19050" cmpd="sng">
                  <a:solidFill>
                    <a:schemeClr val="bg1"/>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rPr>
              <a:t>=</a:t>
            </a:r>
          </a:p>
        </p:txBody>
      </p:sp>
      <p:sp>
        <p:nvSpPr>
          <p:cNvPr id="12" name="Rectangle 2"/>
          <p:cNvSpPr txBox="1">
            <a:spLocks noChangeArrowheads="1"/>
          </p:cNvSpPr>
          <p:nvPr/>
        </p:nvSpPr>
        <p:spPr bwMode="auto">
          <a:xfrm>
            <a:off x="3160033" y="2738482"/>
            <a:ext cx="238907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patience</a:t>
            </a:r>
            <a:endPar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5372445" y="2740241"/>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of the</a:t>
            </a:r>
            <a:endPar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6867484" y="2738337"/>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saints</a:t>
            </a:r>
            <a:endPar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5" name="Rectangle 2"/>
          <p:cNvSpPr txBox="1">
            <a:spLocks noChangeArrowheads="1"/>
          </p:cNvSpPr>
          <p:nvPr/>
        </p:nvSpPr>
        <p:spPr bwMode="auto">
          <a:xfrm>
            <a:off x="6134180" y="3411718"/>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keep</a:t>
            </a:r>
            <a:endPar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6" name="Rectangle 2"/>
          <p:cNvSpPr txBox="1">
            <a:spLocks noChangeArrowheads="1"/>
          </p:cNvSpPr>
          <p:nvPr/>
        </p:nvSpPr>
        <p:spPr bwMode="auto">
          <a:xfrm>
            <a:off x="691273" y="4080277"/>
            <a:ext cx="514868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commandments</a:t>
            </a:r>
            <a:endPar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7" name="Rectangle 2"/>
          <p:cNvSpPr txBox="1">
            <a:spLocks noChangeArrowheads="1"/>
          </p:cNvSpPr>
          <p:nvPr/>
        </p:nvSpPr>
        <p:spPr bwMode="auto">
          <a:xfrm>
            <a:off x="649943" y="4756287"/>
            <a:ext cx="435208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faith of Jesus</a:t>
            </a:r>
            <a:endPar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8" name="Rectangle 2"/>
          <p:cNvSpPr txBox="1">
            <a:spLocks noChangeArrowheads="1"/>
          </p:cNvSpPr>
          <p:nvPr/>
        </p:nvSpPr>
        <p:spPr bwMode="auto">
          <a:xfrm>
            <a:off x="5532121" y="4083966"/>
            <a:ext cx="195600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of God</a:t>
            </a:r>
            <a:endPar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9" name="Title 1"/>
          <p:cNvSpPr txBox="1">
            <a:spLocks/>
          </p:cNvSpPr>
          <p:nvPr/>
        </p:nvSpPr>
        <p:spPr>
          <a:xfrm>
            <a:off x="4249055" y="3272924"/>
            <a:ext cx="740781" cy="921940"/>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kern="0" dirty="0">
                <a:ln w="19050" cmpd="sng">
                  <a:solidFill>
                    <a:schemeClr val="bg1"/>
                  </a:solidFill>
                  <a:prstDash val="solid"/>
                  <a:miter lim="800000"/>
                </a:ln>
                <a:solidFill>
                  <a:srgbClr val="66FF33"/>
                </a:solidFill>
                <a:effectLst>
                  <a:glow rad="63500">
                    <a:schemeClr val="tx1"/>
                  </a:glow>
                  <a:outerShdw blurRad="50800" algn="tl" rotWithShape="0">
                    <a:srgbClr val="000000"/>
                  </a:outerShdw>
                </a:effectLst>
                <a:latin typeface="Calibri" panose="020F0502020204030204" pitchFamily="34" charset="0"/>
              </a:rPr>
              <a:t>+</a:t>
            </a:r>
          </a:p>
        </p:txBody>
      </p:sp>
      <p:sp>
        <p:nvSpPr>
          <p:cNvPr id="20" name="Rectangle 2"/>
          <p:cNvSpPr txBox="1">
            <a:spLocks noChangeArrowheads="1"/>
          </p:cNvSpPr>
          <p:nvPr/>
        </p:nvSpPr>
        <p:spPr bwMode="auto">
          <a:xfrm>
            <a:off x="5532586" y="3375233"/>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22" name="Rectangle 2">
            <a:extLst>
              <a:ext uri="{FF2B5EF4-FFF2-40B4-BE49-F238E27FC236}">
                <a16:creationId xmlns:a16="http://schemas.microsoft.com/office/drawing/2014/main" id="{E4844F47-5C32-4652-B3B5-26B3573D59DF}"/>
              </a:ext>
            </a:extLst>
          </p:cNvPr>
          <p:cNvSpPr txBox="1">
            <a:spLocks noChangeArrowheads="1"/>
          </p:cNvSpPr>
          <p:nvPr/>
        </p:nvSpPr>
        <p:spPr bwMode="auto">
          <a:xfrm>
            <a:off x="6225436" y="3426619"/>
            <a:ext cx="1402915" cy="73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keep</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3" name="Rectangle 2">
            <a:extLst>
              <a:ext uri="{FF2B5EF4-FFF2-40B4-BE49-F238E27FC236}">
                <a16:creationId xmlns:a16="http://schemas.microsoft.com/office/drawing/2014/main" id="{A3EF72C4-7EA7-4B98-9C53-62044688F8E8}"/>
              </a:ext>
            </a:extLst>
          </p:cNvPr>
          <p:cNvSpPr txBox="1">
            <a:spLocks noChangeArrowheads="1"/>
          </p:cNvSpPr>
          <p:nvPr/>
        </p:nvSpPr>
        <p:spPr bwMode="auto">
          <a:xfrm>
            <a:off x="780853" y="4089686"/>
            <a:ext cx="1066997"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4" name="Rectangle 2">
            <a:extLst>
              <a:ext uri="{FF2B5EF4-FFF2-40B4-BE49-F238E27FC236}">
                <a16:creationId xmlns:a16="http://schemas.microsoft.com/office/drawing/2014/main" id="{A935E11F-807C-4E47-8D33-3BAFF54032A9}"/>
              </a:ext>
            </a:extLst>
          </p:cNvPr>
          <p:cNvSpPr txBox="1">
            <a:spLocks noChangeArrowheads="1"/>
          </p:cNvSpPr>
          <p:nvPr/>
        </p:nvSpPr>
        <p:spPr bwMode="auto">
          <a:xfrm>
            <a:off x="1628384" y="4745831"/>
            <a:ext cx="1348179" cy="77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faith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6" name="Rectangle 2">
            <a:extLst>
              <a:ext uri="{FF2B5EF4-FFF2-40B4-BE49-F238E27FC236}">
                <a16:creationId xmlns:a16="http://schemas.microsoft.com/office/drawing/2014/main" id="{4CF52DF4-75D5-48B5-A6FF-521976187977}"/>
              </a:ext>
            </a:extLst>
          </p:cNvPr>
          <p:cNvSpPr txBox="1">
            <a:spLocks noChangeArrowheads="1"/>
          </p:cNvSpPr>
          <p:nvPr/>
        </p:nvSpPr>
        <p:spPr bwMode="auto">
          <a:xfrm>
            <a:off x="1517536" y="4104758"/>
            <a:ext cx="6082478" cy="7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unrise"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commandments of God</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1" name="Title 1"/>
          <p:cNvSpPr txBox="1">
            <a:spLocks/>
          </p:cNvSpPr>
          <p:nvPr/>
        </p:nvSpPr>
        <p:spPr>
          <a:xfrm>
            <a:off x="1798788" y="3920270"/>
            <a:ext cx="5516412"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660066"/>
                  </a:glow>
                  <a:outerShdw blurRad="50800" algn="tl" rotWithShape="0">
                    <a:srgbClr val="000000"/>
                  </a:outerShdw>
                </a:effectLst>
                <a:latin typeface="Calibri" panose="020F0502020204030204" pitchFamily="34" charset="0"/>
              </a:rPr>
              <a:t>obedient to the faith</a:t>
            </a:r>
          </a:p>
        </p:txBody>
      </p:sp>
      <p:sp>
        <p:nvSpPr>
          <p:cNvPr id="11" name="Rectangle 2" hidden="1"/>
          <p:cNvSpPr txBox="1">
            <a:spLocks noChangeArrowheads="1"/>
          </p:cNvSpPr>
          <p:nvPr/>
        </p:nvSpPr>
        <p:spPr bwMode="auto">
          <a:xfrm>
            <a:off x="4797642" y="4738097"/>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latin typeface="Calibri" panose="020F0502020204030204" pitchFamily="34" charset="0"/>
              </a:rPr>
              <a:t>faith</a:t>
            </a:r>
            <a:endParaRPr lang="en-US" altLang="en-US" sz="4000" b="1" i="1" kern="0" dirty="0">
              <a:ln w="17780" cmpd="sng">
                <a:noFill/>
                <a:prstDash val="solid"/>
                <a:miter lim="800000"/>
              </a:ln>
              <a:solidFill>
                <a:srgbClr val="FF0000"/>
              </a:solidFill>
              <a:effectLst/>
              <a:latin typeface="Calibri" panose="020F0502020204030204" pitchFamily="34" charset="0"/>
            </a:endParaRPr>
          </a:p>
        </p:txBody>
      </p:sp>
      <p:sp>
        <p:nvSpPr>
          <p:cNvPr id="8" name="Title 1" hidden="1"/>
          <p:cNvSpPr txBox="1">
            <a:spLocks/>
          </p:cNvSpPr>
          <p:nvPr/>
        </p:nvSpPr>
        <p:spPr>
          <a:xfrm>
            <a:off x="111889" y="2287930"/>
            <a:ext cx="2307219" cy="22146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patience</a:t>
            </a:r>
          </a:p>
          <a:p>
            <a:r>
              <a:rPr lang="en-US"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 the saints</a:t>
            </a:r>
          </a:p>
        </p:txBody>
      </p:sp>
      <p:sp>
        <p:nvSpPr>
          <p:cNvPr id="10" name="Title 1" hidden="1"/>
          <p:cNvSpPr txBox="1">
            <a:spLocks/>
          </p:cNvSpPr>
          <p:nvPr/>
        </p:nvSpPr>
        <p:spPr>
          <a:xfrm>
            <a:off x="2604304" y="2210765"/>
            <a:ext cx="6412376" cy="24191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keep the commandments</a:t>
            </a:r>
          </a:p>
          <a:p>
            <a:r>
              <a:rPr lang="en-US"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 God + the faith of Jesus</a:t>
            </a:r>
          </a:p>
        </p:txBody>
      </p:sp>
      <p:sp>
        <p:nvSpPr>
          <p:cNvPr id="27" name="Oval 44">
            <a:extLst>
              <a:ext uri="{FF2B5EF4-FFF2-40B4-BE49-F238E27FC236}">
                <a16:creationId xmlns:a16="http://schemas.microsoft.com/office/drawing/2014/main" id="{D73F3F51-4AFA-4BF4-882E-60E5FB2B0660}"/>
              </a:ext>
            </a:extLst>
          </p:cNvPr>
          <p:cNvSpPr/>
          <p:nvPr/>
        </p:nvSpPr>
        <p:spPr>
          <a:xfrm>
            <a:off x="7376352" y="4072270"/>
            <a:ext cx="1012736" cy="839972"/>
          </a:xfrm>
          <a:prstGeom prst="ellipse">
            <a:avLst/>
          </a:prstGeom>
          <a:noFill/>
          <a:ln w="57150" cap="flat" cmpd="sng" algn="ctr">
            <a:solidFill>
              <a:srgbClr val="66FF33"/>
            </a:solidFill>
            <a:prstDash val="solid"/>
          </a:ln>
          <a:effectLst>
            <a:glow rad="38100">
              <a:schemeClr val="tx1"/>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uLnTx/>
              <a:uFillTx/>
              <a:latin typeface="Arial"/>
              <a:ea typeface="+mn-ea"/>
              <a:cs typeface="+mn-cs"/>
            </a:endParaRPr>
          </a:p>
        </p:txBody>
      </p:sp>
      <p:sp>
        <p:nvSpPr>
          <p:cNvPr id="29" name="TextBox 28">
            <a:extLst>
              <a:ext uri="{FF2B5EF4-FFF2-40B4-BE49-F238E27FC236}">
                <a16:creationId xmlns:a16="http://schemas.microsoft.com/office/drawing/2014/main" id="{1D834766-6552-4DE3-830E-331DF61B2122}"/>
              </a:ext>
            </a:extLst>
          </p:cNvPr>
          <p:cNvSpPr txBox="1"/>
          <p:nvPr/>
        </p:nvSpPr>
        <p:spPr>
          <a:xfrm>
            <a:off x="7579455" y="3932204"/>
            <a:ext cx="510363" cy="1107996"/>
          </a:xfrm>
          <a:prstGeom prst="rect">
            <a:avLst/>
          </a:prstGeom>
          <a:noFill/>
        </p:spPr>
        <p:txBody>
          <a:bodyPr wrap="square" rtlCol="0">
            <a:spAutoFit/>
          </a:bodyPr>
          <a:lstStyle/>
          <a:p>
            <a:r>
              <a:rPr lang="en-US" sz="6600" b="1" dirty="0">
                <a:solidFill>
                  <a:srgbClr val="66FF33"/>
                </a:solidFill>
                <a:effectLst>
                  <a:glow rad="114300">
                    <a:schemeClr val="tx1"/>
                  </a:glo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2192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750" fill="hold"/>
                                        <p:tgtEl>
                                          <p:spTgt spid="3074"/>
                                        </p:tgtEl>
                                        <p:attrNameLst>
                                          <p:attrName>ppt_x</p:attrName>
                                        </p:attrNameLst>
                                      </p:cBhvr>
                                      <p:tavLst>
                                        <p:tav tm="0">
                                          <p:val>
                                            <p:strVal val="0-#ppt_w/2"/>
                                          </p:val>
                                        </p:tav>
                                        <p:tav tm="100000">
                                          <p:val>
                                            <p:strVal val="#ppt_x"/>
                                          </p:val>
                                        </p:tav>
                                      </p:tavLst>
                                    </p:anim>
                                    <p:anim calcmode="lin" valueType="num">
                                      <p:cBhvr additive="base">
                                        <p:cTn id="8" dur="75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8" presetClass="emph" presetSubtype="0" fill="hold" grpId="1" nodeType="withEffect">
                                  <p:stCondLst>
                                    <p:cond delay="0"/>
                                  </p:stCondLst>
                                  <p:childTnLst>
                                    <p:set>
                                      <p:cBhvr override="childStyle">
                                        <p:cTn id="19" dur="500" fill="hold"/>
                                        <p:tgtEl>
                                          <p:spTgt spid="5"/>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4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8" presetClass="emph" presetSubtype="0" fill="hold" grpId="1" nodeType="withEffect">
                                  <p:stCondLst>
                                    <p:cond delay="400"/>
                                  </p:stCondLst>
                                  <p:childTnLst>
                                    <p:set>
                                      <p:cBhvr override="childStyle">
                                        <p:cTn id="27" dur="500" fill="hold"/>
                                        <p:tgtEl>
                                          <p:spTgt spid="6"/>
                                        </p:tgtEl>
                                        <p:attrNameLst>
                                          <p:attrName>style.textDecorationUnderline</p:attrName>
                                        </p:attrNameLst>
                                      </p:cBhvr>
                                      <p:to>
                                        <p:strVal val="true"/>
                                      </p:to>
                                    </p:set>
                                  </p:childTnLst>
                                </p:cTn>
                              </p:par>
                              <p:par>
                                <p:cTn id="28" presetID="22" presetClass="entr" presetSubtype="8" fill="hold" grpId="0" nodeType="withEffect">
                                  <p:stCondLst>
                                    <p:cond delay="40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grpId="0" nodeType="withEffect">
                                  <p:stCondLst>
                                    <p:cond delay="80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18" presetClass="emph" presetSubtype="0" fill="hold" grpId="1" nodeType="withEffect">
                                  <p:stCondLst>
                                    <p:cond delay="800"/>
                                  </p:stCondLst>
                                  <p:childTnLst>
                                    <p:set>
                                      <p:cBhvr override="childStyle">
                                        <p:cTn id="35" dur="500" fill="hold"/>
                                        <p:tgtEl>
                                          <p:spTgt spid="7"/>
                                        </p:tgtEl>
                                        <p:attrNameLst>
                                          <p:attrName>style.textDecorationUnderline</p:attrName>
                                        </p:attrNameLst>
                                      </p:cBhvr>
                                      <p:to>
                                        <p:strVal val="true"/>
                                      </p:to>
                                    </p:set>
                                  </p:childTnLst>
                                </p:cTn>
                              </p:par>
                              <p:par>
                                <p:cTn id="36" presetID="22" presetClass="entr" presetSubtype="8" fill="hold" grpId="0" nodeType="withEffect">
                                  <p:stCondLst>
                                    <p:cond delay="80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600"/>
                                        <p:tgtEl>
                                          <p:spTgt spid="25"/>
                                        </p:tgtEl>
                                      </p:cBhvr>
                                    </p:animEffect>
                                  </p:childTnLst>
                                </p:cTn>
                              </p:par>
                              <p:par>
                                <p:cTn id="44" presetID="18" presetClass="emph" presetSubtype="0" fill="hold" grpId="1" nodeType="withEffect">
                                  <p:stCondLst>
                                    <p:cond delay="0"/>
                                  </p:stCondLst>
                                  <p:childTnLst>
                                    <p:set>
                                      <p:cBhvr override="childStyle">
                                        <p:cTn id="45" dur="600" fill="hold"/>
                                        <p:tgtEl>
                                          <p:spTgt spid="25"/>
                                        </p:tgtEl>
                                        <p:attrNameLst>
                                          <p:attrName>style.textDecorationUnderline</p:attrName>
                                        </p:attrNameLst>
                                      </p:cBhvr>
                                      <p:to>
                                        <p:strVal val="true"/>
                                      </p:to>
                                    </p:set>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600"/>
                                        <p:tgtEl>
                                          <p:spTgt spid="26"/>
                                        </p:tgtEl>
                                      </p:cBhvr>
                                    </p:animEffect>
                                  </p:childTnLst>
                                </p:cTn>
                              </p:par>
                              <p:par>
                                <p:cTn id="49" presetID="0" presetClass="entr" presetSubtype="0" fill="hold" grpId="0" nodeType="withEffect">
                                  <p:stCondLst>
                                    <p:cond delay="125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stCondLst>
                                            <p:cond delay="0"/>
                                          </p:stCondLst>
                                        </p:cTn>
                                        <p:tgtEl>
                                          <p:spTgt spid="21"/>
                                        </p:tgtEl>
                                      </p:cBhvr>
                                    </p:animEffect>
                                    <p:anim to="" calcmode="lin" valueType="num">
                                      <p:cBhvr>
                                        <p:cTn id="52" dur="500" fill="hold">
                                          <p:stCondLst>
                                            <p:cond delay="0"/>
                                          </p:stCondLst>
                                        </p:cTn>
                                        <p:tgtEl>
                                          <p:spTgt spid="21"/>
                                        </p:tgtEl>
                                        <p:attrNameLst>
                                          <p:attrName>ppt_w</p:attrName>
                                        </p:attrNameLst>
                                      </p:cBhvr>
                                      <p:tavLst>
                                        <p:tav tm="0">
                                          <p:val>
                                            <p:strVal val="#ppt_w*4"/>
                                          </p:val>
                                        </p:tav>
                                        <p:tav tm="100000">
                                          <p:val>
                                            <p:strVal val="#ppt_w"/>
                                          </p:val>
                                        </p:tav>
                                      </p:tavLst>
                                    </p:anim>
                                    <p:anim to="" calcmode="lin" valueType="num">
                                      <p:cBhvr>
                                        <p:cTn id="53" dur="500" fill="hold">
                                          <p:stCondLst>
                                            <p:cond delay="0"/>
                                          </p:stCondLst>
                                        </p:cTn>
                                        <p:tgtEl>
                                          <p:spTgt spid="21"/>
                                        </p:tgtEl>
                                        <p:attrNameLst>
                                          <p:attrName>ppt_h</p:attrName>
                                        </p:attrNameLst>
                                      </p:cBhvr>
                                      <p:tavLst>
                                        <p:tav tm="0">
                                          <p:val>
                                            <p:strVal val="#ppt_h*4"/>
                                          </p:val>
                                        </p:tav>
                                        <p:tav tm="100000">
                                          <p:val>
                                            <p:strVal val="#ppt_h"/>
                                          </p:val>
                                        </p:tav>
                                      </p:tavLst>
                                    </p:anim>
                                  </p:childTnLst>
                                </p:cTn>
                              </p:par>
                              <p:par>
                                <p:cTn id="54" presetID="16" presetClass="exit" presetSubtype="21" fill="hold" grpId="2" nodeType="withEffect">
                                  <p:stCondLst>
                                    <p:cond delay="1750"/>
                                  </p:stCondLst>
                                  <p:childTnLst>
                                    <p:animEffect transition="out" filter="barn(inVertical)">
                                      <p:cBhvr>
                                        <p:cTn id="55" dur="600"/>
                                        <p:tgtEl>
                                          <p:spTgt spid="25"/>
                                        </p:tgtEl>
                                      </p:cBhvr>
                                    </p:animEffect>
                                    <p:set>
                                      <p:cBhvr>
                                        <p:cTn id="56" dur="1" fill="hold">
                                          <p:stCondLst>
                                            <p:cond delay="599"/>
                                          </p:stCondLst>
                                        </p:cTn>
                                        <p:tgtEl>
                                          <p:spTgt spid="25"/>
                                        </p:tgtEl>
                                        <p:attrNameLst>
                                          <p:attrName>style.visibility</p:attrName>
                                        </p:attrNameLst>
                                      </p:cBhvr>
                                      <p:to>
                                        <p:strVal val="hidden"/>
                                      </p:to>
                                    </p:set>
                                  </p:childTnLst>
                                </p:cTn>
                              </p:par>
                              <p:par>
                                <p:cTn id="57" presetID="10" presetClass="exit" presetSubtype="0" fill="hold" grpId="1" nodeType="withEffect">
                                  <p:stCondLst>
                                    <p:cond delay="1750"/>
                                  </p:stCondLst>
                                  <p:childTnLst>
                                    <p:animEffect transition="out" filter="fade">
                                      <p:cBhvr>
                                        <p:cTn id="58" dur="600"/>
                                        <p:tgtEl>
                                          <p:spTgt spid="26"/>
                                        </p:tgtEl>
                                      </p:cBhvr>
                                    </p:animEffect>
                                    <p:set>
                                      <p:cBhvr>
                                        <p:cTn id="59" dur="1" fill="hold">
                                          <p:stCondLst>
                                            <p:cond delay="599"/>
                                          </p:stCondLst>
                                        </p:cTn>
                                        <p:tgtEl>
                                          <p:spTgt spid="2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dissolve">
                                      <p:cBhvr>
                                        <p:cTn id="64" dur="500">
                                          <p:stCondLst>
                                            <p:cond delay="0"/>
                                          </p:stCondLst>
                                        </p:cTn>
                                        <p:tgtEl>
                                          <p:spTgt spid="27"/>
                                        </p:tgtEl>
                                      </p:cBhvr>
                                    </p:animEffect>
                                    <p:anim to="" calcmode="lin" valueType="num">
                                      <p:cBhvr>
                                        <p:cTn id="65" dur="500" fill="hold">
                                          <p:stCondLst>
                                            <p:cond delay="0"/>
                                          </p:stCondLst>
                                        </p:cTn>
                                        <p:tgtEl>
                                          <p:spTgt spid="27"/>
                                        </p:tgtEl>
                                        <p:attrNameLst>
                                          <p:attrName>ppt_w</p:attrName>
                                        </p:attrNameLst>
                                      </p:cBhvr>
                                      <p:tavLst>
                                        <p:tav tm="0">
                                          <p:val>
                                            <p:strVal val="#ppt_w*4"/>
                                          </p:val>
                                        </p:tav>
                                        <p:tav tm="100000">
                                          <p:val>
                                            <p:strVal val="#ppt_w"/>
                                          </p:val>
                                        </p:tav>
                                      </p:tavLst>
                                    </p:anim>
                                    <p:anim to="" calcmode="lin" valueType="num">
                                      <p:cBhvr>
                                        <p:cTn id="66" dur="500" fill="hold">
                                          <p:stCondLst>
                                            <p:cond delay="0"/>
                                          </p:stCondLst>
                                        </p:cTn>
                                        <p:tgtEl>
                                          <p:spTgt spid="27"/>
                                        </p:tgtEl>
                                        <p:attrNameLst>
                                          <p:attrName>ppt_h</p:attrName>
                                        </p:attrNameLst>
                                      </p:cBhvr>
                                      <p:tavLst>
                                        <p:tav tm="0">
                                          <p:val>
                                            <p:strVal val="#ppt_h*4"/>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1"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50"/>
                                        <p:tgtEl>
                                          <p:spTgt spid="12"/>
                                        </p:tgtEl>
                                      </p:cBhvr>
                                    </p:animEffect>
                                  </p:childTnLst>
                                </p:cTn>
                              </p:par>
                              <p:par>
                                <p:cTn id="78" presetID="10" presetClass="entr" presetSubtype="0" fill="hold" grpId="1"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250"/>
                                        <p:tgtEl>
                                          <p:spTgt spid="13"/>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250"/>
                                        <p:tgtEl>
                                          <p:spTgt spid="14"/>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250"/>
                                        <p:tgtEl>
                                          <p:spTgt spid="15"/>
                                        </p:tgtEl>
                                      </p:cBhvr>
                                    </p:animEffect>
                                  </p:childTnLst>
                                </p:cTn>
                              </p:par>
                              <p:par>
                                <p:cTn id="87" presetID="10" presetClass="entr" presetSubtype="0" fill="hold" grpId="1"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250"/>
                                        <p:tgtEl>
                                          <p:spTgt spid="16"/>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250"/>
                                        <p:tgtEl>
                                          <p:spTgt spid="17"/>
                                        </p:tgtEl>
                                      </p:cBhvr>
                                    </p:animEffect>
                                  </p:childTnLst>
                                </p:cTn>
                              </p:par>
                              <p:par>
                                <p:cTn id="93" presetID="10" presetClass="entr" presetSubtype="0" fill="hold" grpId="1"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50"/>
                                        <p:tgtEl>
                                          <p:spTgt spid="18"/>
                                        </p:tgtEl>
                                      </p:cBhvr>
                                    </p:animEffect>
                                  </p:childTnLst>
                                </p:cTn>
                              </p:par>
                              <p:par>
                                <p:cTn id="96" presetID="0" presetClass="path" presetSubtype="0" accel="50000" decel="50000" fill="hold" grpId="0" nodeType="withEffect">
                                  <p:stCondLst>
                                    <p:cond delay="0"/>
                                  </p:stCondLst>
                                  <p:childTnLst>
                                    <p:animMotion origin="layout" path="M 1.11022E-16 -2.59259E-6 L -0.53628 0.03982 " pathEditMode="relative" rAng="0" ptsTypes="AA">
                                      <p:cBhvr>
                                        <p:cTn id="97" dur="2000" fill="hold"/>
                                        <p:tgtEl>
                                          <p:spTgt spid="13"/>
                                        </p:tgtEl>
                                        <p:attrNameLst>
                                          <p:attrName>ppt_x</p:attrName>
                                          <p:attrName>ppt_y</p:attrName>
                                        </p:attrNameLst>
                                      </p:cBhvr>
                                      <p:rCtr x="-26823" y="1991"/>
                                    </p:animMotion>
                                  </p:childTnLst>
                                </p:cTn>
                              </p:par>
                              <p:par>
                                <p:cTn id="98" presetID="0" presetClass="path" presetSubtype="0" accel="50000" decel="50000" fill="hold" grpId="0" nodeType="withEffect">
                                  <p:stCondLst>
                                    <p:cond delay="0"/>
                                  </p:stCondLst>
                                  <p:childTnLst>
                                    <p:animMotion origin="layout" path="M -3.33333E-6 7.40741E-7 L -0.38611 -0.10347 " pathEditMode="relative" rAng="0" ptsTypes="AA">
                                      <p:cBhvr>
                                        <p:cTn id="99" dur="2000" fill="hold"/>
                                        <p:tgtEl>
                                          <p:spTgt spid="15"/>
                                        </p:tgtEl>
                                        <p:attrNameLst>
                                          <p:attrName>ppt_x</p:attrName>
                                          <p:attrName>ppt_y</p:attrName>
                                        </p:attrNameLst>
                                      </p:cBhvr>
                                      <p:rCtr x="-19306" y="-5185"/>
                                    </p:animMotion>
                                  </p:childTnLst>
                                </p:cTn>
                              </p:par>
                              <p:par>
                                <p:cTn id="100" presetID="0" presetClass="path" presetSubtype="0" accel="50000" decel="50000" fill="hold" grpId="0" nodeType="withEffect">
                                  <p:stCondLst>
                                    <p:cond delay="0"/>
                                  </p:stCondLst>
                                  <p:childTnLst>
                                    <p:animMotion origin="layout" path="M 1.94444E-6 -2.96296E-6 L 0.34618 -0.20092 " pathEditMode="relative" rAng="0" ptsTypes="AA">
                                      <p:cBhvr>
                                        <p:cTn id="101" dur="2000" fill="hold"/>
                                        <p:tgtEl>
                                          <p:spTgt spid="16"/>
                                        </p:tgtEl>
                                        <p:attrNameLst>
                                          <p:attrName>ppt_x</p:attrName>
                                          <p:attrName>ppt_y</p:attrName>
                                        </p:attrNameLst>
                                      </p:cBhvr>
                                      <p:rCtr x="17309" y="-10046"/>
                                    </p:animMotion>
                                  </p:childTnLst>
                                </p:cTn>
                              </p:par>
                              <p:par>
                                <p:cTn id="102" presetID="0" presetClass="path" presetSubtype="0" accel="50000" decel="50000" fill="hold" grpId="3" nodeType="withEffect">
                                  <p:stCondLst>
                                    <p:cond delay="0"/>
                                  </p:stCondLst>
                                  <p:childTnLst>
                                    <p:animMotion origin="layout" path="M 4.72222E-6 -1.11111E-6 L -0.33785 -0.0581 " pathEditMode="relative" rAng="0" ptsTypes="AA">
                                      <p:cBhvr>
                                        <p:cTn id="103" dur="2000" fill="hold"/>
                                        <p:tgtEl>
                                          <p:spTgt spid="12"/>
                                        </p:tgtEl>
                                        <p:attrNameLst>
                                          <p:attrName>ppt_x</p:attrName>
                                          <p:attrName>ppt_y</p:attrName>
                                        </p:attrNameLst>
                                      </p:cBhvr>
                                      <p:rCtr x="-16892" y="-2917"/>
                                    </p:animMotion>
                                  </p:childTnLst>
                                </p:cTn>
                              </p:par>
                              <p:par>
                                <p:cTn id="104" presetID="0" presetClass="path" presetSubtype="0" accel="50000" decel="50000" fill="hold" grpId="3" nodeType="withEffect">
                                  <p:stCondLst>
                                    <p:cond delay="0"/>
                                  </p:stCondLst>
                                  <p:childTnLst>
                                    <p:animMotion origin="layout" path="M -1.66667E-6 -1.11111E-6 L -0.7 0.1382 " pathEditMode="relative" rAng="0" ptsTypes="AA">
                                      <p:cBhvr>
                                        <p:cTn id="105" dur="2000" fill="hold"/>
                                        <p:tgtEl>
                                          <p:spTgt spid="14"/>
                                        </p:tgtEl>
                                        <p:attrNameLst>
                                          <p:attrName>ppt_x</p:attrName>
                                          <p:attrName>ppt_y</p:attrName>
                                        </p:attrNameLst>
                                      </p:cBhvr>
                                      <p:rCtr x="-35000" y="6898"/>
                                    </p:animMotion>
                                  </p:childTnLst>
                                </p:cTn>
                              </p:par>
                              <p:par>
                                <p:cTn id="106" presetID="0" presetClass="path" presetSubtype="0" accel="50000" decel="50000" fill="hold" grpId="3" nodeType="withEffect">
                                  <p:stCondLst>
                                    <p:cond delay="0"/>
                                  </p:stCondLst>
                                  <p:childTnLst>
                                    <p:animMotion origin="layout" path="M 2.22222E-6 -4.07407E-6 L 0.44062 -0.20138 " pathEditMode="relative" rAng="0" ptsTypes="AA">
                                      <p:cBhvr>
                                        <p:cTn id="107" dur="2000" fill="hold"/>
                                        <p:tgtEl>
                                          <p:spTgt spid="17"/>
                                        </p:tgtEl>
                                        <p:attrNameLst>
                                          <p:attrName>ppt_x</p:attrName>
                                          <p:attrName>ppt_y</p:attrName>
                                        </p:attrNameLst>
                                      </p:cBhvr>
                                      <p:rCtr x="22031" y="-10069"/>
                                    </p:animMotion>
                                  </p:childTnLst>
                                </p:cTn>
                              </p:par>
                              <p:par>
                                <p:cTn id="108" presetID="0" presetClass="path" presetSubtype="0" accel="50000" decel="50000" fill="hold" grpId="0" nodeType="withEffect">
                                  <p:stCondLst>
                                    <p:cond delay="0"/>
                                  </p:stCondLst>
                                  <p:childTnLst>
                                    <p:animMotion origin="layout" path="M 8.33333E-7 2.59259E-6 L -0.32101 -0.10371 " pathEditMode="relative" rAng="0" ptsTypes="AA">
                                      <p:cBhvr>
                                        <p:cTn id="109" dur="2000" fill="hold"/>
                                        <p:tgtEl>
                                          <p:spTgt spid="18"/>
                                        </p:tgtEl>
                                        <p:attrNameLst>
                                          <p:attrName>ppt_x</p:attrName>
                                          <p:attrName>ppt_y</p:attrName>
                                        </p:attrNameLst>
                                      </p:cBhvr>
                                      <p:rCtr x="-16059" y="-5185"/>
                                    </p:animMotion>
                                  </p:childTnLst>
                                </p:cTn>
                              </p:par>
                              <p:par>
                                <p:cTn id="110" presetID="10" presetClass="exit" presetSubtype="0" fill="hold" grpId="1" nodeType="withEffect">
                                  <p:stCondLst>
                                    <p:cond delay="0"/>
                                  </p:stCondLst>
                                  <p:childTnLst>
                                    <p:animEffect transition="out" filter="fade">
                                      <p:cBhvr>
                                        <p:cTn id="111" dur="1500"/>
                                        <p:tgtEl>
                                          <p:spTgt spid="3074"/>
                                        </p:tgtEl>
                                      </p:cBhvr>
                                    </p:animEffect>
                                    <p:set>
                                      <p:cBhvr>
                                        <p:cTn id="112" dur="1" fill="hold">
                                          <p:stCondLst>
                                            <p:cond delay="1499"/>
                                          </p:stCondLst>
                                        </p:cTn>
                                        <p:tgtEl>
                                          <p:spTgt spid="3074"/>
                                        </p:tgtEl>
                                        <p:attrNameLst>
                                          <p:attrName>style.visibility</p:attrName>
                                        </p:attrNameLst>
                                      </p:cBhvr>
                                      <p:to>
                                        <p:strVal val="hidden"/>
                                      </p:to>
                                    </p:set>
                                  </p:childTnLst>
                                </p:cTn>
                              </p:par>
                              <p:par>
                                <p:cTn id="113" presetID="0" presetClass="exit" presetSubtype="0" fill="hold" grpId="1" nodeType="withEffect">
                                  <p:stCondLst>
                                    <p:cond delay="0"/>
                                  </p:stCondLst>
                                  <p:childTnLst>
                                    <p:set>
                                      <p:cBhvr>
                                        <p:cTn id="114" dur="1" fill="hold">
                                          <p:stCondLst>
                                            <p:cond delay="1249"/>
                                          </p:stCondLst>
                                        </p:cTn>
                                        <p:tgtEl>
                                          <p:spTgt spid="21"/>
                                        </p:tgtEl>
                                        <p:attrNameLst>
                                          <p:attrName>style.visibility</p:attrName>
                                        </p:attrNameLst>
                                      </p:cBhvr>
                                      <p:to>
                                        <p:strVal val="hidden"/>
                                      </p:to>
                                    </p:set>
                                    <p:animEffect transition="out" filter="dissolve">
                                      <p:cBhvr>
                                        <p:cTn id="115" dur="1250">
                                          <p:stCondLst>
                                            <p:cond delay="0"/>
                                          </p:stCondLst>
                                        </p:cTn>
                                        <p:tgtEl>
                                          <p:spTgt spid="21"/>
                                        </p:tgtEl>
                                      </p:cBhvr>
                                    </p:animEffect>
                                    <p:anim to="" calcmode="lin" valueType="num">
                                      <p:cBhvr>
                                        <p:cTn id="116" dur="1250" fill="hold">
                                          <p:stCondLst>
                                            <p:cond delay="0"/>
                                          </p:stCondLst>
                                        </p:cTn>
                                        <p:tgtEl>
                                          <p:spTgt spid="21"/>
                                        </p:tgtEl>
                                        <p:attrNameLst>
                                          <p:attrName>ppt_w</p:attrName>
                                        </p:attrNameLst>
                                      </p:cBhvr>
                                      <p:tavLst>
                                        <p:tav tm="0">
                                          <p:val>
                                            <p:strVal val="#ppt_w"/>
                                          </p:val>
                                        </p:tav>
                                        <p:tav tm="100000">
                                          <p:val>
                                            <p:strVal val="#ppt_w*4"/>
                                          </p:val>
                                        </p:tav>
                                      </p:tavLst>
                                    </p:anim>
                                    <p:anim to="" calcmode="lin" valueType="num">
                                      <p:cBhvr>
                                        <p:cTn id="117" dur="1250" fill="hold">
                                          <p:stCondLst>
                                            <p:cond delay="0"/>
                                          </p:stCondLst>
                                        </p:cTn>
                                        <p:tgtEl>
                                          <p:spTgt spid="21"/>
                                        </p:tgtEl>
                                        <p:attrNameLst>
                                          <p:attrName>ppt_h</p:attrName>
                                        </p:attrNameLst>
                                      </p:cBhvr>
                                      <p:tavLst>
                                        <p:tav tm="0">
                                          <p:val>
                                            <p:strVal val="#ppt_h"/>
                                          </p:val>
                                        </p:tav>
                                        <p:tav tm="100000">
                                          <p:val>
                                            <p:strVal val="#ppt_h*4"/>
                                          </p:val>
                                        </p:tav>
                                      </p:tavLst>
                                    </p:anim>
                                  </p:childTnLst>
                                </p:cTn>
                              </p:par>
                              <p:par>
                                <p:cTn id="118" presetID="8" presetClass="emph" presetSubtype="0" fill="hold" grpId="2" nodeType="withEffect">
                                  <p:stCondLst>
                                    <p:cond delay="0"/>
                                  </p:stCondLst>
                                  <p:childTnLst>
                                    <p:animRot by="1800000">
                                      <p:cBhvr>
                                        <p:cTn id="119" dur="1250" fill="hold"/>
                                        <p:tgtEl>
                                          <p:spTgt spid="21"/>
                                        </p:tgtEl>
                                        <p:attrNameLst>
                                          <p:attrName>r</p:attrName>
                                        </p:attrNameLst>
                                      </p:cBhvr>
                                    </p:animRot>
                                  </p:childTnLst>
                                </p:cTn>
                              </p:par>
                              <p:par>
                                <p:cTn id="120" presetID="42" presetClass="path" presetSubtype="0" accel="50000" decel="50000" fill="hold" grpId="3" nodeType="withEffect">
                                  <p:stCondLst>
                                    <p:cond delay="0"/>
                                  </p:stCondLst>
                                  <p:childTnLst>
                                    <p:animMotion origin="layout" path="M -3.88889E-6 2.59259E-6 L -0.07691 -0.19074 " pathEditMode="relative" rAng="0" ptsTypes="AA">
                                      <p:cBhvr>
                                        <p:cTn id="121" dur="1250" fill="hold"/>
                                        <p:tgtEl>
                                          <p:spTgt spid="21"/>
                                        </p:tgtEl>
                                        <p:attrNameLst>
                                          <p:attrName>ppt_x</p:attrName>
                                          <p:attrName>ppt_y</p:attrName>
                                        </p:attrNameLst>
                                      </p:cBhvr>
                                      <p:rCtr x="-3854" y="-9537"/>
                                    </p:animMotion>
                                  </p:childTnLst>
                                </p:cTn>
                              </p:par>
                              <p:par>
                                <p:cTn id="122" presetID="10" presetClass="exit" presetSubtype="0" fill="hold" grpId="2" nodeType="withEffect">
                                  <p:stCondLst>
                                    <p:cond delay="0"/>
                                  </p:stCondLst>
                                  <p:childTnLst>
                                    <p:animEffect transition="out" filter="fade">
                                      <p:cBhvr>
                                        <p:cTn id="123" dur="500"/>
                                        <p:tgtEl>
                                          <p:spTgt spid="5"/>
                                        </p:tgtEl>
                                      </p:cBhvr>
                                    </p:animEffect>
                                    <p:set>
                                      <p:cBhvr>
                                        <p:cTn id="124" dur="1" fill="hold">
                                          <p:stCondLst>
                                            <p:cond delay="499"/>
                                          </p:stCondLst>
                                        </p:cTn>
                                        <p:tgtEl>
                                          <p:spTgt spid="5"/>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6"/>
                                        </p:tgtEl>
                                      </p:cBhvr>
                                    </p:animEffect>
                                    <p:set>
                                      <p:cBhvr>
                                        <p:cTn id="127" dur="1" fill="hold">
                                          <p:stCondLst>
                                            <p:cond delay="499"/>
                                          </p:stCondLst>
                                        </p:cTn>
                                        <p:tgtEl>
                                          <p:spTgt spid="6"/>
                                        </p:tgtEl>
                                        <p:attrNameLst>
                                          <p:attrName>style.visibility</p:attrName>
                                        </p:attrNameLst>
                                      </p:cBhvr>
                                      <p:to>
                                        <p:strVal val="hidden"/>
                                      </p:to>
                                    </p:set>
                                  </p:childTnLst>
                                </p:cTn>
                              </p:par>
                              <p:par>
                                <p:cTn id="128" presetID="10" presetClass="exit" presetSubtype="0" fill="hold" grpId="2" nodeType="withEffect">
                                  <p:stCondLst>
                                    <p:cond delay="0"/>
                                  </p:stCondLst>
                                  <p:childTnLst>
                                    <p:animEffect transition="out" filter="fade">
                                      <p:cBhvr>
                                        <p:cTn id="129" dur="500"/>
                                        <p:tgtEl>
                                          <p:spTgt spid="7"/>
                                        </p:tgtEl>
                                      </p:cBhvr>
                                    </p:animEffect>
                                    <p:set>
                                      <p:cBhvr>
                                        <p:cTn id="130" dur="1" fill="hold">
                                          <p:stCondLst>
                                            <p:cond delay="499"/>
                                          </p:stCondLst>
                                        </p:cTn>
                                        <p:tgtEl>
                                          <p:spTgt spid="7"/>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2"/>
                                        </p:tgtEl>
                                      </p:cBhvr>
                                    </p:animEffect>
                                    <p:set>
                                      <p:cBhvr>
                                        <p:cTn id="133" dur="1" fill="hold">
                                          <p:stCondLst>
                                            <p:cond delay="499"/>
                                          </p:stCondLst>
                                        </p:cTn>
                                        <p:tgtEl>
                                          <p:spTgt spid="2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4"/>
                                        </p:tgtEl>
                                      </p:cBhvr>
                                    </p:animEffect>
                                    <p:set>
                                      <p:cBhvr>
                                        <p:cTn id="139" dur="1" fill="hold">
                                          <p:stCondLst>
                                            <p:cond delay="499"/>
                                          </p:stCondLst>
                                        </p:cTn>
                                        <p:tgtEl>
                                          <p:spTgt spid="24"/>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9"/>
                                        </p:tgtEl>
                                      </p:cBhvr>
                                    </p:animEffect>
                                    <p:set>
                                      <p:cBhvr>
                                        <p:cTn id="145" dur="1" fill="hold">
                                          <p:stCondLst>
                                            <p:cond delay="499"/>
                                          </p:stCondLst>
                                        </p:cTn>
                                        <p:tgtEl>
                                          <p:spTgt spid="29"/>
                                        </p:tgtEl>
                                        <p:attrNameLst>
                                          <p:attrName>style.visibility</p:attrName>
                                        </p:attrNameLst>
                                      </p:cBhvr>
                                      <p:to>
                                        <p:strVal val="hidden"/>
                                      </p:to>
                                    </p:set>
                                  </p:childTnLst>
                                </p:cTn>
                              </p:par>
                            </p:childTnLst>
                          </p:cTn>
                        </p:par>
                        <p:par>
                          <p:cTn id="146" fill="hold">
                            <p:stCondLst>
                              <p:cond delay="2000"/>
                            </p:stCondLst>
                            <p:childTnLst>
                              <p:par>
                                <p:cTn id="147" presetID="22" presetClass="entr" presetSubtype="8" fill="hold" grpId="0" nodeType="afterEffect">
                                  <p:stCondLst>
                                    <p:cond delay="0"/>
                                  </p:stCondLst>
                                  <p:childTnLst>
                                    <p:set>
                                      <p:cBhvr>
                                        <p:cTn id="148" dur="1" fill="hold">
                                          <p:stCondLst>
                                            <p:cond delay="0"/>
                                          </p:stCondLst>
                                        </p:cTn>
                                        <p:tgtEl>
                                          <p:spTgt spid="9"/>
                                        </p:tgtEl>
                                        <p:attrNameLst>
                                          <p:attrName>style.visibility</p:attrName>
                                        </p:attrNameLst>
                                      </p:cBhvr>
                                      <p:to>
                                        <p:strVal val="visible"/>
                                      </p:to>
                                    </p:set>
                                    <p:animEffect transition="in" filter="wipe(left)">
                                      <p:cBhvr>
                                        <p:cTn id="149" dur="500"/>
                                        <p:tgtEl>
                                          <p:spTgt spid="9"/>
                                        </p:tgtEl>
                                      </p:cBhvr>
                                    </p:animEffect>
                                  </p:childTnLst>
                                </p:cTn>
                              </p:par>
                              <p:par>
                                <p:cTn id="150" presetID="23" presetClass="entr" presetSubtype="16" fill="hold" grpId="0" nodeType="withEffect">
                                  <p:stCondLst>
                                    <p:cond delay="0"/>
                                  </p:stCondLst>
                                  <p:childTnLst>
                                    <p:set>
                                      <p:cBhvr>
                                        <p:cTn id="151" dur="1" fill="hold">
                                          <p:stCondLst>
                                            <p:cond delay="0"/>
                                          </p:stCondLst>
                                        </p:cTn>
                                        <p:tgtEl>
                                          <p:spTgt spid="19"/>
                                        </p:tgtEl>
                                        <p:attrNameLst>
                                          <p:attrName>style.visibility</p:attrName>
                                        </p:attrNameLst>
                                      </p:cBhvr>
                                      <p:to>
                                        <p:strVal val="visible"/>
                                      </p:to>
                                    </p:set>
                                    <p:anim calcmode="lin" valueType="num">
                                      <p:cBhvr>
                                        <p:cTn id="152" dur="500" fill="hold"/>
                                        <p:tgtEl>
                                          <p:spTgt spid="19"/>
                                        </p:tgtEl>
                                        <p:attrNameLst>
                                          <p:attrName>ppt_w</p:attrName>
                                        </p:attrNameLst>
                                      </p:cBhvr>
                                      <p:tavLst>
                                        <p:tav tm="0">
                                          <p:val>
                                            <p:fltVal val="0"/>
                                          </p:val>
                                        </p:tav>
                                        <p:tav tm="100000">
                                          <p:val>
                                            <p:strVal val="#ppt_w"/>
                                          </p:val>
                                        </p:tav>
                                      </p:tavLst>
                                    </p:anim>
                                    <p:anim calcmode="lin" valueType="num">
                                      <p:cBhvr>
                                        <p:cTn id="15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1" nodeType="clickEffect">
                                  <p:stCondLst>
                                    <p:cond delay="0"/>
                                  </p:stCondLst>
                                  <p:childTnLst>
                                    <p:set>
                                      <p:cBhvr>
                                        <p:cTn id="157" dur="1" fill="hold">
                                          <p:stCondLst>
                                            <p:cond delay="0"/>
                                          </p:stCondLst>
                                        </p:cTn>
                                        <p:tgtEl>
                                          <p:spTgt spid="20"/>
                                        </p:tgtEl>
                                        <p:attrNameLst>
                                          <p:attrName>style.visibility</p:attrName>
                                        </p:attrNameLst>
                                      </p:cBhvr>
                                      <p:to>
                                        <p:strVal val="visible"/>
                                      </p:to>
                                    </p:set>
                                    <p:animEffect transition="in" filter="fade">
                                      <p:cBhvr>
                                        <p:cTn id="158" dur="250"/>
                                        <p:tgtEl>
                                          <p:spTgt spid="20"/>
                                        </p:tgtEl>
                                      </p:cBhvr>
                                    </p:animEffect>
                                  </p:childTnLst>
                                </p:cTn>
                              </p:par>
                              <p:par>
                                <p:cTn id="159" presetID="0" presetClass="path" presetSubtype="0" accel="50000" decel="50000" fill="hold" grpId="0" nodeType="withEffect">
                                  <p:stCondLst>
                                    <p:cond delay="0"/>
                                  </p:stCondLst>
                                  <p:childTnLst>
                                    <p:animMotion origin="layout" path="M -4.72222E-6 4.81481E-6 L -0.08038 0.19861 " pathEditMode="relative" rAng="0" ptsTypes="AA">
                                      <p:cBhvr>
                                        <p:cTn id="160" dur="2000" fill="hold"/>
                                        <p:tgtEl>
                                          <p:spTgt spid="20"/>
                                        </p:tgtEl>
                                        <p:attrNameLst>
                                          <p:attrName>ppt_x</p:attrName>
                                          <p:attrName>ppt_y</p:attrName>
                                        </p:attrNameLst>
                                      </p:cBhvr>
                                      <p:rCtr x="-4028" y="9931"/>
                                    </p:animMotion>
                                  </p:childTnLst>
                                </p:cTn>
                              </p:par>
                              <p:par>
                                <p:cTn id="161" presetID="10" presetClass="exit" presetSubtype="0" fill="hold" grpId="2" nodeType="withEffect">
                                  <p:stCondLst>
                                    <p:cond delay="0"/>
                                  </p:stCondLst>
                                  <p:childTnLst>
                                    <p:animEffect transition="out" filter="fade">
                                      <p:cBhvr>
                                        <p:cTn id="162" dur="1250"/>
                                        <p:tgtEl>
                                          <p:spTgt spid="12"/>
                                        </p:tgtEl>
                                      </p:cBhvr>
                                    </p:animEffect>
                                    <p:set>
                                      <p:cBhvr>
                                        <p:cTn id="163" dur="1" fill="hold">
                                          <p:stCondLst>
                                            <p:cond delay="1249"/>
                                          </p:stCondLst>
                                        </p:cTn>
                                        <p:tgtEl>
                                          <p:spTgt spid="12"/>
                                        </p:tgtEl>
                                        <p:attrNameLst>
                                          <p:attrName>style.visibility</p:attrName>
                                        </p:attrNameLst>
                                      </p:cBhvr>
                                      <p:to>
                                        <p:strVal val="hidden"/>
                                      </p:to>
                                    </p:set>
                                  </p:childTnLst>
                                </p:cTn>
                              </p:par>
                              <p:par>
                                <p:cTn id="164" presetID="10" presetClass="exit" presetSubtype="0" fill="hold" grpId="2" nodeType="withEffect">
                                  <p:stCondLst>
                                    <p:cond delay="0"/>
                                  </p:stCondLst>
                                  <p:childTnLst>
                                    <p:animEffect transition="out" filter="fade">
                                      <p:cBhvr>
                                        <p:cTn id="165" dur="1250"/>
                                        <p:tgtEl>
                                          <p:spTgt spid="13"/>
                                        </p:tgtEl>
                                      </p:cBhvr>
                                    </p:animEffect>
                                    <p:set>
                                      <p:cBhvr>
                                        <p:cTn id="166" dur="1" fill="hold">
                                          <p:stCondLst>
                                            <p:cond delay="1249"/>
                                          </p:stCondLst>
                                        </p:cTn>
                                        <p:tgtEl>
                                          <p:spTgt spid="13"/>
                                        </p:tgtEl>
                                        <p:attrNameLst>
                                          <p:attrName>style.visibility</p:attrName>
                                        </p:attrNameLst>
                                      </p:cBhvr>
                                      <p:to>
                                        <p:strVal val="hidden"/>
                                      </p:to>
                                    </p:set>
                                  </p:childTnLst>
                                </p:cTn>
                              </p:par>
                              <p:par>
                                <p:cTn id="167" presetID="10" presetClass="exit" presetSubtype="0" fill="hold" grpId="2" nodeType="withEffect">
                                  <p:stCondLst>
                                    <p:cond delay="0"/>
                                  </p:stCondLst>
                                  <p:childTnLst>
                                    <p:animEffect transition="out" filter="fade">
                                      <p:cBhvr>
                                        <p:cTn id="168" dur="1250"/>
                                        <p:tgtEl>
                                          <p:spTgt spid="14"/>
                                        </p:tgtEl>
                                      </p:cBhvr>
                                    </p:animEffect>
                                    <p:set>
                                      <p:cBhvr>
                                        <p:cTn id="169" dur="1" fill="hold">
                                          <p:stCondLst>
                                            <p:cond delay="1249"/>
                                          </p:stCondLst>
                                        </p:cTn>
                                        <p:tgtEl>
                                          <p:spTgt spid="14"/>
                                        </p:tgtEl>
                                        <p:attrNameLst>
                                          <p:attrName>style.visibility</p:attrName>
                                        </p:attrNameLst>
                                      </p:cBhvr>
                                      <p:to>
                                        <p:strVal val="hidden"/>
                                      </p:to>
                                    </p:set>
                                  </p:childTnLst>
                                </p:cTn>
                              </p:par>
                              <p:par>
                                <p:cTn id="170" presetID="10" presetClass="exit" presetSubtype="0" fill="hold" grpId="2" nodeType="withEffect">
                                  <p:stCondLst>
                                    <p:cond delay="0"/>
                                  </p:stCondLst>
                                  <p:childTnLst>
                                    <p:animEffect transition="out" filter="fade">
                                      <p:cBhvr>
                                        <p:cTn id="171" dur="1250"/>
                                        <p:tgtEl>
                                          <p:spTgt spid="15"/>
                                        </p:tgtEl>
                                      </p:cBhvr>
                                    </p:animEffect>
                                    <p:set>
                                      <p:cBhvr>
                                        <p:cTn id="172" dur="1" fill="hold">
                                          <p:stCondLst>
                                            <p:cond delay="1249"/>
                                          </p:stCondLst>
                                        </p:cTn>
                                        <p:tgtEl>
                                          <p:spTgt spid="15"/>
                                        </p:tgtEl>
                                        <p:attrNameLst>
                                          <p:attrName>style.visibility</p:attrName>
                                        </p:attrNameLst>
                                      </p:cBhvr>
                                      <p:to>
                                        <p:strVal val="hidden"/>
                                      </p:to>
                                    </p:set>
                                  </p:childTnLst>
                                </p:cTn>
                              </p:par>
                              <p:par>
                                <p:cTn id="173" presetID="10" presetClass="exit" presetSubtype="0" fill="hold" grpId="2" nodeType="withEffect">
                                  <p:stCondLst>
                                    <p:cond delay="0"/>
                                  </p:stCondLst>
                                  <p:childTnLst>
                                    <p:animEffect transition="out" filter="fade">
                                      <p:cBhvr>
                                        <p:cTn id="174" dur="1250"/>
                                        <p:tgtEl>
                                          <p:spTgt spid="16"/>
                                        </p:tgtEl>
                                      </p:cBhvr>
                                    </p:animEffect>
                                    <p:set>
                                      <p:cBhvr>
                                        <p:cTn id="175" dur="1" fill="hold">
                                          <p:stCondLst>
                                            <p:cond delay="1249"/>
                                          </p:stCondLst>
                                        </p:cTn>
                                        <p:tgtEl>
                                          <p:spTgt spid="16"/>
                                        </p:tgtEl>
                                        <p:attrNameLst>
                                          <p:attrName>style.visibility</p:attrName>
                                        </p:attrNameLst>
                                      </p:cBhvr>
                                      <p:to>
                                        <p:strVal val="hidden"/>
                                      </p:to>
                                    </p:set>
                                  </p:childTnLst>
                                </p:cTn>
                              </p:par>
                              <p:par>
                                <p:cTn id="176" presetID="10" presetClass="exit" presetSubtype="0" fill="hold" grpId="2" nodeType="withEffect">
                                  <p:stCondLst>
                                    <p:cond delay="0"/>
                                  </p:stCondLst>
                                  <p:childTnLst>
                                    <p:animEffect transition="out" filter="fade">
                                      <p:cBhvr>
                                        <p:cTn id="177" dur="1250"/>
                                        <p:tgtEl>
                                          <p:spTgt spid="18"/>
                                        </p:tgtEl>
                                      </p:cBhvr>
                                    </p:animEffect>
                                    <p:set>
                                      <p:cBhvr>
                                        <p:cTn id="178" dur="1" fill="hold">
                                          <p:stCondLst>
                                            <p:cond delay="1249"/>
                                          </p:stCondLst>
                                        </p:cTn>
                                        <p:tgtEl>
                                          <p:spTgt spid="18"/>
                                        </p:tgtEl>
                                        <p:attrNameLst>
                                          <p:attrName>style.visibility</p:attrName>
                                        </p:attrNameLst>
                                      </p:cBhvr>
                                      <p:to>
                                        <p:strVal val="hidden"/>
                                      </p:to>
                                    </p:set>
                                  </p:childTnLst>
                                </p:cTn>
                              </p:par>
                              <p:par>
                                <p:cTn id="179" presetID="10" presetClass="exit" presetSubtype="0" fill="hold" grpId="2" nodeType="withEffect">
                                  <p:stCondLst>
                                    <p:cond delay="0"/>
                                  </p:stCondLst>
                                  <p:childTnLst>
                                    <p:animEffect transition="out" filter="fade">
                                      <p:cBhvr>
                                        <p:cTn id="180" dur="1250"/>
                                        <p:tgtEl>
                                          <p:spTgt spid="17"/>
                                        </p:tgtEl>
                                      </p:cBhvr>
                                    </p:animEffect>
                                    <p:set>
                                      <p:cBhvr>
                                        <p:cTn id="181" dur="1" fill="hold">
                                          <p:stCondLst>
                                            <p:cond delay="1249"/>
                                          </p:stCondLst>
                                        </p:cTn>
                                        <p:tgtEl>
                                          <p:spTgt spid="17"/>
                                        </p:tgtEl>
                                        <p:attrNameLst>
                                          <p:attrName>style.visibility</p:attrName>
                                        </p:attrNameLst>
                                      </p:cBhvr>
                                      <p:to>
                                        <p:strVal val="hidden"/>
                                      </p:to>
                                    </p:set>
                                  </p:childTnLst>
                                </p:cTn>
                              </p:par>
                              <p:par>
                                <p:cTn id="182" presetID="10" presetClass="exit" presetSubtype="0" fill="hold" grpId="2" nodeType="withEffect">
                                  <p:stCondLst>
                                    <p:cond delay="0"/>
                                  </p:stCondLst>
                                  <p:childTnLst>
                                    <p:animEffect transition="out" filter="fade">
                                      <p:cBhvr>
                                        <p:cTn id="183" dur="1250"/>
                                        <p:tgtEl>
                                          <p:spTgt spid="9"/>
                                        </p:tgtEl>
                                      </p:cBhvr>
                                    </p:animEffect>
                                    <p:set>
                                      <p:cBhvr>
                                        <p:cTn id="184" dur="1" fill="hold">
                                          <p:stCondLst>
                                            <p:cond delay="1249"/>
                                          </p:stCondLst>
                                        </p:cTn>
                                        <p:tgtEl>
                                          <p:spTgt spid="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1250"/>
                                        <p:tgtEl>
                                          <p:spTgt spid="19"/>
                                        </p:tgtEl>
                                      </p:cBhvr>
                                    </p:animEffect>
                                    <p:set>
                                      <p:cBhvr>
                                        <p:cTn id="187" dur="1" fill="hold">
                                          <p:stCondLst>
                                            <p:cond delay="124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5" grpId="2"/>
      <p:bldP spid="5" grpId="0"/>
      <p:bldP spid="5" grpId="1"/>
      <p:bldP spid="5" grpId="2"/>
      <p:bldP spid="6" grpId="0"/>
      <p:bldP spid="6" grpId="1"/>
      <p:bldP spid="6" grpId="2"/>
      <p:bldP spid="7" grpId="0"/>
      <p:bldP spid="7" grpId="1"/>
      <p:bldP spid="7" grpId="2"/>
      <p:bldP spid="3074" grpId="0"/>
      <p:bldP spid="3074" grpId="1"/>
      <p:bldP spid="4" grpId="2"/>
      <p:bldP spid="9" grpId="0"/>
      <p:bldP spid="9" grpId="2"/>
      <p:bldP spid="12" grpId="1"/>
      <p:bldP spid="12" grpId="2"/>
      <p:bldP spid="12" grpId="3"/>
      <p:bldP spid="13" grpId="0"/>
      <p:bldP spid="13" grpId="1"/>
      <p:bldP spid="13" grpId="2"/>
      <p:bldP spid="14" grpId="1"/>
      <p:bldP spid="14" grpId="2"/>
      <p:bldP spid="14" grpId="3"/>
      <p:bldP spid="15" grpId="0"/>
      <p:bldP spid="15" grpId="1"/>
      <p:bldP spid="15" grpId="2"/>
      <p:bldP spid="16" grpId="0"/>
      <p:bldP spid="16" grpId="1"/>
      <p:bldP spid="16" grpId="2"/>
      <p:bldP spid="17" grpId="1"/>
      <p:bldP spid="17" grpId="2"/>
      <p:bldP spid="17" grpId="3"/>
      <p:bldP spid="18" grpId="0"/>
      <p:bldP spid="18" grpId="1"/>
      <p:bldP spid="18" grpId="2"/>
      <p:bldP spid="19" grpId="0"/>
      <p:bldP spid="19" grpId="1"/>
      <p:bldP spid="20" grpId="0"/>
      <p:bldP spid="20" grpId="1"/>
      <p:bldP spid="22" grpId="0"/>
      <p:bldP spid="22" grpId="1"/>
      <p:bldP spid="23" grpId="0"/>
      <p:bldP spid="23" grpId="1"/>
      <p:bldP spid="24" grpId="0"/>
      <p:bldP spid="24" grpId="1"/>
      <p:bldP spid="26" grpId="0"/>
      <p:bldP spid="26" grpId="1"/>
      <p:bldP spid="21" grpId="0"/>
      <p:bldP spid="21" grpId="1"/>
      <p:bldP spid="21" grpId="2"/>
      <p:bldP spid="21" grpId="3"/>
      <p:bldP spid="27" grpId="0" animBg="1"/>
      <p:bldP spid="27" grpId="1" animBg="1"/>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Title 1">
            <a:extLst>
              <a:ext uri="{FF2B5EF4-FFF2-40B4-BE49-F238E27FC236}">
                <a16:creationId xmlns:a16="http://schemas.microsoft.com/office/drawing/2014/main" id="{810AE858-0354-4511-9165-688B3C520043}"/>
              </a:ext>
            </a:extLst>
          </p:cNvPr>
          <p:cNvSpPr txBox="1">
            <a:spLocks/>
          </p:cNvSpPr>
          <p:nvPr/>
        </p:nvSpPr>
        <p:spPr>
          <a:xfrm>
            <a:off x="1723393" y="2792920"/>
            <a:ext cx="1487277"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time</a:t>
            </a:r>
          </a:p>
        </p:txBody>
      </p:sp>
      <p:sp>
        <p:nvSpPr>
          <p:cNvPr id="26" name="Title 1">
            <a:extLst>
              <a:ext uri="{FF2B5EF4-FFF2-40B4-BE49-F238E27FC236}">
                <a16:creationId xmlns:a16="http://schemas.microsoft.com/office/drawing/2014/main" id="{39E6D73E-9CDC-4DF7-820F-AFA4ABCAD419}"/>
              </a:ext>
            </a:extLst>
          </p:cNvPr>
          <p:cNvSpPr txBox="1">
            <a:spLocks/>
          </p:cNvSpPr>
          <p:nvPr/>
        </p:nvSpPr>
        <p:spPr>
          <a:xfrm>
            <a:off x="4073859" y="2125652"/>
            <a:ext cx="317913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manifest in</a:t>
            </a:r>
          </a:p>
        </p:txBody>
      </p:sp>
      <p:sp>
        <p:nvSpPr>
          <p:cNvPr id="6" name="Title 1"/>
          <p:cNvSpPr txBox="1">
            <a:spLocks/>
          </p:cNvSpPr>
          <p:nvPr/>
        </p:nvSpPr>
        <p:spPr>
          <a:xfrm>
            <a:off x="3740526" y="4668648"/>
            <a:ext cx="252328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your faith</a:t>
            </a:r>
          </a:p>
        </p:txBody>
      </p:sp>
      <p:sp>
        <p:nvSpPr>
          <p:cNvPr id="14" name="Freeform 13"/>
          <p:cNvSpPr/>
          <p:nvPr/>
        </p:nvSpPr>
        <p:spPr>
          <a:xfrm>
            <a:off x="326503" y="825456"/>
            <a:ext cx="8102600" cy="6041053"/>
          </a:xfrm>
          <a:custGeom>
            <a:avLst/>
            <a:gdLst>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42334 w 8102600"/>
              <a:gd name="connsiteY7" fmla="*/ 821266 h 5401733"/>
              <a:gd name="connsiteX8" fmla="*/ 50800 w 8102600"/>
              <a:gd name="connsiteY8" fmla="*/ 719666 h 5401733"/>
              <a:gd name="connsiteX9" fmla="*/ 203200 w 8102600"/>
              <a:gd name="connsiteY9" fmla="*/ 389466 h 5401733"/>
              <a:gd name="connsiteX10" fmla="*/ 43180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62400 w 8102600"/>
              <a:gd name="connsiteY18" fmla="*/ 1227666 h 5401733"/>
              <a:gd name="connsiteX19" fmla="*/ 3979334 w 8102600"/>
              <a:gd name="connsiteY19" fmla="*/ 1109133 h 5401733"/>
              <a:gd name="connsiteX20" fmla="*/ 4080934 w 8102600"/>
              <a:gd name="connsiteY20" fmla="*/ 104986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76800 w 8102600"/>
              <a:gd name="connsiteY24" fmla="*/ 2252133 h 5401733"/>
              <a:gd name="connsiteX25" fmla="*/ 6358467 w 8102600"/>
              <a:gd name="connsiteY25" fmla="*/ 3064933 h 5401733"/>
              <a:gd name="connsiteX26" fmla="*/ 7086600 w 8102600"/>
              <a:gd name="connsiteY26" fmla="*/ 3454400 h 5401733"/>
              <a:gd name="connsiteX27" fmla="*/ 7611534 w 8102600"/>
              <a:gd name="connsiteY27" fmla="*/ 3716866 h 5401733"/>
              <a:gd name="connsiteX28" fmla="*/ 7941734 w 8102600"/>
              <a:gd name="connsiteY28" fmla="*/ 3860800 h 5401733"/>
              <a:gd name="connsiteX29" fmla="*/ 8094134 w 8102600"/>
              <a:gd name="connsiteY29" fmla="*/ 4267200 h 5401733"/>
              <a:gd name="connsiteX30" fmla="*/ 8094134 w 8102600"/>
              <a:gd name="connsiteY30" fmla="*/ 4368800 h 5401733"/>
              <a:gd name="connsiteX31" fmla="*/ 8102600 w 8102600"/>
              <a:gd name="connsiteY31" fmla="*/ 4394200 h 5401733"/>
              <a:gd name="connsiteX32" fmla="*/ 7916334 w 8102600"/>
              <a:gd name="connsiteY32" fmla="*/ 4673600 h 5401733"/>
              <a:gd name="connsiteX33" fmla="*/ 7840134 w 8102600"/>
              <a:gd name="connsiteY33" fmla="*/ 4673600 h 5401733"/>
              <a:gd name="connsiteX34" fmla="*/ 7687734 w 8102600"/>
              <a:gd name="connsiteY34" fmla="*/ 4775200 h 5401733"/>
              <a:gd name="connsiteX35" fmla="*/ 6180667 w 8102600"/>
              <a:gd name="connsiteY35" fmla="*/ 4004733 h 5401733"/>
              <a:gd name="connsiteX36" fmla="*/ 5274734 w 8102600"/>
              <a:gd name="connsiteY36" fmla="*/ 3547533 h 5401733"/>
              <a:gd name="connsiteX37" fmla="*/ 5080000 w 8102600"/>
              <a:gd name="connsiteY37" fmla="*/ 3437466 h 5401733"/>
              <a:gd name="connsiteX38" fmla="*/ 5444067 w 8102600"/>
              <a:gd name="connsiteY38"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50800 w 8102600"/>
              <a:gd name="connsiteY8" fmla="*/ 719666 h 5401733"/>
              <a:gd name="connsiteX9" fmla="*/ 203200 w 8102600"/>
              <a:gd name="connsiteY9" fmla="*/ 389466 h 5401733"/>
              <a:gd name="connsiteX10" fmla="*/ 43180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62400 w 8102600"/>
              <a:gd name="connsiteY18" fmla="*/ 1227666 h 5401733"/>
              <a:gd name="connsiteX19" fmla="*/ 3979334 w 8102600"/>
              <a:gd name="connsiteY19" fmla="*/ 1109133 h 5401733"/>
              <a:gd name="connsiteX20" fmla="*/ 4080934 w 8102600"/>
              <a:gd name="connsiteY20" fmla="*/ 104986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76800 w 8102600"/>
              <a:gd name="connsiteY24" fmla="*/ 2252133 h 5401733"/>
              <a:gd name="connsiteX25" fmla="*/ 6358467 w 8102600"/>
              <a:gd name="connsiteY25" fmla="*/ 3064933 h 5401733"/>
              <a:gd name="connsiteX26" fmla="*/ 7086600 w 8102600"/>
              <a:gd name="connsiteY26" fmla="*/ 3454400 h 5401733"/>
              <a:gd name="connsiteX27" fmla="*/ 7611534 w 8102600"/>
              <a:gd name="connsiteY27" fmla="*/ 3716866 h 5401733"/>
              <a:gd name="connsiteX28" fmla="*/ 7941734 w 8102600"/>
              <a:gd name="connsiteY28" fmla="*/ 3860800 h 5401733"/>
              <a:gd name="connsiteX29" fmla="*/ 8094134 w 8102600"/>
              <a:gd name="connsiteY29" fmla="*/ 4267200 h 5401733"/>
              <a:gd name="connsiteX30" fmla="*/ 8094134 w 8102600"/>
              <a:gd name="connsiteY30" fmla="*/ 4368800 h 5401733"/>
              <a:gd name="connsiteX31" fmla="*/ 8102600 w 8102600"/>
              <a:gd name="connsiteY31" fmla="*/ 4394200 h 5401733"/>
              <a:gd name="connsiteX32" fmla="*/ 7916334 w 8102600"/>
              <a:gd name="connsiteY32" fmla="*/ 4673600 h 5401733"/>
              <a:gd name="connsiteX33" fmla="*/ 7840134 w 8102600"/>
              <a:gd name="connsiteY33" fmla="*/ 4673600 h 5401733"/>
              <a:gd name="connsiteX34" fmla="*/ 7687734 w 8102600"/>
              <a:gd name="connsiteY34" fmla="*/ 4775200 h 5401733"/>
              <a:gd name="connsiteX35" fmla="*/ 6180667 w 8102600"/>
              <a:gd name="connsiteY35" fmla="*/ 4004733 h 5401733"/>
              <a:gd name="connsiteX36" fmla="*/ 5274734 w 8102600"/>
              <a:gd name="connsiteY36" fmla="*/ 3547533 h 5401733"/>
              <a:gd name="connsiteX37" fmla="*/ 5080000 w 8102600"/>
              <a:gd name="connsiteY37" fmla="*/ 3437466 h 5401733"/>
              <a:gd name="connsiteX38" fmla="*/ 5444067 w 8102600"/>
              <a:gd name="connsiteY38"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03200 w 8102600"/>
              <a:gd name="connsiteY9" fmla="*/ 389466 h 5401733"/>
              <a:gd name="connsiteX10" fmla="*/ 43180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62400 w 8102600"/>
              <a:gd name="connsiteY18" fmla="*/ 1227666 h 5401733"/>
              <a:gd name="connsiteX19" fmla="*/ 3979334 w 8102600"/>
              <a:gd name="connsiteY19" fmla="*/ 1109133 h 5401733"/>
              <a:gd name="connsiteX20" fmla="*/ 4080934 w 8102600"/>
              <a:gd name="connsiteY20" fmla="*/ 104986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76800 w 8102600"/>
              <a:gd name="connsiteY24" fmla="*/ 2252133 h 5401733"/>
              <a:gd name="connsiteX25" fmla="*/ 6358467 w 8102600"/>
              <a:gd name="connsiteY25" fmla="*/ 3064933 h 5401733"/>
              <a:gd name="connsiteX26" fmla="*/ 7086600 w 8102600"/>
              <a:gd name="connsiteY26" fmla="*/ 3454400 h 5401733"/>
              <a:gd name="connsiteX27" fmla="*/ 7611534 w 8102600"/>
              <a:gd name="connsiteY27" fmla="*/ 3716866 h 5401733"/>
              <a:gd name="connsiteX28" fmla="*/ 7941734 w 8102600"/>
              <a:gd name="connsiteY28" fmla="*/ 3860800 h 5401733"/>
              <a:gd name="connsiteX29" fmla="*/ 8094134 w 8102600"/>
              <a:gd name="connsiteY29" fmla="*/ 4267200 h 5401733"/>
              <a:gd name="connsiteX30" fmla="*/ 8094134 w 8102600"/>
              <a:gd name="connsiteY30" fmla="*/ 4368800 h 5401733"/>
              <a:gd name="connsiteX31" fmla="*/ 8102600 w 8102600"/>
              <a:gd name="connsiteY31" fmla="*/ 4394200 h 5401733"/>
              <a:gd name="connsiteX32" fmla="*/ 7916334 w 8102600"/>
              <a:gd name="connsiteY32" fmla="*/ 4673600 h 5401733"/>
              <a:gd name="connsiteX33" fmla="*/ 7840134 w 8102600"/>
              <a:gd name="connsiteY33" fmla="*/ 4673600 h 5401733"/>
              <a:gd name="connsiteX34" fmla="*/ 7687734 w 8102600"/>
              <a:gd name="connsiteY34" fmla="*/ 4775200 h 5401733"/>
              <a:gd name="connsiteX35" fmla="*/ 6180667 w 8102600"/>
              <a:gd name="connsiteY35" fmla="*/ 4004733 h 5401733"/>
              <a:gd name="connsiteX36" fmla="*/ 5274734 w 8102600"/>
              <a:gd name="connsiteY36" fmla="*/ 3547533 h 5401733"/>
              <a:gd name="connsiteX37" fmla="*/ 5080000 w 8102600"/>
              <a:gd name="connsiteY37" fmla="*/ 3437466 h 5401733"/>
              <a:gd name="connsiteX38" fmla="*/ 5444067 w 8102600"/>
              <a:gd name="connsiteY38"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3180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62400 w 8102600"/>
              <a:gd name="connsiteY18" fmla="*/ 1227666 h 5401733"/>
              <a:gd name="connsiteX19" fmla="*/ 3979334 w 8102600"/>
              <a:gd name="connsiteY19" fmla="*/ 1109133 h 5401733"/>
              <a:gd name="connsiteX20" fmla="*/ 4080934 w 8102600"/>
              <a:gd name="connsiteY20" fmla="*/ 104986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76800 w 8102600"/>
              <a:gd name="connsiteY24" fmla="*/ 2252133 h 5401733"/>
              <a:gd name="connsiteX25" fmla="*/ 6358467 w 8102600"/>
              <a:gd name="connsiteY25" fmla="*/ 3064933 h 5401733"/>
              <a:gd name="connsiteX26" fmla="*/ 7086600 w 8102600"/>
              <a:gd name="connsiteY26" fmla="*/ 3454400 h 5401733"/>
              <a:gd name="connsiteX27" fmla="*/ 7611534 w 8102600"/>
              <a:gd name="connsiteY27" fmla="*/ 3716866 h 5401733"/>
              <a:gd name="connsiteX28" fmla="*/ 7941734 w 8102600"/>
              <a:gd name="connsiteY28" fmla="*/ 3860800 h 5401733"/>
              <a:gd name="connsiteX29" fmla="*/ 8094134 w 8102600"/>
              <a:gd name="connsiteY29" fmla="*/ 4267200 h 5401733"/>
              <a:gd name="connsiteX30" fmla="*/ 8094134 w 8102600"/>
              <a:gd name="connsiteY30" fmla="*/ 4368800 h 5401733"/>
              <a:gd name="connsiteX31" fmla="*/ 8102600 w 8102600"/>
              <a:gd name="connsiteY31" fmla="*/ 4394200 h 5401733"/>
              <a:gd name="connsiteX32" fmla="*/ 7916334 w 8102600"/>
              <a:gd name="connsiteY32" fmla="*/ 4673600 h 5401733"/>
              <a:gd name="connsiteX33" fmla="*/ 7840134 w 8102600"/>
              <a:gd name="connsiteY33" fmla="*/ 4673600 h 5401733"/>
              <a:gd name="connsiteX34" fmla="*/ 7687734 w 8102600"/>
              <a:gd name="connsiteY34" fmla="*/ 4775200 h 5401733"/>
              <a:gd name="connsiteX35" fmla="*/ 6180667 w 8102600"/>
              <a:gd name="connsiteY35" fmla="*/ 4004733 h 5401733"/>
              <a:gd name="connsiteX36" fmla="*/ 5274734 w 8102600"/>
              <a:gd name="connsiteY36" fmla="*/ 3547533 h 5401733"/>
              <a:gd name="connsiteX37" fmla="*/ 5080000 w 8102600"/>
              <a:gd name="connsiteY37" fmla="*/ 3437466 h 5401733"/>
              <a:gd name="connsiteX38" fmla="*/ 5444067 w 8102600"/>
              <a:gd name="connsiteY38"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62400 w 8102600"/>
              <a:gd name="connsiteY18" fmla="*/ 1227666 h 5401733"/>
              <a:gd name="connsiteX19" fmla="*/ 3979334 w 8102600"/>
              <a:gd name="connsiteY19" fmla="*/ 1109133 h 5401733"/>
              <a:gd name="connsiteX20" fmla="*/ 4080934 w 8102600"/>
              <a:gd name="connsiteY20" fmla="*/ 104986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76800 w 8102600"/>
              <a:gd name="connsiteY24" fmla="*/ 2252133 h 5401733"/>
              <a:gd name="connsiteX25" fmla="*/ 6358467 w 8102600"/>
              <a:gd name="connsiteY25" fmla="*/ 3064933 h 5401733"/>
              <a:gd name="connsiteX26" fmla="*/ 7086600 w 8102600"/>
              <a:gd name="connsiteY26" fmla="*/ 3454400 h 5401733"/>
              <a:gd name="connsiteX27" fmla="*/ 7611534 w 8102600"/>
              <a:gd name="connsiteY27" fmla="*/ 3716866 h 5401733"/>
              <a:gd name="connsiteX28" fmla="*/ 7941734 w 8102600"/>
              <a:gd name="connsiteY28" fmla="*/ 3860800 h 5401733"/>
              <a:gd name="connsiteX29" fmla="*/ 8094134 w 8102600"/>
              <a:gd name="connsiteY29" fmla="*/ 4267200 h 5401733"/>
              <a:gd name="connsiteX30" fmla="*/ 8094134 w 8102600"/>
              <a:gd name="connsiteY30" fmla="*/ 4368800 h 5401733"/>
              <a:gd name="connsiteX31" fmla="*/ 8102600 w 8102600"/>
              <a:gd name="connsiteY31" fmla="*/ 4394200 h 5401733"/>
              <a:gd name="connsiteX32" fmla="*/ 7916334 w 8102600"/>
              <a:gd name="connsiteY32" fmla="*/ 4673600 h 5401733"/>
              <a:gd name="connsiteX33" fmla="*/ 7840134 w 8102600"/>
              <a:gd name="connsiteY33" fmla="*/ 4673600 h 5401733"/>
              <a:gd name="connsiteX34" fmla="*/ 7687734 w 8102600"/>
              <a:gd name="connsiteY34" fmla="*/ 4775200 h 5401733"/>
              <a:gd name="connsiteX35" fmla="*/ 6180667 w 8102600"/>
              <a:gd name="connsiteY35" fmla="*/ 4004733 h 5401733"/>
              <a:gd name="connsiteX36" fmla="*/ 5274734 w 8102600"/>
              <a:gd name="connsiteY36" fmla="*/ 3547533 h 5401733"/>
              <a:gd name="connsiteX37" fmla="*/ 5080000 w 8102600"/>
              <a:gd name="connsiteY37" fmla="*/ 3437466 h 5401733"/>
              <a:gd name="connsiteX38" fmla="*/ 5444067 w 8102600"/>
              <a:gd name="connsiteY38"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62400 w 8102600"/>
              <a:gd name="connsiteY18" fmla="*/ 1227666 h 5401733"/>
              <a:gd name="connsiteX19" fmla="*/ 3979334 w 8102600"/>
              <a:gd name="connsiteY19" fmla="*/ 1112943 h 5401733"/>
              <a:gd name="connsiteX20" fmla="*/ 4080934 w 8102600"/>
              <a:gd name="connsiteY20" fmla="*/ 104986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76800 w 8102600"/>
              <a:gd name="connsiteY24" fmla="*/ 2252133 h 5401733"/>
              <a:gd name="connsiteX25" fmla="*/ 6358467 w 8102600"/>
              <a:gd name="connsiteY25" fmla="*/ 3064933 h 5401733"/>
              <a:gd name="connsiteX26" fmla="*/ 7086600 w 8102600"/>
              <a:gd name="connsiteY26" fmla="*/ 3454400 h 5401733"/>
              <a:gd name="connsiteX27" fmla="*/ 7611534 w 8102600"/>
              <a:gd name="connsiteY27" fmla="*/ 3716866 h 5401733"/>
              <a:gd name="connsiteX28" fmla="*/ 7941734 w 8102600"/>
              <a:gd name="connsiteY28" fmla="*/ 3860800 h 5401733"/>
              <a:gd name="connsiteX29" fmla="*/ 8094134 w 8102600"/>
              <a:gd name="connsiteY29" fmla="*/ 4267200 h 5401733"/>
              <a:gd name="connsiteX30" fmla="*/ 8094134 w 8102600"/>
              <a:gd name="connsiteY30" fmla="*/ 4368800 h 5401733"/>
              <a:gd name="connsiteX31" fmla="*/ 8102600 w 8102600"/>
              <a:gd name="connsiteY31" fmla="*/ 4394200 h 5401733"/>
              <a:gd name="connsiteX32" fmla="*/ 7916334 w 8102600"/>
              <a:gd name="connsiteY32" fmla="*/ 4673600 h 5401733"/>
              <a:gd name="connsiteX33" fmla="*/ 7840134 w 8102600"/>
              <a:gd name="connsiteY33" fmla="*/ 4673600 h 5401733"/>
              <a:gd name="connsiteX34" fmla="*/ 7687734 w 8102600"/>
              <a:gd name="connsiteY34" fmla="*/ 4775200 h 5401733"/>
              <a:gd name="connsiteX35" fmla="*/ 6180667 w 8102600"/>
              <a:gd name="connsiteY35" fmla="*/ 4004733 h 5401733"/>
              <a:gd name="connsiteX36" fmla="*/ 5274734 w 8102600"/>
              <a:gd name="connsiteY36" fmla="*/ 3547533 h 5401733"/>
              <a:gd name="connsiteX37" fmla="*/ 5080000 w 8102600"/>
              <a:gd name="connsiteY37" fmla="*/ 3437466 h 5401733"/>
              <a:gd name="connsiteX38" fmla="*/ 5444067 w 8102600"/>
              <a:gd name="connsiteY38"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62400 w 8102600"/>
              <a:gd name="connsiteY18" fmla="*/ 1227666 h 5401733"/>
              <a:gd name="connsiteX19" fmla="*/ 3979334 w 8102600"/>
              <a:gd name="connsiteY19" fmla="*/ 1112943 h 5401733"/>
              <a:gd name="connsiteX20" fmla="*/ 4088554 w 8102600"/>
              <a:gd name="connsiteY20" fmla="*/ 106129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76800 w 8102600"/>
              <a:gd name="connsiteY24" fmla="*/ 2252133 h 5401733"/>
              <a:gd name="connsiteX25" fmla="*/ 6358467 w 8102600"/>
              <a:gd name="connsiteY25" fmla="*/ 3064933 h 5401733"/>
              <a:gd name="connsiteX26" fmla="*/ 7086600 w 8102600"/>
              <a:gd name="connsiteY26" fmla="*/ 3454400 h 5401733"/>
              <a:gd name="connsiteX27" fmla="*/ 7611534 w 8102600"/>
              <a:gd name="connsiteY27" fmla="*/ 3716866 h 5401733"/>
              <a:gd name="connsiteX28" fmla="*/ 7941734 w 8102600"/>
              <a:gd name="connsiteY28" fmla="*/ 3860800 h 5401733"/>
              <a:gd name="connsiteX29" fmla="*/ 8094134 w 8102600"/>
              <a:gd name="connsiteY29" fmla="*/ 4267200 h 5401733"/>
              <a:gd name="connsiteX30" fmla="*/ 8094134 w 8102600"/>
              <a:gd name="connsiteY30" fmla="*/ 4368800 h 5401733"/>
              <a:gd name="connsiteX31" fmla="*/ 8102600 w 8102600"/>
              <a:gd name="connsiteY31" fmla="*/ 4394200 h 5401733"/>
              <a:gd name="connsiteX32" fmla="*/ 7916334 w 8102600"/>
              <a:gd name="connsiteY32" fmla="*/ 4673600 h 5401733"/>
              <a:gd name="connsiteX33" fmla="*/ 7840134 w 8102600"/>
              <a:gd name="connsiteY33" fmla="*/ 4673600 h 5401733"/>
              <a:gd name="connsiteX34" fmla="*/ 7687734 w 8102600"/>
              <a:gd name="connsiteY34" fmla="*/ 4775200 h 5401733"/>
              <a:gd name="connsiteX35" fmla="*/ 6180667 w 8102600"/>
              <a:gd name="connsiteY35" fmla="*/ 4004733 h 5401733"/>
              <a:gd name="connsiteX36" fmla="*/ 5274734 w 8102600"/>
              <a:gd name="connsiteY36" fmla="*/ 3547533 h 5401733"/>
              <a:gd name="connsiteX37" fmla="*/ 5080000 w 8102600"/>
              <a:gd name="connsiteY37" fmla="*/ 3437466 h 5401733"/>
              <a:gd name="connsiteX38" fmla="*/ 5444067 w 8102600"/>
              <a:gd name="connsiteY38"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70020 w 8102600"/>
              <a:gd name="connsiteY18" fmla="*/ 1235286 h 5401733"/>
              <a:gd name="connsiteX19" fmla="*/ 3979334 w 8102600"/>
              <a:gd name="connsiteY19" fmla="*/ 1112943 h 5401733"/>
              <a:gd name="connsiteX20" fmla="*/ 4088554 w 8102600"/>
              <a:gd name="connsiteY20" fmla="*/ 106129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76800 w 8102600"/>
              <a:gd name="connsiteY24" fmla="*/ 2252133 h 5401733"/>
              <a:gd name="connsiteX25" fmla="*/ 6358467 w 8102600"/>
              <a:gd name="connsiteY25" fmla="*/ 3064933 h 5401733"/>
              <a:gd name="connsiteX26" fmla="*/ 7086600 w 8102600"/>
              <a:gd name="connsiteY26" fmla="*/ 3454400 h 5401733"/>
              <a:gd name="connsiteX27" fmla="*/ 7611534 w 8102600"/>
              <a:gd name="connsiteY27" fmla="*/ 3716866 h 5401733"/>
              <a:gd name="connsiteX28" fmla="*/ 7941734 w 8102600"/>
              <a:gd name="connsiteY28" fmla="*/ 3860800 h 5401733"/>
              <a:gd name="connsiteX29" fmla="*/ 8094134 w 8102600"/>
              <a:gd name="connsiteY29" fmla="*/ 4267200 h 5401733"/>
              <a:gd name="connsiteX30" fmla="*/ 8094134 w 8102600"/>
              <a:gd name="connsiteY30" fmla="*/ 4368800 h 5401733"/>
              <a:gd name="connsiteX31" fmla="*/ 8102600 w 8102600"/>
              <a:gd name="connsiteY31" fmla="*/ 4394200 h 5401733"/>
              <a:gd name="connsiteX32" fmla="*/ 7916334 w 8102600"/>
              <a:gd name="connsiteY32" fmla="*/ 4673600 h 5401733"/>
              <a:gd name="connsiteX33" fmla="*/ 7840134 w 8102600"/>
              <a:gd name="connsiteY33" fmla="*/ 4673600 h 5401733"/>
              <a:gd name="connsiteX34" fmla="*/ 7687734 w 8102600"/>
              <a:gd name="connsiteY34" fmla="*/ 4775200 h 5401733"/>
              <a:gd name="connsiteX35" fmla="*/ 6180667 w 8102600"/>
              <a:gd name="connsiteY35" fmla="*/ 4004733 h 5401733"/>
              <a:gd name="connsiteX36" fmla="*/ 5274734 w 8102600"/>
              <a:gd name="connsiteY36" fmla="*/ 3547533 h 5401733"/>
              <a:gd name="connsiteX37" fmla="*/ 5080000 w 8102600"/>
              <a:gd name="connsiteY37" fmla="*/ 3437466 h 5401733"/>
              <a:gd name="connsiteX38" fmla="*/ 5444067 w 8102600"/>
              <a:gd name="connsiteY38"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70020 w 8102600"/>
              <a:gd name="connsiteY18" fmla="*/ 1235286 h 5401733"/>
              <a:gd name="connsiteX19" fmla="*/ 3979334 w 8102600"/>
              <a:gd name="connsiteY19" fmla="*/ 1112943 h 5401733"/>
              <a:gd name="connsiteX20" fmla="*/ 4088554 w 8102600"/>
              <a:gd name="connsiteY20" fmla="*/ 106129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40817 w 8102600"/>
              <a:gd name="connsiteY24" fmla="*/ 1794933 h 5401733"/>
              <a:gd name="connsiteX25" fmla="*/ 4876800 w 8102600"/>
              <a:gd name="connsiteY25" fmla="*/ 2252133 h 5401733"/>
              <a:gd name="connsiteX26" fmla="*/ 6358467 w 8102600"/>
              <a:gd name="connsiteY26" fmla="*/ 3064933 h 5401733"/>
              <a:gd name="connsiteX27" fmla="*/ 7086600 w 8102600"/>
              <a:gd name="connsiteY27" fmla="*/ 3454400 h 5401733"/>
              <a:gd name="connsiteX28" fmla="*/ 7611534 w 8102600"/>
              <a:gd name="connsiteY28" fmla="*/ 3716866 h 5401733"/>
              <a:gd name="connsiteX29" fmla="*/ 7941734 w 8102600"/>
              <a:gd name="connsiteY29" fmla="*/ 3860800 h 5401733"/>
              <a:gd name="connsiteX30" fmla="*/ 8094134 w 8102600"/>
              <a:gd name="connsiteY30" fmla="*/ 4267200 h 5401733"/>
              <a:gd name="connsiteX31" fmla="*/ 8094134 w 8102600"/>
              <a:gd name="connsiteY31" fmla="*/ 4368800 h 5401733"/>
              <a:gd name="connsiteX32" fmla="*/ 8102600 w 8102600"/>
              <a:gd name="connsiteY32" fmla="*/ 4394200 h 5401733"/>
              <a:gd name="connsiteX33" fmla="*/ 7916334 w 8102600"/>
              <a:gd name="connsiteY33" fmla="*/ 4673600 h 5401733"/>
              <a:gd name="connsiteX34" fmla="*/ 7840134 w 8102600"/>
              <a:gd name="connsiteY34" fmla="*/ 4673600 h 5401733"/>
              <a:gd name="connsiteX35" fmla="*/ 7687734 w 8102600"/>
              <a:gd name="connsiteY35" fmla="*/ 4775200 h 5401733"/>
              <a:gd name="connsiteX36" fmla="*/ 6180667 w 8102600"/>
              <a:gd name="connsiteY36" fmla="*/ 4004733 h 5401733"/>
              <a:gd name="connsiteX37" fmla="*/ 5274734 w 8102600"/>
              <a:gd name="connsiteY37" fmla="*/ 3547533 h 5401733"/>
              <a:gd name="connsiteX38" fmla="*/ 5080000 w 8102600"/>
              <a:gd name="connsiteY38" fmla="*/ 3437466 h 5401733"/>
              <a:gd name="connsiteX39" fmla="*/ 5444067 w 8102600"/>
              <a:gd name="connsiteY39"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70020 w 8102600"/>
              <a:gd name="connsiteY18" fmla="*/ 1235286 h 5401733"/>
              <a:gd name="connsiteX19" fmla="*/ 3979334 w 8102600"/>
              <a:gd name="connsiteY19" fmla="*/ 1112943 h 5401733"/>
              <a:gd name="connsiteX20" fmla="*/ 4088554 w 8102600"/>
              <a:gd name="connsiteY20" fmla="*/ 106129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40817 w 8102600"/>
              <a:gd name="connsiteY24" fmla="*/ 1794933 h 5401733"/>
              <a:gd name="connsiteX25" fmla="*/ 4876800 w 8102600"/>
              <a:gd name="connsiteY25" fmla="*/ 2252133 h 5401733"/>
              <a:gd name="connsiteX26" fmla="*/ 6358467 w 8102600"/>
              <a:gd name="connsiteY26" fmla="*/ 3064933 h 5401733"/>
              <a:gd name="connsiteX27" fmla="*/ 7086600 w 8102600"/>
              <a:gd name="connsiteY27" fmla="*/ 3454400 h 5401733"/>
              <a:gd name="connsiteX28" fmla="*/ 7611534 w 8102600"/>
              <a:gd name="connsiteY28" fmla="*/ 3716866 h 5401733"/>
              <a:gd name="connsiteX29" fmla="*/ 7941734 w 8102600"/>
              <a:gd name="connsiteY29" fmla="*/ 3860800 h 5401733"/>
              <a:gd name="connsiteX30" fmla="*/ 8094134 w 8102600"/>
              <a:gd name="connsiteY30" fmla="*/ 4267200 h 5401733"/>
              <a:gd name="connsiteX31" fmla="*/ 8094134 w 8102600"/>
              <a:gd name="connsiteY31" fmla="*/ 4368800 h 5401733"/>
              <a:gd name="connsiteX32" fmla="*/ 8102600 w 8102600"/>
              <a:gd name="connsiteY32" fmla="*/ 4394200 h 5401733"/>
              <a:gd name="connsiteX33" fmla="*/ 7916334 w 8102600"/>
              <a:gd name="connsiteY33" fmla="*/ 4673600 h 5401733"/>
              <a:gd name="connsiteX34" fmla="*/ 7840134 w 8102600"/>
              <a:gd name="connsiteY34" fmla="*/ 4673600 h 5401733"/>
              <a:gd name="connsiteX35" fmla="*/ 7687734 w 8102600"/>
              <a:gd name="connsiteY35" fmla="*/ 4775200 h 5401733"/>
              <a:gd name="connsiteX36" fmla="*/ 6180667 w 8102600"/>
              <a:gd name="connsiteY36" fmla="*/ 4004733 h 5401733"/>
              <a:gd name="connsiteX37" fmla="*/ 5274734 w 8102600"/>
              <a:gd name="connsiteY37" fmla="*/ 3547533 h 5401733"/>
              <a:gd name="connsiteX38" fmla="*/ 5080000 w 8102600"/>
              <a:gd name="connsiteY38" fmla="*/ 3437466 h 5401733"/>
              <a:gd name="connsiteX39" fmla="*/ 5444067 w 8102600"/>
              <a:gd name="connsiteY39"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70020 w 8102600"/>
              <a:gd name="connsiteY18" fmla="*/ 1235286 h 5401733"/>
              <a:gd name="connsiteX19" fmla="*/ 3979334 w 8102600"/>
              <a:gd name="connsiteY19" fmla="*/ 1112943 h 5401733"/>
              <a:gd name="connsiteX20" fmla="*/ 4088554 w 8102600"/>
              <a:gd name="connsiteY20" fmla="*/ 106129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40817 w 8102600"/>
              <a:gd name="connsiteY24" fmla="*/ 1794933 h 5401733"/>
              <a:gd name="connsiteX25" fmla="*/ 4876800 w 8102600"/>
              <a:gd name="connsiteY25" fmla="*/ 2252133 h 5401733"/>
              <a:gd name="connsiteX26" fmla="*/ 6358467 w 8102600"/>
              <a:gd name="connsiteY26" fmla="*/ 3064933 h 5401733"/>
              <a:gd name="connsiteX27" fmla="*/ 7086600 w 8102600"/>
              <a:gd name="connsiteY27" fmla="*/ 3454400 h 5401733"/>
              <a:gd name="connsiteX28" fmla="*/ 7611534 w 8102600"/>
              <a:gd name="connsiteY28" fmla="*/ 3716866 h 5401733"/>
              <a:gd name="connsiteX29" fmla="*/ 7941734 w 8102600"/>
              <a:gd name="connsiteY29" fmla="*/ 3860800 h 5401733"/>
              <a:gd name="connsiteX30" fmla="*/ 8094134 w 8102600"/>
              <a:gd name="connsiteY30" fmla="*/ 4267200 h 5401733"/>
              <a:gd name="connsiteX31" fmla="*/ 8094134 w 8102600"/>
              <a:gd name="connsiteY31" fmla="*/ 4368800 h 5401733"/>
              <a:gd name="connsiteX32" fmla="*/ 8102600 w 8102600"/>
              <a:gd name="connsiteY32" fmla="*/ 4394200 h 5401733"/>
              <a:gd name="connsiteX33" fmla="*/ 7916334 w 8102600"/>
              <a:gd name="connsiteY33" fmla="*/ 4673600 h 5401733"/>
              <a:gd name="connsiteX34" fmla="*/ 7840134 w 8102600"/>
              <a:gd name="connsiteY34" fmla="*/ 4673600 h 5401733"/>
              <a:gd name="connsiteX35" fmla="*/ 7687734 w 8102600"/>
              <a:gd name="connsiteY35" fmla="*/ 4775200 h 5401733"/>
              <a:gd name="connsiteX36" fmla="*/ 6180667 w 8102600"/>
              <a:gd name="connsiteY36" fmla="*/ 4004733 h 5401733"/>
              <a:gd name="connsiteX37" fmla="*/ 5274734 w 8102600"/>
              <a:gd name="connsiteY37" fmla="*/ 3547533 h 5401733"/>
              <a:gd name="connsiteX38" fmla="*/ 5080000 w 8102600"/>
              <a:gd name="connsiteY38" fmla="*/ 3437466 h 5401733"/>
              <a:gd name="connsiteX39" fmla="*/ 5444067 w 8102600"/>
              <a:gd name="connsiteY39"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70020 w 8102600"/>
              <a:gd name="connsiteY18" fmla="*/ 1235286 h 5401733"/>
              <a:gd name="connsiteX19" fmla="*/ 3979334 w 8102600"/>
              <a:gd name="connsiteY19" fmla="*/ 1112943 h 5401733"/>
              <a:gd name="connsiteX20" fmla="*/ 4088554 w 8102600"/>
              <a:gd name="connsiteY20" fmla="*/ 106129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40817 w 8102600"/>
              <a:gd name="connsiteY24" fmla="*/ 1794933 h 5401733"/>
              <a:gd name="connsiteX25" fmla="*/ 4876800 w 8102600"/>
              <a:gd name="connsiteY25" fmla="*/ 2252133 h 5401733"/>
              <a:gd name="connsiteX26" fmla="*/ 6358467 w 8102600"/>
              <a:gd name="connsiteY26" fmla="*/ 3064933 h 5401733"/>
              <a:gd name="connsiteX27" fmla="*/ 7086600 w 8102600"/>
              <a:gd name="connsiteY27" fmla="*/ 3454400 h 5401733"/>
              <a:gd name="connsiteX28" fmla="*/ 7611534 w 8102600"/>
              <a:gd name="connsiteY28" fmla="*/ 3716866 h 5401733"/>
              <a:gd name="connsiteX29" fmla="*/ 7941734 w 8102600"/>
              <a:gd name="connsiteY29" fmla="*/ 3860800 h 5401733"/>
              <a:gd name="connsiteX30" fmla="*/ 8094134 w 8102600"/>
              <a:gd name="connsiteY30" fmla="*/ 4267200 h 5401733"/>
              <a:gd name="connsiteX31" fmla="*/ 8094134 w 8102600"/>
              <a:gd name="connsiteY31" fmla="*/ 4368800 h 5401733"/>
              <a:gd name="connsiteX32" fmla="*/ 8102600 w 8102600"/>
              <a:gd name="connsiteY32" fmla="*/ 4394200 h 5401733"/>
              <a:gd name="connsiteX33" fmla="*/ 7916334 w 8102600"/>
              <a:gd name="connsiteY33" fmla="*/ 4673600 h 5401733"/>
              <a:gd name="connsiteX34" fmla="*/ 7821084 w 8102600"/>
              <a:gd name="connsiteY34" fmla="*/ 4662170 h 5401733"/>
              <a:gd name="connsiteX35" fmla="*/ 7687734 w 8102600"/>
              <a:gd name="connsiteY35" fmla="*/ 4775200 h 5401733"/>
              <a:gd name="connsiteX36" fmla="*/ 6180667 w 8102600"/>
              <a:gd name="connsiteY36" fmla="*/ 4004733 h 5401733"/>
              <a:gd name="connsiteX37" fmla="*/ 5274734 w 8102600"/>
              <a:gd name="connsiteY37" fmla="*/ 3547533 h 5401733"/>
              <a:gd name="connsiteX38" fmla="*/ 5080000 w 8102600"/>
              <a:gd name="connsiteY38" fmla="*/ 3437466 h 5401733"/>
              <a:gd name="connsiteX39" fmla="*/ 5444067 w 8102600"/>
              <a:gd name="connsiteY39"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70020 w 8102600"/>
              <a:gd name="connsiteY18" fmla="*/ 1235286 h 5401733"/>
              <a:gd name="connsiteX19" fmla="*/ 3979334 w 8102600"/>
              <a:gd name="connsiteY19" fmla="*/ 1112943 h 5401733"/>
              <a:gd name="connsiteX20" fmla="*/ 4088554 w 8102600"/>
              <a:gd name="connsiteY20" fmla="*/ 106129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40817 w 8102600"/>
              <a:gd name="connsiteY24" fmla="*/ 1794933 h 5401733"/>
              <a:gd name="connsiteX25" fmla="*/ 4876800 w 8102600"/>
              <a:gd name="connsiteY25" fmla="*/ 2252133 h 5401733"/>
              <a:gd name="connsiteX26" fmla="*/ 6358467 w 8102600"/>
              <a:gd name="connsiteY26" fmla="*/ 3064933 h 5401733"/>
              <a:gd name="connsiteX27" fmla="*/ 7086600 w 8102600"/>
              <a:gd name="connsiteY27" fmla="*/ 3454400 h 5401733"/>
              <a:gd name="connsiteX28" fmla="*/ 7611534 w 8102600"/>
              <a:gd name="connsiteY28" fmla="*/ 3716866 h 5401733"/>
              <a:gd name="connsiteX29" fmla="*/ 7941734 w 8102600"/>
              <a:gd name="connsiteY29" fmla="*/ 3860800 h 5401733"/>
              <a:gd name="connsiteX30" fmla="*/ 8094134 w 8102600"/>
              <a:gd name="connsiteY30" fmla="*/ 4267200 h 5401733"/>
              <a:gd name="connsiteX31" fmla="*/ 8094134 w 8102600"/>
              <a:gd name="connsiteY31" fmla="*/ 4368800 h 5401733"/>
              <a:gd name="connsiteX32" fmla="*/ 8102600 w 8102600"/>
              <a:gd name="connsiteY32" fmla="*/ 4394200 h 5401733"/>
              <a:gd name="connsiteX33" fmla="*/ 7893474 w 8102600"/>
              <a:gd name="connsiteY33" fmla="*/ 4658360 h 5401733"/>
              <a:gd name="connsiteX34" fmla="*/ 7821084 w 8102600"/>
              <a:gd name="connsiteY34" fmla="*/ 4662170 h 5401733"/>
              <a:gd name="connsiteX35" fmla="*/ 7687734 w 8102600"/>
              <a:gd name="connsiteY35" fmla="*/ 4775200 h 5401733"/>
              <a:gd name="connsiteX36" fmla="*/ 6180667 w 8102600"/>
              <a:gd name="connsiteY36" fmla="*/ 4004733 h 5401733"/>
              <a:gd name="connsiteX37" fmla="*/ 5274734 w 8102600"/>
              <a:gd name="connsiteY37" fmla="*/ 3547533 h 5401733"/>
              <a:gd name="connsiteX38" fmla="*/ 5080000 w 8102600"/>
              <a:gd name="connsiteY38" fmla="*/ 3437466 h 5401733"/>
              <a:gd name="connsiteX39" fmla="*/ 5444067 w 8102600"/>
              <a:gd name="connsiteY39"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70020 w 8102600"/>
              <a:gd name="connsiteY18" fmla="*/ 1235286 h 5401733"/>
              <a:gd name="connsiteX19" fmla="*/ 3979334 w 8102600"/>
              <a:gd name="connsiteY19" fmla="*/ 1112943 h 5401733"/>
              <a:gd name="connsiteX20" fmla="*/ 4088554 w 8102600"/>
              <a:gd name="connsiteY20" fmla="*/ 106129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40817 w 8102600"/>
              <a:gd name="connsiteY24" fmla="*/ 1794933 h 5401733"/>
              <a:gd name="connsiteX25" fmla="*/ 4876800 w 8102600"/>
              <a:gd name="connsiteY25" fmla="*/ 2252133 h 5401733"/>
              <a:gd name="connsiteX26" fmla="*/ 6358467 w 8102600"/>
              <a:gd name="connsiteY26" fmla="*/ 3064933 h 5401733"/>
              <a:gd name="connsiteX27" fmla="*/ 7086600 w 8102600"/>
              <a:gd name="connsiteY27" fmla="*/ 3454400 h 5401733"/>
              <a:gd name="connsiteX28" fmla="*/ 7611534 w 8102600"/>
              <a:gd name="connsiteY28" fmla="*/ 3716866 h 5401733"/>
              <a:gd name="connsiteX29" fmla="*/ 7934114 w 8102600"/>
              <a:gd name="connsiteY29" fmla="*/ 3872230 h 5401733"/>
              <a:gd name="connsiteX30" fmla="*/ 8094134 w 8102600"/>
              <a:gd name="connsiteY30" fmla="*/ 4267200 h 5401733"/>
              <a:gd name="connsiteX31" fmla="*/ 8094134 w 8102600"/>
              <a:gd name="connsiteY31" fmla="*/ 4368800 h 5401733"/>
              <a:gd name="connsiteX32" fmla="*/ 8102600 w 8102600"/>
              <a:gd name="connsiteY32" fmla="*/ 4394200 h 5401733"/>
              <a:gd name="connsiteX33" fmla="*/ 7893474 w 8102600"/>
              <a:gd name="connsiteY33" fmla="*/ 4658360 h 5401733"/>
              <a:gd name="connsiteX34" fmla="*/ 7821084 w 8102600"/>
              <a:gd name="connsiteY34" fmla="*/ 4662170 h 5401733"/>
              <a:gd name="connsiteX35" fmla="*/ 7687734 w 8102600"/>
              <a:gd name="connsiteY35" fmla="*/ 4775200 h 5401733"/>
              <a:gd name="connsiteX36" fmla="*/ 6180667 w 8102600"/>
              <a:gd name="connsiteY36" fmla="*/ 4004733 h 5401733"/>
              <a:gd name="connsiteX37" fmla="*/ 5274734 w 8102600"/>
              <a:gd name="connsiteY37" fmla="*/ 3547533 h 5401733"/>
              <a:gd name="connsiteX38" fmla="*/ 5080000 w 8102600"/>
              <a:gd name="connsiteY38" fmla="*/ 3437466 h 5401733"/>
              <a:gd name="connsiteX39" fmla="*/ 5444067 w 8102600"/>
              <a:gd name="connsiteY39" fmla="*/ 5401733 h 5401733"/>
              <a:gd name="connsiteX0" fmla="*/ 5444067 w 8102600"/>
              <a:gd name="connsiteY0" fmla="*/ 5401733 h 5401733"/>
              <a:gd name="connsiteX1" fmla="*/ 3716867 w 8102600"/>
              <a:gd name="connsiteY1" fmla="*/ 5393266 h 5401733"/>
              <a:gd name="connsiteX2" fmla="*/ 3852334 w 8102600"/>
              <a:gd name="connsiteY2" fmla="*/ 2760133 h 5401733"/>
              <a:gd name="connsiteX3" fmla="*/ 2556934 w 8102600"/>
              <a:gd name="connsiteY3" fmla="*/ 2125133 h 5401733"/>
              <a:gd name="connsiteX4" fmla="*/ 1989667 w 8102600"/>
              <a:gd name="connsiteY4" fmla="*/ 1862666 h 5401733"/>
              <a:gd name="connsiteX5" fmla="*/ 1159934 w 8102600"/>
              <a:gd name="connsiteY5" fmla="*/ 1498600 h 5401733"/>
              <a:gd name="connsiteX6" fmla="*/ 0 w 8102600"/>
              <a:gd name="connsiteY6" fmla="*/ 1016000 h 5401733"/>
              <a:gd name="connsiteX7" fmla="*/ 72814 w 8102600"/>
              <a:gd name="connsiteY7" fmla="*/ 836506 h 5401733"/>
              <a:gd name="connsiteX8" fmla="*/ 73660 w 8102600"/>
              <a:gd name="connsiteY8" fmla="*/ 723476 h 5401733"/>
              <a:gd name="connsiteX9" fmla="*/ 229870 w 8102600"/>
              <a:gd name="connsiteY9" fmla="*/ 385656 h 5401733"/>
              <a:gd name="connsiteX10" fmla="*/ 443230 w 8102600"/>
              <a:gd name="connsiteY10" fmla="*/ 135466 h 5401733"/>
              <a:gd name="connsiteX11" fmla="*/ 541867 w 8102600"/>
              <a:gd name="connsiteY11" fmla="*/ 42333 h 5401733"/>
              <a:gd name="connsiteX12" fmla="*/ 601134 w 8102600"/>
              <a:gd name="connsiteY12" fmla="*/ 0 h 5401733"/>
              <a:gd name="connsiteX13" fmla="*/ 2311400 w 8102600"/>
              <a:gd name="connsiteY13" fmla="*/ 821266 h 5401733"/>
              <a:gd name="connsiteX14" fmla="*/ 3183467 w 8102600"/>
              <a:gd name="connsiteY14" fmla="*/ 1278466 h 5401733"/>
              <a:gd name="connsiteX15" fmla="*/ 3886200 w 8102600"/>
              <a:gd name="connsiteY15" fmla="*/ 1667933 h 5401733"/>
              <a:gd name="connsiteX16" fmla="*/ 3894667 w 8102600"/>
              <a:gd name="connsiteY16" fmla="*/ 1422400 h 5401733"/>
              <a:gd name="connsiteX17" fmla="*/ 3894667 w 8102600"/>
              <a:gd name="connsiteY17" fmla="*/ 1363133 h 5401733"/>
              <a:gd name="connsiteX18" fmla="*/ 3970020 w 8102600"/>
              <a:gd name="connsiteY18" fmla="*/ 1235286 h 5401733"/>
              <a:gd name="connsiteX19" fmla="*/ 3979334 w 8102600"/>
              <a:gd name="connsiteY19" fmla="*/ 1112943 h 5401733"/>
              <a:gd name="connsiteX20" fmla="*/ 4088554 w 8102600"/>
              <a:gd name="connsiteY20" fmla="*/ 1061296 h 5401733"/>
              <a:gd name="connsiteX21" fmla="*/ 4199467 w 8102600"/>
              <a:gd name="connsiteY21" fmla="*/ 948266 h 5401733"/>
              <a:gd name="connsiteX22" fmla="*/ 4724400 w 8102600"/>
              <a:gd name="connsiteY22" fmla="*/ 1117600 h 5401733"/>
              <a:gd name="connsiteX23" fmla="*/ 4817534 w 8102600"/>
              <a:gd name="connsiteY23" fmla="*/ 1278466 h 5401733"/>
              <a:gd name="connsiteX24" fmla="*/ 4840817 w 8102600"/>
              <a:gd name="connsiteY24" fmla="*/ 1794933 h 5401733"/>
              <a:gd name="connsiteX25" fmla="*/ 4876800 w 8102600"/>
              <a:gd name="connsiteY25" fmla="*/ 2252133 h 5401733"/>
              <a:gd name="connsiteX26" fmla="*/ 6358467 w 8102600"/>
              <a:gd name="connsiteY26" fmla="*/ 3064933 h 5401733"/>
              <a:gd name="connsiteX27" fmla="*/ 7086600 w 8102600"/>
              <a:gd name="connsiteY27" fmla="*/ 3454400 h 5401733"/>
              <a:gd name="connsiteX28" fmla="*/ 7611534 w 8102600"/>
              <a:gd name="connsiteY28" fmla="*/ 3716866 h 5401733"/>
              <a:gd name="connsiteX29" fmla="*/ 7934114 w 8102600"/>
              <a:gd name="connsiteY29" fmla="*/ 3872230 h 5401733"/>
              <a:gd name="connsiteX30" fmla="*/ 8082704 w 8102600"/>
              <a:gd name="connsiteY30" fmla="*/ 4267200 h 5401733"/>
              <a:gd name="connsiteX31" fmla="*/ 8094134 w 8102600"/>
              <a:gd name="connsiteY31" fmla="*/ 4368800 h 5401733"/>
              <a:gd name="connsiteX32" fmla="*/ 8102600 w 8102600"/>
              <a:gd name="connsiteY32" fmla="*/ 4394200 h 5401733"/>
              <a:gd name="connsiteX33" fmla="*/ 7893474 w 8102600"/>
              <a:gd name="connsiteY33" fmla="*/ 4658360 h 5401733"/>
              <a:gd name="connsiteX34" fmla="*/ 7821084 w 8102600"/>
              <a:gd name="connsiteY34" fmla="*/ 4662170 h 5401733"/>
              <a:gd name="connsiteX35" fmla="*/ 7687734 w 8102600"/>
              <a:gd name="connsiteY35" fmla="*/ 4775200 h 5401733"/>
              <a:gd name="connsiteX36" fmla="*/ 6180667 w 8102600"/>
              <a:gd name="connsiteY36" fmla="*/ 4004733 h 5401733"/>
              <a:gd name="connsiteX37" fmla="*/ 5274734 w 8102600"/>
              <a:gd name="connsiteY37" fmla="*/ 3547533 h 5401733"/>
              <a:gd name="connsiteX38" fmla="*/ 5080000 w 8102600"/>
              <a:gd name="connsiteY38" fmla="*/ 3437466 h 5401733"/>
              <a:gd name="connsiteX39" fmla="*/ 5444067 w 8102600"/>
              <a:gd name="connsiteY39" fmla="*/ 5401733 h 540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02600" h="5401733">
                <a:moveTo>
                  <a:pt x="5444067" y="5401733"/>
                </a:moveTo>
                <a:lnTo>
                  <a:pt x="3716867" y="5393266"/>
                </a:lnTo>
                <a:lnTo>
                  <a:pt x="3852334" y="2760133"/>
                </a:lnTo>
                <a:lnTo>
                  <a:pt x="2556934" y="2125133"/>
                </a:lnTo>
                <a:lnTo>
                  <a:pt x="1989667" y="1862666"/>
                </a:lnTo>
                <a:lnTo>
                  <a:pt x="1159934" y="1498600"/>
                </a:lnTo>
                <a:lnTo>
                  <a:pt x="0" y="1016000"/>
                </a:lnTo>
                <a:lnTo>
                  <a:pt x="72814" y="836506"/>
                </a:lnTo>
                <a:lnTo>
                  <a:pt x="73660" y="723476"/>
                </a:lnTo>
                <a:lnTo>
                  <a:pt x="229870" y="385656"/>
                </a:lnTo>
                <a:lnTo>
                  <a:pt x="443230" y="135466"/>
                </a:lnTo>
                <a:lnTo>
                  <a:pt x="541867" y="42333"/>
                </a:lnTo>
                <a:lnTo>
                  <a:pt x="601134" y="0"/>
                </a:lnTo>
                <a:lnTo>
                  <a:pt x="2311400" y="821266"/>
                </a:lnTo>
                <a:lnTo>
                  <a:pt x="3183467" y="1278466"/>
                </a:lnTo>
                <a:lnTo>
                  <a:pt x="3886200" y="1667933"/>
                </a:lnTo>
                <a:lnTo>
                  <a:pt x="3894667" y="1422400"/>
                </a:lnTo>
                <a:lnTo>
                  <a:pt x="3894667" y="1363133"/>
                </a:lnTo>
                <a:lnTo>
                  <a:pt x="3970020" y="1235286"/>
                </a:lnTo>
                <a:lnTo>
                  <a:pt x="3979334" y="1112943"/>
                </a:lnTo>
                <a:lnTo>
                  <a:pt x="4088554" y="1061296"/>
                </a:lnTo>
                <a:lnTo>
                  <a:pt x="4199467" y="948266"/>
                </a:lnTo>
                <a:lnTo>
                  <a:pt x="4724400" y="1117600"/>
                </a:lnTo>
                <a:lnTo>
                  <a:pt x="4817534" y="1278466"/>
                </a:lnTo>
                <a:cubicBezTo>
                  <a:pt x="4827835" y="1450622"/>
                  <a:pt x="4822896" y="1622777"/>
                  <a:pt x="4840817" y="1794933"/>
                </a:cubicBezTo>
                <a:cubicBezTo>
                  <a:pt x="4849001" y="1947333"/>
                  <a:pt x="4864806" y="2099733"/>
                  <a:pt x="4876800" y="2252133"/>
                </a:cubicBezTo>
                <a:lnTo>
                  <a:pt x="6358467" y="3064933"/>
                </a:lnTo>
                <a:lnTo>
                  <a:pt x="7086600" y="3454400"/>
                </a:lnTo>
                <a:lnTo>
                  <a:pt x="7611534" y="3716866"/>
                </a:lnTo>
                <a:lnTo>
                  <a:pt x="7934114" y="3872230"/>
                </a:lnTo>
                <a:lnTo>
                  <a:pt x="8082704" y="4267200"/>
                </a:lnTo>
                <a:lnTo>
                  <a:pt x="8094134" y="4368800"/>
                </a:lnTo>
                <a:lnTo>
                  <a:pt x="8102600" y="4394200"/>
                </a:lnTo>
                <a:lnTo>
                  <a:pt x="7893474" y="4658360"/>
                </a:lnTo>
                <a:lnTo>
                  <a:pt x="7821084" y="4662170"/>
                </a:lnTo>
                <a:lnTo>
                  <a:pt x="7687734" y="4775200"/>
                </a:lnTo>
                <a:lnTo>
                  <a:pt x="6180667" y="4004733"/>
                </a:lnTo>
                <a:lnTo>
                  <a:pt x="5274734" y="3547533"/>
                </a:lnTo>
                <a:lnTo>
                  <a:pt x="5080000" y="3437466"/>
                </a:lnTo>
                <a:lnTo>
                  <a:pt x="5444067" y="5401733"/>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txBox="1">
            <a:spLocks noChangeArrowheads="1"/>
          </p:cNvSpPr>
          <p:nvPr/>
        </p:nvSpPr>
        <p:spPr bwMode="auto">
          <a:xfrm>
            <a:off x="4797642" y="4738097"/>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faith</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679940"/>
            <a:ext cx="8229600" cy="5516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 indeed was foreordained before the foundation of the world, but was manifest in these last times for you who through Him believe in God, who raised Him from the dead and gave Him glory, so that your faith and hope are in God.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Peter 1:20-21 </a:t>
            </a:r>
          </a:p>
        </p:txBody>
      </p:sp>
      <p:sp>
        <p:nvSpPr>
          <p:cNvPr id="7" name="Rectangle 6"/>
          <p:cNvSpPr>
            <a:spLocks noChangeArrowheads="1"/>
          </p:cNvSpPr>
          <p:nvPr/>
        </p:nvSpPr>
        <p:spPr bwMode="auto">
          <a:xfrm>
            <a:off x="3654803" y="329972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8" name="Rectangle 7"/>
          <p:cNvSpPr>
            <a:spLocks noChangeArrowheads="1"/>
          </p:cNvSpPr>
          <p:nvPr/>
        </p:nvSpPr>
        <p:spPr bwMode="auto">
          <a:xfrm>
            <a:off x="2319470" y="531181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9" name="Rectangle 8"/>
          <p:cNvSpPr>
            <a:spLocks noChangeArrowheads="1"/>
          </p:cNvSpPr>
          <p:nvPr/>
        </p:nvSpPr>
        <p:spPr bwMode="auto">
          <a:xfrm>
            <a:off x="5960094" y="2653520"/>
            <a:ext cx="252810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through</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0" name="Rectangle 9"/>
          <p:cNvSpPr>
            <a:spLocks noChangeArrowheads="1"/>
          </p:cNvSpPr>
          <p:nvPr/>
        </p:nvSpPr>
        <p:spPr bwMode="auto">
          <a:xfrm>
            <a:off x="613312" y="3318992"/>
            <a:ext cx="16291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Him</a:t>
            </a:r>
            <a:endParaRPr lang="en-US" sz="4410" b="1" i="1" dirty="0">
              <a:solidFill>
                <a:srgbClr val="CC9900"/>
              </a:solidFill>
              <a:latin typeface="Calibri" panose="020F0502020204030204" pitchFamily="34" charset="0"/>
              <a:cs typeface="Calibri" panose="020F0502020204030204" pitchFamily="34" charset="0"/>
            </a:endParaRPr>
          </a:p>
        </p:txBody>
      </p:sp>
      <p:sp>
        <p:nvSpPr>
          <p:cNvPr id="11" name="Title 1"/>
          <p:cNvSpPr txBox="1">
            <a:spLocks/>
          </p:cNvSpPr>
          <p:nvPr/>
        </p:nvSpPr>
        <p:spPr>
          <a:xfrm>
            <a:off x="4965540" y="4702216"/>
            <a:ext cx="3595972"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CC99FF"/>
                </a:solidFill>
                <a:effectLst>
                  <a:glow rad="50800">
                    <a:schemeClr val="tx1"/>
                  </a:glow>
                  <a:outerShdw blurRad="50800" algn="tl" rotWithShape="0">
                    <a:srgbClr val="000000"/>
                  </a:outerShdw>
                </a:effectLst>
                <a:latin typeface="Calibri" panose="020F0502020204030204" pitchFamily="34" charset="0"/>
              </a:rPr>
              <a:t>faith and hope</a:t>
            </a:r>
            <a:endParaRPr lang="en-US" b="1" dirty="0">
              <a:ln w="17780" cmpd="sng">
                <a:noFill/>
                <a:prstDash val="solid"/>
                <a:miter lim="800000"/>
              </a:ln>
              <a:solidFill>
                <a:srgbClr val="CC99FF"/>
              </a:solidFill>
              <a:effectLst>
                <a:glow rad="508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2841656" y="4068695"/>
            <a:ext cx="1214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the</a:t>
            </a:r>
            <a:endParaRPr lang="en-US" altLang="en-US" sz="40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8" name="Rectangle 2"/>
          <p:cNvSpPr txBox="1">
            <a:spLocks noChangeArrowheads="1"/>
          </p:cNvSpPr>
          <p:nvPr/>
        </p:nvSpPr>
        <p:spPr bwMode="auto">
          <a:xfrm>
            <a:off x="457200" y="680085"/>
            <a:ext cx="8229600"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 indeed was foreordained before the foundation of the world, but was manifest in these last times for you who through Him believe in God, who raised Him from the dead and gave Him</a:t>
            </a:r>
          </a:p>
          <a:p>
            <a:pPr algn="l" eaLnBrk="1" hangingPunct="1"/>
            <a:r>
              <a:rPr lang="en-US" altLang="en-US" sz="2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glory, so that your         </a:t>
            </a:r>
            <a:r>
              <a:rPr lang="en-US" altLang="en-US" sz="34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a:t>
            </a:r>
          </a:p>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are in God. </a:t>
            </a:r>
            <a:r>
              <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kern="0"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Peter 1:20-21 </a:t>
            </a:r>
          </a:p>
        </p:txBody>
      </p:sp>
      <p:sp>
        <p:nvSpPr>
          <p:cNvPr id="15" name="Title 1"/>
          <p:cNvSpPr txBox="1">
            <a:spLocks/>
          </p:cNvSpPr>
          <p:nvPr/>
        </p:nvSpPr>
        <p:spPr>
          <a:xfrm>
            <a:off x="7016307" y="4702240"/>
            <a:ext cx="1699654" cy="838200"/>
          </a:xfrm>
          <a:prstGeom prst="rect">
            <a:avLst/>
          </a:prstGeom>
          <a:effectLst>
            <a:glow rad="279400">
              <a:schemeClr val="tx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CC99FF"/>
                </a:solidFill>
                <a:effectLst>
                  <a:glow rad="88900">
                    <a:schemeClr val="tx1"/>
                  </a:glow>
                  <a:outerShdw blurRad="50800" algn="tl" rotWithShape="0">
                    <a:srgbClr val="000000"/>
                  </a:outerShdw>
                </a:effectLst>
                <a:latin typeface="Calibri" panose="020F0502020204030204" pitchFamily="34" charset="0"/>
              </a:rPr>
              <a:t>hope</a:t>
            </a:r>
            <a:endParaRPr lang="en-US" b="1" dirty="0">
              <a:ln w="17780" cmpd="sng">
                <a:noFill/>
                <a:prstDash val="solid"/>
                <a:miter lim="800000"/>
              </a:ln>
              <a:solidFill>
                <a:srgbClr val="CC99FF"/>
              </a:solidFill>
              <a:effectLst>
                <a:glow rad="88900">
                  <a:schemeClr val="tx1"/>
                </a:glow>
                <a:outerShdw blurRad="50800" algn="tl" rotWithShape="0">
                  <a:srgbClr val="000000"/>
                </a:outerShdw>
              </a:effectLst>
              <a:latin typeface="Calibri" panose="020F0502020204030204" pitchFamily="34" charset="0"/>
            </a:endParaRPr>
          </a:p>
        </p:txBody>
      </p:sp>
      <p:sp>
        <p:nvSpPr>
          <p:cNvPr id="16" name="Title 1"/>
          <p:cNvSpPr txBox="1">
            <a:spLocks/>
          </p:cNvSpPr>
          <p:nvPr/>
        </p:nvSpPr>
        <p:spPr>
          <a:xfrm>
            <a:off x="4927005" y="4700480"/>
            <a:ext cx="1365814" cy="838200"/>
          </a:xfrm>
          <a:prstGeom prst="rect">
            <a:avLst/>
          </a:prstGeom>
          <a:effectLst>
            <a:glow>
              <a:schemeClr val="tx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CC99FF"/>
                </a:solidFill>
                <a:effectLst>
                  <a:glow rad="88900">
                    <a:schemeClr val="tx1"/>
                  </a:glow>
                  <a:outerShdw blurRad="50800" algn="tl" rotWithShape="0">
                    <a:srgbClr val="000000"/>
                  </a:outerShdw>
                </a:effectLst>
                <a:latin typeface="Calibri" panose="020F0502020204030204" pitchFamily="34" charset="0"/>
              </a:rPr>
              <a:t>faith</a:t>
            </a:r>
            <a:endParaRPr lang="en-US" b="1" dirty="0">
              <a:ln w="17780" cmpd="sng">
                <a:noFill/>
                <a:prstDash val="solid"/>
                <a:miter lim="800000"/>
              </a:ln>
              <a:solidFill>
                <a:srgbClr val="CC99FF"/>
              </a:solidFill>
              <a:effectLst>
                <a:glow rad="88900">
                  <a:schemeClr val="tx1"/>
                </a:glow>
                <a:outerShdw blurRad="50800" algn="tl" rotWithShape="0">
                  <a:srgbClr val="000000"/>
                </a:outerShdw>
              </a:effectLst>
              <a:latin typeface="Calibri" panose="020F0502020204030204" pitchFamily="34" charset="0"/>
            </a:endParaRPr>
          </a:p>
        </p:txBody>
      </p:sp>
      <p:sp>
        <p:nvSpPr>
          <p:cNvPr id="19" name="Title 1"/>
          <p:cNvSpPr txBox="1">
            <a:spLocks/>
          </p:cNvSpPr>
          <p:nvPr/>
        </p:nvSpPr>
        <p:spPr>
          <a:xfrm>
            <a:off x="6094165" y="4702120"/>
            <a:ext cx="1224989"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solidFill>
                  <a:srgbClr val="CC99FF"/>
                </a:solidFill>
                <a:effectLst>
                  <a:glow rad="88900">
                    <a:schemeClr val="tx1"/>
                  </a:glow>
                  <a:outerShdw blurRad="50800" algn="tl" rotWithShape="0">
                    <a:srgbClr val="000000"/>
                  </a:outerShdw>
                </a:effectLst>
                <a:latin typeface="Calibri" panose="020F0502020204030204" pitchFamily="34" charset="0"/>
              </a:rPr>
              <a:t>and</a:t>
            </a:r>
            <a:endParaRPr lang="en-US" b="1" dirty="0">
              <a:ln w="17780" cmpd="sng">
                <a:noFill/>
                <a:prstDash val="solid"/>
                <a:miter lim="800000"/>
              </a:ln>
              <a:solidFill>
                <a:srgbClr val="CC99FF"/>
              </a:solidFill>
              <a:effectLst>
                <a:glow rad="88900">
                  <a:schemeClr val="tx1"/>
                </a:glow>
                <a:outerShdw blurRad="50800" algn="tl" rotWithShape="0">
                  <a:srgbClr val="000000"/>
                </a:outerShdw>
              </a:effectLst>
              <a:latin typeface="Calibri" panose="020F0502020204030204" pitchFamily="34" charset="0"/>
            </a:endParaRPr>
          </a:p>
        </p:txBody>
      </p:sp>
      <p:sp>
        <p:nvSpPr>
          <p:cNvPr id="20" name="Heart 19"/>
          <p:cNvSpPr/>
          <p:nvPr/>
        </p:nvSpPr>
        <p:spPr bwMode="auto">
          <a:xfrm>
            <a:off x="2564058" y="3491276"/>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21" name="Rectangle 2"/>
          <p:cNvSpPr txBox="1">
            <a:spLocks noChangeArrowheads="1"/>
          </p:cNvSpPr>
          <p:nvPr/>
        </p:nvSpPr>
        <p:spPr bwMode="auto">
          <a:xfrm>
            <a:off x="1781946" y="3391786"/>
            <a:ext cx="21733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9525" cmpd="sng">
                  <a:no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rPr>
              <a:t>believe</a:t>
            </a:r>
            <a:endParaRPr lang="en-US" altLang="en-US" sz="4000" b="1" i="1" kern="0" dirty="0">
              <a:ln w="9525" cmpd="sng">
                <a:noFill/>
                <a:prstDash val="solid"/>
                <a:miter lim="800000"/>
              </a:ln>
              <a:solidFill>
                <a:srgbClr val="FF0000"/>
              </a:solidFill>
              <a:effectLst>
                <a:glow rad="63500">
                  <a:schemeClr val="tx1"/>
                </a:glow>
                <a:outerShdw blurRad="50800" algn="tl" rotWithShape="0">
                  <a:srgbClr val="000000"/>
                </a:outerShdw>
              </a:effectLst>
              <a:latin typeface="Calibri" panose="020F0502020204030204" pitchFamily="34" charset="0"/>
            </a:endParaRPr>
          </a:p>
        </p:txBody>
      </p:sp>
      <p:sp>
        <p:nvSpPr>
          <p:cNvPr id="23" name="Rectangle 2">
            <a:extLst>
              <a:ext uri="{FF2B5EF4-FFF2-40B4-BE49-F238E27FC236}">
                <a16:creationId xmlns:a16="http://schemas.microsoft.com/office/drawing/2014/main" id="{46545B3C-C0AF-4E79-861E-E918054B4C31}"/>
              </a:ext>
            </a:extLst>
          </p:cNvPr>
          <p:cNvSpPr txBox="1">
            <a:spLocks noChangeArrowheads="1"/>
          </p:cNvSpPr>
          <p:nvPr/>
        </p:nvSpPr>
        <p:spPr bwMode="auto">
          <a:xfrm>
            <a:off x="3707606" y="4748792"/>
            <a:ext cx="1387610" cy="73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your</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Rectangle 16"/>
          <p:cNvSpPr>
            <a:spLocks noChangeArrowheads="1"/>
          </p:cNvSpPr>
          <p:nvPr/>
        </p:nvSpPr>
        <p:spPr bwMode="auto">
          <a:xfrm>
            <a:off x="3748389" y="4669010"/>
            <a:ext cx="252810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20" b="1" dirty="0">
                <a:solidFill>
                  <a:srgbClr val="CC9900"/>
                </a:solidFill>
                <a:latin typeface="Calibri" panose="020F0502020204030204" pitchFamily="34" charset="0"/>
                <a:cs typeface="Calibri" panose="020F0502020204030204" pitchFamily="34" charset="0"/>
              </a:rPr>
              <a:t>your faith</a:t>
            </a:r>
            <a:endParaRPr lang="en-US" sz="4420" b="1" i="1" dirty="0">
              <a:solidFill>
                <a:srgbClr val="CC9900"/>
              </a:solidFill>
              <a:latin typeface="Calibri" panose="020F0502020204030204" pitchFamily="34" charset="0"/>
              <a:cs typeface="Calibri" panose="020F0502020204030204" pitchFamily="34" charset="0"/>
            </a:endParaRPr>
          </a:p>
        </p:txBody>
      </p:sp>
      <p:sp>
        <p:nvSpPr>
          <p:cNvPr id="22" name="Title 1"/>
          <p:cNvSpPr txBox="1">
            <a:spLocks/>
          </p:cNvSpPr>
          <p:nvPr/>
        </p:nvSpPr>
        <p:spPr>
          <a:xfrm>
            <a:off x="3774814" y="4505498"/>
            <a:ext cx="2484476" cy="1092843"/>
          </a:xfrm>
          <a:prstGeom prst="rect">
            <a:avLst/>
          </a:prstGeom>
          <a:noFill/>
        </p:spPr>
        <p:txBody>
          <a:bodyPr vert="horz" lIns="91440" tIns="45720" rIns="91440" bIns="45720" rtlCol="0" anchor="ctr">
            <a:prstTxWarp prst="textStop">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blipFill>
                  <a:blip r:embed="rId5"/>
                  <a:stretch>
                    <a:fillRect/>
                  </a:stretch>
                </a:blipFill>
                <a:effectLst>
                  <a:glow rad="63500">
                    <a:schemeClr val="tx1"/>
                  </a:glow>
                  <a:outerShdw blurRad="50800" algn="tl" rotWithShape="0">
                    <a:srgbClr val="000000"/>
                  </a:outerShdw>
                </a:effectLst>
                <a:latin typeface="Calibri" panose="020F0502020204030204" pitchFamily="34" charset="0"/>
              </a:rPr>
              <a:t>endurance</a:t>
            </a:r>
          </a:p>
        </p:txBody>
      </p:sp>
      <p:sp>
        <p:nvSpPr>
          <p:cNvPr id="24" name="Rectangle 4">
            <a:extLst>
              <a:ext uri="{FF2B5EF4-FFF2-40B4-BE49-F238E27FC236}">
                <a16:creationId xmlns:a16="http://schemas.microsoft.com/office/drawing/2014/main" id="{6E04CB49-E35E-4219-A571-02F1F1DF0771}"/>
              </a:ext>
            </a:extLst>
          </p:cNvPr>
          <p:cNvSpPr>
            <a:spLocks noChangeArrowheads="1"/>
          </p:cNvSpPr>
          <p:nvPr/>
        </p:nvSpPr>
        <p:spPr bwMode="auto">
          <a:xfrm>
            <a:off x="4248021" y="3343194"/>
            <a:ext cx="1264579" cy="85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noFill/>
                </a:ln>
                <a:solidFill>
                  <a:schemeClr val="bg1"/>
                </a:solidFill>
                <a:effectLst>
                  <a:outerShdw blurRad="80000" dist="40000" dir="5040000" algn="tl">
                    <a:srgbClr val="000000">
                      <a:alpha val="30000"/>
                    </a:srgbClr>
                  </a:outerShdw>
                </a:effectLst>
                <a:uLnTx/>
                <a:uFillTx/>
                <a:latin typeface="Calibri" panose="020F0502020204030204" pitchFamily="34" charset="0"/>
                <a:ea typeface="+mn-ea"/>
                <a:cs typeface="+mn-cs"/>
              </a:rPr>
              <a:t>God</a:t>
            </a:r>
            <a:endParaRPr kumimoji="0" lang="en-US" sz="3200" b="1" i="1" u="none" strike="noStrike" kern="1200" cap="none" spc="0" normalizeH="0" baseline="0" noProof="0" dirty="0">
              <a:ln w="11430">
                <a:noFill/>
              </a:ln>
              <a:solidFill>
                <a:schemeClr val="bg1"/>
              </a:solidFill>
              <a:effectLst>
                <a:outerShdw blurRad="80000" dist="40000" dir="5040000" algn="tl">
                  <a:srgbClr val="000000">
                    <a:alpha val="30000"/>
                  </a:srgbClr>
                </a:outerShdw>
              </a:effectLst>
              <a:uLnTx/>
              <a:uFillTx/>
              <a:latin typeface="Calibri" panose="020F0502020204030204" pitchFamily="34" charset="0"/>
              <a:ea typeface="+mn-ea"/>
              <a:cs typeface="+mn-cs"/>
            </a:endParaRPr>
          </a:p>
        </p:txBody>
      </p:sp>
      <p:sp>
        <p:nvSpPr>
          <p:cNvPr id="25" name="Rectangle 4">
            <a:extLst>
              <a:ext uri="{FF2B5EF4-FFF2-40B4-BE49-F238E27FC236}">
                <a16:creationId xmlns:a16="http://schemas.microsoft.com/office/drawing/2014/main" id="{E33CB01C-CA6A-4717-87B0-5440D31C70C6}"/>
              </a:ext>
            </a:extLst>
          </p:cNvPr>
          <p:cNvSpPr>
            <a:spLocks noChangeArrowheads="1"/>
          </p:cNvSpPr>
          <p:nvPr/>
        </p:nvSpPr>
        <p:spPr bwMode="auto">
          <a:xfrm>
            <a:off x="2908505" y="5352778"/>
            <a:ext cx="1262625" cy="86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noFill/>
                </a:ln>
                <a:solidFill>
                  <a:schemeClr val="bg1"/>
                </a:solidFill>
                <a:effectLst>
                  <a:outerShdw blurRad="80000" dist="40000" dir="5040000" algn="tl">
                    <a:srgbClr val="000000">
                      <a:alpha val="30000"/>
                    </a:srgbClr>
                  </a:outerShdw>
                </a:effectLst>
                <a:uLnTx/>
                <a:uFillTx/>
                <a:latin typeface="Calibri" panose="020F0502020204030204" pitchFamily="34" charset="0"/>
                <a:ea typeface="+mn-ea"/>
                <a:cs typeface="+mn-cs"/>
              </a:rPr>
              <a:t>God</a:t>
            </a:r>
            <a:endParaRPr kumimoji="0" lang="en-US" sz="3200" b="1" i="1" u="none" strike="noStrike" kern="1200" cap="none" spc="0" normalizeH="0" baseline="0" noProof="0" dirty="0">
              <a:ln w="11430">
                <a:noFill/>
              </a:ln>
              <a:solidFill>
                <a:schemeClr val="bg1"/>
              </a:solidFill>
              <a:effectLst>
                <a:outerShdw blurRad="80000" dist="40000" dir="5040000" algn="tl">
                  <a:srgbClr val="000000">
                    <a:alpha val="30000"/>
                  </a:srgbClr>
                </a:outerShdw>
              </a:effectLst>
              <a:uLnTx/>
              <a:uFillTx/>
              <a:latin typeface="Calibri" panose="020F0502020204030204" pitchFamily="34" charset="0"/>
              <a:ea typeface="+mn-ea"/>
              <a:cs typeface="+mn-cs"/>
            </a:endParaRPr>
          </a:p>
        </p:txBody>
      </p:sp>
      <p:sp>
        <p:nvSpPr>
          <p:cNvPr id="28" name="Rectangle 2">
            <a:extLst>
              <a:ext uri="{FF2B5EF4-FFF2-40B4-BE49-F238E27FC236}">
                <a16:creationId xmlns:a16="http://schemas.microsoft.com/office/drawing/2014/main" id="{EA7E5A22-DDF4-408D-A91E-457C77320C47}"/>
              </a:ext>
            </a:extLst>
          </p:cNvPr>
          <p:cNvSpPr txBox="1">
            <a:spLocks noChangeArrowheads="1"/>
          </p:cNvSpPr>
          <p:nvPr/>
        </p:nvSpPr>
        <p:spPr bwMode="auto">
          <a:xfrm>
            <a:off x="4107800" y="2051443"/>
            <a:ext cx="310976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manifest in</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30" name="Rectangle 2">
            <a:extLst>
              <a:ext uri="{FF2B5EF4-FFF2-40B4-BE49-F238E27FC236}">
                <a16:creationId xmlns:a16="http://schemas.microsoft.com/office/drawing/2014/main" id="{9333B55B-608A-44DF-A051-E23B7BC3E93C}"/>
              </a:ext>
            </a:extLst>
          </p:cNvPr>
          <p:cNvSpPr txBox="1">
            <a:spLocks noChangeArrowheads="1"/>
          </p:cNvSpPr>
          <p:nvPr/>
        </p:nvSpPr>
        <p:spPr bwMode="auto">
          <a:xfrm>
            <a:off x="1771335" y="2709864"/>
            <a:ext cx="1407634" cy="7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time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27" name="Rectangle 6">
            <a:extLst>
              <a:ext uri="{FF2B5EF4-FFF2-40B4-BE49-F238E27FC236}">
                <a16:creationId xmlns:a16="http://schemas.microsoft.com/office/drawing/2014/main" id="{187AE6A7-F6D9-49B9-BD7D-3C23E51FC754}"/>
              </a:ext>
            </a:extLst>
          </p:cNvPr>
          <p:cNvSpPr>
            <a:spLocks noChangeArrowheads="1"/>
          </p:cNvSpPr>
          <p:nvPr/>
        </p:nvSpPr>
        <p:spPr bwMode="auto">
          <a:xfrm>
            <a:off x="6346889" y="2075703"/>
            <a:ext cx="801623"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31" name="Rectangle 9">
            <a:extLst>
              <a:ext uri="{FF2B5EF4-FFF2-40B4-BE49-F238E27FC236}">
                <a16:creationId xmlns:a16="http://schemas.microsoft.com/office/drawing/2014/main" id="{48E9844D-4CE7-428C-AE91-AE5837861C66}"/>
              </a:ext>
            </a:extLst>
          </p:cNvPr>
          <p:cNvSpPr>
            <a:spLocks noChangeArrowheads="1"/>
          </p:cNvSpPr>
          <p:nvPr/>
        </p:nvSpPr>
        <p:spPr bwMode="auto">
          <a:xfrm>
            <a:off x="458014" y="3402453"/>
            <a:ext cx="1613759"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CC9900"/>
                </a:solidFill>
                <a:effectLst>
                  <a:glow rad="88900">
                    <a:schemeClr val="tx1"/>
                  </a:glow>
                </a:effectLst>
                <a:uLnTx/>
                <a:uFillTx/>
                <a:latin typeface="Calibri" panose="020F0502020204030204" pitchFamily="34" charset="0"/>
                <a:ea typeface="+mn-ea"/>
                <a:cs typeface="Calibri" panose="020F0502020204030204" pitchFamily="34" charset="0"/>
              </a:rPr>
              <a:t>Jesus</a:t>
            </a:r>
            <a:endParaRPr kumimoji="0" lang="en-US" sz="4800" b="1" i="1" u="none" strike="noStrike" kern="1200" cap="none" spc="0" normalizeH="0" baseline="0" noProof="0" dirty="0">
              <a:ln>
                <a:noFill/>
              </a:ln>
              <a:solidFill>
                <a:srgbClr val="CC9900"/>
              </a:solidFill>
              <a:effectLst>
                <a:glow rad="88900">
                  <a:schemeClr val="tx1"/>
                </a:glow>
              </a:effectLst>
              <a:uLnTx/>
              <a:uFillTx/>
              <a:latin typeface="Calibri" panose="020F0502020204030204" pitchFamily="34" charset="0"/>
              <a:ea typeface="+mn-ea"/>
              <a:cs typeface="Calibri" panose="020F0502020204030204" pitchFamily="34" charset="0"/>
            </a:endParaRPr>
          </a:p>
        </p:txBody>
      </p:sp>
      <p:sp>
        <p:nvSpPr>
          <p:cNvPr id="39" name="Rectangle 5">
            <a:extLst>
              <a:ext uri="{FF2B5EF4-FFF2-40B4-BE49-F238E27FC236}">
                <a16:creationId xmlns:a16="http://schemas.microsoft.com/office/drawing/2014/main" id="{D8590772-062E-4CC6-B5A0-0E6A51A7982D}"/>
              </a:ext>
            </a:extLst>
          </p:cNvPr>
          <p:cNvSpPr>
            <a:spLocks noChangeArrowheads="1"/>
          </p:cNvSpPr>
          <p:nvPr/>
        </p:nvSpPr>
        <p:spPr bwMode="auto">
          <a:xfrm>
            <a:off x="3597497" y="4669831"/>
            <a:ext cx="2834640" cy="91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ct val="50000"/>
              </a:spcBef>
              <a:defRPr/>
            </a:pPr>
            <a:r>
              <a:rPr lang="en-US" altLang="en-US" sz="4400" b="1" dirty="0">
                <a:solidFill>
                  <a:schemeClr val="bg1"/>
                </a:solidFill>
                <a:latin typeface="Calibri" panose="020F0502020204030204" pitchFamily="34" charset="0"/>
                <a:cs typeface="Calibri" panose="020F0502020204030204" pitchFamily="34" charset="0"/>
              </a:rPr>
              <a:t>your faith</a:t>
            </a:r>
            <a:endParaRPr lang="en-US" altLang="en-US" sz="4400" dirty="0">
              <a:solidFill>
                <a:schemeClr val="bg1"/>
              </a:solidFill>
              <a:latin typeface="Calibri" panose="020F0502020204030204" pitchFamily="34" charset="0"/>
              <a:cs typeface="Calibri" panose="020F0502020204030204" pitchFamily="34" charset="0"/>
            </a:endParaRPr>
          </a:p>
        </p:txBody>
      </p:sp>
      <p:sp>
        <p:nvSpPr>
          <p:cNvPr id="32" name="Rectangle 5">
            <a:extLst>
              <a:ext uri="{FF2B5EF4-FFF2-40B4-BE49-F238E27FC236}">
                <a16:creationId xmlns:a16="http://schemas.microsoft.com/office/drawing/2014/main" id="{13C144E6-5680-445B-8089-B8AA29E50115}"/>
              </a:ext>
            </a:extLst>
          </p:cNvPr>
          <p:cNvSpPr>
            <a:spLocks noChangeArrowheads="1"/>
          </p:cNvSpPr>
          <p:nvPr/>
        </p:nvSpPr>
        <p:spPr bwMode="auto">
          <a:xfrm>
            <a:off x="3597060" y="4669394"/>
            <a:ext cx="283464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ct val="50000"/>
              </a:spcBef>
              <a:defRPr/>
            </a:pPr>
            <a:r>
              <a:rPr lang="en-US" altLang="en-US" sz="4400" b="1" dirty="0">
                <a:solidFill>
                  <a:schemeClr val="bg1"/>
                </a:solidFill>
                <a:latin typeface="Calibri" panose="020F0502020204030204" pitchFamily="34" charset="0"/>
                <a:cs typeface="Calibri" panose="020F0502020204030204" pitchFamily="34" charset="0"/>
              </a:rPr>
              <a:t>your faith</a:t>
            </a:r>
            <a:endParaRPr lang="en-US" altLang="en-US" sz="4400" dirty="0">
              <a:solidFill>
                <a:schemeClr val="bg1"/>
              </a:solidFill>
              <a:latin typeface="Calibri" panose="020F0502020204030204" pitchFamily="34" charset="0"/>
              <a:cs typeface="Calibri" panose="020F0502020204030204" pitchFamily="34" charset="0"/>
            </a:endParaRPr>
          </a:p>
        </p:txBody>
      </p:sp>
      <p:sp>
        <p:nvSpPr>
          <p:cNvPr id="33" name="Rectangle 5">
            <a:extLst>
              <a:ext uri="{FF2B5EF4-FFF2-40B4-BE49-F238E27FC236}">
                <a16:creationId xmlns:a16="http://schemas.microsoft.com/office/drawing/2014/main" id="{F5D0E000-CC2E-4BC4-8579-2C554EB219C3}"/>
              </a:ext>
            </a:extLst>
          </p:cNvPr>
          <p:cNvSpPr>
            <a:spLocks noChangeArrowheads="1"/>
          </p:cNvSpPr>
          <p:nvPr/>
        </p:nvSpPr>
        <p:spPr bwMode="auto">
          <a:xfrm>
            <a:off x="3597060" y="4669394"/>
            <a:ext cx="283464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ct val="50000"/>
              </a:spcBef>
              <a:defRPr/>
            </a:pPr>
            <a:r>
              <a:rPr lang="en-US" altLang="en-US" sz="4400" b="1" dirty="0">
                <a:solidFill>
                  <a:schemeClr val="bg1"/>
                </a:solidFill>
                <a:latin typeface="Calibri" panose="020F0502020204030204" pitchFamily="34" charset="0"/>
                <a:cs typeface="Calibri" panose="020F0502020204030204" pitchFamily="34" charset="0"/>
              </a:rPr>
              <a:t>your faith</a:t>
            </a:r>
            <a:endParaRPr lang="en-US" altLang="en-US" sz="4400" dirty="0">
              <a:solidFill>
                <a:schemeClr val="bg1"/>
              </a:solidFill>
              <a:latin typeface="Calibri" panose="020F0502020204030204" pitchFamily="34" charset="0"/>
              <a:cs typeface="Calibri" panose="020F0502020204030204" pitchFamily="34" charset="0"/>
            </a:endParaRPr>
          </a:p>
        </p:txBody>
      </p:sp>
      <p:sp>
        <p:nvSpPr>
          <p:cNvPr id="34" name="Rectangle 5">
            <a:extLst>
              <a:ext uri="{FF2B5EF4-FFF2-40B4-BE49-F238E27FC236}">
                <a16:creationId xmlns:a16="http://schemas.microsoft.com/office/drawing/2014/main" id="{1FE01E73-0F0C-4BA3-B79D-FEEC1DB81A6D}"/>
              </a:ext>
            </a:extLst>
          </p:cNvPr>
          <p:cNvSpPr>
            <a:spLocks noChangeArrowheads="1"/>
          </p:cNvSpPr>
          <p:nvPr/>
        </p:nvSpPr>
        <p:spPr bwMode="auto">
          <a:xfrm>
            <a:off x="3597060" y="4669394"/>
            <a:ext cx="283464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ct val="50000"/>
              </a:spcBef>
              <a:defRPr/>
            </a:pPr>
            <a:r>
              <a:rPr lang="en-US" altLang="en-US" sz="4400" b="1" dirty="0">
                <a:solidFill>
                  <a:schemeClr val="bg1"/>
                </a:solidFill>
                <a:latin typeface="Calibri" panose="020F0502020204030204" pitchFamily="34" charset="0"/>
                <a:cs typeface="Calibri" panose="020F0502020204030204" pitchFamily="34" charset="0"/>
              </a:rPr>
              <a:t>your faith</a:t>
            </a:r>
            <a:endParaRPr lang="en-US" altLang="en-US" sz="4400" dirty="0">
              <a:solidFill>
                <a:schemeClr val="bg1"/>
              </a:solidFill>
              <a:latin typeface="Calibri" panose="020F0502020204030204" pitchFamily="34" charset="0"/>
              <a:cs typeface="Calibri" panose="020F0502020204030204" pitchFamily="34" charset="0"/>
            </a:endParaRPr>
          </a:p>
        </p:txBody>
      </p:sp>
      <p:sp>
        <p:nvSpPr>
          <p:cNvPr id="35" name="Rectangle 5">
            <a:extLst>
              <a:ext uri="{FF2B5EF4-FFF2-40B4-BE49-F238E27FC236}">
                <a16:creationId xmlns:a16="http://schemas.microsoft.com/office/drawing/2014/main" id="{2764715A-0228-4C06-99FB-89176E08AEA2}"/>
              </a:ext>
            </a:extLst>
          </p:cNvPr>
          <p:cNvSpPr>
            <a:spLocks noChangeArrowheads="1"/>
          </p:cNvSpPr>
          <p:nvPr/>
        </p:nvSpPr>
        <p:spPr bwMode="auto">
          <a:xfrm>
            <a:off x="3597060" y="4669394"/>
            <a:ext cx="283464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ct val="50000"/>
              </a:spcBef>
              <a:defRPr/>
            </a:pPr>
            <a:r>
              <a:rPr lang="en-US" altLang="en-US" sz="4400" b="1" dirty="0">
                <a:solidFill>
                  <a:schemeClr val="bg1"/>
                </a:solidFill>
                <a:latin typeface="Calibri" panose="020F0502020204030204" pitchFamily="34" charset="0"/>
                <a:cs typeface="Calibri" panose="020F0502020204030204" pitchFamily="34" charset="0"/>
              </a:rPr>
              <a:t>your faith</a:t>
            </a:r>
            <a:endParaRPr lang="en-US" altLang="en-US" sz="4400" dirty="0">
              <a:solidFill>
                <a:schemeClr val="bg1"/>
              </a:solidFill>
              <a:latin typeface="Calibri" panose="020F0502020204030204" pitchFamily="34" charset="0"/>
              <a:cs typeface="Calibri" panose="020F0502020204030204" pitchFamily="34" charset="0"/>
            </a:endParaRPr>
          </a:p>
        </p:txBody>
      </p:sp>
      <p:sp>
        <p:nvSpPr>
          <p:cNvPr id="36" name="Rectangle 5">
            <a:extLst>
              <a:ext uri="{FF2B5EF4-FFF2-40B4-BE49-F238E27FC236}">
                <a16:creationId xmlns:a16="http://schemas.microsoft.com/office/drawing/2014/main" id="{4B1E35E5-8A0A-4ED7-8010-C1F02A8B0A95}"/>
              </a:ext>
            </a:extLst>
          </p:cNvPr>
          <p:cNvSpPr>
            <a:spLocks noChangeArrowheads="1"/>
          </p:cNvSpPr>
          <p:nvPr/>
        </p:nvSpPr>
        <p:spPr bwMode="auto">
          <a:xfrm>
            <a:off x="3597060" y="4669394"/>
            <a:ext cx="283464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ct val="50000"/>
              </a:spcBef>
              <a:defRPr/>
            </a:pPr>
            <a:r>
              <a:rPr lang="en-US" altLang="en-US" sz="4400" b="1" dirty="0">
                <a:solidFill>
                  <a:schemeClr val="bg1"/>
                </a:solidFill>
                <a:latin typeface="Calibri" panose="020F0502020204030204" pitchFamily="34" charset="0"/>
                <a:cs typeface="Calibri" panose="020F0502020204030204" pitchFamily="34" charset="0"/>
              </a:rPr>
              <a:t>your faith</a:t>
            </a:r>
            <a:endParaRPr lang="en-US" altLang="en-US" sz="4400" dirty="0">
              <a:solidFill>
                <a:schemeClr val="bg1"/>
              </a:solidFill>
              <a:latin typeface="Calibri" panose="020F0502020204030204" pitchFamily="34" charset="0"/>
              <a:cs typeface="Calibri" panose="020F0502020204030204" pitchFamily="34" charset="0"/>
            </a:endParaRPr>
          </a:p>
        </p:txBody>
      </p:sp>
      <p:sp>
        <p:nvSpPr>
          <p:cNvPr id="37" name="Rectangle 5">
            <a:extLst>
              <a:ext uri="{FF2B5EF4-FFF2-40B4-BE49-F238E27FC236}">
                <a16:creationId xmlns:a16="http://schemas.microsoft.com/office/drawing/2014/main" id="{759B7A20-2610-4717-A779-981777C4831A}"/>
              </a:ext>
            </a:extLst>
          </p:cNvPr>
          <p:cNvSpPr>
            <a:spLocks noChangeArrowheads="1"/>
          </p:cNvSpPr>
          <p:nvPr/>
        </p:nvSpPr>
        <p:spPr bwMode="auto">
          <a:xfrm>
            <a:off x="3597060" y="4669394"/>
            <a:ext cx="283464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ct val="50000"/>
              </a:spcBef>
              <a:defRPr/>
            </a:pPr>
            <a:r>
              <a:rPr lang="en-US" altLang="en-US" sz="4400" b="1" dirty="0">
                <a:solidFill>
                  <a:schemeClr val="bg1"/>
                </a:solidFill>
                <a:latin typeface="Calibri" panose="020F0502020204030204" pitchFamily="34" charset="0"/>
                <a:cs typeface="Calibri" panose="020F0502020204030204" pitchFamily="34" charset="0"/>
              </a:rPr>
              <a:t>your faith</a:t>
            </a:r>
            <a:endParaRPr lang="en-US" altLang="en-US" sz="4400" dirty="0">
              <a:solidFill>
                <a:schemeClr val="bg1"/>
              </a:solidFill>
              <a:latin typeface="Calibri" panose="020F0502020204030204" pitchFamily="34" charset="0"/>
              <a:cs typeface="Calibri" panose="020F0502020204030204" pitchFamily="34" charset="0"/>
            </a:endParaRPr>
          </a:p>
        </p:txBody>
      </p:sp>
      <p:sp>
        <p:nvSpPr>
          <p:cNvPr id="38" name="Rectangle 5">
            <a:extLst>
              <a:ext uri="{FF2B5EF4-FFF2-40B4-BE49-F238E27FC236}">
                <a16:creationId xmlns:a16="http://schemas.microsoft.com/office/drawing/2014/main" id="{459BB902-616E-45F1-9CC7-F02A4D5D5093}"/>
              </a:ext>
            </a:extLst>
          </p:cNvPr>
          <p:cNvSpPr>
            <a:spLocks noChangeArrowheads="1"/>
          </p:cNvSpPr>
          <p:nvPr/>
        </p:nvSpPr>
        <p:spPr bwMode="auto">
          <a:xfrm>
            <a:off x="3597060" y="4669394"/>
            <a:ext cx="283464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ct val="50000"/>
              </a:spcBef>
              <a:defRPr/>
            </a:pPr>
            <a:r>
              <a:rPr lang="en-US" altLang="en-US" sz="4400" b="1" dirty="0">
                <a:solidFill>
                  <a:schemeClr val="bg1"/>
                </a:solidFill>
                <a:latin typeface="Calibri" panose="020F0502020204030204" pitchFamily="34" charset="0"/>
                <a:cs typeface="Calibri" panose="020F0502020204030204" pitchFamily="34" charset="0"/>
              </a:rPr>
              <a:t>your faith</a:t>
            </a:r>
            <a:endParaRPr lang="en-US" altLang="en-US" sz="4400" dirty="0">
              <a:solidFill>
                <a:schemeClr val="bg1"/>
              </a:solidFill>
              <a:latin typeface="Calibri" panose="020F0502020204030204" pitchFamily="34" charset="0"/>
              <a:cs typeface="Calibri" panose="020F0502020204030204" pitchFamily="34" charset="0"/>
            </a:endParaRPr>
          </a:p>
        </p:txBody>
      </p:sp>
      <p:sp>
        <p:nvSpPr>
          <p:cNvPr id="13" name="Rectangle 2" hidden="1"/>
          <p:cNvSpPr txBox="1">
            <a:spLocks noChangeArrowheads="1"/>
          </p:cNvSpPr>
          <p:nvPr/>
        </p:nvSpPr>
        <p:spPr bwMode="auto">
          <a:xfrm>
            <a:off x="5461201" y="1827724"/>
            <a:ext cx="261496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latin typeface="Calibri" panose="020F0502020204030204" pitchFamily="34" charset="0"/>
              </a:rPr>
              <a:t>the faith</a:t>
            </a:r>
            <a:endParaRPr lang="en-US" altLang="en-US" sz="4000" b="1" i="1" kern="0" dirty="0">
              <a:ln w="17780" cmpd="sng">
                <a:noFill/>
                <a:prstDash val="solid"/>
                <a:miter lim="800000"/>
              </a:ln>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val="8729490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8" presetClass="emph" presetSubtype="0" fill="hold" grpId="1" nodeType="withEffect">
                                  <p:stCondLst>
                                    <p:cond delay="0"/>
                                  </p:stCondLst>
                                  <p:childTnLst>
                                    <p:set>
                                      <p:cBhvr override="childStyle">
                                        <p:cTn id="21" dur="500" fill="hold"/>
                                        <p:tgtEl>
                                          <p:spTgt spid="26"/>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par>
                                <p:cTn id="25" presetID="0" presetClass="entr" presetSubtype="0" fill="hold" grpId="0" nodeType="withEffect">
                                  <p:stCondLst>
                                    <p:cond delay="40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stCondLst>
                                            <p:cond delay="0"/>
                                          </p:stCondLst>
                                        </p:cTn>
                                        <p:tgtEl>
                                          <p:spTgt spid="27"/>
                                        </p:tgtEl>
                                      </p:cBhvr>
                                    </p:animEffect>
                                    <p:anim to="" calcmode="lin" valueType="num">
                                      <p:cBhvr>
                                        <p:cTn id="28" dur="500" fill="hold">
                                          <p:stCondLst>
                                            <p:cond delay="0"/>
                                          </p:stCondLst>
                                        </p:cTn>
                                        <p:tgtEl>
                                          <p:spTgt spid="27"/>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27"/>
                                        </p:tgtEl>
                                        <p:attrNameLst>
                                          <p:attrName>ppt_h</p:attrName>
                                        </p:attrNameLst>
                                      </p:cBhvr>
                                      <p:tavLst>
                                        <p:tav tm="0">
                                          <p:val>
                                            <p:strVal val="#ppt_h*4"/>
                                          </p:val>
                                        </p:tav>
                                        <p:tav tm="100000">
                                          <p:val>
                                            <p:strVal val="#ppt_h"/>
                                          </p:val>
                                        </p:tav>
                                      </p:tavLst>
                                    </p:anim>
                                  </p:childTnLst>
                                </p:cTn>
                              </p:par>
                              <p:par>
                                <p:cTn id="30" presetID="22" presetClass="entr" presetSubtype="8" fill="hold" grpId="0" nodeType="withEffect">
                                  <p:stCondLst>
                                    <p:cond delay="75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18" presetClass="emph" presetSubtype="0" fill="hold" grpId="1" nodeType="withEffect">
                                  <p:stCondLst>
                                    <p:cond delay="750"/>
                                  </p:stCondLst>
                                  <p:childTnLst>
                                    <p:set>
                                      <p:cBhvr override="childStyle">
                                        <p:cTn id="34" dur="500" fill="hold"/>
                                        <p:tgtEl>
                                          <p:spTgt spid="29"/>
                                        </p:tgtEl>
                                        <p:attrNameLst>
                                          <p:attrName>style.textDecorationUnderline</p:attrName>
                                        </p:attrNameLst>
                                      </p:cBhvr>
                                      <p:to>
                                        <p:strVal val="true"/>
                                      </p:to>
                                    </p:set>
                                  </p:childTnLst>
                                </p:cTn>
                              </p:par>
                              <p:par>
                                <p:cTn id="35" presetID="22" presetClass="entr" presetSubtype="8" fill="hold" grpId="0" nodeType="withEffect">
                                  <p:stCondLst>
                                    <p:cond delay="75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2" nodeType="click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par>
                                <p:cTn id="55" presetID="22" presetClass="entr" presetSubtype="8" fill="hold" grpId="0" nodeType="withEffect">
                                  <p:stCondLst>
                                    <p:cond delay="25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par>
                                <p:cTn id="62" presetID="1" presetClass="exit" presetSubtype="0" fill="hold" grpId="2" nodeType="withEffect">
                                  <p:stCondLst>
                                    <p:cond delay="0"/>
                                  </p:stCondLst>
                                  <p:childTnLst>
                                    <p:set>
                                      <p:cBhvr>
                                        <p:cTn id="63" dur="1" fill="hold">
                                          <p:stCondLst>
                                            <p:cond delay="0"/>
                                          </p:stCondLst>
                                        </p:cTn>
                                        <p:tgtEl>
                                          <p:spTgt spid="3074"/>
                                        </p:tgtEl>
                                        <p:attrNameLst>
                                          <p:attrName>style.visibility</p:attrName>
                                        </p:attrNameLst>
                                      </p:cBhvr>
                                      <p:to>
                                        <p:strVal val="hidden"/>
                                      </p:to>
                                    </p:set>
                                  </p:childTnLst>
                                </p:cTn>
                              </p:par>
                              <p:par>
                                <p:cTn id="64" presetID="1" presetClass="exit" presetSubtype="0" fill="hold" grpId="2" nodeType="withEffect">
                                  <p:stCondLst>
                                    <p:cond delay="0"/>
                                  </p:stCondLst>
                                  <p:childTnLst>
                                    <p:set>
                                      <p:cBhvr>
                                        <p:cTn id="65" dur="1" fill="hold">
                                          <p:stCondLst>
                                            <p:cond delay="0"/>
                                          </p:stCondLst>
                                        </p:cTn>
                                        <p:tgtEl>
                                          <p:spTgt spid="11"/>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childTnLst>
                                </p:cTn>
                              </p:par>
                              <p:par>
                                <p:cTn id="72" presetID="0" presetClass="path" presetSubtype="0" accel="50000" decel="50000" fill="hold" grpId="2" nodeType="withEffect">
                                  <p:stCondLst>
                                    <p:cond delay="0"/>
                                  </p:stCondLst>
                                  <p:childTnLst>
                                    <p:animMotion origin="layout" path="M 1.94444E-6 2.22222E-6 C 0.00191 0.03009 0.00399 0.06018 0.00746 0.07893 C 0.01094 0.09768 0.01285 0.1 0.02083 0.11227 C 0.02882 0.12453 0.04149 0.14213 0.05538 0.15278 C 0.06927 0.16342 0.08698 0.17315 0.10399 0.17639 C 0.12101 0.17963 0.14253 0.17639 0.15781 0.17199 C 0.17309 0.16759 0.18489 0.15903 0.19618 0.14977 C 0.20746 0.14051 0.21771 0.12824 0.22604 0.11574 C 0.23403 0.10324 0.2408 0.0875 0.24566 0.075 C 0.25052 0.0625 0.2533 0.05486 0.25521 0.0412 C 0.25694 0.02754 0.25677 0.00764 0.25607 -0.00741 C 0.25555 -0.02269 0.25538 -0.03426 0.25191 -0.04908 C 0.24844 -0.06366 0.24271 -0.08195 0.23524 -0.09537 C 0.22812 -0.1088 0.21736 -0.12014 0.20816 -0.1294 C 0.19896 -0.13866 0.18958 -0.14468 0.17951 -0.15047 C 0.16944 -0.15625 0.15798 -0.16181 0.14757 -0.16412 C 0.13715 -0.16644 0.12569 -0.16505 0.11649 -0.16459 C 0.10729 -0.16412 0.10035 -0.16343 0.09201 -0.16088 C 0.08368 -0.15834 0.07344 -0.15394 0.06614 -0.14977 C 0.05885 -0.1456 0.05451 -0.14121 0.04844 -0.13565 C 0.04236 -0.13009 0.03541 -0.12361 0.02951 -0.11644 C 0.02361 -0.10926 0.01823 -0.10232 0.01337 -0.0919 C 0.00851 -0.08148 0.00312 -0.06505 0.00087 -0.05417 C -0.00139 -0.04329 -0.00035 -0.03519 -0.00052 -0.02639 C -0.0007 -0.01736 1.94444E-6 -0.00509 1.94444E-6 2.22222E-6 " pathEditMode="relative" rAng="0" ptsTypes="AAAAAAAAAAAAAAAAAAAAAAAAA">
                                      <p:cBhvr>
                                        <p:cTn id="73" dur="2000" fill="hold"/>
                                        <p:tgtEl>
                                          <p:spTgt spid="16"/>
                                        </p:tgtEl>
                                        <p:attrNameLst>
                                          <p:attrName>ppt_x</p:attrName>
                                          <p:attrName>ppt_y</p:attrName>
                                        </p:attrNameLst>
                                      </p:cBhvr>
                                      <p:rCtr x="12795" y="625"/>
                                    </p:animMotion>
                                  </p:childTnLst>
                                </p:cTn>
                              </p:par>
                              <p:par>
                                <p:cTn id="74" presetID="0" presetClass="path" presetSubtype="0" accel="50000" decel="50000" fill="hold" grpId="2" nodeType="withEffect">
                                  <p:stCondLst>
                                    <p:cond delay="0"/>
                                  </p:stCondLst>
                                  <p:childTnLst>
                                    <p:animMotion origin="layout" path="M -3.05556E-6 7.40741E-7 C -3.05556E-6 -0.00509 0.00122 -0.01991 0.00035 -0.03079 C -0.00052 -0.04167 -0.00225 -0.05486 -0.00521 -0.06597 C -0.00816 -0.07708 -0.0118 -0.0882 -0.01701 -0.09745 C -0.02222 -0.10671 -0.02934 -0.11482 -0.03611 -0.12222 C -0.04288 -0.12963 -0.04913 -0.13588 -0.05729 -0.1419 C -0.06545 -0.14792 -0.07639 -0.15417 -0.08559 -0.1581 C -0.09479 -0.16204 -0.10364 -0.16482 -0.11284 -0.16597 C -0.12205 -0.16713 -0.1309 -0.16713 -0.14062 -0.16551 C -0.15034 -0.16389 -0.16163 -0.16111 -0.17118 -0.15671 C -0.18073 -0.15232 -0.18889 -0.14722 -0.19774 -0.13935 C -0.20659 -0.13148 -0.21614 -0.12176 -0.22413 -0.10972 C -0.23211 -0.09769 -0.24045 -0.08195 -0.24583 -0.06782 C -0.25121 -0.0537 -0.25451 -0.03796 -0.25659 -0.02454 C -0.25868 -0.01111 -0.25902 7.40741E-7 -0.25833 0.01319 C -0.25764 0.02639 -0.2559 0.0419 -0.25277 0.05509 C -0.24965 0.06829 -0.24757 0.07847 -0.23993 0.09282 C -0.23229 0.10718 -0.21649 0.12986 -0.20729 0.14074 C -0.19809 0.15162 -0.19236 0.1537 -0.18507 0.15856 C -0.17777 0.16343 -0.17239 0.16736 -0.16389 0.17037 C -0.15538 0.17338 -0.14357 0.17639 -0.1342 0.17708 C -0.12482 0.17778 -0.1158 0.17616 -0.10781 0.17523 C -0.09982 0.1743 -0.09375 0.17454 -0.08611 0.17176 C -0.07847 0.16898 -0.06996 0.16481 -0.06163 0.1588 C -0.0533 0.15278 -0.04323 0.14282 -0.03611 0.13542 C -0.02899 0.12801 -0.02361 0.12292 -0.01857 0.11435 C -0.01354 0.10579 -0.0085 0.09583 -0.00555 0.08403 C -0.0026 0.07222 -0.00191 0.05787 -0.00104 0.04398 C -0.00017 0.03009 -0.00017 0.00926 -3.05556E-6 0.00023 " pathEditMode="relative" rAng="0" ptsTypes="aaaaaaaaaaaaaaaaaaaaaaaaaaaaa">
                                      <p:cBhvr>
                                        <p:cTn id="75" dur="2000" fill="hold"/>
                                        <p:tgtEl>
                                          <p:spTgt spid="15"/>
                                        </p:tgtEl>
                                        <p:attrNameLst>
                                          <p:attrName>ppt_x</p:attrName>
                                          <p:attrName>ppt_y</p:attrName>
                                        </p:attrNameLst>
                                      </p:cBhvr>
                                      <p:rCtr x="-12899" y="532"/>
                                    </p:animMotion>
                                  </p:childTnLst>
                                </p:cTn>
                              </p:par>
                            </p:childTnLst>
                          </p:cTn>
                        </p:par>
                        <p:par>
                          <p:cTn id="76" fill="hold">
                            <p:stCondLst>
                              <p:cond delay="2000"/>
                            </p:stCondLst>
                            <p:childTnLst>
                              <p:par>
                                <p:cTn id="77" presetID="1" presetClass="entr" presetSubtype="0" fill="hold" grpId="3" nodeType="afterEffect">
                                  <p:stCondLst>
                                    <p:cond delay="0"/>
                                  </p:stCondLst>
                                  <p:childTnLst>
                                    <p:set>
                                      <p:cBhvr>
                                        <p:cTn id="78" dur="1" fill="hold">
                                          <p:stCondLst>
                                            <p:cond delay="0"/>
                                          </p:stCondLst>
                                        </p:cTn>
                                        <p:tgtEl>
                                          <p:spTgt spid="3074"/>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18"/>
                                        </p:tgtEl>
                                        <p:attrNameLst>
                                          <p:attrName>style.visibility</p:attrName>
                                        </p:attrNameLst>
                                      </p:cBhvr>
                                      <p:to>
                                        <p:strVal val="hidden"/>
                                      </p:to>
                                    </p:set>
                                  </p:childTnLst>
                                </p:cTn>
                              </p:par>
                              <p:par>
                                <p:cTn id="81" presetID="10" presetClass="entr" presetSubtype="0" fill="hold" grpId="3"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250"/>
                                        <p:tgtEl>
                                          <p:spTgt spid="11"/>
                                        </p:tgtEl>
                                      </p:cBhvr>
                                    </p:animEffect>
                                  </p:childTnLst>
                                </p:cTn>
                              </p:par>
                              <p:par>
                                <p:cTn id="84" presetID="10" presetClass="exit" presetSubtype="0" fill="hold" grpId="1" nodeType="withEffect">
                                  <p:stCondLst>
                                    <p:cond delay="0"/>
                                  </p:stCondLst>
                                  <p:childTnLst>
                                    <p:animEffect transition="out" filter="fade">
                                      <p:cBhvr>
                                        <p:cTn id="85" dur="250"/>
                                        <p:tgtEl>
                                          <p:spTgt spid="16"/>
                                        </p:tgtEl>
                                      </p:cBhvr>
                                    </p:animEffect>
                                    <p:set>
                                      <p:cBhvr>
                                        <p:cTn id="86" dur="1" fill="hold">
                                          <p:stCondLst>
                                            <p:cond delay="249"/>
                                          </p:stCondLst>
                                        </p:cTn>
                                        <p:tgtEl>
                                          <p:spTgt spid="1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50"/>
                                        <p:tgtEl>
                                          <p:spTgt spid="19"/>
                                        </p:tgtEl>
                                      </p:cBhvr>
                                    </p:animEffect>
                                    <p:set>
                                      <p:cBhvr>
                                        <p:cTn id="89" dur="1" fill="hold">
                                          <p:stCondLst>
                                            <p:cond delay="249"/>
                                          </p:stCondLst>
                                        </p:cTn>
                                        <p:tgtEl>
                                          <p:spTgt spid="19"/>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50"/>
                                        <p:tgtEl>
                                          <p:spTgt spid="15"/>
                                        </p:tgtEl>
                                      </p:cBhvr>
                                    </p:animEffect>
                                    <p:set>
                                      <p:cBhvr>
                                        <p:cTn id="92" dur="1" fill="hold">
                                          <p:stCondLst>
                                            <p:cond delay="249"/>
                                          </p:stCondLst>
                                        </p:cTn>
                                        <p:tgtEl>
                                          <p:spTgt spid="1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400"/>
                                  </p:stCondLst>
                                  <p:childTnLst>
                                    <p:set>
                                      <p:cBhvr>
                                        <p:cTn id="96" dur="1" fill="hold">
                                          <p:stCondLst>
                                            <p:cond delay="0"/>
                                          </p:stCondLst>
                                        </p:cTn>
                                        <p:tgtEl>
                                          <p:spTgt spid="6"/>
                                        </p:tgtEl>
                                        <p:attrNameLst>
                                          <p:attrName>style.visibility</p:attrName>
                                        </p:attrNameLst>
                                      </p:cBhvr>
                                      <p:to>
                                        <p:strVal val="visible"/>
                                      </p:to>
                                    </p:set>
                                    <p:animEffect transition="in" filter="wipe(left)">
                                      <p:cBhvr>
                                        <p:cTn id="97" dur="500"/>
                                        <p:tgtEl>
                                          <p:spTgt spid="6"/>
                                        </p:tgtEl>
                                      </p:cBhvr>
                                    </p:animEffect>
                                  </p:childTnLst>
                                </p:cTn>
                              </p:par>
                              <p:par>
                                <p:cTn id="98" presetID="18" presetClass="emph" presetSubtype="0" fill="hold" grpId="1" nodeType="withEffect">
                                  <p:stCondLst>
                                    <p:cond delay="400"/>
                                  </p:stCondLst>
                                  <p:childTnLst>
                                    <p:set>
                                      <p:cBhvr override="childStyle">
                                        <p:cTn id="99" dur="500" fill="hold"/>
                                        <p:tgtEl>
                                          <p:spTgt spid="6"/>
                                        </p:tgtEl>
                                        <p:attrNameLst>
                                          <p:attrName>style.textDecorationUnderline</p:attrName>
                                        </p:attrNameLst>
                                      </p:cBhvr>
                                      <p:to>
                                        <p:strVal val="true"/>
                                      </p:to>
                                    </p:set>
                                  </p:childTnLst>
                                </p:cTn>
                              </p:par>
                              <p:par>
                                <p:cTn id="100" presetID="22" presetClass="entr" presetSubtype="8" fill="hold" grpId="0" nodeType="withEffect">
                                  <p:stCondLst>
                                    <p:cond delay="40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250"/>
                                        <p:tgtEl>
                                          <p:spTgt spid="14"/>
                                        </p:tgtEl>
                                      </p:cBhvr>
                                    </p:animEffect>
                                  </p:childTnLst>
                                </p:cTn>
                              </p:par>
                              <p:par>
                                <p:cTn id="108" presetID="10" presetClass="entr" presetSubtype="0" fill="hold" grpId="0" nodeType="withEffect">
                                  <p:stCondLst>
                                    <p:cond delay="0"/>
                                  </p:stCondLst>
                                  <p:iterate type="lt">
                                    <p:tmPct val="0"/>
                                  </p:iterate>
                                  <p:childTnLst>
                                    <p:set>
                                      <p:cBhvr>
                                        <p:cTn id="109" dur="1" fill="hold">
                                          <p:stCondLst>
                                            <p:cond delay="0"/>
                                          </p:stCondLst>
                                        </p:cTn>
                                        <p:tgtEl>
                                          <p:spTgt spid="17"/>
                                        </p:tgtEl>
                                        <p:attrNameLst>
                                          <p:attrName>style.visibility</p:attrName>
                                        </p:attrNameLst>
                                      </p:cBhvr>
                                      <p:to>
                                        <p:strVal val="visible"/>
                                      </p:to>
                                    </p:set>
                                    <p:animEffect transition="in" filter="fade">
                                      <p:cBhvr>
                                        <p:cTn id="110" dur="250"/>
                                        <p:tgtEl>
                                          <p:spTgt spid="17"/>
                                        </p:tgtEl>
                                      </p:cBhvr>
                                    </p:animEffect>
                                  </p:childTnLst>
                                </p:cTn>
                              </p:par>
                              <p:par>
                                <p:cTn id="111" presetID="0" presetClass="exit" presetSubtype="0" fill="hold" grpId="1" nodeType="withEffect">
                                  <p:stCondLst>
                                    <p:cond delay="500"/>
                                  </p:stCondLst>
                                  <p:childTnLst>
                                    <p:set>
                                      <p:cBhvr>
                                        <p:cTn id="112" dur="1" fill="hold">
                                          <p:stCondLst>
                                            <p:cond delay="999"/>
                                          </p:stCondLst>
                                        </p:cTn>
                                        <p:tgtEl>
                                          <p:spTgt spid="14"/>
                                        </p:tgtEl>
                                        <p:attrNameLst>
                                          <p:attrName>style.visibility</p:attrName>
                                        </p:attrNameLst>
                                      </p:cBhvr>
                                      <p:to>
                                        <p:strVal val="hidden"/>
                                      </p:to>
                                    </p:set>
                                    <p:animEffect transition="out" filter="dissolve">
                                      <p:cBhvr>
                                        <p:cTn id="113" dur="1000">
                                          <p:stCondLst>
                                            <p:cond delay="0"/>
                                          </p:stCondLst>
                                        </p:cTn>
                                        <p:tgtEl>
                                          <p:spTgt spid="14"/>
                                        </p:tgtEl>
                                      </p:cBhvr>
                                    </p:animEffect>
                                    <p:anim to="" calcmode="lin" valueType="num">
                                      <p:cBhvr>
                                        <p:cTn id="114" dur="1000" fill="hold">
                                          <p:stCondLst>
                                            <p:cond delay="0"/>
                                          </p:stCondLst>
                                        </p:cTn>
                                        <p:tgtEl>
                                          <p:spTgt spid="14"/>
                                        </p:tgtEl>
                                        <p:attrNameLst>
                                          <p:attrName>ppt_w</p:attrName>
                                        </p:attrNameLst>
                                      </p:cBhvr>
                                      <p:tavLst>
                                        <p:tav tm="0">
                                          <p:val>
                                            <p:strVal val="#ppt_w"/>
                                          </p:val>
                                        </p:tav>
                                        <p:tav tm="100000">
                                          <p:val>
                                            <p:strVal val="#ppt_w*4"/>
                                          </p:val>
                                        </p:tav>
                                      </p:tavLst>
                                    </p:anim>
                                    <p:anim to="" calcmode="lin" valueType="num">
                                      <p:cBhvr>
                                        <p:cTn id="115" dur="1000" fill="hold">
                                          <p:stCondLst>
                                            <p:cond delay="0"/>
                                          </p:stCondLst>
                                        </p:cTn>
                                        <p:tgtEl>
                                          <p:spTgt spid="14"/>
                                        </p:tgtEl>
                                        <p:attrNameLst>
                                          <p:attrName>ppt_h</p:attrName>
                                        </p:attrNameLst>
                                      </p:cBhvr>
                                      <p:tavLst>
                                        <p:tav tm="0">
                                          <p:val>
                                            <p:strVal val="#ppt_h"/>
                                          </p:val>
                                        </p:tav>
                                        <p:tav tm="100000">
                                          <p:val>
                                            <p:strVal val="#ppt_h*4"/>
                                          </p:val>
                                        </p:tav>
                                      </p:tavLst>
                                    </p:anim>
                                  </p:childTnLst>
                                </p:cTn>
                              </p:par>
                            </p:childTnLst>
                          </p:cTn>
                        </p:par>
                      </p:childTnLst>
                    </p:cTn>
                  </p:par>
                  <p:par>
                    <p:cTn id="116" fill="hold">
                      <p:stCondLst>
                        <p:cond delay="indefinite"/>
                      </p:stCondLst>
                      <p:childTnLst>
                        <p:par>
                          <p:cTn id="117" fill="hold">
                            <p:stCondLst>
                              <p:cond delay="0"/>
                            </p:stCondLst>
                            <p:childTnLst>
                              <p:par>
                                <p:cTn id="118" presetID="0" presetClass="entr" presetSubtype="0"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dissolve">
                                      <p:cBhvr>
                                        <p:cTn id="120" dur="500">
                                          <p:stCondLst>
                                            <p:cond delay="0"/>
                                          </p:stCondLst>
                                        </p:cTn>
                                        <p:tgtEl>
                                          <p:spTgt spid="7"/>
                                        </p:tgtEl>
                                      </p:cBhvr>
                                    </p:animEffect>
                                    <p:anim to="" calcmode="lin" valueType="num">
                                      <p:cBhvr>
                                        <p:cTn id="121"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122"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par>
                          <p:cTn id="123" fill="hold">
                            <p:stCondLst>
                              <p:cond delay="500"/>
                            </p:stCondLst>
                            <p:childTnLst>
                              <p:par>
                                <p:cTn id="124" presetID="0" presetClass="entr" presetSubtype="0" fill="hold" grpId="0" nodeType="after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dissolve">
                                      <p:cBhvr>
                                        <p:cTn id="126" dur="500">
                                          <p:stCondLst>
                                            <p:cond delay="0"/>
                                          </p:stCondLst>
                                        </p:cTn>
                                        <p:tgtEl>
                                          <p:spTgt spid="8"/>
                                        </p:tgtEl>
                                      </p:cBhvr>
                                    </p:animEffect>
                                    <p:anim to="" calcmode="lin" valueType="num">
                                      <p:cBhvr>
                                        <p:cTn id="127"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128" dur="500" fill="hold">
                                          <p:stCondLst>
                                            <p:cond delay="0"/>
                                          </p:stCondLst>
                                        </p:cTn>
                                        <p:tgtEl>
                                          <p:spTgt spid="8"/>
                                        </p:tgtEl>
                                        <p:attrNameLst>
                                          <p:attrName>ppt_h</p:attrName>
                                        </p:attrNameLst>
                                      </p:cBhvr>
                                      <p:tavLst>
                                        <p:tav tm="0">
                                          <p:val>
                                            <p:strVal val="#ppt_h*4"/>
                                          </p:val>
                                        </p:tav>
                                        <p:tav tm="100000">
                                          <p:val>
                                            <p:strVal val="#ppt_h"/>
                                          </p:val>
                                        </p:tav>
                                      </p:tavLst>
                                    </p:anim>
                                  </p:childTnLst>
                                </p:cTn>
                              </p:par>
                              <p:par>
                                <p:cTn id="129" presetID="0" presetClass="entr" presetSubtype="0" fill="hold" grpId="0" nodeType="withEffect">
                                  <p:stCondLst>
                                    <p:cond delay="250"/>
                                  </p:stCondLst>
                                  <p:childTnLst>
                                    <p:set>
                                      <p:cBhvr>
                                        <p:cTn id="130" dur="1" fill="hold">
                                          <p:stCondLst>
                                            <p:cond delay="0"/>
                                          </p:stCondLst>
                                        </p:cTn>
                                        <p:tgtEl>
                                          <p:spTgt spid="24"/>
                                        </p:tgtEl>
                                        <p:attrNameLst>
                                          <p:attrName>style.visibility</p:attrName>
                                        </p:attrNameLst>
                                      </p:cBhvr>
                                      <p:to>
                                        <p:strVal val="visible"/>
                                      </p:to>
                                    </p:set>
                                    <p:animEffect transition="in" filter="dissolve">
                                      <p:cBhvr>
                                        <p:cTn id="131" dur="500">
                                          <p:stCondLst>
                                            <p:cond delay="0"/>
                                          </p:stCondLst>
                                        </p:cTn>
                                        <p:tgtEl>
                                          <p:spTgt spid="24"/>
                                        </p:tgtEl>
                                      </p:cBhvr>
                                    </p:animEffect>
                                    <p:anim to="" calcmode="lin" valueType="num">
                                      <p:cBhvr>
                                        <p:cTn id="132" dur="500" fill="hold">
                                          <p:stCondLst>
                                            <p:cond delay="0"/>
                                          </p:stCondLst>
                                        </p:cTn>
                                        <p:tgtEl>
                                          <p:spTgt spid="24"/>
                                        </p:tgtEl>
                                        <p:attrNameLst>
                                          <p:attrName>ppt_w</p:attrName>
                                        </p:attrNameLst>
                                      </p:cBhvr>
                                      <p:tavLst>
                                        <p:tav tm="0">
                                          <p:val>
                                            <p:strVal val="#ppt_w*4"/>
                                          </p:val>
                                        </p:tav>
                                        <p:tav tm="100000">
                                          <p:val>
                                            <p:strVal val="#ppt_w"/>
                                          </p:val>
                                        </p:tav>
                                      </p:tavLst>
                                    </p:anim>
                                    <p:anim to="" calcmode="lin" valueType="num">
                                      <p:cBhvr>
                                        <p:cTn id="133" dur="500" fill="hold">
                                          <p:stCondLst>
                                            <p:cond delay="0"/>
                                          </p:stCondLst>
                                        </p:cTn>
                                        <p:tgtEl>
                                          <p:spTgt spid="24"/>
                                        </p:tgtEl>
                                        <p:attrNameLst>
                                          <p:attrName>ppt_h</p:attrName>
                                        </p:attrNameLst>
                                      </p:cBhvr>
                                      <p:tavLst>
                                        <p:tav tm="0">
                                          <p:val>
                                            <p:strVal val="#ppt_h*4"/>
                                          </p:val>
                                        </p:tav>
                                        <p:tav tm="100000">
                                          <p:val>
                                            <p:strVal val="#ppt_h"/>
                                          </p:val>
                                        </p:tav>
                                      </p:tavLst>
                                    </p:anim>
                                  </p:childTnLst>
                                </p:cTn>
                              </p:par>
                              <p:par>
                                <p:cTn id="134" presetID="0" presetClass="entr" presetSubtype="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Effect transition="in" filter="dissolve">
                                      <p:cBhvr>
                                        <p:cTn id="136" dur="500">
                                          <p:stCondLst>
                                            <p:cond delay="0"/>
                                          </p:stCondLst>
                                        </p:cTn>
                                        <p:tgtEl>
                                          <p:spTgt spid="25"/>
                                        </p:tgtEl>
                                      </p:cBhvr>
                                    </p:animEffect>
                                    <p:anim to="" calcmode="lin" valueType="num">
                                      <p:cBhvr>
                                        <p:cTn id="137" dur="500" fill="hold">
                                          <p:stCondLst>
                                            <p:cond delay="0"/>
                                          </p:stCondLst>
                                        </p:cTn>
                                        <p:tgtEl>
                                          <p:spTgt spid="25"/>
                                        </p:tgtEl>
                                        <p:attrNameLst>
                                          <p:attrName>ppt_w</p:attrName>
                                        </p:attrNameLst>
                                      </p:cBhvr>
                                      <p:tavLst>
                                        <p:tav tm="0">
                                          <p:val>
                                            <p:strVal val="#ppt_w*4"/>
                                          </p:val>
                                        </p:tav>
                                        <p:tav tm="100000">
                                          <p:val>
                                            <p:strVal val="#ppt_w"/>
                                          </p:val>
                                        </p:tav>
                                      </p:tavLst>
                                    </p:anim>
                                    <p:anim to="" calcmode="lin" valueType="num">
                                      <p:cBhvr>
                                        <p:cTn id="138" dur="500" fill="hold">
                                          <p:stCondLst>
                                            <p:cond delay="0"/>
                                          </p:stCondLst>
                                        </p:cTn>
                                        <p:tgtEl>
                                          <p:spTgt spid="25"/>
                                        </p:tgtEl>
                                        <p:attrNameLst>
                                          <p:attrName>ppt_h</p:attrName>
                                        </p:attrNameLst>
                                      </p:cBhvr>
                                      <p:tavLst>
                                        <p:tav tm="0">
                                          <p:val>
                                            <p:strVal val="#ppt_h*4"/>
                                          </p:val>
                                        </p:tav>
                                        <p:tav tm="100000">
                                          <p:val>
                                            <p:strVal val="#ppt_h"/>
                                          </p:val>
                                        </p:tav>
                                      </p:tavLst>
                                    </p:anim>
                                  </p:childTnLst>
                                </p:cTn>
                              </p:par>
                              <p:par>
                                <p:cTn id="139" presetID="23" presetClass="exit" presetSubtype="32" fill="hold" grpId="1" nodeType="withEffect">
                                  <p:stCondLst>
                                    <p:cond delay="700"/>
                                  </p:stCondLst>
                                  <p:childTnLst>
                                    <p:anim calcmode="lin" valueType="num">
                                      <p:cBhvr>
                                        <p:cTn id="140" dur="500"/>
                                        <p:tgtEl>
                                          <p:spTgt spid="24"/>
                                        </p:tgtEl>
                                        <p:attrNameLst>
                                          <p:attrName>ppt_w</p:attrName>
                                        </p:attrNameLst>
                                      </p:cBhvr>
                                      <p:tavLst>
                                        <p:tav tm="0">
                                          <p:val>
                                            <p:strVal val="ppt_w"/>
                                          </p:val>
                                        </p:tav>
                                        <p:tav tm="100000">
                                          <p:val>
                                            <p:fltVal val="0"/>
                                          </p:val>
                                        </p:tav>
                                      </p:tavLst>
                                    </p:anim>
                                    <p:anim calcmode="lin" valueType="num">
                                      <p:cBhvr>
                                        <p:cTn id="141" dur="500"/>
                                        <p:tgtEl>
                                          <p:spTgt spid="24"/>
                                        </p:tgtEl>
                                        <p:attrNameLst>
                                          <p:attrName>ppt_h</p:attrName>
                                        </p:attrNameLst>
                                      </p:cBhvr>
                                      <p:tavLst>
                                        <p:tav tm="0">
                                          <p:val>
                                            <p:strVal val="ppt_h"/>
                                          </p:val>
                                        </p:tav>
                                        <p:tav tm="100000">
                                          <p:val>
                                            <p:fltVal val="0"/>
                                          </p:val>
                                        </p:tav>
                                      </p:tavLst>
                                    </p:anim>
                                    <p:set>
                                      <p:cBhvr>
                                        <p:cTn id="142" dur="1" fill="hold">
                                          <p:stCondLst>
                                            <p:cond delay="499"/>
                                          </p:stCondLst>
                                        </p:cTn>
                                        <p:tgtEl>
                                          <p:spTgt spid="24"/>
                                        </p:tgtEl>
                                        <p:attrNameLst>
                                          <p:attrName>style.visibility</p:attrName>
                                        </p:attrNameLst>
                                      </p:cBhvr>
                                      <p:to>
                                        <p:strVal val="hidden"/>
                                      </p:to>
                                    </p:set>
                                  </p:childTnLst>
                                </p:cTn>
                              </p:par>
                              <p:par>
                                <p:cTn id="143" presetID="23" presetClass="exit" presetSubtype="32" fill="hold" grpId="1" nodeType="withEffect">
                                  <p:stCondLst>
                                    <p:cond delay="700"/>
                                  </p:stCondLst>
                                  <p:childTnLst>
                                    <p:anim calcmode="lin" valueType="num">
                                      <p:cBhvr>
                                        <p:cTn id="144" dur="500"/>
                                        <p:tgtEl>
                                          <p:spTgt spid="25"/>
                                        </p:tgtEl>
                                        <p:attrNameLst>
                                          <p:attrName>ppt_w</p:attrName>
                                        </p:attrNameLst>
                                      </p:cBhvr>
                                      <p:tavLst>
                                        <p:tav tm="0">
                                          <p:val>
                                            <p:strVal val="ppt_w"/>
                                          </p:val>
                                        </p:tav>
                                        <p:tav tm="100000">
                                          <p:val>
                                            <p:fltVal val="0"/>
                                          </p:val>
                                        </p:tav>
                                      </p:tavLst>
                                    </p:anim>
                                    <p:anim calcmode="lin" valueType="num">
                                      <p:cBhvr>
                                        <p:cTn id="145" dur="500"/>
                                        <p:tgtEl>
                                          <p:spTgt spid="25"/>
                                        </p:tgtEl>
                                        <p:attrNameLst>
                                          <p:attrName>ppt_h</p:attrName>
                                        </p:attrNameLst>
                                      </p:cBhvr>
                                      <p:tavLst>
                                        <p:tav tm="0">
                                          <p:val>
                                            <p:strVal val="ppt_h"/>
                                          </p:val>
                                        </p:tav>
                                        <p:tav tm="100000">
                                          <p:val>
                                            <p:fltVal val="0"/>
                                          </p:val>
                                        </p:tav>
                                      </p:tavLst>
                                    </p:anim>
                                    <p:set>
                                      <p:cBhvr>
                                        <p:cTn id="146" dur="1" fill="hold">
                                          <p:stCondLst>
                                            <p:cond delay="499"/>
                                          </p:stCondLst>
                                        </p:cTn>
                                        <p:tgtEl>
                                          <p:spTgt spid="25"/>
                                        </p:tgtEl>
                                        <p:attrNameLst>
                                          <p:attrName>style.visibility</p:attrName>
                                        </p:attrNameLst>
                                      </p:cBhvr>
                                      <p:to>
                                        <p:strVal val="hidden"/>
                                      </p:to>
                                    </p:set>
                                  </p:childTnLst>
                                </p:cTn>
                              </p:par>
                              <p:par>
                                <p:cTn id="147" presetID="10" presetClass="exit" presetSubtype="0" fill="hold" grpId="2" nodeType="withEffect">
                                  <p:stCondLst>
                                    <p:cond delay="700"/>
                                  </p:stCondLst>
                                  <p:iterate type="lt">
                                    <p:tmPct val="0"/>
                                  </p:iterate>
                                  <p:childTnLst>
                                    <p:animEffect transition="out" filter="fade">
                                      <p:cBhvr>
                                        <p:cTn id="148" dur="500"/>
                                        <p:tgtEl>
                                          <p:spTgt spid="17"/>
                                        </p:tgtEl>
                                      </p:cBhvr>
                                    </p:animEffect>
                                    <p:set>
                                      <p:cBhvr>
                                        <p:cTn id="149" dur="1" fill="hold">
                                          <p:stCondLst>
                                            <p:cond delay="499"/>
                                          </p:stCondLst>
                                        </p:cTn>
                                        <p:tgtEl>
                                          <p:spTgt spid="17"/>
                                        </p:tgtEl>
                                        <p:attrNameLst>
                                          <p:attrName>style.visibility</p:attrName>
                                        </p:attrNameLst>
                                      </p:cBhvr>
                                      <p:to>
                                        <p:strVal val="hidden"/>
                                      </p:to>
                                    </p:set>
                                  </p:childTnLst>
                                </p:cTn>
                              </p:par>
                            </p:childTnLst>
                          </p:cTn>
                        </p:par>
                        <p:par>
                          <p:cTn id="150" fill="hold">
                            <p:stCondLst>
                              <p:cond delay="1700"/>
                            </p:stCondLst>
                            <p:childTnLst>
                              <p:par>
                                <p:cTn id="151" presetID="0" presetClass="entr" presetSubtype="0" fill="hold" grpId="0" nodeType="afterEffect">
                                  <p:stCondLst>
                                    <p:cond delay="0"/>
                                  </p:stCondLst>
                                  <p:iterate type="lt">
                                    <p:tmPct val="10000"/>
                                  </p:iterate>
                                  <p:childTnLst>
                                    <p:set>
                                      <p:cBhvr>
                                        <p:cTn id="152" dur="1" fill="hold">
                                          <p:stCondLst>
                                            <p:cond delay="0"/>
                                          </p:stCondLst>
                                        </p:cTn>
                                        <p:tgtEl>
                                          <p:spTgt spid="9"/>
                                        </p:tgtEl>
                                        <p:attrNameLst>
                                          <p:attrName>style.visibility</p:attrName>
                                        </p:attrNameLst>
                                      </p:cBhvr>
                                      <p:to>
                                        <p:strVal val="visible"/>
                                      </p:to>
                                    </p:set>
                                    <p:animEffect transition="in" filter="dissolve">
                                      <p:cBhvr>
                                        <p:cTn id="153" dur="500">
                                          <p:stCondLst>
                                            <p:cond delay="0"/>
                                          </p:stCondLst>
                                        </p:cTn>
                                        <p:tgtEl>
                                          <p:spTgt spid="9"/>
                                        </p:tgtEl>
                                      </p:cBhvr>
                                    </p:animEffect>
                                    <p:anim to="" calcmode="lin" valueType="num">
                                      <p:cBhvr>
                                        <p:cTn id="154"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155" dur="500" fill="hold">
                                          <p:stCondLst>
                                            <p:cond delay="0"/>
                                          </p:stCondLst>
                                        </p:cTn>
                                        <p:tgtEl>
                                          <p:spTgt spid="9"/>
                                        </p:tgtEl>
                                        <p:attrNameLst>
                                          <p:attrName>ppt_h</p:attrName>
                                        </p:attrNameLst>
                                      </p:cBhvr>
                                      <p:tavLst>
                                        <p:tav tm="0">
                                          <p:val>
                                            <p:strVal val="#ppt_h*4"/>
                                          </p:val>
                                        </p:tav>
                                        <p:tav tm="100000">
                                          <p:val>
                                            <p:strVal val="#ppt_h"/>
                                          </p:val>
                                        </p:tav>
                                      </p:tavLst>
                                    </p:anim>
                                  </p:childTnLst>
                                </p:cTn>
                              </p:par>
                              <p:par>
                                <p:cTn id="156" presetID="26" presetClass="emph" presetSubtype="0" fill="hold" grpId="1" nodeType="withEffect">
                                  <p:stCondLst>
                                    <p:cond delay="500"/>
                                  </p:stCondLst>
                                  <p:iterate type="lt">
                                    <p:tmPct val="0"/>
                                  </p:iterate>
                                  <p:childTnLst>
                                    <p:animEffect transition="out" filter="fade">
                                      <p:cBhvr>
                                        <p:cTn id="157" dur="500" tmFilter="0, 0; .2, .5; .8, .5; 1, 0"/>
                                        <p:tgtEl>
                                          <p:spTgt spid="9"/>
                                        </p:tgtEl>
                                      </p:cBhvr>
                                    </p:animEffect>
                                    <p:animScale>
                                      <p:cBhvr>
                                        <p:cTn id="158" dur="250" autoRev="1" fill="hold"/>
                                        <p:tgtEl>
                                          <p:spTgt spid="9"/>
                                        </p:tgtEl>
                                      </p:cBhvr>
                                      <p:by x="105000" y="105000"/>
                                    </p:animScale>
                                  </p:childTnLst>
                                </p:cTn>
                              </p:par>
                              <p:par>
                                <p:cTn id="159" presetID="0" presetClass="entr" presetSubtype="0" fill="hold" grpId="0" nodeType="withEffect">
                                  <p:stCondLst>
                                    <p:cond delay="750"/>
                                  </p:stCondLst>
                                  <p:iterate type="lt">
                                    <p:tmPct val="10000"/>
                                  </p:iterate>
                                  <p:childTnLst>
                                    <p:set>
                                      <p:cBhvr>
                                        <p:cTn id="160" dur="1" fill="hold">
                                          <p:stCondLst>
                                            <p:cond delay="0"/>
                                          </p:stCondLst>
                                        </p:cTn>
                                        <p:tgtEl>
                                          <p:spTgt spid="10"/>
                                        </p:tgtEl>
                                        <p:attrNameLst>
                                          <p:attrName>style.visibility</p:attrName>
                                        </p:attrNameLst>
                                      </p:cBhvr>
                                      <p:to>
                                        <p:strVal val="visible"/>
                                      </p:to>
                                    </p:set>
                                    <p:animEffect transition="in" filter="dissolve">
                                      <p:cBhvr>
                                        <p:cTn id="161" dur="500">
                                          <p:stCondLst>
                                            <p:cond delay="0"/>
                                          </p:stCondLst>
                                        </p:cTn>
                                        <p:tgtEl>
                                          <p:spTgt spid="10"/>
                                        </p:tgtEl>
                                      </p:cBhvr>
                                    </p:animEffect>
                                    <p:anim to="" calcmode="lin" valueType="num">
                                      <p:cBhvr>
                                        <p:cTn id="162"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163"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164" fill="hold">
                            <p:stCondLst>
                              <p:cond delay="3050"/>
                            </p:stCondLst>
                            <p:childTnLst>
                              <p:par>
                                <p:cTn id="165" presetID="26" presetClass="emph" presetSubtype="0" fill="hold" grpId="1" nodeType="afterEffect">
                                  <p:stCondLst>
                                    <p:cond delay="0"/>
                                  </p:stCondLst>
                                  <p:iterate type="lt">
                                    <p:tmPct val="0"/>
                                  </p:iterate>
                                  <p:childTnLst>
                                    <p:animEffect transition="out" filter="fade">
                                      <p:cBhvr>
                                        <p:cTn id="166" dur="500" tmFilter="0, 0; .2, .5; .8, .5; 1, 0"/>
                                        <p:tgtEl>
                                          <p:spTgt spid="10"/>
                                        </p:tgtEl>
                                      </p:cBhvr>
                                    </p:animEffect>
                                    <p:animScale>
                                      <p:cBhvr>
                                        <p:cTn id="167" dur="250" autoRev="1" fill="hold"/>
                                        <p:tgtEl>
                                          <p:spTgt spid="10"/>
                                        </p:tgtEl>
                                      </p:cBhvr>
                                      <p:by x="105000" y="105000"/>
                                    </p:animScale>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1" nodeType="clickEffect">
                                  <p:stCondLst>
                                    <p:cond delay="0"/>
                                  </p:stCondLst>
                                  <p:childTnLst>
                                    <p:set>
                                      <p:cBhvr>
                                        <p:cTn id="171" dur="1" fill="hold">
                                          <p:stCondLst>
                                            <p:cond delay="0"/>
                                          </p:stCondLst>
                                        </p:cTn>
                                        <p:tgtEl>
                                          <p:spTgt spid="21"/>
                                        </p:tgtEl>
                                        <p:attrNameLst>
                                          <p:attrName>style.visibility</p:attrName>
                                        </p:attrNameLst>
                                      </p:cBhvr>
                                      <p:to>
                                        <p:strVal val="visible"/>
                                      </p:to>
                                    </p:set>
                                    <p:animEffect transition="in" filter="dissolve">
                                      <p:cBhvr>
                                        <p:cTn id="172" dur="500"/>
                                        <p:tgtEl>
                                          <p:spTgt spid="21"/>
                                        </p:tgtEl>
                                      </p:cBhvr>
                                    </p:animEffect>
                                  </p:childTnLst>
                                </p:cTn>
                              </p:par>
                            </p:childTnLst>
                          </p:cTn>
                        </p:par>
                      </p:childTnLst>
                    </p:cTn>
                  </p:par>
                  <p:par>
                    <p:cTn id="173" fill="hold">
                      <p:stCondLst>
                        <p:cond delay="indefinite"/>
                      </p:stCondLst>
                      <p:childTnLst>
                        <p:par>
                          <p:cTn id="174" fill="hold">
                            <p:stCondLst>
                              <p:cond delay="0"/>
                            </p:stCondLst>
                            <p:childTnLst>
                              <p:par>
                                <p:cTn id="175" presetID="23" presetClass="entr" presetSubtype="16" fill="hold" grpId="0" nodeType="clickEffect">
                                  <p:stCondLst>
                                    <p:cond delay="0"/>
                                  </p:stCondLst>
                                  <p:childTnLst>
                                    <p:set>
                                      <p:cBhvr>
                                        <p:cTn id="176" dur="1" fill="hold">
                                          <p:stCondLst>
                                            <p:cond delay="0"/>
                                          </p:stCondLst>
                                        </p:cTn>
                                        <p:tgtEl>
                                          <p:spTgt spid="20"/>
                                        </p:tgtEl>
                                        <p:attrNameLst>
                                          <p:attrName>style.visibility</p:attrName>
                                        </p:attrNameLst>
                                      </p:cBhvr>
                                      <p:to>
                                        <p:strVal val="visible"/>
                                      </p:to>
                                    </p:set>
                                    <p:anim calcmode="lin" valueType="num">
                                      <p:cBhvr>
                                        <p:cTn id="177" dur="500" fill="hold"/>
                                        <p:tgtEl>
                                          <p:spTgt spid="20"/>
                                        </p:tgtEl>
                                        <p:attrNameLst>
                                          <p:attrName>ppt_w</p:attrName>
                                        </p:attrNameLst>
                                      </p:cBhvr>
                                      <p:tavLst>
                                        <p:tav tm="0">
                                          <p:val>
                                            <p:fltVal val="0"/>
                                          </p:val>
                                        </p:tav>
                                        <p:tav tm="100000">
                                          <p:val>
                                            <p:strVal val="#ppt_w"/>
                                          </p:val>
                                        </p:tav>
                                      </p:tavLst>
                                    </p:anim>
                                    <p:anim calcmode="lin" valueType="num">
                                      <p:cBhvr>
                                        <p:cTn id="178" dur="500" fill="hold"/>
                                        <p:tgtEl>
                                          <p:spTgt spid="20"/>
                                        </p:tgtEl>
                                        <p:attrNameLst>
                                          <p:attrName>ppt_h</p:attrName>
                                        </p:attrNameLst>
                                      </p:cBhvr>
                                      <p:tavLst>
                                        <p:tav tm="0">
                                          <p:val>
                                            <p:fltVal val="0"/>
                                          </p:val>
                                        </p:tav>
                                        <p:tav tm="100000">
                                          <p:val>
                                            <p:strVal val="#ppt_h"/>
                                          </p:val>
                                        </p:tav>
                                      </p:tavLst>
                                    </p:anim>
                                  </p:childTnLst>
                                </p:cTn>
                              </p:par>
                              <p:par>
                                <p:cTn id="179" presetID="23" presetClass="exit" presetSubtype="16" fill="hold" grpId="1" nodeType="withEffect">
                                  <p:stCondLst>
                                    <p:cond delay="0"/>
                                  </p:stCondLst>
                                  <p:childTnLst>
                                    <p:anim calcmode="lin" valueType="num">
                                      <p:cBhvr>
                                        <p:cTn id="180" dur="500"/>
                                        <p:tgtEl>
                                          <p:spTgt spid="20"/>
                                        </p:tgtEl>
                                        <p:attrNameLst>
                                          <p:attrName>ppt_w</p:attrName>
                                        </p:attrNameLst>
                                      </p:cBhvr>
                                      <p:tavLst>
                                        <p:tav tm="0">
                                          <p:val>
                                            <p:strVal val="ppt_w"/>
                                          </p:val>
                                        </p:tav>
                                        <p:tav tm="100000">
                                          <p:val>
                                            <p:strVal val="4*ppt_w"/>
                                          </p:val>
                                        </p:tav>
                                      </p:tavLst>
                                    </p:anim>
                                    <p:anim calcmode="lin" valueType="num">
                                      <p:cBhvr>
                                        <p:cTn id="181" dur="500"/>
                                        <p:tgtEl>
                                          <p:spTgt spid="20"/>
                                        </p:tgtEl>
                                        <p:attrNameLst>
                                          <p:attrName>ppt_h</p:attrName>
                                        </p:attrNameLst>
                                      </p:cBhvr>
                                      <p:tavLst>
                                        <p:tav tm="0">
                                          <p:val>
                                            <p:strVal val="ppt_h"/>
                                          </p:val>
                                        </p:tav>
                                        <p:tav tm="100000">
                                          <p:val>
                                            <p:strVal val="4*ppt_h"/>
                                          </p:val>
                                        </p:tav>
                                      </p:tavLst>
                                    </p:anim>
                                    <p:set>
                                      <p:cBhvr>
                                        <p:cTn id="182" dur="1" fill="hold">
                                          <p:stCondLst>
                                            <p:cond delay="499"/>
                                          </p:stCondLst>
                                        </p:cTn>
                                        <p:tgtEl>
                                          <p:spTgt spid="20"/>
                                        </p:tgtEl>
                                        <p:attrNameLst>
                                          <p:attrName>style.visibility</p:attrName>
                                        </p:attrNameLst>
                                      </p:cBhvr>
                                      <p:to>
                                        <p:strVal val="hidden"/>
                                      </p:to>
                                    </p:set>
                                  </p:childTnLst>
                                </p:cTn>
                              </p:par>
                              <p:par>
                                <p:cTn id="183" presetID="10" presetClass="exit" presetSubtype="0" fill="hold" grpId="2" nodeType="withEffect">
                                  <p:stCondLst>
                                    <p:cond delay="0"/>
                                  </p:stCondLst>
                                  <p:childTnLst>
                                    <p:animEffect transition="out" filter="fade">
                                      <p:cBhvr>
                                        <p:cTn id="184" dur="500"/>
                                        <p:tgtEl>
                                          <p:spTgt spid="20"/>
                                        </p:tgtEl>
                                      </p:cBhvr>
                                    </p:animEffect>
                                    <p:set>
                                      <p:cBhvr>
                                        <p:cTn id="185" dur="1" fill="hold">
                                          <p:stCondLst>
                                            <p:cond delay="499"/>
                                          </p:stCondLst>
                                        </p:cTn>
                                        <p:tgtEl>
                                          <p:spTgt spid="20"/>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22" presetClass="entr" presetSubtype="2" fill="hold" grpId="0" nodeType="clickEffect">
                                  <p:stCondLst>
                                    <p:cond delay="0"/>
                                  </p:stCondLst>
                                  <p:iterate type="lt">
                                    <p:tmPct val="0"/>
                                  </p:iterate>
                                  <p:childTnLst>
                                    <p:set>
                                      <p:cBhvr>
                                        <p:cTn id="189" dur="1" fill="hold">
                                          <p:stCondLst>
                                            <p:cond delay="0"/>
                                          </p:stCondLst>
                                        </p:cTn>
                                        <p:tgtEl>
                                          <p:spTgt spid="31"/>
                                        </p:tgtEl>
                                        <p:attrNameLst>
                                          <p:attrName>style.visibility</p:attrName>
                                        </p:attrNameLst>
                                      </p:cBhvr>
                                      <p:to>
                                        <p:strVal val="visible"/>
                                      </p:to>
                                    </p:set>
                                    <p:animEffect transition="in" filter="wipe(right)">
                                      <p:cBhvr>
                                        <p:cTn id="190" dur="500"/>
                                        <p:tgtEl>
                                          <p:spTgt spid="31"/>
                                        </p:tgtEl>
                                      </p:cBhvr>
                                    </p:animEffect>
                                  </p:childTnLst>
                                </p:cTn>
                              </p:par>
                              <p:par>
                                <p:cTn id="191" presetID="34" presetClass="emph" presetSubtype="0" fill="hold" grpId="3" nodeType="withEffect">
                                  <p:stCondLst>
                                    <p:cond delay="0"/>
                                  </p:stCondLst>
                                  <p:iterate type="lt">
                                    <p:tmPct val="10000"/>
                                  </p:iterate>
                                  <p:childTnLst>
                                    <p:animMotion origin="layout" path="M 1.94444E-6 1.85185E-6 L -0.06163 0.00046 " pathEditMode="relative" rAng="0" ptsTypes="AA">
                                      <p:cBhvr>
                                        <p:cTn id="192" dur="250" accel="50000" decel="50000" autoRev="1" fill="hold">
                                          <p:stCondLst>
                                            <p:cond delay="0"/>
                                          </p:stCondLst>
                                        </p:cTn>
                                        <p:tgtEl>
                                          <p:spTgt spid="31"/>
                                        </p:tgtEl>
                                        <p:attrNameLst>
                                          <p:attrName>ppt_x</p:attrName>
                                          <p:attrName>ppt_y</p:attrName>
                                        </p:attrNameLst>
                                      </p:cBhvr>
                                      <p:rCtr x="-3090" y="23"/>
                                    </p:animMotion>
                                    <p:animRot by="1500000">
                                      <p:cBhvr>
                                        <p:cTn id="193" dur="125" fill="hold">
                                          <p:stCondLst>
                                            <p:cond delay="0"/>
                                          </p:stCondLst>
                                        </p:cTn>
                                        <p:tgtEl>
                                          <p:spTgt spid="31"/>
                                        </p:tgtEl>
                                        <p:attrNameLst>
                                          <p:attrName>r</p:attrName>
                                        </p:attrNameLst>
                                      </p:cBhvr>
                                    </p:animRot>
                                    <p:animRot by="-1500000">
                                      <p:cBhvr>
                                        <p:cTn id="194" dur="125" fill="hold">
                                          <p:stCondLst>
                                            <p:cond delay="125"/>
                                          </p:stCondLst>
                                        </p:cTn>
                                        <p:tgtEl>
                                          <p:spTgt spid="31"/>
                                        </p:tgtEl>
                                        <p:attrNameLst>
                                          <p:attrName>r</p:attrName>
                                        </p:attrNameLst>
                                      </p:cBhvr>
                                    </p:animRot>
                                    <p:animRot by="-1500000">
                                      <p:cBhvr>
                                        <p:cTn id="195" dur="125" fill="hold">
                                          <p:stCondLst>
                                            <p:cond delay="250"/>
                                          </p:stCondLst>
                                        </p:cTn>
                                        <p:tgtEl>
                                          <p:spTgt spid="31"/>
                                        </p:tgtEl>
                                        <p:attrNameLst>
                                          <p:attrName>r</p:attrName>
                                        </p:attrNameLst>
                                      </p:cBhvr>
                                    </p:animRot>
                                    <p:animRot by="1500000">
                                      <p:cBhvr>
                                        <p:cTn id="196" dur="125" fill="hold">
                                          <p:stCondLst>
                                            <p:cond delay="375"/>
                                          </p:stCondLst>
                                        </p:cTn>
                                        <p:tgtEl>
                                          <p:spTgt spid="31"/>
                                        </p:tgtEl>
                                        <p:attrNameLst>
                                          <p:attrName>r</p:attrName>
                                        </p:attrNameLst>
                                      </p:cBhvr>
                                    </p:animRot>
                                  </p:childTnLst>
                                </p:cTn>
                              </p:par>
                            </p:childTnLst>
                          </p:cTn>
                        </p:par>
                      </p:childTnLst>
                    </p:cTn>
                  </p:par>
                  <p:par>
                    <p:cTn id="197" fill="hold">
                      <p:stCondLst>
                        <p:cond delay="indefinite"/>
                      </p:stCondLst>
                      <p:childTnLst>
                        <p:par>
                          <p:cTn id="198" fill="hold">
                            <p:stCondLst>
                              <p:cond delay="0"/>
                            </p:stCondLst>
                            <p:childTnLst>
                              <p:par>
                                <p:cTn id="199" presetID="0" presetClass="entr" presetSubtype="0" fill="hold" grpId="0" nodeType="clickEffect">
                                  <p:stCondLst>
                                    <p:cond delay="0"/>
                                  </p:stCondLst>
                                  <p:childTnLst>
                                    <p:set>
                                      <p:cBhvr>
                                        <p:cTn id="200" dur="1" fill="hold">
                                          <p:stCondLst>
                                            <p:cond delay="0"/>
                                          </p:stCondLst>
                                        </p:cTn>
                                        <p:tgtEl>
                                          <p:spTgt spid="22"/>
                                        </p:tgtEl>
                                        <p:attrNameLst>
                                          <p:attrName>style.visibility</p:attrName>
                                        </p:attrNameLst>
                                      </p:cBhvr>
                                      <p:to>
                                        <p:strVal val="visible"/>
                                      </p:to>
                                    </p:set>
                                    <p:animEffect transition="in" filter="dissolve">
                                      <p:cBhvr>
                                        <p:cTn id="201" dur="500">
                                          <p:stCondLst>
                                            <p:cond delay="0"/>
                                          </p:stCondLst>
                                        </p:cTn>
                                        <p:tgtEl>
                                          <p:spTgt spid="22"/>
                                        </p:tgtEl>
                                      </p:cBhvr>
                                    </p:animEffect>
                                    <p:anim to="" calcmode="lin" valueType="num">
                                      <p:cBhvr>
                                        <p:cTn id="202" dur="500" fill="hold">
                                          <p:stCondLst>
                                            <p:cond delay="0"/>
                                          </p:stCondLst>
                                        </p:cTn>
                                        <p:tgtEl>
                                          <p:spTgt spid="22"/>
                                        </p:tgtEl>
                                        <p:attrNameLst>
                                          <p:attrName>ppt_w</p:attrName>
                                        </p:attrNameLst>
                                      </p:cBhvr>
                                      <p:tavLst>
                                        <p:tav tm="0">
                                          <p:val>
                                            <p:strVal val="#ppt_w*4"/>
                                          </p:val>
                                        </p:tav>
                                        <p:tav tm="100000">
                                          <p:val>
                                            <p:strVal val="#ppt_w"/>
                                          </p:val>
                                        </p:tav>
                                      </p:tavLst>
                                    </p:anim>
                                    <p:anim to="" calcmode="lin" valueType="num">
                                      <p:cBhvr>
                                        <p:cTn id="203" dur="500" fill="hold">
                                          <p:stCondLst>
                                            <p:cond delay="0"/>
                                          </p:stCondLst>
                                        </p:cTn>
                                        <p:tgtEl>
                                          <p:spTgt spid="22"/>
                                        </p:tgtEl>
                                        <p:attrNameLst>
                                          <p:attrName>ppt_h</p:attrName>
                                        </p:attrNameLst>
                                      </p:cBhvr>
                                      <p:tavLst>
                                        <p:tav tm="0">
                                          <p:val>
                                            <p:strVal val="#ppt_h*4"/>
                                          </p:val>
                                        </p:tav>
                                        <p:tav tm="100000">
                                          <p:val>
                                            <p:strVal val="#ppt_h"/>
                                          </p:val>
                                        </p:tav>
                                      </p:tavLst>
                                    </p:anim>
                                  </p:childTnLst>
                                </p:cTn>
                              </p:par>
                              <p:par>
                                <p:cTn id="204" presetID="10" presetClass="exit" presetSubtype="0" fill="hold" grpId="2" nodeType="withEffect">
                                  <p:stCondLst>
                                    <p:cond delay="0"/>
                                  </p:stCondLst>
                                  <p:iterate type="lt">
                                    <p:tmPct val="0"/>
                                  </p:iterate>
                                  <p:childTnLst>
                                    <p:animEffect transition="out" filter="fade">
                                      <p:cBhvr>
                                        <p:cTn id="205" dur="500"/>
                                        <p:tgtEl>
                                          <p:spTgt spid="31"/>
                                        </p:tgtEl>
                                      </p:cBhvr>
                                    </p:animEffect>
                                    <p:set>
                                      <p:cBhvr>
                                        <p:cTn id="206" dur="1" fill="hold">
                                          <p:stCondLst>
                                            <p:cond delay="499"/>
                                          </p:stCondLst>
                                        </p:cTn>
                                        <p:tgtEl>
                                          <p:spTgt spid="31"/>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23" presetClass="entr" presetSubtype="16" fill="hold" grpId="0" nodeType="clickEffect">
                                  <p:stCondLst>
                                    <p:cond delay="0"/>
                                  </p:stCondLst>
                                  <p:childTnLst>
                                    <p:set>
                                      <p:cBhvr>
                                        <p:cTn id="210" dur="1" fill="hold">
                                          <p:stCondLst>
                                            <p:cond delay="0"/>
                                          </p:stCondLst>
                                        </p:cTn>
                                        <p:tgtEl>
                                          <p:spTgt spid="39"/>
                                        </p:tgtEl>
                                        <p:attrNameLst>
                                          <p:attrName>style.visibility</p:attrName>
                                        </p:attrNameLst>
                                      </p:cBhvr>
                                      <p:to>
                                        <p:strVal val="visible"/>
                                      </p:to>
                                    </p:set>
                                    <p:anim calcmode="lin" valueType="num">
                                      <p:cBhvr>
                                        <p:cTn id="211" dur="500" fill="hold"/>
                                        <p:tgtEl>
                                          <p:spTgt spid="39"/>
                                        </p:tgtEl>
                                        <p:attrNameLst>
                                          <p:attrName>ppt_w</p:attrName>
                                        </p:attrNameLst>
                                      </p:cBhvr>
                                      <p:tavLst>
                                        <p:tav tm="0">
                                          <p:val>
                                            <p:fltVal val="0"/>
                                          </p:val>
                                        </p:tav>
                                        <p:tav tm="100000">
                                          <p:val>
                                            <p:strVal val="#ppt_w"/>
                                          </p:val>
                                        </p:tav>
                                      </p:tavLst>
                                    </p:anim>
                                    <p:anim calcmode="lin" valueType="num">
                                      <p:cBhvr>
                                        <p:cTn id="212" dur="500" fill="hold"/>
                                        <p:tgtEl>
                                          <p:spTgt spid="39"/>
                                        </p:tgtEl>
                                        <p:attrNameLst>
                                          <p:attrName>ppt_h</p:attrName>
                                        </p:attrNameLst>
                                      </p:cBhvr>
                                      <p:tavLst>
                                        <p:tav tm="0">
                                          <p:val>
                                            <p:fltVal val="0"/>
                                          </p:val>
                                        </p:tav>
                                        <p:tav tm="100000">
                                          <p:val>
                                            <p:strVal val="#ppt_h"/>
                                          </p:val>
                                        </p:tav>
                                      </p:tavLst>
                                    </p:anim>
                                  </p:childTnLst>
                                </p:cTn>
                              </p:par>
                              <p:par>
                                <p:cTn id="213" presetID="1" presetClass="entr" presetSubtype="0" fill="hold" grpId="0" nodeType="withEffect">
                                  <p:stCondLst>
                                    <p:cond delay="400"/>
                                  </p:stCondLst>
                                  <p:childTnLst>
                                    <p:set>
                                      <p:cBhvr>
                                        <p:cTn id="214" dur="1" fill="hold">
                                          <p:stCondLst>
                                            <p:cond delay="0"/>
                                          </p:stCondLst>
                                        </p:cTn>
                                        <p:tgtEl>
                                          <p:spTgt spid="32"/>
                                        </p:tgtEl>
                                        <p:attrNameLst>
                                          <p:attrName>style.visibility</p:attrName>
                                        </p:attrNameLst>
                                      </p:cBhvr>
                                      <p:to>
                                        <p:strVal val="visible"/>
                                      </p:to>
                                    </p:set>
                                  </p:childTnLst>
                                </p:cTn>
                              </p:par>
                              <p:par>
                                <p:cTn id="215" presetID="1" presetClass="entr" presetSubtype="0" fill="hold" grpId="0" nodeType="withEffect">
                                  <p:stCondLst>
                                    <p:cond delay="400"/>
                                  </p:stCondLst>
                                  <p:childTnLst>
                                    <p:set>
                                      <p:cBhvr>
                                        <p:cTn id="216" dur="1" fill="hold">
                                          <p:stCondLst>
                                            <p:cond delay="0"/>
                                          </p:stCondLst>
                                        </p:cTn>
                                        <p:tgtEl>
                                          <p:spTgt spid="33"/>
                                        </p:tgtEl>
                                        <p:attrNameLst>
                                          <p:attrName>style.visibility</p:attrName>
                                        </p:attrNameLst>
                                      </p:cBhvr>
                                      <p:to>
                                        <p:strVal val="visible"/>
                                      </p:to>
                                    </p:set>
                                  </p:childTnLst>
                                </p:cTn>
                              </p:par>
                              <p:par>
                                <p:cTn id="217" presetID="1" presetClass="entr" presetSubtype="0" fill="hold" grpId="0" nodeType="withEffect">
                                  <p:stCondLst>
                                    <p:cond delay="400"/>
                                  </p:stCondLst>
                                  <p:childTnLst>
                                    <p:set>
                                      <p:cBhvr>
                                        <p:cTn id="218" dur="1" fill="hold">
                                          <p:stCondLst>
                                            <p:cond delay="0"/>
                                          </p:stCondLst>
                                        </p:cTn>
                                        <p:tgtEl>
                                          <p:spTgt spid="34"/>
                                        </p:tgtEl>
                                        <p:attrNameLst>
                                          <p:attrName>style.visibility</p:attrName>
                                        </p:attrNameLst>
                                      </p:cBhvr>
                                      <p:to>
                                        <p:strVal val="visible"/>
                                      </p:to>
                                    </p:set>
                                  </p:childTnLst>
                                </p:cTn>
                              </p:par>
                              <p:par>
                                <p:cTn id="219" presetID="1" presetClass="entr" presetSubtype="0" fill="hold" grpId="0" nodeType="withEffect">
                                  <p:stCondLst>
                                    <p:cond delay="400"/>
                                  </p:stCondLst>
                                  <p:childTnLst>
                                    <p:set>
                                      <p:cBhvr>
                                        <p:cTn id="220" dur="1" fill="hold">
                                          <p:stCondLst>
                                            <p:cond delay="0"/>
                                          </p:stCondLst>
                                        </p:cTn>
                                        <p:tgtEl>
                                          <p:spTgt spid="35"/>
                                        </p:tgtEl>
                                        <p:attrNameLst>
                                          <p:attrName>style.visibility</p:attrName>
                                        </p:attrNameLst>
                                      </p:cBhvr>
                                      <p:to>
                                        <p:strVal val="visible"/>
                                      </p:to>
                                    </p:set>
                                  </p:childTnLst>
                                </p:cTn>
                              </p:par>
                              <p:par>
                                <p:cTn id="221" presetID="1" presetClass="entr" presetSubtype="0" fill="hold" grpId="0" nodeType="withEffect">
                                  <p:stCondLst>
                                    <p:cond delay="400"/>
                                  </p:stCondLst>
                                  <p:childTnLst>
                                    <p:set>
                                      <p:cBhvr>
                                        <p:cTn id="222" dur="1" fill="hold">
                                          <p:stCondLst>
                                            <p:cond delay="0"/>
                                          </p:stCondLst>
                                        </p:cTn>
                                        <p:tgtEl>
                                          <p:spTgt spid="36"/>
                                        </p:tgtEl>
                                        <p:attrNameLst>
                                          <p:attrName>style.visibility</p:attrName>
                                        </p:attrNameLst>
                                      </p:cBhvr>
                                      <p:to>
                                        <p:strVal val="visible"/>
                                      </p:to>
                                    </p:set>
                                  </p:childTnLst>
                                </p:cTn>
                              </p:par>
                              <p:par>
                                <p:cTn id="223" presetID="1" presetClass="entr" presetSubtype="0" fill="hold" grpId="0" nodeType="withEffect">
                                  <p:stCondLst>
                                    <p:cond delay="400"/>
                                  </p:stCondLst>
                                  <p:childTnLst>
                                    <p:set>
                                      <p:cBhvr>
                                        <p:cTn id="224" dur="1" fill="hold">
                                          <p:stCondLst>
                                            <p:cond delay="0"/>
                                          </p:stCondLst>
                                        </p:cTn>
                                        <p:tgtEl>
                                          <p:spTgt spid="37"/>
                                        </p:tgtEl>
                                        <p:attrNameLst>
                                          <p:attrName>style.visibility</p:attrName>
                                        </p:attrNameLst>
                                      </p:cBhvr>
                                      <p:to>
                                        <p:strVal val="visible"/>
                                      </p:to>
                                    </p:set>
                                  </p:childTnLst>
                                </p:cTn>
                              </p:par>
                              <p:par>
                                <p:cTn id="225" presetID="1" presetClass="entr" presetSubtype="0" fill="hold" grpId="0" nodeType="withEffect">
                                  <p:stCondLst>
                                    <p:cond delay="400"/>
                                  </p:stCondLst>
                                  <p:childTnLst>
                                    <p:set>
                                      <p:cBhvr>
                                        <p:cTn id="226" dur="1" fill="hold">
                                          <p:stCondLst>
                                            <p:cond delay="0"/>
                                          </p:stCondLst>
                                        </p:cTn>
                                        <p:tgtEl>
                                          <p:spTgt spid="38"/>
                                        </p:tgtEl>
                                        <p:attrNameLst>
                                          <p:attrName>style.visibility</p:attrName>
                                        </p:attrNameLst>
                                      </p:cBhvr>
                                      <p:to>
                                        <p:strVal val="visible"/>
                                      </p:to>
                                    </p:set>
                                  </p:childTnLst>
                                </p:cTn>
                              </p:par>
                              <p:par>
                                <p:cTn id="227" presetID="0" presetClass="exit" presetSubtype="0" fill="hold" grpId="1" nodeType="withEffect">
                                  <p:stCondLst>
                                    <p:cond delay="400"/>
                                  </p:stCondLst>
                                  <p:childTnLst>
                                    <p:set>
                                      <p:cBhvr>
                                        <p:cTn id="228" dur="1" fill="hold">
                                          <p:stCondLst>
                                            <p:cond delay="749"/>
                                          </p:stCondLst>
                                        </p:cTn>
                                        <p:tgtEl>
                                          <p:spTgt spid="32"/>
                                        </p:tgtEl>
                                        <p:attrNameLst>
                                          <p:attrName>style.visibility</p:attrName>
                                        </p:attrNameLst>
                                      </p:cBhvr>
                                      <p:to>
                                        <p:strVal val="hidden"/>
                                      </p:to>
                                    </p:set>
                                    <p:animEffect transition="out" filter="fade">
                                      <p:cBhvr>
                                        <p:cTn id="229" dur="750">
                                          <p:stCondLst>
                                            <p:cond delay="0"/>
                                          </p:stCondLst>
                                        </p:cTn>
                                        <p:tgtEl>
                                          <p:spTgt spid="32"/>
                                        </p:tgtEl>
                                      </p:cBhvr>
                                    </p:animEffect>
                                    <p:anim to="" calcmode="lin" valueType="num">
                                      <p:cBhvr>
                                        <p:cTn id="230" dur="750" fill="hold">
                                          <p:stCondLst>
                                            <p:cond delay="0"/>
                                          </p:stCondLst>
                                        </p:cTn>
                                        <p:tgtEl>
                                          <p:spTgt spid="32"/>
                                        </p:tgtEl>
                                        <p:attrNameLst>
                                          <p:attrName>ppt_w</p:attrName>
                                        </p:attrNameLst>
                                      </p:cBhvr>
                                      <p:tavLst>
                                        <p:tav tm="0">
                                          <p:val>
                                            <p:strVal val="#ppt_w"/>
                                          </p:val>
                                        </p:tav>
                                        <p:tav tm="100000">
                                          <p:val>
                                            <p:strVal val="#ppt_w*4"/>
                                          </p:val>
                                        </p:tav>
                                      </p:tavLst>
                                    </p:anim>
                                    <p:anim to="" calcmode="lin" valueType="num">
                                      <p:cBhvr>
                                        <p:cTn id="231" dur="750" fill="hold">
                                          <p:stCondLst>
                                            <p:cond delay="0"/>
                                          </p:stCondLst>
                                        </p:cTn>
                                        <p:tgtEl>
                                          <p:spTgt spid="32"/>
                                        </p:tgtEl>
                                        <p:attrNameLst>
                                          <p:attrName>ppt_h</p:attrName>
                                        </p:attrNameLst>
                                      </p:cBhvr>
                                      <p:tavLst>
                                        <p:tav tm="0">
                                          <p:val>
                                            <p:strVal val="#ppt_h"/>
                                          </p:val>
                                        </p:tav>
                                        <p:tav tm="100000">
                                          <p:val>
                                            <p:strVal val="#ppt_h*4"/>
                                          </p:val>
                                        </p:tav>
                                      </p:tavLst>
                                    </p:anim>
                                  </p:childTnLst>
                                </p:cTn>
                              </p:par>
                              <p:par>
                                <p:cTn id="232" presetID="0" presetClass="exit" presetSubtype="0" fill="hold" grpId="1" nodeType="withEffect">
                                  <p:stCondLst>
                                    <p:cond delay="500"/>
                                  </p:stCondLst>
                                  <p:childTnLst>
                                    <p:set>
                                      <p:cBhvr>
                                        <p:cTn id="233" dur="1" fill="hold">
                                          <p:stCondLst>
                                            <p:cond delay="749"/>
                                          </p:stCondLst>
                                        </p:cTn>
                                        <p:tgtEl>
                                          <p:spTgt spid="33"/>
                                        </p:tgtEl>
                                        <p:attrNameLst>
                                          <p:attrName>style.visibility</p:attrName>
                                        </p:attrNameLst>
                                      </p:cBhvr>
                                      <p:to>
                                        <p:strVal val="hidden"/>
                                      </p:to>
                                    </p:set>
                                    <p:animEffect transition="out" filter="fade">
                                      <p:cBhvr>
                                        <p:cTn id="234" dur="750">
                                          <p:stCondLst>
                                            <p:cond delay="0"/>
                                          </p:stCondLst>
                                        </p:cTn>
                                        <p:tgtEl>
                                          <p:spTgt spid="33"/>
                                        </p:tgtEl>
                                      </p:cBhvr>
                                    </p:animEffect>
                                    <p:anim to="" calcmode="lin" valueType="num">
                                      <p:cBhvr>
                                        <p:cTn id="235" dur="750" fill="hold">
                                          <p:stCondLst>
                                            <p:cond delay="0"/>
                                          </p:stCondLst>
                                        </p:cTn>
                                        <p:tgtEl>
                                          <p:spTgt spid="33"/>
                                        </p:tgtEl>
                                        <p:attrNameLst>
                                          <p:attrName>ppt_w</p:attrName>
                                        </p:attrNameLst>
                                      </p:cBhvr>
                                      <p:tavLst>
                                        <p:tav tm="0">
                                          <p:val>
                                            <p:strVal val="#ppt_w"/>
                                          </p:val>
                                        </p:tav>
                                        <p:tav tm="100000">
                                          <p:val>
                                            <p:strVal val="#ppt_w*4"/>
                                          </p:val>
                                        </p:tav>
                                      </p:tavLst>
                                    </p:anim>
                                    <p:anim to="" calcmode="lin" valueType="num">
                                      <p:cBhvr>
                                        <p:cTn id="236" dur="750" fill="hold">
                                          <p:stCondLst>
                                            <p:cond delay="0"/>
                                          </p:stCondLst>
                                        </p:cTn>
                                        <p:tgtEl>
                                          <p:spTgt spid="33"/>
                                        </p:tgtEl>
                                        <p:attrNameLst>
                                          <p:attrName>ppt_h</p:attrName>
                                        </p:attrNameLst>
                                      </p:cBhvr>
                                      <p:tavLst>
                                        <p:tav tm="0">
                                          <p:val>
                                            <p:strVal val="#ppt_h"/>
                                          </p:val>
                                        </p:tav>
                                        <p:tav tm="100000">
                                          <p:val>
                                            <p:strVal val="#ppt_h*4"/>
                                          </p:val>
                                        </p:tav>
                                      </p:tavLst>
                                    </p:anim>
                                  </p:childTnLst>
                                </p:cTn>
                              </p:par>
                              <p:par>
                                <p:cTn id="237" presetID="0" presetClass="exit" presetSubtype="0" fill="hold" grpId="1" nodeType="withEffect">
                                  <p:stCondLst>
                                    <p:cond delay="600"/>
                                  </p:stCondLst>
                                  <p:childTnLst>
                                    <p:set>
                                      <p:cBhvr>
                                        <p:cTn id="238" dur="1" fill="hold">
                                          <p:stCondLst>
                                            <p:cond delay="749"/>
                                          </p:stCondLst>
                                        </p:cTn>
                                        <p:tgtEl>
                                          <p:spTgt spid="34"/>
                                        </p:tgtEl>
                                        <p:attrNameLst>
                                          <p:attrName>style.visibility</p:attrName>
                                        </p:attrNameLst>
                                      </p:cBhvr>
                                      <p:to>
                                        <p:strVal val="hidden"/>
                                      </p:to>
                                    </p:set>
                                    <p:animEffect transition="out" filter="fade">
                                      <p:cBhvr>
                                        <p:cTn id="239" dur="750">
                                          <p:stCondLst>
                                            <p:cond delay="0"/>
                                          </p:stCondLst>
                                        </p:cTn>
                                        <p:tgtEl>
                                          <p:spTgt spid="34"/>
                                        </p:tgtEl>
                                      </p:cBhvr>
                                    </p:animEffect>
                                    <p:anim to="" calcmode="lin" valueType="num">
                                      <p:cBhvr>
                                        <p:cTn id="240" dur="750" fill="hold">
                                          <p:stCondLst>
                                            <p:cond delay="0"/>
                                          </p:stCondLst>
                                        </p:cTn>
                                        <p:tgtEl>
                                          <p:spTgt spid="34"/>
                                        </p:tgtEl>
                                        <p:attrNameLst>
                                          <p:attrName>ppt_w</p:attrName>
                                        </p:attrNameLst>
                                      </p:cBhvr>
                                      <p:tavLst>
                                        <p:tav tm="0">
                                          <p:val>
                                            <p:strVal val="#ppt_w"/>
                                          </p:val>
                                        </p:tav>
                                        <p:tav tm="100000">
                                          <p:val>
                                            <p:strVal val="#ppt_w*4"/>
                                          </p:val>
                                        </p:tav>
                                      </p:tavLst>
                                    </p:anim>
                                    <p:anim to="" calcmode="lin" valueType="num">
                                      <p:cBhvr>
                                        <p:cTn id="241" dur="750" fill="hold">
                                          <p:stCondLst>
                                            <p:cond delay="0"/>
                                          </p:stCondLst>
                                        </p:cTn>
                                        <p:tgtEl>
                                          <p:spTgt spid="34"/>
                                        </p:tgtEl>
                                        <p:attrNameLst>
                                          <p:attrName>ppt_h</p:attrName>
                                        </p:attrNameLst>
                                      </p:cBhvr>
                                      <p:tavLst>
                                        <p:tav tm="0">
                                          <p:val>
                                            <p:strVal val="#ppt_h"/>
                                          </p:val>
                                        </p:tav>
                                        <p:tav tm="100000">
                                          <p:val>
                                            <p:strVal val="#ppt_h*4"/>
                                          </p:val>
                                        </p:tav>
                                      </p:tavLst>
                                    </p:anim>
                                  </p:childTnLst>
                                </p:cTn>
                              </p:par>
                              <p:par>
                                <p:cTn id="242" presetID="0" presetClass="exit" presetSubtype="0" fill="hold" grpId="1" nodeType="withEffect">
                                  <p:stCondLst>
                                    <p:cond delay="700"/>
                                  </p:stCondLst>
                                  <p:childTnLst>
                                    <p:set>
                                      <p:cBhvr>
                                        <p:cTn id="243" dur="1" fill="hold">
                                          <p:stCondLst>
                                            <p:cond delay="749"/>
                                          </p:stCondLst>
                                        </p:cTn>
                                        <p:tgtEl>
                                          <p:spTgt spid="35"/>
                                        </p:tgtEl>
                                        <p:attrNameLst>
                                          <p:attrName>style.visibility</p:attrName>
                                        </p:attrNameLst>
                                      </p:cBhvr>
                                      <p:to>
                                        <p:strVal val="hidden"/>
                                      </p:to>
                                    </p:set>
                                    <p:animEffect transition="out" filter="fade">
                                      <p:cBhvr>
                                        <p:cTn id="244" dur="750">
                                          <p:stCondLst>
                                            <p:cond delay="0"/>
                                          </p:stCondLst>
                                        </p:cTn>
                                        <p:tgtEl>
                                          <p:spTgt spid="35"/>
                                        </p:tgtEl>
                                      </p:cBhvr>
                                    </p:animEffect>
                                    <p:anim to="" calcmode="lin" valueType="num">
                                      <p:cBhvr>
                                        <p:cTn id="245" dur="750" fill="hold">
                                          <p:stCondLst>
                                            <p:cond delay="0"/>
                                          </p:stCondLst>
                                        </p:cTn>
                                        <p:tgtEl>
                                          <p:spTgt spid="35"/>
                                        </p:tgtEl>
                                        <p:attrNameLst>
                                          <p:attrName>ppt_w</p:attrName>
                                        </p:attrNameLst>
                                      </p:cBhvr>
                                      <p:tavLst>
                                        <p:tav tm="0">
                                          <p:val>
                                            <p:strVal val="#ppt_w"/>
                                          </p:val>
                                        </p:tav>
                                        <p:tav tm="100000">
                                          <p:val>
                                            <p:strVal val="#ppt_w*4"/>
                                          </p:val>
                                        </p:tav>
                                      </p:tavLst>
                                    </p:anim>
                                    <p:anim to="" calcmode="lin" valueType="num">
                                      <p:cBhvr>
                                        <p:cTn id="246" dur="750" fill="hold">
                                          <p:stCondLst>
                                            <p:cond delay="0"/>
                                          </p:stCondLst>
                                        </p:cTn>
                                        <p:tgtEl>
                                          <p:spTgt spid="35"/>
                                        </p:tgtEl>
                                        <p:attrNameLst>
                                          <p:attrName>ppt_h</p:attrName>
                                        </p:attrNameLst>
                                      </p:cBhvr>
                                      <p:tavLst>
                                        <p:tav tm="0">
                                          <p:val>
                                            <p:strVal val="#ppt_h"/>
                                          </p:val>
                                        </p:tav>
                                        <p:tav tm="100000">
                                          <p:val>
                                            <p:strVal val="#ppt_h*4"/>
                                          </p:val>
                                        </p:tav>
                                      </p:tavLst>
                                    </p:anim>
                                  </p:childTnLst>
                                </p:cTn>
                              </p:par>
                              <p:par>
                                <p:cTn id="247" presetID="0" presetClass="exit" presetSubtype="0" fill="hold" grpId="1" nodeType="withEffect">
                                  <p:stCondLst>
                                    <p:cond delay="800"/>
                                  </p:stCondLst>
                                  <p:childTnLst>
                                    <p:set>
                                      <p:cBhvr>
                                        <p:cTn id="248" dur="1" fill="hold">
                                          <p:stCondLst>
                                            <p:cond delay="749"/>
                                          </p:stCondLst>
                                        </p:cTn>
                                        <p:tgtEl>
                                          <p:spTgt spid="36"/>
                                        </p:tgtEl>
                                        <p:attrNameLst>
                                          <p:attrName>style.visibility</p:attrName>
                                        </p:attrNameLst>
                                      </p:cBhvr>
                                      <p:to>
                                        <p:strVal val="hidden"/>
                                      </p:to>
                                    </p:set>
                                    <p:animEffect transition="out" filter="fade">
                                      <p:cBhvr>
                                        <p:cTn id="249" dur="750">
                                          <p:stCondLst>
                                            <p:cond delay="0"/>
                                          </p:stCondLst>
                                        </p:cTn>
                                        <p:tgtEl>
                                          <p:spTgt spid="36"/>
                                        </p:tgtEl>
                                      </p:cBhvr>
                                    </p:animEffect>
                                    <p:anim to="" calcmode="lin" valueType="num">
                                      <p:cBhvr>
                                        <p:cTn id="250" dur="750" fill="hold">
                                          <p:stCondLst>
                                            <p:cond delay="0"/>
                                          </p:stCondLst>
                                        </p:cTn>
                                        <p:tgtEl>
                                          <p:spTgt spid="36"/>
                                        </p:tgtEl>
                                        <p:attrNameLst>
                                          <p:attrName>ppt_w</p:attrName>
                                        </p:attrNameLst>
                                      </p:cBhvr>
                                      <p:tavLst>
                                        <p:tav tm="0">
                                          <p:val>
                                            <p:strVal val="#ppt_w"/>
                                          </p:val>
                                        </p:tav>
                                        <p:tav tm="100000">
                                          <p:val>
                                            <p:strVal val="#ppt_w*4"/>
                                          </p:val>
                                        </p:tav>
                                      </p:tavLst>
                                    </p:anim>
                                    <p:anim to="" calcmode="lin" valueType="num">
                                      <p:cBhvr>
                                        <p:cTn id="251" dur="750" fill="hold">
                                          <p:stCondLst>
                                            <p:cond delay="0"/>
                                          </p:stCondLst>
                                        </p:cTn>
                                        <p:tgtEl>
                                          <p:spTgt spid="36"/>
                                        </p:tgtEl>
                                        <p:attrNameLst>
                                          <p:attrName>ppt_h</p:attrName>
                                        </p:attrNameLst>
                                      </p:cBhvr>
                                      <p:tavLst>
                                        <p:tav tm="0">
                                          <p:val>
                                            <p:strVal val="#ppt_h"/>
                                          </p:val>
                                        </p:tav>
                                        <p:tav tm="100000">
                                          <p:val>
                                            <p:strVal val="#ppt_h*4"/>
                                          </p:val>
                                        </p:tav>
                                      </p:tavLst>
                                    </p:anim>
                                  </p:childTnLst>
                                </p:cTn>
                              </p:par>
                              <p:par>
                                <p:cTn id="252" presetID="0" presetClass="exit" presetSubtype="0" fill="hold" grpId="1" nodeType="withEffect">
                                  <p:stCondLst>
                                    <p:cond delay="900"/>
                                  </p:stCondLst>
                                  <p:childTnLst>
                                    <p:set>
                                      <p:cBhvr>
                                        <p:cTn id="253" dur="1" fill="hold">
                                          <p:stCondLst>
                                            <p:cond delay="749"/>
                                          </p:stCondLst>
                                        </p:cTn>
                                        <p:tgtEl>
                                          <p:spTgt spid="37"/>
                                        </p:tgtEl>
                                        <p:attrNameLst>
                                          <p:attrName>style.visibility</p:attrName>
                                        </p:attrNameLst>
                                      </p:cBhvr>
                                      <p:to>
                                        <p:strVal val="hidden"/>
                                      </p:to>
                                    </p:set>
                                    <p:animEffect transition="out" filter="fade">
                                      <p:cBhvr>
                                        <p:cTn id="254" dur="750">
                                          <p:stCondLst>
                                            <p:cond delay="0"/>
                                          </p:stCondLst>
                                        </p:cTn>
                                        <p:tgtEl>
                                          <p:spTgt spid="37"/>
                                        </p:tgtEl>
                                      </p:cBhvr>
                                    </p:animEffect>
                                    <p:anim to="" calcmode="lin" valueType="num">
                                      <p:cBhvr>
                                        <p:cTn id="255" dur="750" fill="hold">
                                          <p:stCondLst>
                                            <p:cond delay="0"/>
                                          </p:stCondLst>
                                        </p:cTn>
                                        <p:tgtEl>
                                          <p:spTgt spid="37"/>
                                        </p:tgtEl>
                                        <p:attrNameLst>
                                          <p:attrName>ppt_w</p:attrName>
                                        </p:attrNameLst>
                                      </p:cBhvr>
                                      <p:tavLst>
                                        <p:tav tm="0">
                                          <p:val>
                                            <p:strVal val="#ppt_w"/>
                                          </p:val>
                                        </p:tav>
                                        <p:tav tm="100000">
                                          <p:val>
                                            <p:strVal val="#ppt_w*4"/>
                                          </p:val>
                                        </p:tav>
                                      </p:tavLst>
                                    </p:anim>
                                    <p:anim to="" calcmode="lin" valueType="num">
                                      <p:cBhvr>
                                        <p:cTn id="256" dur="750" fill="hold">
                                          <p:stCondLst>
                                            <p:cond delay="0"/>
                                          </p:stCondLst>
                                        </p:cTn>
                                        <p:tgtEl>
                                          <p:spTgt spid="37"/>
                                        </p:tgtEl>
                                        <p:attrNameLst>
                                          <p:attrName>ppt_h</p:attrName>
                                        </p:attrNameLst>
                                      </p:cBhvr>
                                      <p:tavLst>
                                        <p:tav tm="0">
                                          <p:val>
                                            <p:strVal val="#ppt_h"/>
                                          </p:val>
                                        </p:tav>
                                        <p:tav tm="100000">
                                          <p:val>
                                            <p:strVal val="#ppt_h*4"/>
                                          </p:val>
                                        </p:tav>
                                      </p:tavLst>
                                    </p:anim>
                                  </p:childTnLst>
                                </p:cTn>
                              </p:par>
                              <p:par>
                                <p:cTn id="257" presetID="0" presetClass="exit" presetSubtype="0" fill="hold" grpId="1" nodeType="withEffect">
                                  <p:stCondLst>
                                    <p:cond delay="1000"/>
                                  </p:stCondLst>
                                  <p:childTnLst>
                                    <p:set>
                                      <p:cBhvr>
                                        <p:cTn id="258" dur="1" fill="hold">
                                          <p:stCondLst>
                                            <p:cond delay="749"/>
                                          </p:stCondLst>
                                        </p:cTn>
                                        <p:tgtEl>
                                          <p:spTgt spid="38"/>
                                        </p:tgtEl>
                                        <p:attrNameLst>
                                          <p:attrName>style.visibility</p:attrName>
                                        </p:attrNameLst>
                                      </p:cBhvr>
                                      <p:to>
                                        <p:strVal val="hidden"/>
                                      </p:to>
                                    </p:set>
                                    <p:animEffect transition="out" filter="fade">
                                      <p:cBhvr>
                                        <p:cTn id="259" dur="750">
                                          <p:stCondLst>
                                            <p:cond delay="0"/>
                                          </p:stCondLst>
                                        </p:cTn>
                                        <p:tgtEl>
                                          <p:spTgt spid="38"/>
                                        </p:tgtEl>
                                      </p:cBhvr>
                                    </p:animEffect>
                                    <p:anim to="" calcmode="lin" valueType="num">
                                      <p:cBhvr>
                                        <p:cTn id="260" dur="750" fill="hold">
                                          <p:stCondLst>
                                            <p:cond delay="0"/>
                                          </p:stCondLst>
                                        </p:cTn>
                                        <p:tgtEl>
                                          <p:spTgt spid="38"/>
                                        </p:tgtEl>
                                        <p:attrNameLst>
                                          <p:attrName>ppt_w</p:attrName>
                                        </p:attrNameLst>
                                      </p:cBhvr>
                                      <p:tavLst>
                                        <p:tav tm="0">
                                          <p:val>
                                            <p:strVal val="#ppt_w"/>
                                          </p:val>
                                        </p:tav>
                                        <p:tav tm="100000">
                                          <p:val>
                                            <p:strVal val="#ppt_w*4"/>
                                          </p:val>
                                        </p:tav>
                                      </p:tavLst>
                                    </p:anim>
                                    <p:anim to="" calcmode="lin" valueType="num">
                                      <p:cBhvr>
                                        <p:cTn id="261" dur="750" fill="hold">
                                          <p:stCondLst>
                                            <p:cond delay="0"/>
                                          </p:stCondLst>
                                        </p:cTn>
                                        <p:tgtEl>
                                          <p:spTgt spid="38"/>
                                        </p:tgtEl>
                                        <p:attrNameLst>
                                          <p:attrName>ppt_h</p:attrName>
                                        </p:attrNameLst>
                                      </p:cBhvr>
                                      <p:tavLst>
                                        <p:tav tm="0">
                                          <p:val>
                                            <p:strVal val="#ppt_h"/>
                                          </p:val>
                                        </p:tav>
                                        <p:tav tm="100000">
                                          <p:val>
                                            <p:strVal val="#ppt_h*4"/>
                                          </p:val>
                                        </p:tav>
                                      </p:tavLst>
                                    </p:anim>
                                  </p:childTnLst>
                                </p:cTn>
                              </p:par>
                            </p:childTnLst>
                          </p:cTn>
                        </p:par>
                        <p:par>
                          <p:cTn id="262" fill="hold">
                            <p:stCondLst>
                              <p:cond delay="1750"/>
                            </p:stCondLst>
                            <p:childTnLst>
                              <p:par>
                                <p:cTn id="263" presetID="23" presetClass="exit" presetSubtype="32" fill="hold" grpId="1" nodeType="afterEffect">
                                  <p:stCondLst>
                                    <p:cond delay="0"/>
                                  </p:stCondLst>
                                  <p:childTnLst>
                                    <p:anim calcmode="lin" valueType="num">
                                      <p:cBhvr>
                                        <p:cTn id="264" dur="750"/>
                                        <p:tgtEl>
                                          <p:spTgt spid="39"/>
                                        </p:tgtEl>
                                        <p:attrNameLst>
                                          <p:attrName>ppt_w</p:attrName>
                                        </p:attrNameLst>
                                      </p:cBhvr>
                                      <p:tavLst>
                                        <p:tav tm="0">
                                          <p:val>
                                            <p:strVal val="ppt_w"/>
                                          </p:val>
                                        </p:tav>
                                        <p:tav tm="100000">
                                          <p:val>
                                            <p:fltVal val="0"/>
                                          </p:val>
                                        </p:tav>
                                      </p:tavLst>
                                    </p:anim>
                                    <p:anim calcmode="lin" valueType="num">
                                      <p:cBhvr>
                                        <p:cTn id="265" dur="750"/>
                                        <p:tgtEl>
                                          <p:spTgt spid="39"/>
                                        </p:tgtEl>
                                        <p:attrNameLst>
                                          <p:attrName>ppt_h</p:attrName>
                                        </p:attrNameLst>
                                      </p:cBhvr>
                                      <p:tavLst>
                                        <p:tav tm="0">
                                          <p:val>
                                            <p:strVal val="ppt_h"/>
                                          </p:val>
                                        </p:tav>
                                        <p:tav tm="100000">
                                          <p:val>
                                            <p:fltVal val="0"/>
                                          </p:val>
                                        </p:tav>
                                      </p:tavLst>
                                    </p:anim>
                                    <p:set>
                                      <p:cBhvr>
                                        <p:cTn id="266" dur="1" fill="hold">
                                          <p:stCondLst>
                                            <p:cond delay="749"/>
                                          </p:stCondLst>
                                        </p:cTn>
                                        <p:tgtEl>
                                          <p:spTgt spid="39"/>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grpId="1" nodeType="clickEffect">
                                  <p:stCondLst>
                                    <p:cond delay="0"/>
                                  </p:stCondLst>
                                  <p:childTnLst>
                                    <p:set>
                                      <p:cBhvr>
                                        <p:cTn id="270" dur="1" fill="hold">
                                          <p:stCondLst>
                                            <p:cond delay="0"/>
                                          </p:stCondLst>
                                        </p:cTn>
                                        <p:tgtEl>
                                          <p:spTgt spid="5"/>
                                        </p:tgtEl>
                                        <p:attrNameLst>
                                          <p:attrName>style.visibility</p:attrName>
                                        </p:attrNameLst>
                                      </p:cBhvr>
                                      <p:to>
                                        <p:strVal val="visible"/>
                                      </p:to>
                                    </p:set>
                                    <p:animEffect transition="in" filter="fade">
                                      <p:cBhvr>
                                        <p:cTn id="271" dur="250"/>
                                        <p:tgtEl>
                                          <p:spTgt spid="5"/>
                                        </p:tgtEl>
                                      </p:cBhvr>
                                    </p:animEffect>
                                  </p:childTnLst>
                                </p:cTn>
                              </p:par>
                              <p:par>
                                <p:cTn id="272" presetID="10" presetClass="entr" presetSubtype="0" fill="hold" grpId="1" nodeType="withEffect">
                                  <p:stCondLst>
                                    <p:cond delay="0"/>
                                  </p:stCondLst>
                                  <p:childTnLst>
                                    <p:set>
                                      <p:cBhvr>
                                        <p:cTn id="273" dur="1" fill="hold">
                                          <p:stCondLst>
                                            <p:cond delay="0"/>
                                          </p:stCondLst>
                                        </p:cTn>
                                        <p:tgtEl>
                                          <p:spTgt spid="12"/>
                                        </p:tgtEl>
                                        <p:attrNameLst>
                                          <p:attrName>style.visibility</p:attrName>
                                        </p:attrNameLst>
                                      </p:cBhvr>
                                      <p:to>
                                        <p:strVal val="visible"/>
                                      </p:to>
                                    </p:set>
                                    <p:animEffect transition="in" filter="fade">
                                      <p:cBhvr>
                                        <p:cTn id="274" dur="250"/>
                                        <p:tgtEl>
                                          <p:spTgt spid="12"/>
                                        </p:tgtEl>
                                      </p:cBhvr>
                                    </p:animEffect>
                                  </p:childTnLst>
                                </p:cTn>
                              </p:par>
                              <p:par>
                                <p:cTn id="275" presetID="0" presetClass="path" presetSubtype="0" accel="50000" decel="50000" fill="hold" grpId="0" nodeType="withEffect">
                                  <p:stCondLst>
                                    <p:cond delay="0"/>
                                  </p:stCondLst>
                                  <p:childTnLst>
                                    <p:animMotion origin="layout" path="M -2.77778E-6 2.22222E-6 L 0.17726 -0.42454 " pathEditMode="relative" rAng="0" ptsTypes="AA">
                                      <p:cBhvr>
                                        <p:cTn id="276" dur="2000" fill="hold"/>
                                        <p:tgtEl>
                                          <p:spTgt spid="5"/>
                                        </p:tgtEl>
                                        <p:attrNameLst>
                                          <p:attrName>ppt_x</p:attrName>
                                          <p:attrName>ppt_y</p:attrName>
                                        </p:attrNameLst>
                                      </p:cBhvr>
                                      <p:rCtr x="8854" y="-21227"/>
                                    </p:animMotion>
                                  </p:childTnLst>
                                </p:cTn>
                              </p:par>
                              <p:par>
                                <p:cTn id="277" presetID="0" presetClass="path" presetSubtype="0" accel="50000" decel="50000" fill="hold" grpId="0" nodeType="withEffect">
                                  <p:stCondLst>
                                    <p:cond delay="0"/>
                                  </p:stCondLst>
                                  <p:childTnLst>
                                    <p:animMotion origin="layout" path="M -3.33333E-6 -2.59259E-6 L 0.29723 -0.32685 " pathEditMode="relative" rAng="0" ptsTypes="AA">
                                      <p:cBhvr>
                                        <p:cTn id="278" dur="2000" fill="hold"/>
                                        <p:tgtEl>
                                          <p:spTgt spid="12"/>
                                        </p:tgtEl>
                                        <p:attrNameLst>
                                          <p:attrName>ppt_x</p:attrName>
                                          <p:attrName>ppt_y</p:attrName>
                                        </p:attrNameLst>
                                      </p:cBhvr>
                                      <p:rCtr x="14861" y="-16343"/>
                                    </p:animMotion>
                                  </p:childTnLst>
                                </p:cTn>
                              </p:par>
                              <p:par>
                                <p:cTn id="279" presetID="10" presetClass="exit" presetSubtype="0" fill="hold" grpId="1" nodeType="withEffect">
                                  <p:stCondLst>
                                    <p:cond delay="0"/>
                                  </p:stCondLst>
                                  <p:childTnLst>
                                    <p:animEffect transition="out" filter="fade">
                                      <p:cBhvr>
                                        <p:cTn id="280" dur="1500"/>
                                        <p:tgtEl>
                                          <p:spTgt spid="3074"/>
                                        </p:tgtEl>
                                      </p:cBhvr>
                                    </p:animEffect>
                                    <p:set>
                                      <p:cBhvr>
                                        <p:cTn id="281" dur="1" fill="hold">
                                          <p:stCondLst>
                                            <p:cond delay="1499"/>
                                          </p:stCondLst>
                                        </p:cTn>
                                        <p:tgtEl>
                                          <p:spTgt spid="3074"/>
                                        </p:tgtEl>
                                        <p:attrNameLst>
                                          <p:attrName>style.visibility</p:attrName>
                                        </p:attrNameLst>
                                      </p:cBhvr>
                                      <p:to>
                                        <p:strVal val="hidden"/>
                                      </p:to>
                                    </p:set>
                                  </p:childTnLst>
                                </p:cTn>
                              </p:par>
                              <p:par>
                                <p:cTn id="282" presetID="0" presetClass="exit" presetSubtype="0" fill="hold" grpId="1" nodeType="withEffect">
                                  <p:stCondLst>
                                    <p:cond delay="0"/>
                                  </p:stCondLst>
                                  <p:childTnLst>
                                    <p:set>
                                      <p:cBhvr>
                                        <p:cTn id="283" dur="1" fill="hold">
                                          <p:stCondLst>
                                            <p:cond delay="999"/>
                                          </p:stCondLst>
                                        </p:cTn>
                                        <p:tgtEl>
                                          <p:spTgt spid="22"/>
                                        </p:tgtEl>
                                        <p:attrNameLst>
                                          <p:attrName>style.visibility</p:attrName>
                                        </p:attrNameLst>
                                      </p:cBhvr>
                                      <p:to>
                                        <p:strVal val="hidden"/>
                                      </p:to>
                                    </p:set>
                                    <p:animEffect transition="out" filter="dissolve">
                                      <p:cBhvr>
                                        <p:cTn id="284" dur="1000">
                                          <p:stCondLst>
                                            <p:cond delay="0"/>
                                          </p:stCondLst>
                                        </p:cTn>
                                        <p:tgtEl>
                                          <p:spTgt spid="22"/>
                                        </p:tgtEl>
                                      </p:cBhvr>
                                    </p:animEffect>
                                    <p:anim to="" calcmode="lin" valueType="num">
                                      <p:cBhvr>
                                        <p:cTn id="285" dur="1000" fill="hold">
                                          <p:stCondLst>
                                            <p:cond delay="0"/>
                                          </p:stCondLst>
                                        </p:cTn>
                                        <p:tgtEl>
                                          <p:spTgt spid="22"/>
                                        </p:tgtEl>
                                        <p:attrNameLst>
                                          <p:attrName>ppt_w</p:attrName>
                                        </p:attrNameLst>
                                      </p:cBhvr>
                                      <p:tavLst>
                                        <p:tav tm="0">
                                          <p:val>
                                            <p:strVal val="#ppt_w"/>
                                          </p:val>
                                        </p:tav>
                                        <p:tav tm="100000">
                                          <p:val>
                                            <p:strVal val="#ppt_w*4"/>
                                          </p:val>
                                        </p:tav>
                                      </p:tavLst>
                                    </p:anim>
                                    <p:anim to="" calcmode="lin" valueType="num">
                                      <p:cBhvr>
                                        <p:cTn id="286" dur="1000" fill="hold">
                                          <p:stCondLst>
                                            <p:cond delay="0"/>
                                          </p:stCondLst>
                                        </p:cTn>
                                        <p:tgtEl>
                                          <p:spTgt spid="22"/>
                                        </p:tgtEl>
                                        <p:attrNameLst>
                                          <p:attrName>ppt_h</p:attrName>
                                        </p:attrNameLst>
                                      </p:cBhvr>
                                      <p:tavLst>
                                        <p:tav tm="0">
                                          <p:val>
                                            <p:strVal val="#ppt_h"/>
                                          </p:val>
                                        </p:tav>
                                        <p:tav tm="100000">
                                          <p:val>
                                            <p:strVal val="#ppt_h*4"/>
                                          </p:val>
                                        </p:tav>
                                      </p:tavLst>
                                    </p:anim>
                                  </p:childTnLst>
                                </p:cTn>
                              </p:par>
                              <p:par>
                                <p:cTn id="287" presetID="10" presetClass="exit" presetSubtype="0" fill="hold" grpId="2" nodeType="withEffect">
                                  <p:stCondLst>
                                    <p:cond delay="0"/>
                                  </p:stCondLst>
                                  <p:childTnLst>
                                    <p:animEffect transition="out" filter="fade">
                                      <p:cBhvr>
                                        <p:cTn id="288" dur="500"/>
                                        <p:tgtEl>
                                          <p:spTgt spid="6"/>
                                        </p:tgtEl>
                                      </p:cBhvr>
                                    </p:animEffect>
                                    <p:set>
                                      <p:cBhvr>
                                        <p:cTn id="289" dur="1" fill="hold">
                                          <p:stCondLst>
                                            <p:cond delay="499"/>
                                          </p:stCondLst>
                                        </p:cTn>
                                        <p:tgtEl>
                                          <p:spTgt spid="6"/>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500"/>
                                        <p:tgtEl>
                                          <p:spTgt spid="7"/>
                                        </p:tgtEl>
                                      </p:cBhvr>
                                    </p:animEffect>
                                    <p:set>
                                      <p:cBhvr>
                                        <p:cTn id="292" dur="1" fill="hold">
                                          <p:stCondLst>
                                            <p:cond delay="499"/>
                                          </p:stCondLst>
                                        </p:cTn>
                                        <p:tgtEl>
                                          <p:spTgt spid="7"/>
                                        </p:tgtEl>
                                        <p:attrNameLst>
                                          <p:attrName>style.visibility</p:attrName>
                                        </p:attrNameLst>
                                      </p:cBhvr>
                                      <p:to>
                                        <p:strVal val="hidden"/>
                                      </p:to>
                                    </p:set>
                                  </p:childTnLst>
                                </p:cTn>
                              </p:par>
                              <p:par>
                                <p:cTn id="293" presetID="10" presetClass="exit" presetSubtype="0" fill="hold" grpId="1" nodeType="withEffect">
                                  <p:stCondLst>
                                    <p:cond delay="0"/>
                                  </p:stCondLst>
                                  <p:childTnLst>
                                    <p:animEffect transition="out" filter="fade">
                                      <p:cBhvr>
                                        <p:cTn id="294" dur="500"/>
                                        <p:tgtEl>
                                          <p:spTgt spid="8"/>
                                        </p:tgtEl>
                                      </p:cBhvr>
                                    </p:animEffect>
                                    <p:set>
                                      <p:cBhvr>
                                        <p:cTn id="295" dur="1" fill="hold">
                                          <p:stCondLst>
                                            <p:cond delay="499"/>
                                          </p:stCondLst>
                                        </p:cTn>
                                        <p:tgtEl>
                                          <p:spTgt spid="8"/>
                                        </p:tgtEl>
                                        <p:attrNameLst>
                                          <p:attrName>style.visibility</p:attrName>
                                        </p:attrNameLst>
                                      </p:cBhvr>
                                      <p:to>
                                        <p:strVal val="hidden"/>
                                      </p:to>
                                    </p:set>
                                  </p:childTnLst>
                                </p:cTn>
                              </p:par>
                              <p:par>
                                <p:cTn id="296" presetID="10" presetClass="exit" presetSubtype="0" fill="hold" grpId="2" nodeType="withEffect">
                                  <p:stCondLst>
                                    <p:cond delay="0"/>
                                  </p:stCondLst>
                                  <p:iterate type="lt">
                                    <p:tmPct val="0"/>
                                  </p:iterate>
                                  <p:childTnLst>
                                    <p:animEffect transition="out" filter="fade">
                                      <p:cBhvr>
                                        <p:cTn id="297" dur="500"/>
                                        <p:tgtEl>
                                          <p:spTgt spid="9"/>
                                        </p:tgtEl>
                                      </p:cBhvr>
                                    </p:animEffect>
                                    <p:set>
                                      <p:cBhvr>
                                        <p:cTn id="298" dur="1" fill="hold">
                                          <p:stCondLst>
                                            <p:cond delay="499"/>
                                          </p:stCondLst>
                                        </p:cTn>
                                        <p:tgtEl>
                                          <p:spTgt spid="9"/>
                                        </p:tgtEl>
                                        <p:attrNameLst>
                                          <p:attrName>style.visibility</p:attrName>
                                        </p:attrNameLst>
                                      </p:cBhvr>
                                      <p:to>
                                        <p:strVal val="hidden"/>
                                      </p:to>
                                    </p:set>
                                  </p:childTnLst>
                                </p:cTn>
                              </p:par>
                              <p:par>
                                <p:cTn id="299" presetID="10" presetClass="exit" presetSubtype="0" fill="hold" grpId="2" nodeType="withEffect">
                                  <p:stCondLst>
                                    <p:cond delay="0"/>
                                  </p:stCondLst>
                                  <p:iterate type="lt">
                                    <p:tmPct val="0"/>
                                  </p:iterate>
                                  <p:childTnLst>
                                    <p:animEffect transition="out" filter="fade">
                                      <p:cBhvr>
                                        <p:cTn id="300" dur="500"/>
                                        <p:tgtEl>
                                          <p:spTgt spid="10"/>
                                        </p:tgtEl>
                                      </p:cBhvr>
                                    </p:animEffect>
                                    <p:set>
                                      <p:cBhvr>
                                        <p:cTn id="301" dur="1" fill="hold">
                                          <p:stCondLst>
                                            <p:cond delay="499"/>
                                          </p:stCondLst>
                                        </p:cTn>
                                        <p:tgtEl>
                                          <p:spTgt spid="10"/>
                                        </p:tgtEl>
                                        <p:attrNameLst>
                                          <p:attrName>style.visibility</p:attrName>
                                        </p:attrNameLst>
                                      </p:cBhvr>
                                      <p:to>
                                        <p:strVal val="hidden"/>
                                      </p:to>
                                    </p:set>
                                  </p:childTnLst>
                                </p:cTn>
                              </p:par>
                              <p:par>
                                <p:cTn id="302" presetID="10" presetClass="exit" presetSubtype="0" fill="hold" grpId="1" nodeType="withEffect">
                                  <p:stCondLst>
                                    <p:cond delay="0"/>
                                  </p:stCondLst>
                                  <p:childTnLst>
                                    <p:animEffect transition="out" filter="fade">
                                      <p:cBhvr>
                                        <p:cTn id="303" dur="500"/>
                                        <p:tgtEl>
                                          <p:spTgt spid="11"/>
                                        </p:tgtEl>
                                      </p:cBhvr>
                                    </p:animEffect>
                                    <p:set>
                                      <p:cBhvr>
                                        <p:cTn id="304" dur="1" fill="hold">
                                          <p:stCondLst>
                                            <p:cond delay="499"/>
                                          </p:stCondLst>
                                        </p:cTn>
                                        <p:tgtEl>
                                          <p:spTgt spid="11"/>
                                        </p:tgtEl>
                                        <p:attrNameLst>
                                          <p:attrName>style.visibility</p:attrName>
                                        </p:attrNameLst>
                                      </p:cBhvr>
                                      <p:to>
                                        <p:strVal val="hidden"/>
                                      </p:to>
                                    </p:set>
                                  </p:childTnLst>
                                </p:cTn>
                              </p:par>
                              <p:par>
                                <p:cTn id="305" presetID="10" presetClass="exit" presetSubtype="0" fill="hold" grpId="2" nodeType="withEffect">
                                  <p:stCondLst>
                                    <p:cond delay="0"/>
                                  </p:stCondLst>
                                  <p:childTnLst>
                                    <p:animEffect transition="out" filter="fade">
                                      <p:cBhvr>
                                        <p:cTn id="306" dur="500"/>
                                        <p:tgtEl>
                                          <p:spTgt spid="21"/>
                                        </p:tgtEl>
                                      </p:cBhvr>
                                    </p:animEffect>
                                    <p:set>
                                      <p:cBhvr>
                                        <p:cTn id="307" dur="1" fill="hold">
                                          <p:stCondLst>
                                            <p:cond delay="499"/>
                                          </p:stCondLst>
                                        </p:cTn>
                                        <p:tgtEl>
                                          <p:spTgt spid="21"/>
                                        </p:tgtEl>
                                        <p:attrNameLst>
                                          <p:attrName>style.visibility</p:attrName>
                                        </p:attrNameLst>
                                      </p:cBhvr>
                                      <p:to>
                                        <p:strVal val="hidden"/>
                                      </p:to>
                                    </p:set>
                                  </p:childTnLst>
                                </p:cTn>
                              </p:par>
                              <p:par>
                                <p:cTn id="308" presetID="10" presetClass="exit" presetSubtype="0" fill="hold" grpId="1" nodeType="withEffect">
                                  <p:stCondLst>
                                    <p:cond delay="0"/>
                                  </p:stCondLst>
                                  <p:childTnLst>
                                    <p:animEffect transition="out" filter="fade">
                                      <p:cBhvr>
                                        <p:cTn id="309" dur="500"/>
                                        <p:tgtEl>
                                          <p:spTgt spid="23"/>
                                        </p:tgtEl>
                                      </p:cBhvr>
                                    </p:animEffect>
                                    <p:set>
                                      <p:cBhvr>
                                        <p:cTn id="31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9" grpId="2"/>
      <p:bldP spid="26" grpId="0"/>
      <p:bldP spid="26" grpId="1"/>
      <p:bldP spid="26" grpId="2"/>
      <p:bldP spid="6" grpId="0"/>
      <p:bldP spid="6" grpId="1"/>
      <p:bldP spid="6" grpId="2"/>
      <p:bldP spid="14" grpId="0" animBg="1"/>
      <p:bldP spid="14" grpId="1" animBg="1"/>
      <p:bldP spid="5" grpId="0"/>
      <p:bldP spid="5" grpId="1"/>
      <p:bldP spid="5" grpId="2"/>
      <p:bldP spid="3074" grpId="0"/>
      <p:bldP spid="3074" grpId="1"/>
      <p:bldP spid="3074" grpId="2"/>
      <p:bldP spid="3074" grpId="3"/>
      <p:bldP spid="7" grpId="0"/>
      <p:bldP spid="7" grpId="1"/>
      <p:bldP spid="8" grpId="0"/>
      <p:bldP spid="8" grpId="1"/>
      <p:bldP spid="9" grpId="0"/>
      <p:bldP spid="9" grpId="1"/>
      <p:bldP spid="9" grpId="2"/>
      <p:bldP spid="10" grpId="0"/>
      <p:bldP spid="10" grpId="1"/>
      <p:bldP spid="10" grpId="2"/>
      <p:bldP spid="11" grpId="0"/>
      <p:bldP spid="11" grpId="1"/>
      <p:bldP spid="11" grpId="2"/>
      <p:bldP spid="11" grpId="3"/>
      <p:bldP spid="12" grpId="0"/>
      <p:bldP spid="12" grpId="1"/>
      <p:bldP spid="18" grpId="0"/>
      <p:bldP spid="18" grpId="1"/>
      <p:bldP spid="15" grpId="0"/>
      <p:bldP spid="15" grpId="1"/>
      <p:bldP spid="15" grpId="2"/>
      <p:bldP spid="16" grpId="0"/>
      <p:bldP spid="16" grpId="1"/>
      <p:bldP spid="16" grpId="2"/>
      <p:bldP spid="19" grpId="0"/>
      <p:bldP spid="19" grpId="1"/>
      <p:bldP spid="20" grpId="0" animBg="1"/>
      <p:bldP spid="20" grpId="1" animBg="1"/>
      <p:bldP spid="20" grpId="2" animBg="1"/>
      <p:bldP spid="21" grpId="1"/>
      <p:bldP spid="21" grpId="2"/>
      <p:bldP spid="23" grpId="0"/>
      <p:bldP spid="23" grpId="1"/>
      <p:bldP spid="17" grpId="0"/>
      <p:bldP spid="17" grpId="2"/>
      <p:bldP spid="22" grpId="0"/>
      <p:bldP spid="22" grpId="1"/>
      <p:bldP spid="24" grpId="0"/>
      <p:bldP spid="24" grpId="1"/>
      <p:bldP spid="25" grpId="0"/>
      <p:bldP spid="25" grpId="1"/>
      <p:bldP spid="28" grpId="0"/>
      <p:bldP spid="28" grpId="1"/>
      <p:bldP spid="30" grpId="0"/>
      <p:bldP spid="30" grpId="1"/>
      <p:bldP spid="27" grpId="0"/>
      <p:bldP spid="27" grpId="1"/>
      <p:bldP spid="31" grpId="0"/>
      <p:bldP spid="31" grpId="2"/>
      <p:bldP spid="31" grpId="3"/>
      <p:bldP spid="39" grpId="0"/>
      <p:bldP spid="39"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533400" y="1143000"/>
            <a:ext cx="8077200" cy="4144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Examine yourselves as to whether you are in the faith.  Test yourselves. Do you not know yourselves, that Jesus Christ is in you? -- unless indeed you are disqualified.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13:5  </a:t>
            </a:r>
          </a:p>
        </p:txBody>
      </p:sp>
      <p:sp>
        <p:nvSpPr>
          <p:cNvPr id="4" name="Rectangle 2"/>
          <p:cNvSpPr txBox="1">
            <a:spLocks noChangeArrowheads="1"/>
          </p:cNvSpPr>
          <p:nvPr/>
        </p:nvSpPr>
        <p:spPr bwMode="auto">
          <a:xfrm>
            <a:off x="5496070" y="1825818"/>
            <a:ext cx="254552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faith</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9" name="!!Morph">
            <a:extLst>
              <a:ext uri="{FF2B5EF4-FFF2-40B4-BE49-F238E27FC236}">
                <a16:creationId xmlns:a16="http://schemas.microsoft.com/office/drawing/2014/main" id="{C909AB32-68D7-4CF6-9310-10C76DE70AA3}"/>
              </a:ext>
            </a:extLst>
          </p:cNvPr>
          <p:cNvSpPr txBox="1">
            <a:spLocks noChangeArrowheads="1"/>
          </p:cNvSpPr>
          <p:nvPr/>
        </p:nvSpPr>
        <p:spPr bwMode="auto">
          <a:xfrm>
            <a:off x="917761" y="4459874"/>
            <a:ext cx="3226737" cy="86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disqualified</a:t>
            </a:r>
          </a:p>
        </p:txBody>
      </p:sp>
    </p:spTree>
    <p:extLst>
      <p:ext uri="{BB962C8B-B14F-4D97-AF65-F5344CB8AC3E}">
        <p14:creationId xmlns:p14="http://schemas.microsoft.com/office/powerpoint/2010/main" val="149970921"/>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1000"/>
                                        <p:tgtEl>
                                          <p:spTgt spid="3074"/>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42" presetClass="path" presetSubtype="0" accel="50000" decel="50000" fill="hold" grpId="2" nodeType="withEffect">
                                  <p:stCondLst>
                                    <p:cond delay="0"/>
                                  </p:stCondLst>
                                  <p:childTnLst>
                                    <p:animMotion origin="layout" path="M 3.88889E-6 4.07407E-6 L 3.88889E-6 0.11967 " pathEditMode="relative" rAng="0" ptsTypes="AA">
                                      <p:cBhvr>
                                        <p:cTn id="18" dur="1500" fill="hold"/>
                                        <p:tgtEl>
                                          <p:spTgt spid="19"/>
                                        </p:tgtEl>
                                        <p:attrNameLst>
                                          <p:attrName>ppt_x</p:attrName>
                                          <p:attrName>ppt_y</p:attrName>
                                        </p:attrNameLst>
                                      </p:cBhvr>
                                      <p:rCtr x="0" y="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1"/>
      <p:bldP spid="19" grpId="0"/>
      <p:bldP spid="19" grpId="2"/>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5425</TotalTime>
  <Words>3692</Words>
  <Application>Microsoft Office PowerPoint</Application>
  <PresentationFormat>On-screen Show (4:3)</PresentationFormat>
  <Paragraphs>514</Paragraphs>
  <Slides>33</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Cooper Black</vt:lpstr>
      <vt:lpstr>Forte</vt:lpstr>
      <vt:lpstr>Magic School Two</vt:lpstr>
      <vt:lpstr>Wide Latin</vt:lpstr>
      <vt:lpstr>Default Design</vt:lpstr>
      <vt:lpstr>PowerPoint Presentation</vt:lpstr>
      <vt:lpstr>PowerPoint Presentation</vt:lpstr>
      <vt:lpstr>There is one body and one Spirit, just as you were called in one hope of your calling; one Lord, one faith, one baptism; one God and Father of all, who is above all, and through all, and in you all.      — Ephesians 4:4-6  </vt:lpstr>
      <vt:lpstr>Therefore we also, since we are surrounded by so great a cloud of witnesses, let us lay aside every weight, and the sin which so easily ensnares us, and let us run with endurance the race that is set before us, … — Hebrews 12:1 </vt:lpstr>
      <vt:lpstr>Therefore we also, since we are surrounded by so great a cloud of witnesses, let us lay aside every weight, and the sin which so easily ensnares us, and let us run with endurance the race that is set before us, … — Hebrews 12:1 </vt:lpstr>
      <vt:lpstr>... looking unto Jesus, the author and finisher of our faith, who for the joy that was set before Him endured the cross, despising the shame, and has sat down at the right hand of the throne of God. For consider Him who endured such hostility from sinners against Himself, lest you become weary and discouraged in your souls. — Hebrews 12: 2-3  </vt:lpstr>
      <vt:lpstr>Here is the patience of the saints; here are those who keep             the commandments of God and      the faith of Jesus. — Revelation 14:12 </vt:lpstr>
      <vt:lpstr>He indeed was foreordained before the foundation of the world, but was manifest in these last times for you who through Him believe in God, who raised Him from the dead and gave Him glory, so that your faith and hope are in God. — 1st Peter 1:20-21 </vt:lpstr>
      <vt:lpstr>Examine yourselves as to whether you are in the faith.  Test yourselves. Do you not know yourselves, that Jesus Christ is in you? -- unless indeed you are disqualified. — 2nd Corinthians 13:5  </vt:lpstr>
      <vt:lpstr>Examine yourselves as to whether you are in the faith.  Test yourselves. Do you not know yourselves, that Jesus Christ is in you? -- unless indeed you are disqualified. — 2nd Corinthians 13:5  </vt:lpstr>
      <vt:lpstr>But the Scripture has confined      all under sin, that the promise     by faith in Jesus Christ might be given to those who believe. But before faith came, we were kept under guard by the law, kept for                     the faith which would afterward be revealed. — Galatians 3:22-23 </vt:lpstr>
      <vt:lpstr>But now the righteousness of God apart from the law is revealed, being witnessed by the Law               and the Prophets, even the righteousness of God, through faith in Jesus Christ, to all and on all who believe. For there is no difference; … — Romans 3:21-22 </vt:lpstr>
      <vt:lpstr>… all have sinned and fall       short of the glory of God, being justified freely by His grace through the redemption that is in Christ Jesus, … — Romans 3:23-24 </vt:lpstr>
      <vt:lpstr>…. whom God set forth as a propitiation by His blood, through faith, to demonstrate His righteousness, because in His forbearance God              had passed over the sins that were previously committed, to demonstrate at the present time His righteousness, that He might be just and the justifier of the one who has faith in Jesus.                  — Romans 3:25-26  </vt:lpstr>
      <vt:lpstr>And you, who once were alienated and enemies in your mind by wicked works, yet now He has reconciled in the body      of His flesh through death, to present you holy, and blameless, and above reproach in His sight --  — Colossians 1:21-22 </vt:lpstr>
      <vt:lpstr>Beloved, while I was very     diligent to write to you concerning our common salvation, I found       it necessary to write to you exhorting you to contend earnestly for the faith which was once for all delivered to the saints. — Jude 1:3 </vt:lpstr>
      <vt:lpstr>Beloved, while I was very     diligent to write to you concerning our common salvation, I found       it necessary to write to you exhorting you to contend earnestly for the faith which was once for all delivered to the saints. — Jude 1:3 </vt:lpstr>
      <vt:lpstr>As you have therefore received Christ Jesus the Lord, so walk in Him, rooted and built up in Him and established in the faith, as you have been taught, abounding in it with thanksgiving.                                       — Colossians 2:6-7  </vt:lpstr>
      <vt:lpstr>Only let your conduct be worthy of the gospel of Christ, so that whether I come and see you or am absent, I may hear of your affairs, that you stand fast in one spirit, with one mind striving together for the faith of the gospel, …                     — Philippians 1:27  </vt:lpstr>
      <vt:lpstr>Then the word of God spread, and the number of the disciples multiplied greatly in Jerusalem, and a great many of the priests were obedient to the faith.              — Acts 6:7 </vt:lpstr>
      <vt:lpstr>"I know your works, and where you dwell, where Satan's throne is. And you hold fast to My name, and did not deny My faith even in the days in which Antipas was My faithful martyr, who was killed among you, where Satan dwells." — Revelation 2:13 </vt:lpstr>
      <vt:lpstr>Now the Spirit expressly says that                in latter times some will depart from    the faith, giving heed to deceiving spirits and doctrines of demons, speaking lies in hypocrisy, having their own conscience seared with a hot iron, forbidding to marry, and commanding to abstain from foods which God created to be received with thanksgiving by those who believe and know the truth. — 1st Timothy 4:1-3 </vt:lpstr>
      <vt:lpstr>Now as Jannes and Jambres resisted Moses, so do these also resist the truth: men of corrupt minds, disapproved concerning the faith; — 2nd  Timothy 3:8 </vt:lpstr>
      <vt:lpstr>For the love of money is a root of all kinds of evil, for which some have strayed from the faith in their greediness, and pierced themselves through with many sorrows. — 1st Timothy 6:10 </vt:lpstr>
      <vt:lpstr>But if anyone does not provide for his own, and especially for those of his household, he has denied the faith and is worse than an unbeliever. — 1st Timothy 5:8 </vt:lpstr>
      <vt:lpstr>O Timothy! Guard what was committed to your trust, avoiding the profane and idle babblings and contradictions of what is falsely called knowledge -- by professing it some have strayed concerning the faith. Grace be with you. Amen. — 1st Timothy 6:20-21 </vt:lpstr>
      <vt:lpstr>"I tell you that He will avenge them speedily. Nevertheless, when the Son of Man comes, will He really find faith on the earth?" — Luke 18:8 </vt:lpstr>
      <vt:lpstr>Watch, stand fast in the faith, be brave, be strong.                            — 1st Corinthians 16:13  </vt:lpstr>
      <vt:lpstr>All who are with me greet you. Greet those who love us in the faith. Grace be with you all.                                 Amen. — Titus 3:15 </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554</cp:revision>
  <dcterms:created xsi:type="dcterms:W3CDTF">2014-04-12T23:55:49Z</dcterms:created>
  <dcterms:modified xsi:type="dcterms:W3CDTF">2021-02-28T22:35:14Z</dcterms:modified>
</cp:coreProperties>
</file>