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346" r:id="rId3"/>
    <p:sldId id="659" r:id="rId4"/>
    <p:sldId id="764" r:id="rId5"/>
    <p:sldId id="660" r:id="rId6"/>
    <p:sldId id="775" r:id="rId7"/>
    <p:sldId id="791" r:id="rId8"/>
    <p:sldId id="778" r:id="rId9"/>
    <p:sldId id="779" r:id="rId10"/>
    <p:sldId id="776" r:id="rId11"/>
    <p:sldId id="777" r:id="rId12"/>
    <p:sldId id="780" r:id="rId13"/>
    <p:sldId id="781" r:id="rId14"/>
    <p:sldId id="785" r:id="rId15"/>
    <p:sldId id="787" r:id="rId16"/>
    <p:sldId id="788" r:id="rId17"/>
    <p:sldId id="789" r:id="rId18"/>
    <p:sldId id="792" r:id="rId19"/>
    <p:sldId id="793" r:id="rId20"/>
    <p:sldId id="794" r:id="rId21"/>
    <p:sldId id="283" r:id="rId22"/>
    <p:sldId id="393" r:id="rId2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a:srgbClr val="CB8B47"/>
    <a:srgbClr val="AA6E2D"/>
    <a:srgbClr val="9D7D56"/>
    <a:srgbClr val="CC9900"/>
    <a:srgbClr val="663300"/>
    <a:srgbClr val="9E7E57"/>
    <a:srgbClr val="996600"/>
    <a:srgbClr val="99CCFF"/>
    <a:srgbClr val="C8B8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69608" autoAdjust="0"/>
  </p:normalViewPr>
  <p:slideViewPr>
    <p:cSldViewPr snapToGrid="0">
      <p:cViewPr varScale="1">
        <p:scale>
          <a:sx n="66" d="100"/>
          <a:sy n="66" d="100"/>
        </p:scale>
        <p:origin x="152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9/7/2022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absence of light, darkness has no smell.</a:t>
            </a:r>
          </a:p>
        </p:txBody>
      </p:sp>
      <p:sp>
        <p:nvSpPr>
          <p:cNvPr id="4" name="Slide Number Placeholder 3"/>
          <p:cNvSpPr>
            <a:spLocks noGrp="1"/>
          </p:cNvSpPr>
          <p:nvPr>
            <p:ph type="sldNum" sz="quarter" idx="10"/>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3778039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Unity under One God verses divided worship is what God sees. “Son of man” occurs 106 times In the Old Testament, and 84 times in the New Testament. </a:t>
            </a:r>
            <a:r>
              <a:rPr lang="en-US" sz="1800" dirty="0">
                <a:effectLst/>
                <a:latin typeface="Calibri" panose="020F0502020204030204" pitchFamily="34" charset="0"/>
                <a:ea typeface="Calibri" panose="020F0502020204030204" pitchFamily="34" charset="0"/>
                <a:cs typeface="Times New Roman" panose="02020603050405020304" pitchFamily="18" charset="0"/>
              </a:rPr>
              <a:t>He wants humans to come to Him, not to a man or woman. </a:t>
            </a:r>
            <a:r>
              <a:rPr lang="en-US" dirty="0"/>
              <a:t>God wills we hear over remaining deaf. Our captivity from true freedom is where the lower callings of flesh hinder those higher calls from God’s own nobility above.</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2292286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in old Testament, -46 in New Testament. King Nebuchadnezzar - Shadrach, Meshach, and Abed-Nego</a:t>
            </a:r>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3378849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3087721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Sons of God – Old Testament, Genesis 2 times, Job 3 times. New Testament 5 times. </a:t>
            </a:r>
            <a:r>
              <a:rPr lang="en-US" sz="1800" dirty="0">
                <a:effectLst/>
                <a:latin typeface="Calibri" panose="020F0502020204030204" pitchFamily="34" charset="0"/>
                <a:ea typeface="Calibri" panose="020F0502020204030204" pitchFamily="34" charset="0"/>
                <a:cs typeface="Times New Roman" panose="02020603050405020304" pitchFamily="18" charset="0"/>
              </a:rPr>
              <a:t>God’s power comes to us by His Holy Spirit displayed through Christ. Sons of God, also called sons of the resurrection, find life through God’s own womb of truth. His promise comes to those born in Him who call on His name, believe in His Word. Belief is key to unlocking the door to eternity. God wills that we find peace under His cover of truth in Grace.</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2911598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Myhlak</a:t>
            </a:r>
            <a:r>
              <a:rPr lang="en-US" dirty="0"/>
              <a:t> keelohim, "like God." </a:t>
            </a:r>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3548932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keelohim, "like God" . As God proclaims “You are gods,” it is for our power to judge and execute punishment. Created in His image we have these absolute characteristics of the Almighty. </a:t>
            </a:r>
            <a:r>
              <a:rPr lang="en-US" sz="1800" dirty="0">
                <a:effectLst/>
                <a:latin typeface="Calibri" panose="020F0502020204030204" pitchFamily="34" charset="0"/>
                <a:ea typeface="Calibri" panose="020F0502020204030204" pitchFamily="34" charset="0"/>
                <a:cs typeface="Times New Roman" panose="02020603050405020304" pitchFamily="18" charset="0"/>
              </a:rPr>
              <a:t>To find the highest quality of self, one must see God in self, both inward and outward. God wants us to see the light of life is given by His love for us to become on our own. We bear witness of ourselves and what leads us will judge us in His presence. Without practicing righteousness with a loving heart will condemn all those who fall away from this call. To be of God or not of God.</a:t>
            </a:r>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1400116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1071812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God wills that we find peace under His cover of truth in Grace.</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187473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His light we find love.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64650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1959717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22</a:t>
            </a:fld>
            <a:endParaRPr lang="en-US"/>
          </a:p>
        </p:txBody>
      </p:sp>
    </p:spTree>
    <p:extLst>
      <p:ext uri="{BB962C8B-B14F-4D97-AF65-F5344CB8AC3E}">
        <p14:creationId xmlns:p14="http://schemas.microsoft.com/office/powerpoint/2010/main" val="3224458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It may take more than a human lifetime, but God delivers on His word in His time of patience. The Lord cannot be quantified in all His glory as men quibble over their petty beliefs. God is God who created man, not that man created God.</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70899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98303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cannot be replaced or substituted. To find God is to find one’s own heart.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15698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1,451 “ifs” in the Bible.</a:t>
            </a:r>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3689375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that believe in human importance, the Lord God clears the confusion, it is a quagmire of insignificance if not considering His glory of creation. Mankind's demise is his inability to join across the spectrum of all conditions. Greed, corruption, and the such, steal decency and respect for all. God remains sure.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61615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Inheritance is a result of actions in life. Full or empty expresses a soul’s quantifiable spirit accumulations; good with bad. To be in God’s service is to extend gracious behavior to those in our lives. Faith in Jesus puts one a step ahead of the human condition, where death divides lies from truth. Holy bound heaven is the sight ahead.</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1246722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a laborious effort to achieve wisdom in the truth of God’s own excellence. Upon the endless spirals of time it can be a trial of hardship as experience can be a unkind razor. </a:t>
            </a:r>
            <a:r>
              <a:rPr lang="en-US" sz="1800" dirty="0">
                <a:effectLst/>
                <a:latin typeface="Calibri" panose="020F0502020204030204" pitchFamily="34" charset="0"/>
                <a:ea typeface="Calibri" panose="020F0502020204030204" pitchFamily="34" charset="0"/>
                <a:cs typeface="Times New Roman" panose="02020603050405020304" pitchFamily="18" charset="0"/>
              </a:rPr>
              <a:t>God speaks to us all with the gift of life. What we seek, either below or above, defines our spirit and soul destination. </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4171809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8.jpg"/></Relationships>
</file>

<file path=ppt/slides/_rels/slide18.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42.jpg"/><Relationship Id="rId3" Type="http://schemas.openxmlformats.org/officeDocument/2006/relationships/image" Target="../media/image52.png"/><Relationship Id="rId7" Type="http://schemas.openxmlformats.org/officeDocument/2006/relationships/image" Target="../media/image10.jpg"/><Relationship Id="rId12" Type="http://schemas.openxmlformats.org/officeDocument/2006/relationships/image" Target="../media/image35.jpg"/><Relationship Id="rId2" Type="http://schemas.openxmlformats.org/officeDocument/2006/relationships/notesSlide" Target="../notesSlides/notesSlide17.xml"/><Relationship Id="rId16" Type="http://schemas.openxmlformats.org/officeDocument/2006/relationships/image" Target="../media/image53.webp"/><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29.jpg"/><Relationship Id="rId5" Type="http://schemas.openxmlformats.org/officeDocument/2006/relationships/image" Target="../media/image3.jpeg"/><Relationship Id="rId15" Type="http://schemas.openxmlformats.org/officeDocument/2006/relationships/image" Target="../media/image48.jpg"/><Relationship Id="rId10" Type="http://schemas.openxmlformats.org/officeDocument/2006/relationships/image" Target="../media/image27.jpg"/><Relationship Id="rId4" Type="http://schemas.openxmlformats.org/officeDocument/2006/relationships/image" Target="../media/image1.jpg"/><Relationship Id="rId9" Type="http://schemas.openxmlformats.org/officeDocument/2006/relationships/image" Target="../media/image12.webp"/><Relationship Id="rId14" Type="http://schemas.openxmlformats.org/officeDocument/2006/relationships/image" Target="../media/image43.jpg"/></Relationships>
</file>

<file path=ppt/slides/_rels/slide19.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12.webp"/><Relationship Id="rId12" Type="http://schemas.openxmlformats.org/officeDocument/2006/relationships/image" Target="../media/image43.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58.jpeg"/><Relationship Id="rId5" Type="http://schemas.openxmlformats.org/officeDocument/2006/relationships/image" Target="../media/image55.jpeg"/><Relationship Id="rId10" Type="http://schemas.openxmlformats.org/officeDocument/2006/relationships/image" Target="../media/image57.jpeg"/><Relationship Id="rId4" Type="http://schemas.openxmlformats.org/officeDocument/2006/relationships/image" Target="../media/image5.jpeg"/><Relationship Id="rId9" Type="http://schemas.openxmlformats.org/officeDocument/2006/relationships/image" Target="../media/image29.jpg"/><Relationship Id="rId14" Type="http://schemas.openxmlformats.org/officeDocument/2006/relationships/image" Target="../media/image53.webp"/></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2.webp"/><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hyperlink" Target="https://www.flickr.com/photos/genericbrandproductions/4460219407" TargetMode="External"/><Relationship Id="rId2" Type="http://schemas.openxmlformats.org/officeDocument/2006/relationships/notesSlide" Target="../notesSlides/notesSlide9.xml"/><Relationship Id="rId16"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advClick="0" advTm="10">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0FD9F0-99C9-F3DA-995C-B70947A53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a:extLst>
              <a:ext uri="{FF2B5EF4-FFF2-40B4-BE49-F238E27FC236}">
                <a16:creationId xmlns:a16="http://schemas.microsoft.com/office/drawing/2014/main" id="{46A46F83-C20F-28D6-D432-462C0FA6C426}"/>
              </a:ext>
            </a:extLst>
          </p:cNvPr>
          <p:cNvSpPr txBox="1">
            <a:spLocks/>
          </p:cNvSpPr>
          <p:nvPr/>
        </p:nvSpPr>
        <p:spPr>
          <a:xfrm>
            <a:off x="333242" y="2450476"/>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5" name="Rectangle 2">
            <a:extLst>
              <a:ext uri="{FF2B5EF4-FFF2-40B4-BE49-F238E27FC236}">
                <a16:creationId xmlns:a16="http://schemas.microsoft.com/office/drawing/2014/main" id="{D086B322-1460-D7E4-B812-0DBDAF1412D2}"/>
              </a:ext>
            </a:extLst>
          </p:cNvPr>
          <p:cNvSpPr>
            <a:spLocks noGrp="1" noChangeArrowheads="1"/>
          </p:cNvSpPr>
          <p:nvPr>
            <p:ph type="title"/>
          </p:nvPr>
        </p:nvSpPr>
        <p:spPr>
          <a:xfrm>
            <a:off x="278780" y="1774331"/>
            <a:ext cx="8586439" cy="414124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He said to me,</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"Son of man, can these bones live?"</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1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I answered, </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 Lord GOD, You know."</a:t>
            </a:r>
            <a:b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Ezekiel 37:3</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Sons">
            <a:extLst>
              <a:ext uri="{FF2B5EF4-FFF2-40B4-BE49-F238E27FC236}">
                <a16:creationId xmlns:a16="http://schemas.microsoft.com/office/drawing/2014/main" id="{631D66E2-B395-18FB-655D-D104B18CF2E6}"/>
              </a:ext>
            </a:extLst>
          </p:cNvPr>
          <p:cNvSpPr txBox="1">
            <a:spLocks noChangeArrowheads="1"/>
          </p:cNvSpPr>
          <p:nvPr/>
        </p:nvSpPr>
        <p:spPr bwMode="auto">
          <a:xfrm>
            <a:off x="426323" y="2359410"/>
            <a:ext cx="3066584" cy="796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Son of man</a:t>
            </a:r>
          </a:p>
        </p:txBody>
      </p:sp>
      <p:sp>
        <p:nvSpPr>
          <p:cNvPr id="2" name="Arrow: Up-Down 1">
            <a:extLst>
              <a:ext uri="{FF2B5EF4-FFF2-40B4-BE49-F238E27FC236}">
                <a16:creationId xmlns:a16="http://schemas.microsoft.com/office/drawing/2014/main" id="{511F3604-E1F5-6C08-F544-2ABEBE3D0251}"/>
              </a:ext>
            </a:extLst>
          </p:cNvPr>
          <p:cNvSpPr/>
          <p:nvPr/>
        </p:nvSpPr>
        <p:spPr>
          <a:xfrm>
            <a:off x="7045570" y="1711569"/>
            <a:ext cx="304800" cy="1619916"/>
          </a:xfrm>
          <a:prstGeom prst="upDownArrow">
            <a:avLst/>
          </a:prstGeom>
          <a:solidFill>
            <a:srgbClr val="FFC000"/>
          </a:solidFill>
          <a:effectLst>
            <a:glow rad="1016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a:extLst>
              <a:ext uri="{FF2B5EF4-FFF2-40B4-BE49-F238E27FC236}">
                <a16:creationId xmlns:a16="http://schemas.microsoft.com/office/drawing/2014/main" id="{B23E9E86-C448-9D4E-DD22-4C4231D47B18}"/>
              </a:ext>
            </a:extLst>
          </p:cNvPr>
          <p:cNvSpPr txBox="1">
            <a:spLocks noChangeArrowheads="1"/>
          </p:cNvSpPr>
          <p:nvPr/>
        </p:nvSpPr>
        <p:spPr bwMode="auto">
          <a:xfrm>
            <a:off x="5615354" y="458350"/>
            <a:ext cx="3115268" cy="1347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ts val="45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Unity under</a:t>
            </a:r>
          </a:p>
          <a:p>
            <a:pPr marL="0" marR="0" lvl="0" indent="0" algn="ctr" defTabSz="914400" rtl="0" eaLnBrk="1" fontAlgn="base" latinLnBrk="0" hangingPunct="1">
              <a:lnSpc>
                <a:spcPts val="45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One God</a:t>
            </a:r>
          </a:p>
        </p:txBody>
      </p:sp>
      <p:sp>
        <p:nvSpPr>
          <p:cNvPr id="7" name="Rectangle 2">
            <a:extLst>
              <a:ext uri="{FF2B5EF4-FFF2-40B4-BE49-F238E27FC236}">
                <a16:creationId xmlns:a16="http://schemas.microsoft.com/office/drawing/2014/main" id="{84E0888E-2DD8-BA6B-898E-EECF66D63C56}"/>
              </a:ext>
            </a:extLst>
          </p:cNvPr>
          <p:cNvSpPr txBox="1">
            <a:spLocks noChangeArrowheads="1"/>
          </p:cNvSpPr>
          <p:nvPr/>
        </p:nvSpPr>
        <p:spPr bwMode="auto">
          <a:xfrm>
            <a:off x="6002216" y="3295334"/>
            <a:ext cx="2517390" cy="1347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ts val="4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Divided worship</a:t>
            </a:r>
          </a:p>
        </p:txBody>
      </p:sp>
      <p:sp>
        <p:nvSpPr>
          <p:cNvPr id="9" name="Rectangle 2">
            <a:extLst>
              <a:ext uri="{FF2B5EF4-FFF2-40B4-BE49-F238E27FC236}">
                <a16:creationId xmlns:a16="http://schemas.microsoft.com/office/drawing/2014/main" id="{E0BBA935-1465-F3D6-3DA0-489D0C738F96}"/>
              </a:ext>
            </a:extLst>
          </p:cNvPr>
          <p:cNvSpPr txBox="1">
            <a:spLocks noChangeArrowheads="1"/>
          </p:cNvSpPr>
          <p:nvPr/>
        </p:nvSpPr>
        <p:spPr bwMode="auto">
          <a:xfrm>
            <a:off x="394943" y="2382520"/>
            <a:ext cx="3125972" cy="760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Son of man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Arrow: Bent 9">
            <a:extLst>
              <a:ext uri="{FF2B5EF4-FFF2-40B4-BE49-F238E27FC236}">
                <a16:creationId xmlns:a16="http://schemas.microsoft.com/office/drawing/2014/main" id="{0230517D-A97A-D88B-53C1-1A2816AA61BC}"/>
              </a:ext>
            </a:extLst>
          </p:cNvPr>
          <p:cNvSpPr/>
          <p:nvPr/>
        </p:nvSpPr>
        <p:spPr>
          <a:xfrm>
            <a:off x="1237372" y="1167442"/>
            <a:ext cx="691661" cy="1299713"/>
          </a:xfrm>
          <a:prstGeom prst="bentArrow">
            <a:avLst>
              <a:gd name="adj1" fmla="val 22506"/>
              <a:gd name="adj2" fmla="val 25000"/>
              <a:gd name="adj3" fmla="val 25000"/>
              <a:gd name="adj4" fmla="val 43750"/>
            </a:avLst>
          </a:prstGeom>
          <a:solidFill>
            <a:srgbClr val="66FF33"/>
          </a:solidFill>
          <a:effectLst>
            <a:glow rad="1016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FF33"/>
              </a:solidFill>
            </a:endParaRPr>
          </a:p>
        </p:txBody>
      </p:sp>
      <p:sp>
        <p:nvSpPr>
          <p:cNvPr id="11" name="Arrow: Bent 10">
            <a:extLst>
              <a:ext uri="{FF2B5EF4-FFF2-40B4-BE49-F238E27FC236}">
                <a16:creationId xmlns:a16="http://schemas.microsoft.com/office/drawing/2014/main" id="{9BD87321-D0A3-DF96-98B2-1503EBBC0D1D}"/>
              </a:ext>
            </a:extLst>
          </p:cNvPr>
          <p:cNvSpPr/>
          <p:nvPr/>
        </p:nvSpPr>
        <p:spPr>
          <a:xfrm rot="10800000" flipH="1">
            <a:off x="1237372" y="3166482"/>
            <a:ext cx="694944" cy="631794"/>
          </a:xfrm>
          <a:prstGeom prst="bentArrow">
            <a:avLst>
              <a:gd name="adj1" fmla="val 22506"/>
              <a:gd name="adj2" fmla="val 25000"/>
              <a:gd name="adj3" fmla="val 25000"/>
              <a:gd name="adj4" fmla="val 43750"/>
            </a:avLst>
          </a:prstGeom>
          <a:solidFill>
            <a:srgbClr val="66FF33"/>
          </a:solidFill>
          <a:effectLst>
            <a:glow rad="1016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FF33"/>
              </a:solidFill>
            </a:endParaRPr>
          </a:p>
        </p:txBody>
      </p:sp>
      <p:sp>
        <p:nvSpPr>
          <p:cNvPr id="12" name="Rectangle 2">
            <a:extLst>
              <a:ext uri="{FF2B5EF4-FFF2-40B4-BE49-F238E27FC236}">
                <a16:creationId xmlns:a16="http://schemas.microsoft.com/office/drawing/2014/main" id="{13EC3B79-4C18-A292-293B-8FDEDF92A0BB}"/>
              </a:ext>
            </a:extLst>
          </p:cNvPr>
          <p:cNvSpPr txBox="1">
            <a:spLocks noChangeArrowheads="1"/>
          </p:cNvSpPr>
          <p:nvPr/>
        </p:nvSpPr>
        <p:spPr bwMode="auto">
          <a:xfrm>
            <a:off x="1934308" y="3271888"/>
            <a:ext cx="4009292" cy="72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ts val="45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O.T. = 106 times</a:t>
            </a:r>
          </a:p>
        </p:txBody>
      </p:sp>
      <p:sp>
        <p:nvSpPr>
          <p:cNvPr id="13" name="Rectangle 2">
            <a:extLst>
              <a:ext uri="{FF2B5EF4-FFF2-40B4-BE49-F238E27FC236}">
                <a16:creationId xmlns:a16="http://schemas.microsoft.com/office/drawing/2014/main" id="{3FC033FC-7132-D2FB-7B77-05E13D52E5AF}"/>
              </a:ext>
            </a:extLst>
          </p:cNvPr>
          <p:cNvSpPr txBox="1">
            <a:spLocks noChangeArrowheads="1"/>
          </p:cNvSpPr>
          <p:nvPr/>
        </p:nvSpPr>
        <p:spPr bwMode="auto">
          <a:xfrm>
            <a:off x="1934308" y="1032781"/>
            <a:ext cx="4009292" cy="72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ts val="45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N.T. = 84 times</a:t>
            </a:r>
          </a:p>
        </p:txBody>
      </p:sp>
      <p:sp>
        <p:nvSpPr>
          <p:cNvPr id="14" name="Rectangle 2">
            <a:extLst>
              <a:ext uri="{FF2B5EF4-FFF2-40B4-BE49-F238E27FC236}">
                <a16:creationId xmlns:a16="http://schemas.microsoft.com/office/drawing/2014/main" id="{6A2E7035-2EBE-56EC-F9F5-0B48B394CCEA}"/>
              </a:ext>
            </a:extLst>
          </p:cNvPr>
          <p:cNvSpPr txBox="1">
            <a:spLocks noChangeArrowheads="1"/>
          </p:cNvSpPr>
          <p:nvPr/>
        </p:nvSpPr>
        <p:spPr bwMode="auto">
          <a:xfrm>
            <a:off x="5627077" y="458350"/>
            <a:ext cx="3115268" cy="1347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ts val="45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Higher Calling</a:t>
            </a:r>
          </a:p>
        </p:txBody>
      </p:sp>
      <p:sp>
        <p:nvSpPr>
          <p:cNvPr id="15" name="Rectangle 2">
            <a:extLst>
              <a:ext uri="{FF2B5EF4-FFF2-40B4-BE49-F238E27FC236}">
                <a16:creationId xmlns:a16="http://schemas.microsoft.com/office/drawing/2014/main" id="{A04FB72B-36D5-6CF9-C96F-46D9CF140FB7}"/>
              </a:ext>
            </a:extLst>
          </p:cNvPr>
          <p:cNvSpPr txBox="1">
            <a:spLocks noChangeArrowheads="1"/>
          </p:cNvSpPr>
          <p:nvPr/>
        </p:nvSpPr>
        <p:spPr bwMode="auto">
          <a:xfrm>
            <a:off x="6002216" y="3295334"/>
            <a:ext cx="2517390" cy="1347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ts val="4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Lower calling</a:t>
            </a:r>
          </a:p>
        </p:txBody>
      </p:sp>
      <p:sp>
        <p:nvSpPr>
          <p:cNvPr id="16" name="Rectangle 12">
            <a:extLst>
              <a:ext uri="{FF2B5EF4-FFF2-40B4-BE49-F238E27FC236}">
                <a16:creationId xmlns:a16="http://schemas.microsoft.com/office/drawing/2014/main" id="{C6EB75DC-9897-EA0D-CE7B-3141B94CF868}"/>
              </a:ext>
            </a:extLst>
          </p:cNvPr>
          <p:cNvSpPr>
            <a:spLocks noChangeArrowheads="1"/>
          </p:cNvSpPr>
          <p:nvPr/>
        </p:nvSpPr>
        <p:spPr bwMode="auto">
          <a:xfrm>
            <a:off x="302007" y="2295003"/>
            <a:ext cx="20876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Mortal</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7" name="Rectangle 2">
            <a:extLst>
              <a:ext uri="{FF2B5EF4-FFF2-40B4-BE49-F238E27FC236}">
                <a16:creationId xmlns:a16="http://schemas.microsoft.com/office/drawing/2014/main" id="{7ED6ABCA-755F-8272-E007-FF6932C4D5F2}"/>
              </a:ext>
            </a:extLst>
          </p:cNvPr>
          <p:cNvSpPr txBox="1">
            <a:spLocks noChangeArrowheads="1"/>
          </p:cNvSpPr>
          <p:nvPr/>
        </p:nvSpPr>
        <p:spPr bwMode="auto">
          <a:xfrm>
            <a:off x="5633939" y="465784"/>
            <a:ext cx="3115268" cy="1347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ts val="45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Freedom</a:t>
            </a:r>
          </a:p>
        </p:txBody>
      </p:sp>
      <p:sp>
        <p:nvSpPr>
          <p:cNvPr id="18" name="Rectangle 2">
            <a:extLst>
              <a:ext uri="{FF2B5EF4-FFF2-40B4-BE49-F238E27FC236}">
                <a16:creationId xmlns:a16="http://schemas.microsoft.com/office/drawing/2014/main" id="{DB552445-9B8A-A6D8-98BE-F0FA2F576075}"/>
              </a:ext>
            </a:extLst>
          </p:cNvPr>
          <p:cNvSpPr txBox="1">
            <a:spLocks noChangeArrowheads="1"/>
          </p:cNvSpPr>
          <p:nvPr/>
        </p:nvSpPr>
        <p:spPr bwMode="auto">
          <a:xfrm>
            <a:off x="6020801" y="3302768"/>
            <a:ext cx="2517390" cy="1347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ts val="4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Captivity</a:t>
            </a:r>
          </a:p>
        </p:txBody>
      </p:sp>
      <p:sp>
        <p:nvSpPr>
          <p:cNvPr id="19" name="Rectangle 2">
            <a:extLst>
              <a:ext uri="{FF2B5EF4-FFF2-40B4-BE49-F238E27FC236}">
                <a16:creationId xmlns:a16="http://schemas.microsoft.com/office/drawing/2014/main" id="{7262B42B-94D9-7F53-B4EF-C56D7F739062}"/>
              </a:ext>
            </a:extLst>
          </p:cNvPr>
          <p:cNvSpPr txBox="1">
            <a:spLocks noChangeArrowheads="1"/>
          </p:cNvSpPr>
          <p:nvPr/>
        </p:nvSpPr>
        <p:spPr bwMode="auto">
          <a:xfrm>
            <a:off x="5656813" y="465784"/>
            <a:ext cx="3063441" cy="1347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ts val="45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Hear</a:t>
            </a:r>
          </a:p>
        </p:txBody>
      </p:sp>
      <p:sp>
        <p:nvSpPr>
          <p:cNvPr id="20" name="Rectangle 2">
            <a:extLst>
              <a:ext uri="{FF2B5EF4-FFF2-40B4-BE49-F238E27FC236}">
                <a16:creationId xmlns:a16="http://schemas.microsoft.com/office/drawing/2014/main" id="{122136DC-ED9C-8A62-54AC-14FF75CC9B03}"/>
              </a:ext>
            </a:extLst>
          </p:cNvPr>
          <p:cNvSpPr txBox="1">
            <a:spLocks noChangeArrowheads="1"/>
          </p:cNvSpPr>
          <p:nvPr/>
        </p:nvSpPr>
        <p:spPr bwMode="auto">
          <a:xfrm>
            <a:off x="6031952" y="3302768"/>
            <a:ext cx="2298009" cy="1347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ts val="4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Deaf</a:t>
            </a:r>
          </a:p>
        </p:txBody>
      </p:sp>
    </p:spTree>
    <p:extLst>
      <p:ext uri="{BB962C8B-B14F-4D97-AF65-F5344CB8AC3E}">
        <p14:creationId xmlns:p14="http://schemas.microsoft.com/office/powerpoint/2010/main" val="3458162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ppt_y+#ppt_h/2"/>
                                          </p:val>
                                        </p:tav>
                                        <p:tav tm="100000">
                                          <p:val>
                                            <p:strVal val="#ppt_y"/>
                                          </p:val>
                                        </p:tav>
                                      </p:tavLst>
                                    </p:anim>
                                    <p:anim calcmode="lin" valueType="num">
                                      <p:cBhvr>
                                        <p:cTn id="9" dur="500" fill="hold"/>
                                        <p:tgtEl>
                                          <p:spTgt spid="5"/>
                                        </p:tgtEl>
                                        <p:attrNameLst>
                                          <p:attrName>ppt_w</p:attrName>
                                        </p:attrNameLst>
                                      </p:cBhvr>
                                      <p:tavLst>
                                        <p:tav tm="0">
                                          <p:val>
                                            <p:strVal val="#ppt_w"/>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42"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Horizontal)">
                                      <p:cBhvr>
                                        <p:cTn id="19" dur="500"/>
                                        <p:tgtEl>
                                          <p:spTgt spid="2"/>
                                        </p:tgtEl>
                                      </p:cBhvr>
                                    </p:animEffect>
                                  </p:childTnLst>
                                </p:cTn>
                              </p:par>
                              <p:par>
                                <p:cTn id="20" presetID="22" presetClass="entr" presetSubtype="4" fill="hold" grpId="0" nodeType="withEffect">
                                  <p:stCondLst>
                                    <p:cond delay="40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1" fill="hold" grpId="0" nodeType="withEffect">
                                  <p:stCondLst>
                                    <p:cond delay="40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grpId="0" nodeType="clickEffect">
                                  <p:stCondLst>
                                    <p:cond delay="600"/>
                                  </p:stCondLst>
                                  <p:childTnLst>
                                    <p:set>
                                      <p:cBhvr>
                                        <p:cTn id="29" dur="1" fill="hold">
                                          <p:stCondLst>
                                            <p:cond delay="0"/>
                                          </p:stCondLst>
                                        </p:cTn>
                                        <p:tgtEl>
                                          <p:spTgt spid="19"/>
                                        </p:tgtEl>
                                        <p:attrNameLst>
                                          <p:attrName>style.visibility</p:attrName>
                                        </p:attrNameLst>
                                      </p:cBhvr>
                                      <p:to>
                                        <p:strVal val="visible"/>
                                      </p:to>
                                    </p:set>
                                    <p:anim calcmode="lin" valueType="num">
                                      <p:cBhvr>
                                        <p:cTn id="30" dur="1000" fill="hold"/>
                                        <p:tgtEl>
                                          <p:spTgt spid="19"/>
                                        </p:tgtEl>
                                        <p:attrNameLst>
                                          <p:attrName>ppt_w</p:attrName>
                                        </p:attrNameLst>
                                      </p:cBhvr>
                                      <p:tavLst>
                                        <p:tav tm="0">
                                          <p:val>
                                            <p:strVal val="#ppt_w+.3"/>
                                          </p:val>
                                        </p:tav>
                                        <p:tav tm="100000">
                                          <p:val>
                                            <p:strVal val="#ppt_w"/>
                                          </p:val>
                                        </p:tav>
                                      </p:tavLst>
                                    </p:anim>
                                    <p:anim calcmode="lin" valueType="num">
                                      <p:cBhvr>
                                        <p:cTn id="31" dur="1000" fill="hold"/>
                                        <p:tgtEl>
                                          <p:spTgt spid="19"/>
                                        </p:tgtEl>
                                        <p:attrNameLst>
                                          <p:attrName>ppt_h</p:attrName>
                                        </p:attrNameLst>
                                      </p:cBhvr>
                                      <p:tavLst>
                                        <p:tav tm="0">
                                          <p:val>
                                            <p:strVal val="#ppt_h"/>
                                          </p:val>
                                        </p:tav>
                                        <p:tav tm="100000">
                                          <p:val>
                                            <p:strVal val="#ppt_h"/>
                                          </p:val>
                                        </p:tav>
                                      </p:tavLst>
                                    </p:anim>
                                    <p:animEffect transition="in" filter="fade">
                                      <p:cBhvr>
                                        <p:cTn id="32" dur="1000"/>
                                        <p:tgtEl>
                                          <p:spTgt spid="19"/>
                                        </p:tgtEl>
                                      </p:cBhvr>
                                    </p:animEffect>
                                  </p:childTnLst>
                                </p:cTn>
                              </p:par>
                              <p:par>
                                <p:cTn id="33" presetID="50" presetClass="entr" presetSubtype="0" decel="100000" fill="hold" grpId="0" nodeType="withEffect">
                                  <p:stCondLst>
                                    <p:cond delay="60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strVal val="#ppt_w+.3"/>
                                          </p:val>
                                        </p:tav>
                                        <p:tav tm="100000">
                                          <p:val>
                                            <p:strVal val="#ppt_w"/>
                                          </p:val>
                                        </p:tav>
                                      </p:tavLst>
                                    </p:anim>
                                    <p:anim calcmode="lin" valueType="num">
                                      <p:cBhvr>
                                        <p:cTn id="36" dur="1000" fill="hold"/>
                                        <p:tgtEl>
                                          <p:spTgt spid="20"/>
                                        </p:tgtEl>
                                        <p:attrNameLst>
                                          <p:attrName>ppt_h</p:attrName>
                                        </p:attrNameLst>
                                      </p:cBhvr>
                                      <p:tavLst>
                                        <p:tav tm="0">
                                          <p:val>
                                            <p:strVal val="#ppt_h"/>
                                          </p:val>
                                        </p:tav>
                                        <p:tav tm="100000">
                                          <p:val>
                                            <p:strVal val="#ppt_h"/>
                                          </p:val>
                                        </p:tav>
                                      </p:tavLst>
                                    </p:anim>
                                    <p:animEffect transition="in" filter="fade">
                                      <p:cBhvr>
                                        <p:cTn id="37" dur="1000"/>
                                        <p:tgtEl>
                                          <p:spTgt spid="20"/>
                                        </p:tgtEl>
                                      </p:cBhvr>
                                    </p:animEffect>
                                  </p:childTnLst>
                                </p:cTn>
                              </p:par>
                              <p:par>
                                <p:cTn id="38" presetID="50" presetClass="exit" presetSubtype="0" accel="100000" fill="hold" grpId="1" nodeType="withEffect">
                                  <p:stCondLst>
                                    <p:cond delay="0"/>
                                  </p:stCondLst>
                                  <p:childTnLst>
                                    <p:anim calcmode="lin" valueType="num">
                                      <p:cBhvr>
                                        <p:cTn id="39" dur="1000"/>
                                        <p:tgtEl>
                                          <p:spTgt spid="17"/>
                                        </p:tgtEl>
                                        <p:attrNameLst>
                                          <p:attrName>ppt_w</p:attrName>
                                        </p:attrNameLst>
                                      </p:cBhvr>
                                      <p:tavLst>
                                        <p:tav tm="0">
                                          <p:val>
                                            <p:strVal val="ppt_w"/>
                                          </p:val>
                                        </p:tav>
                                        <p:tav tm="100000">
                                          <p:val>
                                            <p:strVal val="ppt_w+.3"/>
                                          </p:val>
                                        </p:tav>
                                      </p:tavLst>
                                    </p:anim>
                                    <p:anim calcmode="lin" valueType="num">
                                      <p:cBhvr>
                                        <p:cTn id="40" dur="1000"/>
                                        <p:tgtEl>
                                          <p:spTgt spid="17"/>
                                        </p:tgtEl>
                                        <p:attrNameLst>
                                          <p:attrName>ppt_h</p:attrName>
                                        </p:attrNameLst>
                                      </p:cBhvr>
                                      <p:tavLst>
                                        <p:tav tm="0">
                                          <p:val>
                                            <p:strVal val="ppt_h"/>
                                          </p:val>
                                        </p:tav>
                                        <p:tav tm="100000">
                                          <p:val>
                                            <p:strVal val="ppt_h"/>
                                          </p:val>
                                        </p:tav>
                                      </p:tavLst>
                                    </p:anim>
                                    <p:animEffect transition="out" filter="fade">
                                      <p:cBhvr>
                                        <p:cTn id="41" dur="1000"/>
                                        <p:tgtEl>
                                          <p:spTgt spid="17"/>
                                        </p:tgtEl>
                                      </p:cBhvr>
                                    </p:animEffect>
                                    <p:set>
                                      <p:cBhvr>
                                        <p:cTn id="42" dur="1" fill="hold">
                                          <p:stCondLst>
                                            <p:cond delay="999"/>
                                          </p:stCondLst>
                                        </p:cTn>
                                        <p:tgtEl>
                                          <p:spTgt spid="17"/>
                                        </p:tgtEl>
                                        <p:attrNameLst>
                                          <p:attrName>style.visibility</p:attrName>
                                        </p:attrNameLst>
                                      </p:cBhvr>
                                      <p:to>
                                        <p:strVal val="hidden"/>
                                      </p:to>
                                    </p:set>
                                  </p:childTnLst>
                                </p:cTn>
                              </p:par>
                              <p:par>
                                <p:cTn id="43" presetID="50" presetClass="exit" presetSubtype="0" accel="100000" fill="hold" grpId="1" nodeType="withEffect">
                                  <p:stCondLst>
                                    <p:cond delay="0"/>
                                  </p:stCondLst>
                                  <p:childTnLst>
                                    <p:anim calcmode="lin" valueType="num">
                                      <p:cBhvr>
                                        <p:cTn id="44" dur="1000"/>
                                        <p:tgtEl>
                                          <p:spTgt spid="18"/>
                                        </p:tgtEl>
                                        <p:attrNameLst>
                                          <p:attrName>ppt_w</p:attrName>
                                        </p:attrNameLst>
                                      </p:cBhvr>
                                      <p:tavLst>
                                        <p:tav tm="0">
                                          <p:val>
                                            <p:strVal val="ppt_w"/>
                                          </p:val>
                                        </p:tav>
                                        <p:tav tm="100000">
                                          <p:val>
                                            <p:strVal val="ppt_w+.3"/>
                                          </p:val>
                                        </p:tav>
                                      </p:tavLst>
                                    </p:anim>
                                    <p:anim calcmode="lin" valueType="num">
                                      <p:cBhvr>
                                        <p:cTn id="45" dur="1000"/>
                                        <p:tgtEl>
                                          <p:spTgt spid="18"/>
                                        </p:tgtEl>
                                        <p:attrNameLst>
                                          <p:attrName>ppt_h</p:attrName>
                                        </p:attrNameLst>
                                      </p:cBhvr>
                                      <p:tavLst>
                                        <p:tav tm="0">
                                          <p:val>
                                            <p:strVal val="ppt_h"/>
                                          </p:val>
                                        </p:tav>
                                        <p:tav tm="100000">
                                          <p:val>
                                            <p:strVal val="ppt_h"/>
                                          </p:val>
                                        </p:tav>
                                      </p:tavLst>
                                    </p:anim>
                                    <p:animEffect transition="out" filter="fade">
                                      <p:cBhvr>
                                        <p:cTn id="46" dur="1000"/>
                                        <p:tgtEl>
                                          <p:spTgt spid="18"/>
                                        </p:tgtEl>
                                      </p:cBhvr>
                                    </p:animEffect>
                                    <p:set>
                                      <p:cBhvr>
                                        <p:cTn id="47" dur="1" fill="hold">
                                          <p:stCondLst>
                                            <p:cond delay="999"/>
                                          </p:stCondLst>
                                        </p:cTn>
                                        <p:tgtEl>
                                          <p:spTgt spid="1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0" presetClass="entr" presetSubtype="0" decel="100000" fill="hold" grpId="0" nodeType="clickEffect">
                                  <p:stCondLst>
                                    <p:cond delay="500"/>
                                  </p:stCondLst>
                                  <p:childTnLst>
                                    <p:set>
                                      <p:cBhvr>
                                        <p:cTn id="51" dur="1" fill="hold">
                                          <p:stCondLst>
                                            <p:cond delay="0"/>
                                          </p:stCondLst>
                                        </p:cTn>
                                        <p:tgtEl>
                                          <p:spTgt spid="6"/>
                                        </p:tgtEl>
                                        <p:attrNameLst>
                                          <p:attrName>style.visibility</p:attrName>
                                        </p:attrNameLst>
                                      </p:cBhvr>
                                      <p:to>
                                        <p:strVal val="visible"/>
                                      </p:to>
                                    </p:set>
                                    <p:anim calcmode="lin" valueType="num">
                                      <p:cBhvr>
                                        <p:cTn id="52" dur="1000" fill="hold"/>
                                        <p:tgtEl>
                                          <p:spTgt spid="6"/>
                                        </p:tgtEl>
                                        <p:attrNameLst>
                                          <p:attrName>ppt_w</p:attrName>
                                        </p:attrNameLst>
                                      </p:cBhvr>
                                      <p:tavLst>
                                        <p:tav tm="0">
                                          <p:val>
                                            <p:strVal val="#ppt_w+.3"/>
                                          </p:val>
                                        </p:tav>
                                        <p:tav tm="100000">
                                          <p:val>
                                            <p:strVal val="#ppt_w"/>
                                          </p:val>
                                        </p:tav>
                                      </p:tavLst>
                                    </p:anim>
                                    <p:anim calcmode="lin" valueType="num">
                                      <p:cBhvr>
                                        <p:cTn id="53" dur="1000" fill="hold"/>
                                        <p:tgtEl>
                                          <p:spTgt spid="6"/>
                                        </p:tgtEl>
                                        <p:attrNameLst>
                                          <p:attrName>ppt_h</p:attrName>
                                        </p:attrNameLst>
                                      </p:cBhvr>
                                      <p:tavLst>
                                        <p:tav tm="0">
                                          <p:val>
                                            <p:strVal val="#ppt_h"/>
                                          </p:val>
                                        </p:tav>
                                        <p:tav tm="100000">
                                          <p:val>
                                            <p:strVal val="#ppt_h"/>
                                          </p:val>
                                        </p:tav>
                                      </p:tavLst>
                                    </p:anim>
                                    <p:animEffect transition="in" filter="fade">
                                      <p:cBhvr>
                                        <p:cTn id="54" dur="1000"/>
                                        <p:tgtEl>
                                          <p:spTgt spid="6"/>
                                        </p:tgtEl>
                                      </p:cBhvr>
                                    </p:animEffect>
                                  </p:childTnLst>
                                </p:cTn>
                              </p:par>
                              <p:par>
                                <p:cTn id="55" presetID="50" presetClass="entr" presetSubtype="0" decel="100000" fill="hold" grpId="0" nodeType="withEffect">
                                  <p:stCondLst>
                                    <p:cond delay="500"/>
                                  </p:stCondLst>
                                  <p:childTnLst>
                                    <p:set>
                                      <p:cBhvr>
                                        <p:cTn id="56" dur="1" fill="hold">
                                          <p:stCondLst>
                                            <p:cond delay="0"/>
                                          </p:stCondLst>
                                        </p:cTn>
                                        <p:tgtEl>
                                          <p:spTgt spid="7"/>
                                        </p:tgtEl>
                                        <p:attrNameLst>
                                          <p:attrName>style.visibility</p:attrName>
                                        </p:attrNameLst>
                                      </p:cBhvr>
                                      <p:to>
                                        <p:strVal val="visible"/>
                                      </p:to>
                                    </p:set>
                                    <p:anim calcmode="lin" valueType="num">
                                      <p:cBhvr>
                                        <p:cTn id="57" dur="1000" fill="hold"/>
                                        <p:tgtEl>
                                          <p:spTgt spid="7"/>
                                        </p:tgtEl>
                                        <p:attrNameLst>
                                          <p:attrName>ppt_w</p:attrName>
                                        </p:attrNameLst>
                                      </p:cBhvr>
                                      <p:tavLst>
                                        <p:tav tm="0">
                                          <p:val>
                                            <p:strVal val="#ppt_w+.3"/>
                                          </p:val>
                                        </p:tav>
                                        <p:tav tm="100000">
                                          <p:val>
                                            <p:strVal val="#ppt_w"/>
                                          </p:val>
                                        </p:tav>
                                      </p:tavLst>
                                    </p:anim>
                                    <p:anim calcmode="lin" valueType="num">
                                      <p:cBhvr>
                                        <p:cTn id="58" dur="1000" fill="hold"/>
                                        <p:tgtEl>
                                          <p:spTgt spid="7"/>
                                        </p:tgtEl>
                                        <p:attrNameLst>
                                          <p:attrName>ppt_h</p:attrName>
                                        </p:attrNameLst>
                                      </p:cBhvr>
                                      <p:tavLst>
                                        <p:tav tm="0">
                                          <p:val>
                                            <p:strVal val="#ppt_h"/>
                                          </p:val>
                                        </p:tav>
                                        <p:tav tm="100000">
                                          <p:val>
                                            <p:strVal val="#ppt_h"/>
                                          </p:val>
                                        </p:tav>
                                      </p:tavLst>
                                    </p:anim>
                                    <p:animEffect transition="in" filter="fade">
                                      <p:cBhvr>
                                        <p:cTn id="59" dur="1000"/>
                                        <p:tgtEl>
                                          <p:spTgt spid="7"/>
                                        </p:tgtEl>
                                      </p:cBhvr>
                                    </p:animEffect>
                                  </p:childTnLst>
                                </p:cTn>
                              </p:par>
                              <p:par>
                                <p:cTn id="60" presetID="50" presetClass="exit" presetSubtype="0" accel="100000" fill="hold" grpId="1" nodeType="withEffect">
                                  <p:stCondLst>
                                    <p:cond delay="0"/>
                                  </p:stCondLst>
                                  <p:childTnLst>
                                    <p:anim calcmode="lin" valueType="num">
                                      <p:cBhvr>
                                        <p:cTn id="61" dur="1000"/>
                                        <p:tgtEl>
                                          <p:spTgt spid="19"/>
                                        </p:tgtEl>
                                        <p:attrNameLst>
                                          <p:attrName>ppt_w</p:attrName>
                                        </p:attrNameLst>
                                      </p:cBhvr>
                                      <p:tavLst>
                                        <p:tav tm="0">
                                          <p:val>
                                            <p:strVal val="ppt_w"/>
                                          </p:val>
                                        </p:tav>
                                        <p:tav tm="100000">
                                          <p:val>
                                            <p:strVal val="ppt_w+.3"/>
                                          </p:val>
                                        </p:tav>
                                      </p:tavLst>
                                    </p:anim>
                                    <p:anim calcmode="lin" valueType="num">
                                      <p:cBhvr>
                                        <p:cTn id="62" dur="1000"/>
                                        <p:tgtEl>
                                          <p:spTgt spid="19"/>
                                        </p:tgtEl>
                                        <p:attrNameLst>
                                          <p:attrName>ppt_h</p:attrName>
                                        </p:attrNameLst>
                                      </p:cBhvr>
                                      <p:tavLst>
                                        <p:tav tm="0">
                                          <p:val>
                                            <p:strVal val="ppt_h"/>
                                          </p:val>
                                        </p:tav>
                                        <p:tav tm="100000">
                                          <p:val>
                                            <p:strVal val="ppt_h"/>
                                          </p:val>
                                        </p:tav>
                                      </p:tavLst>
                                    </p:anim>
                                    <p:animEffect transition="out" filter="fade">
                                      <p:cBhvr>
                                        <p:cTn id="63" dur="1000"/>
                                        <p:tgtEl>
                                          <p:spTgt spid="19"/>
                                        </p:tgtEl>
                                      </p:cBhvr>
                                    </p:animEffect>
                                    <p:set>
                                      <p:cBhvr>
                                        <p:cTn id="64" dur="1" fill="hold">
                                          <p:stCondLst>
                                            <p:cond delay="999"/>
                                          </p:stCondLst>
                                        </p:cTn>
                                        <p:tgtEl>
                                          <p:spTgt spid="19"/>
                                        </p:tgtEl>
                                        <p:attrNameLst>
                                          <p:attrName>style.visibility</p:attrName>
                                        </p:attrNameLst>
                                      </p:cBhvr>
                                      <p:to>
                                        <p:strVal val="hidden"/>
                                      </p:to>
                                    </p:set>
                                  </p:childTnLst>
                                </p:cTn>
                              </p:par>
                              <p:par>
                                <p:cTn id="65" presetID="50" presetClass="exit" presetSubtype="0" accel="100000" fill="hold" grpId="1" nodeType="withEffect">
                                  <p:stCondLst>
                                    <p:cond delay="0"/>
                                  </p:stCondLst>
                                  <p:childTnLst>
                                    <p:anim calcmode="lin" valueType="num">
                                      <p:cBhvr>
                                        <p:cTn id="66" dur="1000"/>
                                        <p:tgtEl>
                                          <p:spTgt spid="20"/>
                                        </p:tgtEl>
                                        <p:attrNameLst>
                                          <p:attrName>ppt_w</p:attrName>
                                        </p:attrNameLst>
                                      </p:cBhvr>
                                      <p:tavLst>
                                        <p:tav tm="0">
                                          <p:val>
                                            <p:strVal val="ppt_w"/>
                                          </p:val>
                                        </p:tav>
                                        <p:tav tm="100000">
                                          <p:val>
                                            <p:strVal val="ppt_w+.3"/>
                                          </p:val>
                                        </p:tav>
                                      </p:tavLst>
                                    </p:anim>
                                    <p:anim calcmode="lin" valueType="num">
                                      <p:cBhvr>
                                        <p:cTn id="67" dur="1000"/>
                                        <p:tgtEl>
                                          <p:spTgt spid="20"/>
                                        </p:tgtEl>
                                        <p:attrNameLst>
                                          <p:attrName>ppt_h</p:attrName>
                                        </p:attrNameLst>
                                      </p:cBhvr>
                                      <p:tavLst>
                                        <p:tav tm="0">
                                          <p:val>
                                            <p:strVal val="ppt_h"/>
                                          </p:val>
                                        </p:tav>
                                        <p:tav tm="100000">
                                          <p:val>
                                            <p:strVal val="ppt_h"/>
                                          </p:val>
                                        </p:tav>
                                      </p:tavLst>
                                    </p:anim>
                                    <p:animEffect transition="out" filter="fade">
                                      <p:cBhvr>
                                        <p:cTn id="68" dur="1000"/>
                                        <p:tgtEl>
                                          <p:spTgt spid="20"/>
                                        </p:tgtEl>
                                      </p:cBhvr>
                                    </p:animEffect>
                                    <p:set>
                                      <p:cBhvr>
                                        <p:cTn id="69" dur="1" fill="hold">
                                          <p:stCondLst>
                                            <p:cond delay="999"/>
                                          </p:stCondLst>
                                        </p:cTn>
                                        <p:tgtEl>
                                          <p:spTgt spid="20"/>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50" presetClass="entr" presetSubtype="0" decel="100000" fill="hold" grpId="0" nodeType="clickEffect">
                                  <p:stCondLst>
                                    <p:cond delay="600"/>
                                  </p:stCondLst>
                                  <p:childTnLst>
                                    <p:set>
                                      <p:cBhvr>
                                        <p:cTn id="73" dur="1" fill="hold">
                                          <p:stCondLst>
                                            <p:cond delay="0"/>
                                          </p:stCondLst>
                                        </p:cTn>
                                        <p:tgtEl>
                                          <p:spTgt spid="14"/>
                                        </p:tgtEl>
                                        <p:attrNameLst>
                                          <p:attrName>style.visibility</p:attrName>
                                        </p:attrNameLst>
                                      </p:cBhvr>
                                      <p:to>
                                        <p:strVal val="visible"/>
                                      </p:to>
                                    </p:set>
                                    <p:anim calcmode="lin" valueType="num">
                                      <p:cBhvr>
                                        <p:cTn id="74" dur="1000" fill="hold"/>
                                        <p:tgtEl>
                                          <p:spTgt spid="14"/>
                                        </p:tgtEl>
                                        <p:attrNameLst>
                                          <p:attrName>ppt_w</p:attrName>
                                        </p:attrNameLst>
                                      </p:cBhvr>
                                      <p:tavLst>
                                        <p:tav tm="0">
                                          <p:val>
                                            <p:strVal val="#ppt_w+.3"/>
                                          </p:val>
                                        </p:tav>
                                        <p:tav tm="100000">
                                          <p:val>
                                            <p:strVal val="#ppt_w"/>
                                          </p:val>
                                        </p:tav>
                                      </p:tavLst>
                                    </p:anim>
                                    <p:anim calcmode="lin" valueType="num">
                                      <p:cBhvr>
                                        <p:cTn id="75" dur="1000" fill="hold"/>
                                        <p:tgtEl>
                                          <p:spTgt spid="14"/>
                                        </p:tgtEl>
                                        <p:attrNameLst>
                                          <p:attrName>ppt_h</p:attrName>
                                        </p:attrNameLst>
                                      </p:cBhvr>
                                      <p:tavLst>
                                        <p:tav tm="0">
                                          <p:val>
                                            <p:strVal val="#ppt_h"/>
                                          </p:val>
                                        </p:tav>
                                        <p:tav tm="100000">
                                          <p:val>
                                            <p:strVal val="#ppt_h"/>
                                          </p:val>
                                        </p:tav>
                                      </p:tavLst>
                                    </p:anim>
                                    <p:animEffect transition="in" filter="fade">
                                      <p:cBhvr>
                                        <p:cTn id="76" dur="1000"/>
                                        <p:tgtEl>
                                          <p:spTgt spid="14"/>
                                        </p:tgtEl>
                                      </p:cBhvr>
                                    </p:animEffect>
                                  </p:childTnLst>
                                </p:cTn>
                              </p:par>
                              <p:par>
                                <p:cTn id="77" presetID="50" presetClass="entr" presetSubtype="0" decel="100000" fill="hold" grpId="0" nodeType="withEffect">
                                  <p:stCondLst>
                                    <p:cond delay="600"/>
                                  </p:stCondLst>
                                  <p:childTnLst>
                                    <p:set>
                                      <p:cBhvr>
                                        <p:cTn id="78" dur="1" fill="hold">
                                          <p:stCondLst>
                                            <p:cond delay="0"/>
                                          </p:stCondLst>
                                        </p:cTn>
                                        <p:tgtEl>
                                          <p:spTgt spid="15"/>
                                        </p:tgtEl>
                                        <p:attrNameLst>
                                          <p:attrName>style.visibility</p:attrName>
                                        </p:attrNameLst>
                                      </p:cBhvr>
                                      <p:to>
                                        <p:strVal val="visible"/>
                                      </p:to>
                                    </p:set>
                                    <p:anim calcmode="lin" valueType="num">
                                      <p:cBhvr>
                                        <p:cTn id="79" dur="1000" fill="hold"/>
                                        <p:tgtEl>
                                          <p:spTgt spid="15"/>
                                        </p:tgtEl>
                                        <p:attrNameLst>
                                          <p:attrName>ppt_w</p:attrName>
                                        </p:attrNameLst>
                                      </p:cBhvr>
                                      <p:tavLst>
                                        <p:tav tm="0">
                                          <p:val>
                                            <p:strVal val="#ppt_w+.3"/>
                                          </p:val>
                                        </p:tav>
                                        <p:tav tm="100000">
                                          <p:val>
                                            <p:strVal val="#ppt_w"/>
                                          </p:val>
                                        </p:tav>
                                      </p:tavLst>
                                    </p:anim>
                                    <p:anim calcmode="lin" valueType="num">
                                      <p:cBhvr>
                                        <p:cTn id="80" dur="1000" fill="hold"/>
                                        <p:tgtEl>
                                          <p:spTgt spid="15"/>
                                        </p:tgtEl>
                                        <p:attrNameLst>
                                          <p:attrName>ppt_h</p:attrName>
                                        </p:attrNameLst>
                                      </p:cBhvr>
                                      <p:tavLst>
                                        <p:tav tm="0">
                                          <p:val>
                                            <p:strVal val="#ppt_h"/>
                                          </p:val>
                                        </p:tav>
                                        <p:tav tm="100000">
                                          <p:val>
                                            <p:strVal val="#ppt_h"/>
                                          </p:val>
                                        </p:tav>
                                      </p:tavLst>
                                    </p:anim>
                                    <p:animEffect transition="in" filter="fade">
                                      <p:cBhvr>
                                        <p:cTn id="81" dur="1000"/>
                                        <p:tgtEl>
                                          <p:spTgt spid="15"/>
                                        </p:tgtEl>
                                      </p:cBhvr>
                                    </p:animEffect>
                                  </p:childTnLst>
                                </p:cTn>
                              </p:par>
                              <p:par>
                                <p:cTn id="82" presetID="50" presetClass="exit" presetSubtype="0" accel="100000" fill="hold" grpId="1" nodeType="withEffect">
                                  <p:stCondLst>
                                    <p:cond delay="0"/>
                                  </p:stCondLst>
                                  <p:childTnLst>
                                    <p:anim calcmode="lin" valueType="num">
                                      <p:cBhvr>
                                        <p:cTn id="83" dur="1000"/>
                                        <p:tgtEl>
                                          <p:spTgt spid="6"/>
                                        </p:tgtEl>
                                        <p:attrNameLst>
                                          <p:attrName>ppt_w</p:attrName>
                                        </p:attrNameLst>
                                      </p:cBhvr>
                                      <p:tavLst>
                                        <p:tav tm="0">
                                          <p:val>
                                            <p:strVal val="ppt_w"/>
                                          </p:val>
                                        </p:tav>
                                        <p:tav tm="100000">
                                          <p:val>
                                            <p:strVal val="ppt_w+.3"/>
                                          </p:val>
                                        </p:tav>
                                      </p:tavLst>
                                    </p:anim>
                                    <p:anim calcmode="lin" valueType="num">
                                      <p:cBhvr>
                                        <p:cTn id="84" dur="1000"/>
                                        <p:tgtEl>
                                          <p:spTgt spid="6"/>
                                        </p:tgtEl>
                                        <p:attrNameLst>
                                          <p:attrName>ppt_h</p:attrName>
                                        </p:attrNameLst>
                                      </p:cBhvr>
                                      <p:tavLst>
                                        <p:tav tm="0">
                                          <p:val>
                                            <p:strVal val="ppt_h"/>
                                          </p:val>
                                        </p:tav>
                                        <p:tav tm="100000">
                                          <p:val>
                                            <p:strVal val="ppt_h"/>
                                          </p:val>
                                        </p:tav>
                                      </p:tavLst>
                                    </p:anim>
                                    <p:animEffect transition="out" filter="fade">
                                      <p:cBhvr>
                                        <p:cTn id="85" dur="1000"/>
                                        <p:tgtEl>
                                          <p:spTgt spid="6"/>
                                        </p:tgtEl>
                                      </p:cBhvr>
                                    </p:animEffect>
                                    <p:set>
                                      <p:cBhvr>
                                        <p:cTn id="86" dur="1" fill="hold">
                                          <p:stCondLst>
                                            <p:cond delay="999"/>
                                          </p:stCondLst>
                                        </p:cTn>
                                        <p:tgtEl>
                                          <p:spTgt spid="6"/>
                                        </p:tgtEl>
                                        <p:attrNameLst>
                                          <p:attrName>style.visibility</p:attrName>
                                        </p:attrNameLst>
                                      </p:cBhvr>
                                      <p:to>
                                        <p:strVal val="hidden"/>
                                      </p:to>
                                    </p:set>
                                  </p:childTnLst>
                                </p:cTn>
                              </p:par>
                              <p:par>
                                <p:cTn id="87" presetID="50" presetClass="exit" presetSubtype="0" accel="100000" fill="hold" grpId="1" nodeType="withEffect">
                                  <p:stCondLst>
                                    <p:cond delay="0"/>
                                  </p:stCondLst>
                                  <p:childTnLst>
                                    <p:anim calcmode="lin" valueType="num">
                                      <p:cBhvr>
                                        <p:cTn id="88" dur="1000"/>
                                        <p:tgtEl>
                                          <p:spTgt spid="7"/>
                                        </p:tgtEl>
                                        <p:attrNameLst>
                                          <p:attrName>ppt_w</p:attrName>
                                        </p:attrNameLst>
                                      </p:cBhvr>
                                      <p:tavLst>
                                        <p:tav tm="0">
                                          <p:val>
                                            <p:strVal val="ppt_w"/>
                                          </p:val>
                                        </p:tav>
                                        <p:tav tm="100000">
                                          <p:val>
                                            <p:strVal val="ppt_w+.3"/>
                                          </p:val>
                                        </p:tav>
                                      </p:tavLst>
                                    </p:anim>
                                    <p:anim calcmode="lin" valueType="num">
                                      <p:cBhvr>
                                        <p:cTn id="89" dur="1000"/>
                                        <p:tgtEl>
                                          <p:spTgt spid="7"/>
                                        </p:tgtEl>
                                        <p:attrNameLst>
                                          <p:attrName>ppt_h</p:attrName>
                                        </p:attrNameLst>
                                      </p:cBhvr>
                                      <p:tavLst>
                                        <p:tav tm="0">
                                          <p:val>
                                            <p:strVal val="ppt_h"/>
                                          </p:val>
                                        </p:tav>
                                        <p:tav tm="100000">
                                          <p:val>
                                            <p:strVal val="ppt_h"/>
                                          </p:val>
                                        </p:tav>
                                      </p:tavLst>
                                    </p:anim>
                                    <p:animEffect transition="out" filter="fade">
                                      <p:cBhvr>
                                        <p:cTn id="90" dur="1000"/>
                                        <p:tgtEl>
                                          <p:spTgt spid="7"/>
                                        </p:tgtEl>
                                      </p:cBhvr>
                                    </p:animEffect>
                                    <p:set>
                                      <p:cBhvr>
                                        <p:cTn id="91" dur="1" fill="hold">
                                          <p:stCondLst>
                                            <p:cond delay="999"/>
                                          </p:stCondLst>
                                        </p:cTn>
                                        <p:tgtEl>
                                          <p:spTgt spid="7"/>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wipe(left)">
                                      <p:cBhvr>
                                        <p:cTn id="96" dur="500"/>
                                        <p:tgtEl>
                                          <p:spTgt spid="8"/>
                                        </p:tgtEl>
                                      </p:cBhvr>
                                    </p:animEffect>
                                  </p:childTnLst>
                                </p:cTn>
                              </p:par>
                              <p:par>
                                <p:cTn id="97" presetID="18" presetClass="emph" presetSubtype="0" fill="hold" grpId="1" nodeType="withEffect">
                                  <p:stCondLst>
                                    <p:cond delay="0"/>
                                  </p:stCondLst>
                                  <p:childTnLst>
                                    <p:set>
                                      <p:cBhvr override="childStyle">
                                        <p:cTn id="98" dur="500" fill="hold"/>
                                        <p:tgtEl>
                                          <p:spTgt spid="8"/>
                                        </p:tgtEl>
                                        <p:attrNameLst>
                                          <p:attrName>style.textDecorationUnderline</p:attrName>
                                        </p:attrNameLst>
                                      </p:cBhvr>
                                      <p:to>
                                        <p:strVal val="true"/>
                                      </p:to>
                                    </p:set>
                                  </p:childTnLst>
                                </p:cTn>
                              </p:par>
                              <p:par>
                                <p:cTn id="99" presetID="22" presetClass="entr" presetSubtype="8" fill="hold" grpId="0" nodeType="withEffect">
                                  <p:stCondLst>
                                    <p:cond delay="0"/>
                                  </p:stCondLst>
                                  <p:childTnLst>
                                    <p:set>
                                      <p:cBhvr>
                                        <p:cTn id="100" dur="1" fill="hold">
                                          <p:stCondLst>
                                            <p:cond delay="0"/>
                                          </p:stCondLst>
                                        </p:cTn>
                                        <p:tgtEl>
                                          <p:spTgt spid="9"/>
                                        </p:tgtEl>
                                        <p:attrNameLst>
                                          <p:attrName>style.visibility</p:attrName>
                                        </p:attrNameLst>
                                      </p:cBhvr>
                                      <p:to>
                                        <p:strVal val="visible"/>
                                      </p:to>
                                    </p:set>
                                    <p:animEffect transition="in" filter="wipe(left)">
                                      <p:cBhvr>
                                        <p:cTn id="101" dur="500"/>
                                        <p:tgtEl>
                                          <p:spTgt spid="9"/>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10"/>
                                        </p:tgtEl>
                                        <p:attrNameLst>
                                          <p:attrName>style.visibility</p:attrName>
                                        </p:attrNameLst>
                                      </p:cBhvr>
                                      <p:to>
                                        <p:strVal val="visible"/>
                                      </p:to>
                                    </p:set>
                                    <p:animEffect transition="in" filter="wipe(down)">
                                      <p:cBhvr>
                                        <p:cTn id="106" dur="500"/>
                                        <p:tgtEl>
                                          <p:spTgt spid="10"/>
                                        </p:tgtEl>
                                      </p:cBhvr>
                                    </p:animEffect>
                                  </p:childTnLst>
                                </p:cTn>
                              </p:par>
                              <p:par>
                                <p:cTn id="107" presetID="22" presetClass="entr" presetSubtype="8" fill="hold" grpId="0" nodeType="withEffect">
                                  <p:stCondLst>
                                    <p:cond delay="0"/>
                                  </p:stCondLst>
                                  <p:childTnLst>
                                    <p:set>
                                      <p:cBhvr>
                                        <p:cTn id="108" dur="1" fill="hold">
                                          <p:stCondLst>
                                            <p:cond delay="0"/>
                                          </p:stCondLst>
                                        </p:cTn>
                                        <p:tgtEl>
                                          <p:spTgt spid="11"/>
                                        </p:tgtEl>
                                        <p:attrNameLst>
                                          <p:attrName>style.visibility</p:attrName>
                                        </p:attrNameLst>
                                      </p:cBhvr>
                                      <p:to>
                                        <p:strVal val="visible"/>
                                      </p:to>
                                    </p:set>
                                    <p:animEffect transition="in" filter="wipe(left)">
                                      <p:cBhvr>
                                        <p:cTn id="109" dur="500"/>
                                        <p:tgtEl>
                                          <p:spTgt spid="11"/>
                                        </p:tgtEl>
                                      </p:cBhvr>
                                    </p:animEffect>
                                  </p:childTnLst>
                                </p:cTn>
                              </p:par>
                              <p:par>
                                <p:cTn id="110" presetID="22" presetClass="entr" presetSubtype="8" fill="hold" grpId="0" nodeType="withEffect">
                                  <p:stCondLst>
                                    <p:cond delay="400"/>
                                  </p:stCondLst>
                                  <p:childTnLst>
                                    <p:set>
                                      <p:cBhvr>
                                        <p:cTn id="111" dur="1" fill="hold">
                                          <p:stCondLst>
                                            <p:cond delay="0"/>
                                          </p:stCondLst>
                                        </p:cTn>
                                        <p:tgtEl>
                                          <p:spTgt spid="13"/>
                                        </p:tgtEl>
                                        <p:attrNameLst>
                                          <p:attrName>style.visibility</p:attrName>
                                        </p:attrNameLst>
                                      </p:cBhvr>
                                      <p:to>
                                        <p:strVal val="visible"/>
                                      </p:to>
                                    </p:set>
                                    <p:animEffect transition="in" filter="wipe(left)">
                                      <p:cBhvr>
                                        <p:cTn id="112" dur="500"/>
                                        <p:tgtEl>
                                          <p:spTgt spid="13"/>
                                        </p:tgtEl>
                                      </p:cBhvr>
                                    </p:animEffect>
                                  </p:childTnLst>
                                </p:cTn>
                              </p:par>
                              <p:par>
                                <p:cTn id="113" presetID="22" presetClass="entr" presetSubtype="8" fill="hold" grpId="0" nodeType="withEffect">
                                  <p:stCondLst>
                                    <p:cond delay="400"/>
                                  </p:stCondLst>
                                  <p:childTnLst>
                                    <p:set>
                                      <p:cBhvr>
                                        <p:cTn id="114" dur="1" fill="hold">
                                          <p:stCondLst>
                                            <p:cond delay="0"/>
                                          </p:stCondLst>
                                        </p:cTn>
                                        <p:tgtEl>
                                          <p:spTgt spid="12"/>
                                        </p:tgtEl>
                                        <p:attrNameLst>
                                          <p:attrName>style.visibility</p:attrName>
                                        </p:attrNameLst>
                                      </p:cBhvr>
                                      <p:to>
                                        <p:strVal val="visible"/>
                                      </p:to>
                                    </p:set>
                                    <p:animEffect transition="in" filter="wipe(left)">
                                      <p:cBhvr>
                                        <p:cTn id="115" dur="500"/>
                                        <p:tgtEl>
                                          <p:spTgt spid="12"/>
                                        </p:tgtEl>
                                      </p:cBhvr>
                                    </p:animEffect>
                                  </p:childTnLst>
                                </p:cTn>
                              </p:par>
                            </p:childTnLst>
                          </p:cTn>
                        </p:par>
                      </p:childTnLst>
                    </p:cTn>
                  </p:par>
                  <p:par>
                    <p:cTn id="116" fill="hold">
                      <p:stCondLst>
                        <p:cond delay="indefinite"/>
                      </p:stCondLst>
                      <p:childTnLst>
                        <p:par>
                          <p:cTn id="117" fill="hold">
                            <p:stCondLst>
                              <p:cond delay="0"/>
                            </p:stCondLst>
                            <p:childTnLst>
                              <p:par>
                                <p:cTn id="118" presetID="39" presetClass="entr" presetSubtype="0" accel="100000" fill="hold" grpId="0" nodeType="clickEffect">
                                  <p:stCondLst>
                                    <p:cond delay="0"/>
                                  </p:stCondLst>
                                  <p:childTnLst>
                                    <p:set>
                                      <p:cBhvr>
                                        <p:cTn id="119" dur="1" fill="hold">
                                          <p:stCondLst>
                                            <p:cond delay="0"/>
                                          </p:stCondLst>
                                        </p:cTn>
                                        <p:tgtEl>
                                          <p:spTgt spid="16"/>
                                        </p:tgtEl>
                                        <p:attrNameLst>
                                          <p:attrName>style.visibility</p:attrName>
                                        </p:attrNameLst>
                                      </p:cBhvr>
                                      <p:to>
                                        <p:strVal val="visible"/>
                                      </p:to>
                                    </p:set>
                                    <p:anim calcmode="lin" valueType="num">
                                      <p:cBhvr>
                                        <p:cTn id="120" dur="10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121" dur="10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122" dur="10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123"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5" grpId="0"/>
      <p:bldP spid="4" grpId="0"/>
      <p:bldP spid="2" grpId="0" animBg="1"/>
      <p:bldP spid="6" grpId="0"/>
      <p:bldP spid="6" grpId="1"/>
      <p:bldP spid="7" grpId="0"/>
      <p:bldP spid="7" grpId="1"/>
      <p:bldP spid="9" grpId="0"/>
      <p:bldP spid="10" grpId="0" animBg="1"/>
      <p:bldP spid="11" grpId="0" animBg="1"/>
      <p:bldP spid="12" grpId="0"/>
      <p:bldP spid="13" grpId="0"/>
      <p:bldP spid="14" grpId="0"/>
      <p:bldP spid="15" grpId="0"/>
      <p:bldP spid="16" grpId="0"/>
      <p:bldP spid="17" grpId="0"/>
      <p:bldP spid="17" grpId="1"/>
      <p:bldP spid="18" grpId="0"/>
      <p:bldP spid="18" grpId="1"/>
      <p:bldP spid="19" grpId="0"/>
      <p:bldP spid="19" grpId="1"/>
      <p:bldP spid="20" grpId="0"/>
      <p:bldP spid="20"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442D33-A21E-C4A7-56AC-18D4D870A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1" cy="6858000"/>
          </a:xfrm>
          <a:prstGeom prst="rect">
            <a:avLst/>
          </a:prstGeom>
          <a:effectLst>
            <a:glow rad="127000">
              <a:srgbClr val="996600"/>
            </a:glow>
          </a:effectLst>
        </p:spPr>
      </p:pic>
      <p:sp>
        <p:nvSpPr>
          <p:cNvPr id="2" name="Title 1">
            <a:extLst>
              <a:ext uri="{FF2B5EF4-FFF2-40B4-BE49-F238E27FC236}">
                <a16:creationId xmlns:a16="http://schemas.microsoft.com/office/drawing/2014/main" id="{6B46B021-DBD7-FE23-02A6-1A1F65ABF6B1}"/>
              </a:ext>
            </a:extLst>
          </p:cNvPr>
          <p:cNvSpPr txBox="1">
            <a:spLocks/>
          </p:cNvSpPr>
          <p:nvPr/>
        </p:nvSpPr>
        <p:spPr>
          <a:xfrm>
            <a:off x="4919696" y="4442446"/>
            <a:ext cx="318867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5" name="Rectangle 2">
            <a:extLst>
              <a:ext uri="{FF2B5EF4-FFF2-40B4-BE49-F238E27FC236}">
                <a16:creationId xmlns:a16="http://schemas.microsoft.com/office/drawing/2014/main" id="{D086B322-1460-D7E4-B812-0DBDAF1412D2}"/>
              </a:ext>
            </a:extLst>
          </p:cNvPr>
          <p:cNvSpPr>
            <a:spLocks noGrp="1" noChangeArrowheads="1"/>
          </p:cNvSpPr>
          <p:nvPr>
            <p:ph type="title"/>
          </p:nvPr>
        </p:nvSpPr>
        <p:spPr>
          <a:xfrm>
            <a:off x="468351" y="1300551"/>
            <a:ext cx="8229600" cy="4587294"/>
          </a:xfrm>
        </p:spPr>
        <p:txBody>
          <a:bodyPr>
            <a:scene3d>
              <a:camera prst="orthographicFront"/>
              <a:lightRig rig="flat" dir="t"/>
            </a:scene3d>
            <a:sp3d extrusionH="57150" prstMaterial="plastic">
              <a:bevelT w="38100" h="38100"/>
            </a:sp3d>
          </a:bodyPr>
          <a:lstStyle/>
          <a:p>
            <a:pPr eaLnBrk="1" hangingPunct="1"/>
            <a:r>
              <a:rPr lang="en-US" altLang="en-US" sz="4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"Look!" he answered, "I see four men loose, walking in the midst of the fire; and they are not hurt, and the form of the fourth is like the Son of God."</a:t>
            </a:r>
            <a:b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Daniel 3:25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Son">
            <a:extLst>
              <a:ext uri="{FF2B5EF4-FFF2-40B4-BE49-F238E27FC236}">
                <a16:creationId xmlns:a16="http://schemas.microsoft.com/office/drawing/2014/main" id="{4DFF7308-DCD8-5D27-01A5-2A7A3D0BE449}"/>
              </a:ext>
            </a:extLst>
          </p:cNvPr>
          <p:cNvSpPr txBox="1">
            <a:spLocks noChangeArrowheads="1"/>
          </p:cNvSpPr>
          <p:nvPr/>
        </p:nvSpPr>
        <p:spPr bwMode="auto">
          <a:xfrm>
            <a:off x="4850782" y="4334657"/>
            <a:ext cx="3328852" cy="84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Son of God</a:t>
            </a:r>
          </a:p>
        </p:txBody>
      </p:sp>
      <p:sp>
        <p:nvSpPr>
          <p:cNvPr id="6" name="Rectangle 2">
            <a:extLst>
              <a:ext uri="{FF2B5EF4-FFF2-40B4-BE49-F238E27FC236}">
                <a16:creationId xmlns:a16="http://schemas.microsoft.com/office/drawing/2014/main" id="{DB02263A-4E4B-36AE-E0F9-0BB9B2E0B11A}"/>
              </a:ext>
            </a:extLst>
          </p:cNvPr>
          <p:cNvSpPr txBox="1">
            <a:spLocks noChangeArrowheads="1"/>
          </p:cNvSpPr>
          <p:nvPr/>
        </p:nvSpPr>
        <p:spPr bwMode="auto">
          <a:xfrm>
            <a:off x="4814559" y="4376399"/>
            <a:ext cx="3407313" cy="754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Son of God</a:t>
            </a:r>
            <a:endParaRPr kumimoji="0" lang="en-US" altLang="en-US" sz="4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Bent Arrow 10">
            <a:extLst>
              <a:ext uri="{FF2B5EF4-FFF2-40B4-BE49-F238E27FC236}">
                <a16:creationId xmlns:a16="http://schemas.microsoft.com/office/drawing/2014/main" id="{8A87A4EC-99C7-F9D4-9727-22B7E0EA266C}"/>
              </a:ext>
            </a:extLst>
          </p:cNvPr>
          <p:cNvSpPr/>
          <p:nvPr/>
        </p:nvSpPr>
        <p:spPr>
          <a:xfrm rot="10800000">
            <a:off x="6043448" y="5163444"/>
            <a:ext cx="827468" cy="1195314"/>
          </a:xfrm>
          <a:prstGeom prst="bentArrow">
            <a:avLst>
              <a:gd name="adj1" fmla="val 22506"/>
              <a:gd name="adj2" fmla="val 25000"/>
              <a:gd name="adj3" fmla="val 25000"/>
              <a:gd name="adj4" fmla="val 43750"/>
            </a:avLst>
          </a:prstGeom>
          <a:solidFill>
            <a:srgbClr val="66FF33"/>
          </a:solidFill>
          <a:effectLst>
            <a:glow rad="1016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FF33"/>
              </a:solidFill>
            </a:endParaRPr>
          </a:p>
        </p:txBody>
      </p:sp>
      <p:sp>
        <p:nvSpPr>
          <p:cNvPr id="8" name="Rectangle 2">
            <a:extLst>
              <a:ext uri="{FF2B5EF4-FFF2-40B4-BE49-F238E27FC236}">
                <a16:creationId xmlns:a16="http://schemas.microsoft.com/office/drawing/2014/main" id="{642291C0-0209-5007-CB24-1BFD2BCDB90C}"/>
              </a:ext>
            </a:extLst>
          </p:cNvPr>
          <p:cNvSpPr txBox="1">
            <a:spLocks noChangeArrowheads="1"/>
          </p:cNvSpPr>
          <p:nvPr/>
        </p:nvSpPr>
        <p:spPr bwMode="auto">
          <a:xfrm>
            <a:off x="2648606" y="5773349"/>
            <a:ext cx="3421117" cy="72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ts val="45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O.T. = 1 time</a:t>
            </a:r>
          </a:p>
        </p:txBody>
      </p:sp>
      <p:sp>
        <p:nvSpPr>
          <p:cNvPr id="9" name="Rectangle 2">
            <a:extLst>
              <a:ext uri="{FF2B5EF4-FFF2-40B4-BE49-F238E27FC236}">
                <a16:creationId xmlns:a16="http://schemas.microsoft.com/office/drawing/2014/main" id="{8E702AEB-8D81-D815-64F8-C18BA502433C}"/>
              </a:ext>
            </a:extLst>
          </p:cNvPr>
          <p:cNvSpPr txBox="1">
            <a:spLocks noChangeArrowheads="1"/>
          </p:cNvSpPr>
          <p:nvPr/>
        </p:nvSpPr>
        <p:spPr bwMode="auto">
          <a:xfrm>
            <a:off x="2261744" y="5773349"/>
            <a:ext cx="3693579" cy="72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ts val="45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N.T. = 46 times</a:t>
            </a:r>
          </a:p>
        </p:txBody>
      </p:sp>
      <p:sp>
        <p:nvSpPr>
          <p:cNvPr id="12" name="Rounded Rectangle 11">
            <a:extLst>
              <a:ext uri="{FF2B5EF4-FFF2-40B4-BE49-F238E27FC236}">
                <a16:creationId xmlns:a16="http://schemas.microsoft.com/office/drawing/2014/main" id="{BD569FA3-868B-F8E3-887B-7145C6FB5FF1}"/>
              </a:ext>
            </a:extLst>
          </p:cNvPr>
          <p:cNvSpPr>
            <a:spLocks noChangeAspect="1"/>
          </p:cNvSpPr>
          <p:nvPr/>
        </p:nvSpPr>
        <p:spPr>
          <a:xfrm>
            <a:off x="93684" y="3614747"/>
            <a:ext cx="3201099" cy="830742"/>
          </a:xfrm>
          <a:prstGeom prst="roundRect">
            <a:avLst/>
          </a:prstGeom>
          <a:blipFill>
            <a:blip r:embed="rId5"/>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D49F93B7-97DA-C8C6-221E-C1408933A867}"/>
              </a:ext>
            </a:extLst>
          </p:cNvPr>
          <p:cNvSpPr>
            <a:spLocks noChangeAspect="1"/>
          </p:cNvSpPr>
          <p:nvPr/>
        </p:nvSpPr>
        <p:spPr>
          <a:xfrm>
            <a:off x="3845028" y="2913335"/>
            <a:ext cx="1334953" cy="742195"/>
          </a:xfrm>
          <a:prstGeom prst="roundRect">
            <a:avLst/>
          </a:prstGeom>
          <a:blipFill>
            <a:blip r:embed="rId6"/>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a:extLst>
              <a:ext uri="{FF2B5EF4-FFF2-40B4-BE49-F238E27FC236}">
                <a16:creationId xmlns:a16="http://schemas.microsoft.com/office/drawing/2014/main" id="{DF8E43B8-4A4F-1AA5-460D-F3659E3E7F83}"/>
              </a:ext>
            </a:extLst>
          </p:cNvPr>
          <p:cNvSpPr txBox="1">
            <a:spLocks noChangeArrowheads="1"/>
          </p:cNvSpPr>
          <p:nvPr/>
        </p:nvSpPr>
        <p:spPr bwMode="auto">
          <a:xfrm>
            <a:off x="1051560" y="448289"/>
            <a:ext cx="7852411" cy="754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sz="2600" b="1" kern="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latin typeface="Calibri" panose="020F0502020204030204" pitchFamily="34" charset="0"/>
              </a:rPr>
              <a:t>Nebuchadnezzar - Shadrach, Meshach, and Abed-Nego</a:t>
            </a:r>
            <a:endParaRPr kumimoji="0" lang="en-US" altLang="en-US" sz="2600" b="1" i="1"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latin typeface="Calibri" panose="020F0502020204030204" pitchFamily="34" charset="0"/>
            </a:endParaRPr>
          </a:p>
        </p:txBody>
      </p:sp>
      <p:sp>
        <p:nvSpPr>
          <p:cNvPr id="11" name="Freeform 58">
            <a:extLst>
              <a:ext uri="{FF2B5EF4-FFF2-40B4-BE49-F238E27FC236}">
                <a16:creationId xmlns:a16="http://schemas.microsoft.com/office/drawing/2014/main" id="{EDE96D7A-D0EE-2CBF-41F8-449639928615}"/>
              </a:ext>
            </a:extLst>
          </p:cNvPr>
          <p:cNvSpPr>
            <a:spLocks/>
          </p:cNvSpPr>
          <p:nvPr/>
        </p:nvSpPr>
        <p:spPr bwMode="auto">
          <a:xfrm rot="10800000">
            <a:off x="477428" y="826729"/>
            <a:ext cx="597019" cy="1431327"/>
          </a:xfrm>
          <a:custGeom>
            <a:avLst/>
            <a:gdLst>
              <a:gd name="T0" fmla="*/ 0 w 2168"/>
              <a:gd name="T1" fmla="*/ 0 h 1714"/>
              <a:gd name="T2" fmla="*/ 411 w 2168"/>
              <a:gd name="T3" fmla="*/ 445 h 1714"/>
              <a:gd name="T4" fmla="*/ 612 w 2168"/>
              <a:gd name="T5" fmla="*/ 1477 h 1714"/>
              <a:gd name="T6" fmla="*/ 2168 w 2168"/>
              <a:gd name="T7" fmla="*/ 1714 h 1714"/>
              <a:gd name="connsiteX0" fmla="*/ 6491 w 16491"/>
              <a:gd name="connsiteY0" fmla="*/ 0 h 10000"/>
              <a:gd name="connsiteX1" fmla="*/ 21 w 16491"/>
              <a:gd name="connsiteY1" fmla="*/ 1732 h 10000"/>
              <a:gd name="connsiteX2" fmla="*/ 9314 w 16491"/>
              <a:gd name="connsiteY2" fmla="*/ 8617 h 10000"/>
              <a:gd name="connsiteX3" fmla="*/ 16491 w 16491"/>
              <a:gd name="connsiteY3" fmla="*/ 10000 h 10000"/>
              <a:gd name="connsiteX0" fmla="*/ 10816 w 20816"/>
              <a:gd name="connsiteY0" fmla="*/ 0 h 10000"/>
              <a:gd name="connsiteX1" fmla="*/ 4346 w 20816"/>
              <a:gd name="connsiteY1" fmla="*/ 1732 h 10000"/>
              <a:gd name="connsiteX2" fmla="*/ 294 w 20816"/>
              <a:gd name="connsiteY2" fmla="*/ 4790 h 10000"/>
              <a:gd name="connsiteX3" fmla="*/ 20816 w 20816"/>
              <a:gd name="connsiteY3" fmla="*/ 10000 h 10000"/>
              <a:gd name="connsiteX0" fmla="*/ 12987 w 13001"/>
              <a:gd name="connsiteY0" fmla="*/ 0 h 10370"/>
              <a:gd name="connsiteX1" fmla="*/ 6517 w 13001"/>
              <a:gd name="connsiteY1" fmla="*/ 1732 h 10370"/>
              <a:gd name="connsiteX2" fmla="*/ 2465 w 13001"/>
              <a:gd name="connsiteY2" fmla="*/ 4790 h 10370"/>
              <a:gd name="connsiteX3" fmla="*/ 280 w 13001"/>
              <a:gd name="connsiteY3" fmla="*/ 10370 h 10370"/>
              <a:gd name="connsiteX0" fmla="*/ 12707 w 12721"/>
              <a:gd name="connsiteY0" fmla="*/ 0 h 10370"/>
              <a:gd name="connsiteX1" fmla="*/ 6237 w 12721"/>
              <a:gd name="connsiteY1" fmla="*/ 1732 h 10370"/>
              <a:gd name="connsiteX2" fmla="*/ 2185 w 12721"/>
              <a:gd name="connsiteY2" fmla="*/ 4790 h 10370"/>
              <a:gd name="connsiteX3" fmla="*/ 0 w 12721"/>
              <a:gd name="connsiteY3" fmla="*/ 10370 h 10370"/>
              <a:gd name="connsiteX0" fmla="*/ 12707 w 12722"/>
              <a:gd name="connsiteY0" fmla="*/ 0 h 10370"/>
              <a:gd name="connsiteX1" fmla="*/ 6237 w 12722"/>
              <a:gd name="connsiteY1" fmla="*/ 1732 h 10370"/>
              <a:gd name="connsiteX2" fmla="*/ 0 w 12722"/>
              <a:gd name="connsiteY2" fmla="*/ 10370 h 10370"/>
              <a:gd name="connsiteX0" fmla="*/ 12707 w 12721"/>
              <a:gd name="connsiteY0" fmla="*/ 0 h 10370"/>
              <a:gd name="connsiteX1" fmla="*/ 6237 w 12721"/>
              <a:gd name="connsiteY1" fmla="*/ 1732 h 10370"/>
              <a:gd name="connsiteX2" fmla="*/ 1752 w 12721"/>
              <a:gd name="connsiteY2" fmla="*/ 4815 h 10370"/>
              <a:gd name="connsiteX3" fmla="*/ 0 w 12721"/>
              <a:gd name="connsiteY3" fmla="*/ 10370 h 10370"/>
              <a:gd name="connsiteX0" fmla="*/ 12707 w 12721"/>
              <a:gd name="connsiteY0" fmla="*/ 0 h 10370"/>
              <a:gd name="connsiteX1" fmla="*/ 6436 w 12721"/>
              <a:gd name="connsiteY1" fmla="*/ 1238 h 10370"/>
              <a:gd name="connsiteX2" fmla="*/ 1752 w 12721"/>
              <a:gd name="connsiteY2" fmla="*/ 4815 h 10370"/>
              <a:gd name="connsiteX3" fmla="*/ 0 w 12721"/>
              <a:gd name="connsiteY3" fmla="*/ 10370 h 10370"/>
              <a:gd name="connsiteX0" fmla="*/ 12707 w 12707"/>
              <a:gd name="connsiteY0" fmla="*/ 0 h 10370"/>
              <a:gd name="connsiteX1" fmla="*/ 6436 w 12707"/>
              <a:gd name="connsiteY1" fmla="*/ 1238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2044 w 12707"/>
              <a:gd name="connsiteY2" fmla="*/ 4462 h 10370"/>
              <a:gd name="connsiteX3" fmla="*/ 0 w 12707"/>
              <a:gd name="connsiteY3" fmla="*/ 10370 h 10370"/>
              <a:gd name="connsiteX0" fmla="*/ 252 w 14318"/>
              <a:gd name="connsiteY0" fmla="*/ 0 h 12424"/>
              <a:gd name="connsiteX1" fmla="*/ 13947 w 14318"/>
              <a:gd name="connsiteY1" fmla="*/ 3260 h 12424"/>
              <a:gd name="connsiteX2" fmla="*/ 10199 w 14318"/>
              <a:gd name="connsiteY2" fmla="*/ 6516 h 12424"/>
              <a:gd name="connsiteX3" fmla="*/ 8155 w 14318"/>
              <a:gd name="connsiteY3" fmla="*/ 12424 h 12424"/>
              <a:gd name="connsiteX0" fmla="*/ 488 w 10628"/>
              <a:gd name="connsiteY0" fmla="*/ 0 h 12424"/>
              <a:gd name="connsiteX1" fmla="*/ 6421 w 10628"/>
              <a:gd name="connsiteY1" fmla="*/ 2967 h 12424"/>
              <a:gd name="connsiteX2" fmla="*/ 10435 w 10628"/>
              <a:gd name="connsiteY2" fmla="*/ 6516 h 12424"/>
              <a:gd name="connsiteX3" fmla="*/ 8391 w 10628"/>
              <a:gd name="connsiteY3" fmla="*/ 12424 h 12424"/>
              <a:gd name="connsiteX0" fmla="*/ 2268 w 12408"/>
              <a:gd name="connsiteY0" fmla="*/ 0 h 14332"/>
              <a:gd name="connsiteX1" fmla="*/ 8201 w 12408"/>
              <a:gd name="connsiteY1" fmla="*/ 2967 h 14332"/>
              <a:gd name="connsiteX2" fmla="*/ 12215 w 12408"/>
              <a:gd name="connsiteY2" fmla="*/ 6516 h 14332"/>
              <a:gd name="connsiteX3" fmla="*/ 0 w 12408"/>
              <a:gd name="connsiteY3" fmla="*/ 14332 h 14332"/>
              <a:gd name="connsiteX0" fmla="*/ 2268 w 12408"/>
              <a:gd name="connsiteY0" fmla="*/ 0 h 14349"/>
              <a:gd name="connsiteX1" fmla="*/ 8201 w 12408"/>
              <a:gd name="connsiteY1" fmla="*/ 2967 h 14349"/>
              <a:gd name="connsiteX2" fmla="*/ 12215 w 12408"/>
              <a:gd name="connsiteY2" fmla="*/ 6516 h 14349"/>
              <a:gd name="connsiteX3" fmla="*/ 0 w 12408"/>
              <a:gd name="connsiteY3" fmla="*/ 14332 h 14349"/>
              <a:gd name="connsiteX0" fmla="*/ 1022 w 11162"/>
              <a:gd name="connsiteY0" fmla="*/ 0 h 13015"/>
              <a:gd name="connsiteX1" fmla="*/ 6955 w 11162"/>
              <a:gd name="connsiteY1" fmla="*/ 2967 h 13015"/>
              <a:gd name="connsiteX2" fmla="*/ 10969 w 11162"/>
              <a:gd name="connsiteY2" fmla="*/ 6516 h 13015"/>
              <a:gd name="connsiteX3" fmla="*/ 0 w 11162"/>
              <a:gd name="connsiteY3" fmla="*/ 12994 h 13015"/>
              <a:gd name="connsiteX0" fmla="*/ 4605 w 11139"/>
              <a:gd name="connsiteY0" fmla="*/ 0 h 12681"/>
              <a:gd name="connsiteX1" fmla="*/ 6955 w 11139"/>
              <a:gd name="connsiteY1" fmla="*/ 2633 h 12681"/>
              <a:gd name="connsiteX2" fmla="*/ 10969 w 11139"/>
              <a:gd name="connsiteY2" fmla="*/ 6182 h 12681"/>
              <a:gd name="connsiteX3" fmla="*/ 0 w 11139"/>
              <a:gd name="connsiteY3" fmla="*/ 12660 h 12681"/>
              <a:gd name="connsiteX0" fmla="*/ 4605 w 11139"/>
              <a:gd name="connsiteY0" fmla="*/ 0 h 12681"/>
              <a:gd name="connsiteX1" fmla="*/ 6955 w 11139"/>
              <a:gd name="connsiteY1" fmla="*/ 2633 h 12681"/>
              <a:gd name="connsiteX2" fmla="*/ 10969 w 11139"/>
              <a:gd name="connsiteY2" fmla="*/ 6182 h 12681"/>
              <a:gd name="connsiteX3" fmla="*/ 0 w 11139"/>
              <a:gd name="connsiteY3" fmla="*/ 12660 h 12681"/>
              <a:gd name="connsiteX0" fmla="*/ 4605 w 11165"/>
              <a:gd name="connsiteY0" fmla="*/ 0 h 12681"/>
              <a:gd name="connsiteX1" fmla="*/ 7578 w 11165"/>
              <a:gd name="connsiteY1" fmla="*/ 3748 h 12681"/>
              <a:gd name="connsiteX2" fmla="*/ 10969 w 11165"/>
              <a:gd name="connsiteY2" fmla="*/ 6182 h 12681"/>
              <a:gd name="connsiteX3" fmla="*/ 0 w 11165"/>
              <a:gd name="connsiteY3" fmla="*/ 12660 h 12681"/>
              <a:gd name="connsiteX0" fmla="*/ 4605 w 8145"/>
              <a:gd name="connsiteY0" fmla="*/ 0 h 12704"/>
              <a:gd name="connsiteX1" fmla="*/ 7578 w 8145"/>
              <a:gd name="connsiteY1" fmla="*/ 3748 h 12704"/>
              <a:gd name="connsiteX2" fmla="*/ 7541 w 8145"/>
              <a:gd name="connsiteY2" fmla="*/ 9192 h 12704"/>
              <a:gd name="connsiteX3" fmla="*/ 0 w 8145"/>
              <a:gd name="connsiteY3" fmla="*/ 12660 h 12704"/>
              <a:gd name="connsiteX0" fmla="*/ 4698 w 10052"/>
              <a:gd name="connsiteY0" fmla="*/ 0 h 10878"/>
              <a:gd name="connsiteX1" fmla="*/ 9304 w 10052"/>
              <a:gd name="connsiteY1" fmla="*/ 3828 h 10878"/>
              <a:gd name="connsiteX2" fmla="*/ 9258 w 10052"/>
              <a:gd name="connsiteY2" fmla="*/ 8114 h 10878"/>
              <a:gd name="connsiteX3" fmla="*/ 0 w 10052"/>
              <a:gd name="connsiteY3" fmla="*/ 10843 h 10878"/>
              <a:gd name="connsiteX0" fmla="*/ 4698 w 10052"/>
              <a:gd name="connsiteY0" fmla="*/ 0 h 10990"/>
              <a:gd name="connsiteX1" fmla="*/ 9304 w 10052"/>
              <a:gd name="connsiteY1" fmla="*/ 3828 h 10990"/>
              <a:gd name="connsiteX2" fmla="*/ 9258 w 10052"/>
              <a:gd name="connsiteY2" fmla="*/ 8114 h 10990"/>
              <a:gd name="connsiteX3" fmla="*/ 0 w 10052"/>
              <a:gd name="connsiteY3" fmla="*/ 10843 h 10990"/>
              <a:gd name="connsiteX0" fmla="*/ 5846 w 9991"/>
              <a:gd name="connsiteY0" fmla="*/ 0 h 10990"/>
              <a:gd name="connsiteX1" fmla="*/ 9304 w 9991"/>
              <a:gd name="connsiteY1" fmla="*/ 3828 h 10990"/>
              <a:gd name="connsiteX2" fmla="*/ 9258 w 9991"/>
              <a:gd name="connsiteY2" fmla="*/ 8114 h 10990"/>
              <a:gd name="connsiteX3" fmla="*/ 0 w 9991"/>
              <a:gd name="connsiteY3" fmla="*/ 10843 h 10990"/>
            </a:gdLst>
            <a:ahLst/>
            <a:cxnLst>
              <a:cxn ang="0">
                <a:pos x="connsiteX0" y="connsiteY0"/>
              </a:cxn>
              <a:cxn ang="0">
                <a:pos x="connsiteX1" y="connsiteY1"/>
              </a:cxn>
              <a:cxn ang="0">
                <a:pos x="connsiteX2" y="connsiteY2"/>
              </a:cxn>
              <a:cxn ang="0">
                <a:pos x="connsiteX3" y="connsiteY3"/>
              </a:cxn>
            </a:cxnLst>
            <a:rect l="l" t="t" r="r" b="b"/>
            <a:pathLst>
              <a:path w="9991" h="10990">
                <a:moveTo>
                  <a:pt x="5846" y="0"/>
                </a:moveTo>
                <a:cubicBezTo>
                  <a:pt x="7207" y="1015"/>
                  <a:pt x="8735" y="2476"/>
                  <a:pt x="9304" y="3828"/>
                </a:cubicBezTo>
                <a:cubicBezTo>
                  <a:pt x="9873" y="5180"/>
                  <a:pt x="10534" y="6980"/>
                  <a:pt x="9258" y="8114"/>
                </a:cubicBezTo>
                <a:cubicBezTo>
                  <a:pt x="7983" y="9247"/>
                  <a:pt x="4468" y="11600"/>
                  <a:pt x="0" y="10843"/>
                </a:cubicBezTo>
              </a:path>
            </a:pathLst>
          </a:custGeom>
          <a:solidFill>
            <a:srgbClr val="00FF00">
              <a:alpha val="0"/>
            </a:srgbClr>
          </a:solidFill>
          <a:ln w="76200">
            <a:solidFill>
              <a:srgbClr val="8BFF8B"/>
            </a:solidFill>
            <a:round/>
            <a:headEnd type="none" w="med" len="med"/>
            <a:tailEnd type="triangle" w="med" len="med"/>
          </a:ln>
          <a:effectLst>
            <a:glow rad="76200">
              <a:schemeClr val="tx1"/>
            </a:glow>
          </a:effectLst>
        </p:spPr>
        <p:txBody>
          <a:bodyPr/>
          <a:lstStyle/>
          <a:p>
            <a:endParaRPr lang="en-US" dirty="0"/>
          </a:p>
        </p:txBody>
      </p:sp>
      <p:sp>
        <p:nvSpPr>
          <p:cNvPr id="22" name="Rounded Rectangle 20">
            <a:extLst>
              <a:ext uri="{FF2B5EF4-FFF2-40B4-BE49-F238E27FC236}">
                <a16:creationId xmlns:a16="http://schemas.microsoft.com/office/drawing/2014/main" id="{5CD0A757-122E-4D07-505D-B7F8573CADE6}"/>
              </a:ext>
            </a:extLst>
          </p:cNvPr>
          <p:cNvSpPr>
            <a:spLocks noChangeAspect="1"/>
          </p:cNvSpPr>
          <p:nvPr/>
        </p:nvSpPr>
        <p:spPr>
          <a:xfrm>
            <a:off x="333150" y="3682799"/>
            <a:ext cx="3301271" cy="795109"/>
          </a:xfrm>
          <a:prstGeom prst="roundRect">
            <a:avLst/>
          </a:prstGeom>
          <a:blipFill>
            <a:blip r:embed="rId7"/>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0ABD4FCF-55ED-B7A3-2D58-ECEB1A1DA7C5}"/>
              </a:ext>
            </a:extLst>
          </p:cNvPr>
          <p:cNvSpPr>
            <a:spLocks noChangeAspect="1"/>
          </p:cNvSpPr>
          <p:nvPr/>
        </p:nvSpPr>
        <p:spPr>
          <a:xfrm>
            <a:off x="2533396" y="2896108"/>
            <a:ext cx="3993388" cy="760984"/>
          </a:xfrm>
          <a:prstGeom prst="roundRect">
            <a:avLst/>
          </a:prstGeom>
          <a:blipFill>
            <a:blip r:embed="rId8"/>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2">
            <a:extLst>
              <a:ext uri="{FF2B5EF4-FFF2-40B4-BE49-F238E27FC236}">
                <a16:creationId xmlns:a16="http://schemas.microsoft.com/office/drawing/2014/main" id="{6C6FEEE5-1E70-C979-BEAE-12D0FEACF07B}"/>
              </a:ext>
            </a:extLst>
          </p:cNvPr>
          <p:cNvSpPr txBox="1">
            <a:spLocks noChangeArrowheads="1"/>
          </p:cNvSpPr>
          <p:nvPr/>
        </p:nvSpPr>
        <p:spPr bwMode="auto">
          <a:xfrm>
            <a:off x="3985653" y="903250"/>
            <a:ext cx="853978" cy="754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①</a:t>
            </a:r>
            <a:endParaRPr kumimoji="0" lang="en-US" altLang="en-US" sz="32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A718FC0B-BDC7-454A-0FDE-80F1AE72A41D}"/>
              </a:ext>
            </a:extLst>
          </p:cNvPr>
          <p:cNvSpPr txBox="1">
            <a:spLocks noChangeArrowheads="1"/>
          </p:cNvSpPr>
          <p:nvPr/>
        </p:nvSpPr>
        <p:spPr bwMode="auto">
          <a:xfrm>
            <a:off x="5368403" y="903250"/>
            <a:ext cx="853978" cy="754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②</a:t>
            </a:r>
            <a:endParaRPr kumimoji="0" lang="en-US" altLang="en-US" sz="32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6E1337B3-DC65-5609-99F9-ADE7FF762EF8}"/>
              </a:ext>
            </a:extLst>
          </p:cNvPr>
          <p:cNvSpPr txBox="1">
            <a:spLocks noChangeArrowheads="1"/>
          </p:cNvSpPr>
          <p:nvPr/>
        </p:nvSpPr>
        <p:spPr bwMode="auto">
          <a:xfrm>
            <a:off x="7409076" y="903250"/>
            <a:ext cx="798222" cy="754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③</a:t>
            </a:r>
            <a:endParaRPr kumimoji="0" lang="en-US" altLang="en-US" sz="32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DF2ADB5A-1FE6-51D2-D1E6-7DCE5615564B}"/>
              </a:ext>
            </a:extLst>
          </p:cNvPr>
          <p:cNvSpPr txBox="1">
            <a:spLocks noChangeArrowheads="1"/>
          </p:cNvSpPr>
          <p:nvPr/>
        </p:nvSpPr>
        <p:spPr bwMode="auto">
          <a:xfrm>
            <a:off x="930217" y="4439589"/>
            <a:ext cx="865129" cy="754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④</a:t>
            </a:r>
            <a:endParaRPr kumimoji="0" lang="en-US" altLang="en-US" sz="32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7769387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1000"/>
                                        <p:tgtEl>
                                          <p:spTgt spid="11"/>
                                        </p:tgtEl>
                                      </p:cBhvr>
                                    </p:animEffect>
                                  </p:childTnLst>
                                </p:cTn>
                              </p:par>
                              <p:par>
                                <p:cTn id="16" presetID="22" presetClass="entr" presetSubtype="8" fill="hold" grpId="0" nodeType="withEffect">
                                  <p:stCondLst>
                                    <p:cond delay="75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stCondLst>
                                            <p:cond delay="0"/>
                                          </p:stCondLst>
                                        </p:cTn>
                                        <p:tgtEl>
                                          <p:spTgt spid="13"/>
                                        </p:tgtEl>
                                      </p:cBhvr>
                                    </p:animEffect>
                                    <p:anim to="" calcmode="lin" valueType="num">
                                      <p:cBhvr>
                                        <p:cTn id="24"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26" presetID="0" presetClass="entr" presetSubtype="0" fill="hold" grpId="0" nodeType="withEffect">
                                  <p:stCondLst>
                                    <p:cond delay="25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stCondLst>
                                            <p:cond delay="0"/>
                                          </p:stCondLst>
                                        </p:cTn>
                                        <p:tgtEl>
                                          <p:spTgt spid="14"/>
                                        </p:tgtEl>
                                      </p:cBhvr>
                                    </p:animEffect>
                                    <p:anim to="" calcmode="lin" valueType="num">
                                      <p:cBhvr>
                                        <p:cTn id="29"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31" presetID="0" presetClass="entr" presetSubtype="0" fill="hold" grpId="0" nodeType="withEffect">
                                  <p:stCondLst>
                                    <p:cond delay="500"/>
                                  </p:stCondLst>
                                  <p:childTnLst>
                                    <p:set>
                                      <p:cBhvr>
                                        <p:cTn id="32" dur="1" fill="hold">
                                          <p:stCondLst>
                                            <p:cond delay="0"/>
                                          </p:stCondLst>
                                        </p:cTn>
                                        <p:tgtEl>
                                          <p:spTgt spid="16"/>
                                        </p:tgtEl>
                                        <p:attrNameLst>
                                          <p:attrName>style.visibility</p:attrName>
                                        </p:attrNameLst>
                                      </p:cBhvr>
                                      <p:to>
                                        <p:strVal val="visible"/>
                                      </p:to>
                                    </p:set>
                                    <p:animEffect transition="in" filter="dissolve">
                                      <p:cBhvr>
                                        <p:cTn id="33" dur="500">
                                          <p:stCondLst>
                                            <p:cond delay="0"/>
                                          </p:stCondLst>
                                        </p:cTn>
                                        <p:tgtEl>
                                          <p:spTgt spid="16"/>
                                        </p:tgtEl>
                                      </p:cBhvr>
                                    </p:animEffect>
                                    <p:anim to="" calcmode="lin" valueType="num">
                                      <p:cBhvr>
                                        <p:cTn id="34"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dissolve">
                                      <p:cBhvr>
                                        <p:cTn id="40" dur="500">
                                          <p:stCondLst>
                                            <p:cond delay="0"/>
                                          </p:stCondLst>
                                        </p:cTn>
                                        <p:tgtEl>
                                          <p:spTgt spid="17"/>
                                        </p:tgtEl>
                                      </p:cBhvr>
                                    </p:animEffect>
                                    <p:anim to="" calcmode="lin" valueType="num">
                                      <p:cBhvr>
                                        <p:cTn id="41"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42"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par>
                                <p:cTn id="48" presetID="18" presetClass="emph" presetSubtype="0" fill="hold" grpId="1" nodeType="withEffect">
                                  <p:stCondLst>
                                    <p:cond delay="0"/>
                                  </p:stCondLst>
                                  <p:childTnLst>
                                    <p:set>
                                      <p:cBhvr override="childStyle">
                                        <p:cTn id="49" dur="500" fill="hold"/>
                                        <p:tgtEl>
                                          <p:spTgt spid="2"/>
                                        </p:tgtEl>
                                        <p:attrNameLst>
                                          <p:attrName>style.textDecorationUnderline</p:attrName>
                                        </p:attrNameLst>
                                      </p:cBhvr>
                                      <p:to>
                                        <p:strVal val="true"/>
                                      </p:to>
                                    </p:set>
                                  </p:childTnLst>
                                </p:cTn>
                              </p:par>
                              <p:par>
                                <p:cTn id="50" presetID="22" presetClass="entr" presetSubtype="8"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par>
                                <p:cTn id="53" presetID="53" presetClass="exit" presetSubtype="32" fill="hold" grpId="1" nodeType="withEffect">
                                  <p:stCondLst>
                                    <p:cond delay="0"/>
                                  </p:stCondLst>
                                  <p:childTnLst>
                                    <p:anim calcmode="lin" valueType="num">
                                      <p:cBhvr>
                                        <p:cTn id="54" dur="500"/>
                                        <p:tgtEl>
                                          <p:spTgt spid="17"/>
                                        </p:tgtEl>
                                        <p:attrNameLst>
                                          <p:attrName>ppt_w</p:attrName>
                                        </p:attrNameLst>
                                      </p:cBhvr>
                                      <p:tavLst>
                                        <p:tav tm="0">
                                          <p:val>
                                            <p:strVal val="ppt_w"/>
                                          </p:val>
                                        </p:tav>
                                        <p:tav tm="100000">
                                          <p:val>
                                            <p:fltVal val="0"/>
                                          </p:val>
                                        </p:tav>
                                      </p:tavLst>
                                    </p:anim>
                                    <p:anim calcmode="lin" valueType="num">
                                      <p:cBhvr>
                                        <p:cTn id="55" dur="500"/>
                                        <p:tgtEl>
                                          <p:spTgt spid="17"/>
                                        </p:tgtEl>
                                        <p:attrNameLst>
                                          <p:attrName>ppt_h</p:attrName>
                                        </p:attrNameLst>
                                      </p:cBhvr>
                                      <p:tavLst>
                                        <p:tav tm="0">
                                          <p:val>
                                            <p:strVal val="ppt_h"/>
                                          </p:val>
                                        </p:tav>
                                        <p:tav tm="100000">
                                          <p:val>
                                            <p:fltVal val="0"/>
                                          </p:val>
                                        </p:tav>
                                      </p:tavLst>
                                    </p:anim>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26" presetClass="emph" presetSubtype="0" fill="hold" grpId="1" nodeType="withEffect">
                                  <p:stCondLst>
                                    <p:cond delay="1000"/>
                                  </p:stCondLst>
                                  <p:childTnLst>
                                    <p:animEffect transition="out" filter="fade">
                                      <p:cBhvr>
                                        <p:cTn id="59" dur="500" tmFilter="0, 0; .2, .5; .8, .5; 1, 0"/>
                                        <p:tgtEl>
                                          <p:spTgt spid="6"/>
                                        </p:tgtEl>
                                      </p:cBhvr>
                                    </p:animEffect>
                                    <p:animScale>
                                      <p:cBhvr>
                                        <p:cTn id="60" dur="250" autoRev="1" fill="hold"/>
                                        <p:tgtEl>
                                          <p:spTgt spid="6"/>
                                        </p:tgtEl>
                                      </p:cBhvr>
                                      <p:by x="105000" y="105000"/>
                                    </p:animScale>
                                  </p:childTnLst>
                                </p:cTn>
                              </p:par>
                              <p:par>
                                <p:cTn id="61" presetID="22" presetClass="exit" presetSubtype="4" fill="hold" nodeType="withEffect">
                                  <p:stCondLst>
                                    <p:cond delay="250"/>
                                  </p:stCondLst>
                                  <p:childTnLst>
                                    <p:animEffect transition="out" filter="wipe(down)">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par>
                                <p:cTn id="64" presetID="55" presetClass="exit" presetSubtype="0" fill="hold" grpId="1" nodeType="withEffect">
                                  <p:stCondLst>
                                    <p:cond delay="0"/>
                                  </p:stCondLst>
                                  <p:childTnLst>
                                    <p:anim calcmode="lin" valueType="num">
                                      <p:cBhvr>
                                        <p:cTn id="65" dur="1000"/>
                                        <p:tgtEl>
                                          <p:spTgt spid="10"/>
                                        </p:tgtEl>
                                        <p:attrNameLst>
                                          <p:attrName>ppt_w</p:attrName>
                                        </p:attrNameLst>
                                      </p:cBhvr>
                                      <p:tavLst>
                                        <p:tav tm="0">
                                          <p:val>
                                            <p:strVal val="ppt_w"/>
                                          </p:val>
                                        </p:tav>
                                        <p:tav tm="100000">
                                          <p:val>
                                            <p:strVal val="ppt_w*0.70"/>
                                          </p:val>
                                        </p:tav>
                                      </p:tavLst>
                                    </p:anim>
                                    <p:anim calcmode="lin" valueType="num">
                                      <p:cBhvr>
                                        <p:cTn id="66" dur="1000"/>
                                        <p:tgtEl>
                                          <p:spTgt spid="10"/>
                                        </p:tgtEl>
                                        <p:attrNameLst>
                                          <p:attrName>ppt_h</p:attrName>
                                        </p:attrNameLst>
                                      </p:cBhvr>
                                      <p:tavLst>
                                        <p:tav tm="0">
                                          <p:val>
                                            <p:strVal val="ppt_h"/>
                                          </p:val>
                                        </p:tav>
                                        <p:tav tm="100000">
                                          <p:val>
                                            <p:strVal val="ppt_h"/>
                                          </p:val>
                                        </p:tav>
                                      </p:tavLst>
                                    </p:anim>
                                    <p:animEffect transition="out" filter="fade">
                                      <p:cBhvr>
                                        <p:cTn id="67" dur="1000"/>
                                        <p:tgtEl>
                                          <p:spTgt spid="10"/>
                                        </p:tgtEl>
                                      </p:cBhvr>
                                    </p:animEffect>
                                    <p:set>
                                      <p:cBhvr>
                                        <p:cTn id="68" dur="1" fill="hold">
                                          <p:stCondLst>
                                            <p:cond delay="999"/>
                                          </p:stCondLst>
                                        </p:cTn>
                                        <p:tgtEl>
                                          <p:spTgt spid="10"/>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3"/>
                                        </p:tgtEl>
                                      </p:cBhvr>
                                    </p:animEffect>
                                    <p:set>
                                      <p:cBhvr>
                                        <p:cTn id="71" dur="1" fill="hold">
                                          <p:stCondLst>
                                            <p:cond delay="499"/>
                                          </p:stCondLst>
                                        </p:cTn>
                                        <p:tgtEl>
                                          <p:spTgt spid="13"/>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4"/>
                                        </p:tgtEl>
                                      </p:cBhvr>
                                    </p:animEffect>
                                    <p:set>
                                      <p:cBhvr>
                                        <p:cTn id="74" dur="1" fill="hold">
                                          <p:stCondLst>
                                            <p:cond delay="499"/>
                                          </p:stCondLst>
                                        </p:cTn>
                                        <p:tgtEl>
                                          <p:spTgt spid="14"/>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par>
                                <p:cTn id="78" presetID="10" presetClass="entr" presetSubtype="0" fill="hold" grpId="0" nodeType="withEffect">
                                  <p:stCondLst>
                                    <p:cond delay="75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250"/>
                                        <p:tgtEl>
                                          <p:spTgt spid="4"/>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wipe(up)">
                                      <p:cBhvr>
                                        <p:cTn id="85" dur="500"/>
                                        <p:tgtEl>
                                          <p:spTgt spid="7"/>
                                        </p:tgtEl>
                                      </p:cBhvr>
                                    </p:animEffect>
                                  </p:childTnLst>
                                </p:cTn>
                              </p:par>
                              <p:par>
                                <p:cTn id="86" presetID="22" presetClass="entr" presetSubtype="2" fill="hold" grpId="0" nodeType="withEffect">
                                  <p:stCondLst>
                                    <p:cond delay="400"/>
                                  </p:stCondLst>
                                  <p:childTnLst>
                                    <p:set>
                                      <p:cBhvr>
                                        <p:cTn id="87" dur="1" fill="hold">
                                          <p:stCondLst>
                                            <p:cond delay="0"/>
                                          </p:stCondLst>
                                        </p:cTn>
                                        <p:tgtEl>
                                          <p:spTgt spid="8"/>
                                        </p:tgtEl>
                                        <p:attrNameLst>
                                          <p:attrName>style.visibility</p:attrName>
                                        </p:attrNameLst>
                                      </p:cBhvr>
                                      <p:to>
                                        <p:strVal val="visible"/>
                                      </p:to>
                                    </p:set>
                                    <p:animEffect transition="in" filter="wipe(right)">
                                      <p:cBhvr>
                                        <p:cTn id="88" dur="500"/>
                                        <p:tgtEl>
                                          <p:spTgt spid="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200"/>
                                  </p:stCondLst>
                                  <p:childTnLst>
                                    <p:set>
                                      <p:cBhvr>
                                        <p:cTn id="92" dur="1" fill="hold">
                                          <p:stCondLst>
                                            <p:cond delay="0"/>
                                          </p:stCondLst>
                                        </p:cTn>
                                        <p:tgtEl>
                                          <p:spTgt spid="9"/>
                                        </p:tgtEl>
                                        <p:attrNameLst>
                                          <p:attrName>style.visibility</p:attrName>
                                        </p:attrNameLst>
                                      </p:cBhvr>
                                      <p:to>
                                        <p:strVal val="visible"/>
                                      </p:to>
                                    </p:set>
                                    <p:animEffect transition="in" filter="wipe(left)">
                                      <p:cBhvr>
                                        <p:cTn id="93" dur="500"/>
                                        <p:tgtEl>
                                          <p:spTgt spid="9"/>
                                        </p:tgtEl>
                                      </p:cBhvr>
                                    </p:animEffect>
                                  </p:childTnLst>
                                </p:cTn>
                              </p:par>
                              <p:par>
                                <p:cTn id="94" presetID="22" presetClass="exit" presetSubtype="8" fill="hold" grpId="1" nodeType="withEffect">
                                  <p:stCondLst>
                                    <p:cond delay="0"/>
                                  </p:stCondLst>
                                  <p:childTnLst>
                                    <p:animEffect transition="out" filter="wipe(left)">
                                      <p:cBhvr>
                                        <p:cTn id="95" dur="500"/>
                                        <p:tgtEl>
                                          <p:spTgt spid="8"/>
                                        </p:tgtEl>
                                      </p:cBhvr>
                                    </p:animEffect>
                                    <p:set>
                                      <p:cBhvr>
                                        <p:cTn id="96" dur="1" fill="hold">
                                          <p:stCondLst>
                                            <p:cond delay="499"/>
                                          </p:stCondLst>
                                        </p:cTn>
                                        <p:tgtEl>
                                          <p:spTgt spid="8"/>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6" presetClass="entr" presetSubtype="32" fill="hold" grpId="0" nodeType="clickEffect">
                                  <p:stCondLst>
                                    <p:cond delay="0"/>
                                  </p:stCondLst>
                                  <p:childTnLst>
                                    <p:set>
                                      <p:cBhvr>
                                        <p:cTn id="100" dur="1" fill="hold">
                                          <p:stCondLst>
                                            <p:cond delay="0"/>
                                          </p:stCondLst>
                                        </p:cTn>
                                        <p:tgtEl>
                                          <p:spTgt spid="15"/>
                                        </p:tgtEl>
                                        <p:attrNameLst>
                                          <p:attrName>style.visibility</p:attrName>
                                        </p:attrNameLst>
                                      </p:cBhvr>
                                      <p:to>
                                        <p:strVal val="visible"/>
                                      </p:to>
                                    </p:set>
                                    <p:animEffect transition="in" filter="circle(out)">
                                      <p:cBhvr>
                                        <p:cTn id="101" dur="1000"/>
                                        <p:tgtEl>
                                          <p:spTgt spid="15"/>
                                        </p:tgtEl>
                                      </p:cBhvr>
                                    </p:animEffect>
                                  </p:childTnLst>
                                </p:cTn>
                              </p:par>
                            </p:childTnLst>
                          </p:cTn>
                        </p:par>
                      </p:childTnLst>
                    </p:cTn>
                  </p:par>
                  <p:par>
                    <p:cTn id="102" fill="hold">
                      <p:stCondLst>
                        <p:cond delay="indefinite"/>
                      </p:stCondLst>
                      <p:childTnLst>
                        <p:par>
                          <p:cTn id="103" fill="hold">
                            <p:stCondLst>
                              <p:cond delay="0"/>
                            </p:stCondLst>
                            <p:childTnLst>
                              <p:par>
                                <p:cTn id="104" presetID="18" presetClass="entr" presetSubtype="12" fill="hold" grpId="0" nodeType="clickEffect">
                                  <p:stCondLst>
                                    <p:cond delay="0"/>
                                  </p:stCondLst>
                                  <p:childTnLst>
                                    <p:set>
                                      <p:cBhvr>
                                        <p:cTn id="105" dur="1" fill="hold">
                                          <p:stCondLst>
                                            <p:cond delay="0"/>
                                          </p:stCondLst>
                                        </p:cTn>
                                        <p:tgtEl>
                                          <p:spTgt spid="12"/>
                                        </p:tgtEl>
                                        <p:attrNameLst>
                                          <p:attrName>style.visibility</p:attrName>
                                        </p:attrNameLst>
                                      </p:cBhvr>
                                      <p:to>
                                        <p:strVal val="visible"/>
                                      </p:to>
                                    </p:set>
                                    <p:animEffect transition="in" filter="strips(downLeft)">
                                      <p:cBhvr>
                                        <p:cTn id="106" dur="500"/>
                                        <p:tgtEl>
                                          <p:spTgt spid="12"/>
                                        </p:tgtEl>
                                      </p:cBhvr>
                                    </p:animEffect>
                                  </p:childTnLst>
                                </p:cTn>
                              </p:par>
                            </p:childTnLst>
                          </p:cTn>
                        </p:par>
                      </p:childTnLst>
                    </p:cTn>
                  </p:par>
                  <p:par>
                    <p:cTn id="107" fill="hold">
                      <p:stCondLst>
                        <p:cond delay="indefinite"/>
                      </p:stCondLst>
                      <p:childTnLst>
                        <p:par>
                          <p:cTn id="108" fill="hold">
                            <p:stCondLst>
                              <p:cond delay="0"/>
                            </p:stCondLst>
                            <p:childTnLst>
                              <p:par>
                                <p:cTn id="109" presetID="17" presetClass="entr" presetSubtype="10" fill="hold" grpId="0" nodeType="clickEffect">
                                  <p:stCondLst>
                                    <p:cond delay="250"/>
                                  </p:stCondLst>
                                  <p:childTnLst>
                                    <p:set>
                                      <p:cBhvr>
                                        <p:cTn id="110" dur="1" fill="hold">
                                          <p:stCondLst>
                                            <p:cond delay="0"/>
                                          </p:stCondLst>
                                        </p:cTn>
                                        <p:tgtEl>
                                          <p:spTgt spid="22"/>
                                        </p:tgtEl>
                                        <p:attrNameLst>
                                          <p:attrName>style.visibility</p:attrName>
                                        </p:attrNameLst>
                                      </p:cBhvr>
                                      <p:to>
                                        <p:strVal val="visible"/>
                                      </p:to>
                                    </p:set>
                                    <p:anim calcmode="lin" valueType="num">
                                      <p:cBhvr>
                                        <p:cTn id="111" dur="500" fill="hold"/>
                                        <p:tgtEl>
                                          <p:spTgt spid="22"/>
                                        </p:tgtEl>
                                        <p:attrNameLst>
                                          <p:attrName>ppt_w</p:attrName>
                                        </p:attrNameLst>
                                      </p:cBhvr>
                                      <p:tavLst>
                                        <p:tav tm="0">
                                          <p:val>
                                            <p:fltVal val="0"/>
                                          </p:val>
                                        </p:tav>
                                        <p:tav tm="100000">
                                          <p:val>
                                            <p:strVal val="#ppt_w"/>
                                          </p:val>
                                        </p:tav>
                                      </p:tavLst>
                                    </p:anim>
                                    <p:anim calcmode="lin" valueType="num">
                                      <p:cBhvr>
                                        <p:cTn id="112" dur="500" fill="hold"/>
                                        <p:tgtEl>
                                          <p:spTgt spid="22"/>
                                        </p:tgtEl>
                                        <p:attrNameLst>
                                          <p:attrName>ppt_h</p:attrName>
                                        </p:attrNameLst>
                                      </p:cBhvr>
                                      <p:tavLst>
                                        <p:tav tm="0">
                                          <p:val>
                                            <p:strVal val="#ppt_h"/>
                                          </p:val>
                                        </p:tav>
                                        <p:tav tm="100000">
                                          <p:val>
                                            <p:strVal val="#ppt_h"/>
                                          </p:val>
                                        </p:tav>
                                      </p:tavLst>
                                    </p:anim>
                                  </p:childTnLst>
                                </p:cTn>
                              </p:par>
                              <p:par>
                                <p:cTn id="113" presetID="17" presetClass="entr" presetSubtype="10" fill="hold" grpId="0" nodeType="withEffect">
                                  <p:stCondLst>
                                    <p:cond delay="250"/>
                                  </p:stCondLst>
                                  <p:childTnLst>
                                    <p:set>
                                      <p:cBhvr>
                                        <p:cTn id="114" dur="1" fill="hold">
                                          <p:stCondLst>
                                            <p:cond delay="0"/>
                                          </p:stCondLst>
                                        </p:cTn>
                                        <p:tgtEl>
                                          <p:spTgt spid="25"/>
                                        </p:tgtEl>
                                        <p:attrNameLst>
                                          <p:attrName>style.visibility</p:attrName>
                                        </p:attrNameLst>
                                      </p:cBhvr>
                                      <p:to>
                                        <p:strVal val="visible"/>
                                      </p:to>
                                    </p:set>
                                    <p:anim calcmode="lin" valueType="num">
                                      <p:cBhvr>
                                        <p:cTn id="115" dur="500" fill="hold"/>
                                        <p:tgtEl>
                                          <p:spTgt spid="25"/>
                                        </p:tgtEl>
                                        <p:attrNameLst>
                                          <p:attrName>ppt_w</p:attrName>
                                        </p:attrNameLst>
                                      </p:cBhvr>
                                      <p:tavLst>
                                        <p:tav tm="0">
                                          <p:val>
                                            <p:fltVal val="0"/>
                                          </p:val>
                                        </p:tav>
                                        <p:tav tm="100000">
                                          <p:val>
                                            <p:strVal val="#ppt_w"/>
                                          </p:val>
                                        </p:tav>
                                      </p:tavLst>
                                    </p:anim>
                                    <p:anim calcmode="lin" valueType="num">
                                      <p:cBhvr>
                                        <p:cTn id="116" dur="500" fill="hold"/>
                                        <p:tgtEl>
                                          <p:spTgt spid="25"/>
                                        </p:tgtEl>
                                        <p:attrNameLst>
                                          <p:attrName>ppt_h</p:attrName>
                                        </p:attrNameLst>
                                      </p:cBhvr>
                                      <p:tavLst>
                                        <p:tav tm="0">
                                          <p:val>
                                            <p:strVal val="#ppt_h"/>
                                          </p:val>
                                        </p:tav>
                                        <p:tav tm="100000">
                                          <p:val>
                                            <p:strVal val="#ppt_h"/>
                                          </p:val>
                                        </p:tav>
                                      </p:tavLst>
                                    </p:anim>
                                  </p:childTnLst>
                                </p:cTn>
                              </p:par>
                              <p:par>
                                <p:cTn id="117" presetID="17" presetClass="exit" presetSubtype="10" fill="hold" grpId="1" nodeType="withEffect">
                                  <p:stCondLst>
                                    <p:cond delay="0"/>
                                  </p:stCondLst>
                                  <p:childTnLst>
                                    <p:anim calcmode="lin" valueType="num">
                                      <p:cBhvr>
                                        <p:cTn id="118" dur="500"/>
                                        <p:tgtEl>
                                          <p:spTgt spid="15"/>
                                        </p:tgtEl>
                                        <p:attrNameLst>
                                          <p:attrName>ppt_w</p:attrName>
                                        </p:attrNameLst>
                                      </p:cBhvr>
                                      <p:tavLst>
                                        <p:tav tm="0">
                                          <p:val>
                                            <p:strVal val="ppt_w"/>
                                          </p:val>
                                        </p:tav>
                                        <p:tav tm="100000">
                                          <p:val>
                                            <p:fltVal val="0"/>
                                          </p:val>
                                        </p:tav>
                                      </p:tavLst>
                                    </p:anim>
                                    <p:anim calcmode="lin" valueType="num">
                                      <p:cBhvr>
                                        <p:cTn id="119" dur="500"/>
                                        <p:tgtEl>
                                          <p:spTgt spid="15"/>
                                        </p:tgtEl>
                                        <p:attrNameLst>
                                          <p:attrName>ppt_h</p:attrName>
                                        </p:attrNameLst>
                                      </p:cBhvr>
                                      <p:tavLst>
                                        <p:tav tm="0">
                                          <p:val>
                                            <p:strVal val="ppt_h"/>
                                          </p:val>
                                        </p:tav>
                                        <p:tav tm="100000">
                                          <p:val>
                                            <p:strVal val="ppt_h"/>
                                          </p:val>
                                        </p:tav>
                                      </p:tavLst>
                                    </p:anim>
                                    <p:set>
                                      <p:cBhvr>
                                        <p:cTn id="120" dur="1" fill="hold">
                                          <p:stCondLst>
                                            <p:cond delay="499"/>
                                          </p:stCondLst>
                                        </p:cTn>
                                        <p:tgtEl>
                                          <p:spTgt spid="15"/>
                                        </p:tgtEl>
                                        <p:attrNameLst>
                                          <p:attrName>style.visibility</p:attrName>
                                        </p:attrNameLst>
                                      </p:cBhvr>
                                      <p:to>
                                        <p:strVal val="hidden"/>
                                      </p:to>
                                    </p:set>
                                  </p:childTnLst>
                                </p:cTn>
                              </p:par>
                              <p:par>
                                <p:cTn id="121" presetID="17" presetClass="exit" presetSubtype="10" fill="hold" grpId="1" nodeType="withEffect">
                                  <p:stCondLst>
                                    <p:cond delay="0"/>
                                  </p:stCondLst>
                                  <p:childTnLst>
                                    <p:anim calcmode="lin" valueType="num">
                                      <p:cBhvr>
                                        <p:cTn id="122" dur="500"/>
                                        <p:tgtEl>
                                          <p:spTgt spid="12"/>
                                        </p:tgtEl>
                                        <p:attrNameLst>
                                          <p:attrName>ppt_w</p:attrName>
                                        </p:attrNameLst>
                                      </p:cBhvr>
                                      <p:tavLst>
                                        <p:tav tm="0">
                                          <p:val>
                                            <p:strVal val="ppt_w"/>
                                          </p:val>
                                        </p:tav>
                                        <p:tav tm="100000">
                                          <p:val>
                                            <p:fltVal val="0"/>
                                          </p:val>
                                        </p:tav>
                                      </p:tavLst>
                                    </p:anim>
                                    <p:anim calcmode="lin" valueType="num">
                                      <p:cBhvr>
                                        <p:cTn id="123" dur="500"/>
                                        <p:tgtEl>
                                          <p:spTgt spid="12"/>
                                        </p:tgtEl>
                                        <p:attrNameLst>
                                          <p:attrName>ppt_h</p:attrName>
                                        </p:attrNameLst>
                                      </p:cBhvr>
                                      <p:tavLst>
                                        <p:tav tm="0">
                                          <p:val>
                                            <p:strVal val="ppt_h"/>
                                          </p:val>
                                        </p:tav>
                                        <p:tav tm="100000">
                                          <p:val>
                                            <p:strVal val="ppt_h"/>
                                          </p:val>
                                        </p:tav>
                                      </p:tavLst>
                                    </p:anim>
                                    <p:set>
                                      <p:cBhvr>
                                        <p:cTn id="12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4" grpId="0"/>
      <p:bldP spid="6" grpId="0"/>
      <p:bldP spid="6" grpId="1"/>
      <p:bldP spid="7" grpId="0" animBg="1"/>
      <p:bldP spid="8" grpId="0"/>
      <p:bldP spid="8" grpId="1"/>
      <p:bldP spid="9" grpId="0"/>
      <p:bldP spid="12" grpId="0" animBg="1"/>
      <p:bldP spid="12" grpId="1" animBg="1"/>
      <p:bldP spid="15" grpId="0" animBg="1"/>
      <p:bldP spid="15" grpId="1" animBg="1"/>
      <p:bldP spid="10" grpId="0"/>
      <p:bldP spid="10" grpId="1"/>
      <p:bldP spid="22" grpId="0" animBg="1"/>
      <p:bldP spid="25" grpId="0" animBg="1"/>
      <p:bldP spid="13" grpId="0"/>
      <p:bldP spid="13" grpId="1"/>
      <p:bldP spid="14" grpId="0"/>
      <p:bldP spid="14" grpId="1"/>
      <p:bldP spid="16" grpId="0"/>
      <p:bldP spid="16" grpId="1"/>
      <p:bldP spid="17" grpId="0"/>
      <p:bldP spid="17"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E15FC2-F41F-0C6F-D703-BDA4B8ABFE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5" name="Rectangle 2">
            <a:extLst>
              <a:ext uri="{FF2B5EF4-FFF2-40B4-BE49-F238E27FC236}">
                <a16:creationId xmlns:a16="http://schemas.microsoft.com/office/drawing/2014/main" id="{D086B322-1460-D7E4-B812-0DBDAF1412D2}"/>
              </a:ext>
            </a:extLst>
          </p:cNvPr>
          <p:cNvSpPr>
            <a:spLocks noGrp="1" noChangeArrowheads="1"/>
          </p:cNvSpPr>
          <p:nvPr>
            <p:ph type="title"/>
          </p:nvPr>
        </p:nvSpPr>
        <p:spPr>
          <a:xfrm>
            <a:off x="490654" y="609174"/>
            <a:ext cx="8229600" cy="565781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the angel answered and said to her, "The Holy Spirit will come upon you, and the power of the Highest will overshadow you; therefore, also, that Holy One who is to be born will be called the Son of God.</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1:35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Son">
            <a:extLst>
              <a:ext uri="{FF2B5EF4-FFF2-40B4-BE49-F238E27FC236}">
                <a16:creationId xmlns:a16="http://schemas.microsoft.com/office/drawing/2014/main" id="{2730EEEB-B77B-4F5B-AB64-7BA7CD97717D}"/>
              </a:ext>
            </a:extLst>
          </p:cNvPr>
          <p:cNvSpPr txBox="1">
            <a:spLocks noChangeArrowheads="1"/>
          </p:cNvSpPr>
          <p:nvPr/>
        </p:nvSpPr>
        <p:spPr bwMode="auto">
          <a:xfrm>
            <a:off x="3443188" y="4737526"/>
            <a:ext cx="3074993" cy="82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Son of God</a:t>
            </a:r>
          </a:p>
        </p:txBody>
      </p:sp>
      <p:sp>
        <p:nvSpPr>
          <p:cNvPr id="37" name="Holy Spirit">
            <a:extLst>
              <a:ext uri="{FF2B5EF4-FFF2-40B4-BE49-F238E27FC236}">
                <a16:creationId xmlns:a16="http://schemas.microsoft.com/office/drawing/2014/main" id="{5B8483B7-789F-52A6-A800-ED050209834E}"/>
              </a:ext>
            </a:extLst>
          </p:cNvPr>
          <p:cNvSpPr txBox="1">
            <a:spLocks noChangeArrowheads="1"/>
          </p:cNvSpPr>
          <p:nvPr/>
        </p:nvSpPr>
        <p:spPr bwMode="auto">
          <a:xfrm>
            <a:off x="3412902" y="1396449"/>
            <a:ext cx="2941156" cy="785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Holy Spirit</a:t>
            </a:r>
          </a:p>
        </p:txBody>
      </p:sp>
      <p:sp>
        <p:nvSpPr>
          <p:cNvPr id="38" name="of God">
            <a:extLst>
              <a:ext uri="{FF2B5EF4-FFF2-40B4-BE49-F238E27FC236}">
                <a16:creationId xmlns:a16="http://schemas.microsoft.com/office/drawing/2014/main" id="{5F6D0575-E257-9702-2B30-FD58AFF807CA}"/>
              </a:ext>
            </a:extLst>
          </p:cNvPr>
          <p:cNvSpPr txBox="1">
            <a:spLocks noChangeArrowheads="1"/>
          </p:cNvSpPr>
          <p:nvPr/>
        </p:nvSpPr>
        <p:spPr bwMode="auto">
          <a:xfrm>
            <a:off x="4492150" y="4737526"/>
            <a:ext cx="1967265" cy="818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of God</a:t>
            </a:r>
          </a:p>
        </p:txBody>
      </p:sp>
      <p:pic>
        <p:nvPicPr>
          <p:cNvPr id="32" name="Picture 19">
            <a:extLst>
              <a:ext uri="{FF2B5EF4-FFF2-40B4-BE49-F238E27FC236}">
                <a16:creationId xmlns:a16="http://schemas.microsoft.com/office/drawing/2014/main" id="{67927659-74A9-E54C-E8CD-FCE2A9ACA57A}"/>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3" name="Rounded Rectangle 18">
            <a:extLst>
              <a:ext uri="{FF2B5EF4-FFF2-40B4-BE49-F238E27FC236}">
                <a16:creationId xmlns:a16="http://schemas.microsoft.com/office/drawing/2014/main" id="{F4BFA427-C6C4-A5AD-B6BF-9DF2D4B896A8}"/>
              </a:ext>
            </a:extLst>
          </p:cNvPr>
          <p:cNvSpPr/>
          <p:nvPr/>
        </p:nvSpPr>
        <p:spPr>
          <a:xfrm>
            <a:off x="5191298" y="2182091"/>
            <a:ext cx="3212869" cy="677487"/>
          </a:xfrm>
          <a:prstGeom prst="roundRect">
            <a:avLst/>
          </a:prstGeom>
          <a:blipFill>
            <a:blip r:embed="rId6"/>
            <a:stretch>
              <a:fillRect/>
            </a:stretch>
          </a:blipFill>
          <a:ln w="25400" cap="flat" cmpd="sng" algn="ctr">
            <a:noFill/>
            <a:prstDash val="solid"/>
          </a:ln>
          <a:effectLst>
            <a:softEdge rad="101623"/>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19">
            <a:extLst>
              <a:ext uri="{FF2B5EF4-FFF2-40B4-BE49-F238E27FC236}">
                <a16:creationId xmlns:a16="http://schemas.microsoft.com/office/drawing/2014/main" id="{1278868A-5ED2-FBF7-685F-53E2ABE9A55B}"/>
              </a:ext>
            </a:extLst>
          </p:cNvPr>
          <p:cNvSpPr/>
          <p:nvPr/>
        </p:nvSpPr>
        <p:spPr>
          <a:xfrm>
            <a:off x="1072342" y="2813858"/>
            <a:ext cx="1975658" cy="714895"/>
          </a:xfrm>
          <a:prstGeom prst="roundRect">
            <a:avLst/>
          </a:prstGeom>
          <a:blipFill>
            <a:blip r:embed="rId7"/>
            <a:stretch>
              <a:fillRect/>
            </a:stretch>
          </a:blipFill>
          <a:ln w="25400" cap="flat" cmpd="sng" algn="ctr">
            <a:noFill/>
            <a:prstDash val="solid"/>
          </a:ln>
          <a:effectLst>
            <a:softEdge rad="107234"/>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20">
            <a:extLst>
              <a:ext uri="{FF2B5EF4-FFF2-40B4-BE49-F238E27FC236}">
                <a16:creationId xmlns:a16="http://schemas.microsoft.com/office/drawing/2014/main" id="{81FD3521-31AF-902D-F60C-3E4ECEC07636}"/>
              </a:ext>
            </a:extLst>
          </p:cNvPr>
          <p:cNvSpPr/>
          <p:nvPr/>
        </p:nvSpPr>
        <p:spPr>
          <a:xfrm>
            <a:off x="5835535" y="3483033"/>
            <a:ext cx="2323727" cy="702425"/>
          </a:xfrm>
          <a:prstGeom prst="roundRect">
            <a:avLst/>
          </a:prstGeom>
          <a:blipFill>
            <a:blip r:embed="rId8"/>
            <a:stretch>
              <a:fillRect/>
            </a:stretch>
          </a:blipFill>
          <a:ln w="25400" cap="flat" cmpd="sng" algn="ctr">
            <a:noFill/>
            <a:prstDash val="solid"/>
          </a:ln>
          <a:effectLst>
            <a:softEdge rad="105364"/>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21">
            <a:extLst>
              <a:ext uri="{FF2B5EF4-FFF2-40B4-BE49-F238E27FC236}">
                <a16:creationId xmlns:a16="http://schemas.microsoft.com/office/drawing/2014/main" id="{7D779C12-CED1-3818-0CA9-E767B04CAF81}"/>
              </a:ext>
            </a:extLst>
          </p:cNvPr>
          <p:cNvSpPr/>
          <p:nvPr/>
        </p:nvSpPr>
        <p:spPr>
          <a:xfrm>
            <a:off x="3611880" y="4842164"/>
            <a:ext cx="2722419" cy="640080"/>
          </a:xfrm>
          <a:prstGeom prst="roundRect">
            <a:avLst/>
          </a:prstGeom>
          <a:blipFill>
            <a:blip r:embed="rId9"/>
            <a:stretch>
              <a:fillRect/>
            </a:stretch>
          </a:blipFill>
          <a:ln w="25400" cap="flat" cmpd="sng" algn="ctr">
            <a:noFill/>
            <a:prstDash val="solid"/>
          </a:ln>
          <a:effectLst>
            <a:softEdge rad="96012"/>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7817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par>
                                <p:cTn id="36" presetID="10" presetClass="exit" presetSubtype="0" fill="hold" nodeType="withEffect">
                                  <p:stCondLst>
                                    <p:cond delay="0"/>
                                  </p:stCondLst>
                                  <p:childTnLst>
                                    <p:animEffect transition="out" filter="fade">
                                      <p:cBhvr>
                                        <p:cTn id="37" dur="500"/>
                                        <p:tgtEl>
                                          <p:spTgt spid="32"/>
                                        </p:tgtEl>
                                      </p:cBhvr>
                                    </p:animEffect>
                                    <p:set>
                                      <p:cBhvr>
                                        <p:cTn id="38" dur="1" fill="hold">
                                          <p:stCondLst>
                                            <p:cond delay="499"/>
                                          </p:stCondLst>
                                        </p:cTn>
                                        <p:tgtEl>
                                          <p:spTgt spid="32"/>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33"/>
                                        </p:tgtEl>
                                      </p:cBhvr>
                                    </p:animEffect>
                                    <p:set>
                                      <p:cBhvr>
                                        <p:cTn id="41" dur="1" fill="hold">
                                          <p:stCondLst>
                                            <p:cond delay="499"/>
                                          </p:stCondLst>
                                        </p:cTn>
                                        <p:tgtEl>
                                          <p:spTgt spid="33"/>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34"/>
                                        </p:tgtEl>
                                      </p:cBhvr>
                                    </p:animEffect>
                                    <p:set>
                                      <p:cBhvr>
                                        <p:cTn id="44" dur="1" fill="hold">
                                          <p:stCondLst>
                                            <p:cond delay="499"/>
                                          </p:stCondLst>
                                        </p:cTn>
                                        <p:tgtEl>
                                          <p:spTgt spid="3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35"/>
                                        </p:tgtEl>
                                      </p:cBhvr>
                                    </p:animEffect>
                                    <p:set>
                                      <p:cBhvr>
                                        <p:cTn id="47" dur="1" fill="hold">
                                          <p:stCondLst>
                                            <p:cond delay="499"/>
                                          </p:stCondLst>
                                        </p:cTn>
                                        <p:tgtEl>
                                          <p:spTgt spid="35"/>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36"/>
                                        </p:tgtEl>
                                      </p:cBhvr>
                                    </p:animEffect>
                                    <p:set>
                                      <p:cBhvr>
                                        <p:cTn id="50"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p:bldP spid="38" grpId="0"/>
      <p:bldP spid="33" grpId="0" animBg="1"/>
      <p:bldP spid="33" grpId="1" animBg="1"/>
      <p:bldP spid="34" grpId="0" animBg="1"/>
      <p:bldP spid="34" grpId="1" animBg="1"/>
      <p:bldP spid="35" grpId="0" animBg="1"/>
      <p:bldP spid="35" grpId="1" animBg="1"/>
      <p:bldP spid="36" grpId="0" animBg="1"/>
      <p:bldP spid="3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64935E-A6AD-AA2F-DA37-855973E99A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D88F1FBD-4384-3AB1-4458-F9BC96B14B08}"/>
              </a:ext>
            </a:extLst>
          </p:cNvPr>
          <p:cNvSpPr txBox="1">
            <a:spLocks/>
          </p:cNvSpPr>
          <p:nvPr/>
        </p:nvSpPr>
        <p:spPr>
          <a:xfrm>
            <a:off x="5678722" y="4523154"/>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5" name="Main">
            <a:extLst>
              <a:ext uri="{FF2B5EF4-FFF2-40B4-BE49-F238E27FC236}">
                <a16:creationId xmlns:a16="http://schemas.microsoft.com/office/drawing/2014/main" id="{D086B322-1460-D7E4-B812-0DBDAF1412D2}"/>
              </a:ext>
            </a:extLst>
          </p:cNvPr>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Jesus answered and said to them, "The sons of this age marry and are given in marriage. "But those who are counted worthy to attain that age, and the resurrection from the dead, neither marry nor are given in marriage; "nor can they die anymore, for they are equal to the angels and are sons of God, being sons of the resurrection.</a:t>
            </a:r>
            <a:b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20:34-36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Sons">
            <a:extLst>
              <a:ext uri="{FF2B5EF4-FFF2-40B4-BE49-F238E27FC236}">
                <a16:creationId xmlns:a16="http://schemas.microsoft.com/office/drawing/2014/main" id="{9FBCFA1B-A566-7765-EC28-3396F62ADADA}"/>
              </a:ext>
            </a:extLst>
          </p:cNvPr>
          <p:cNvSpPr txBox="1">
            <a:spLocks noChangeArrowheads="1"/>
          </p:cNvSpPr>
          <p:nvPr/>
        </p:nvSpPr>
        <p:spPr bwMode="auto">
          <a:xfrm>
            <a:off x="5914984" y="4447513"/>
            <a:ext cx="2752465" cy="80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sons of God</a:t>
            </a:r>
          </a:p>
        </p:txBody>
      </p:sp>
      <p:sp>
        <p:nvSpPr>
          <p:cNvPr id="8" name="Rectangle 2">
            <a:extLst>
              <a:ext uri="{FF2B5EF4-FFF2-40B4-BE49-F238E27FC236}">
                <a16:creationId xmlns:a16="http://schemas.microsoft.com/office/drawing/2014/main" id="{94092C49-AE34-A0E0-90EE-7EA6EDA067A7}"/>
              </a:ext>
            </a:extLst>
          </p:cNvPr>
          <p:cNvSpPr txBox="1">
            <a:spLocks noChangeArrowheads="1"/>
          </p:cNvSpPr>
          <p:nvPr/>
        </p:nvSpPr>
        <p:spPr bwMode="auto">
          <a:xfrm>
            <a:off x="5853934" y="4463210"/>
            <a:ext cx="2868064" cy="769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sons of God</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B8224F41-97D2-2452-C7A5-489BF72B3716}"/>
              </a:ext>
            </a:extLst>
          </p:cNvPr>
          <p:cNvSpPr txBox="1">
            <a:spLocks noChangeArrowheads="1"/>
          </p:cNvSpPr>
          <p:nvPr/>
        </p:nvSpPr>
        <p:spPr bwMode="auto">
          <a:xfrm>
            <a:off x="154780" y="4466492"/>
            <a:ext cx="4604817" cy="760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equal to the angels</a:t>
            </a:r>
          </a:p>
        </p:txBody>
      </p:sp>
      <p:sp>
        <p:nvSpPr>
          <p:cNvPr id="11" name="Rectangle 2">
            <a:extLst>
              <a:ext uri="{FF2B5EF4-FFF2-40B4-BE49-F238E27FC236}">
                <a16:creationId xmlns:a16="http://schemas.microsoft.com/office/drawing/2014/main" id="{68B76339-3885-7063-40F7-C2B7A382347B}"/>
              </a:ext>
            </a:extLst>
          </p:cNvPr>
          <p:cNvSpPr txBox="1">
            <a:spLocks noChangeArrowheads="1"/>
          </p:cNvSpPr>
          <p:nvPr/>
        </p:nvSpPr>
        <p:spPr bwMode="auto">
          <a:xfrm>
            <a:off x="6737683" y="2719136"/>
            <a:ext cx="2108891" cy="778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neither</a:t>
            </a:r>
          </a:p>
        </p:txBody>
      </p:sp>
      <p:sp>
        <p:nvSpPr>
          <p:cNvPr id="12" name="Rectangle 2">
            <a:extLst>
              <a:ext uri="{FF2B5EF4-FFF2-40B4-BE49-F238E27FC236}">
                <a16:creationId xmlns:a16="http://schemas.microsoft.com/office/drawing/2014/main" id="{F0F1DC7E-4B25-7880-49AA-E98F6C32A297}"/>
              </a:ext>
            </a:extLst>
          </p:cNvPr>
          <p:cNvSpPr txBox="1">
            <a:spLocks noChangeArrowheads="1"/>
          </p:cNvSpPr>
          <p:nvPr/>
        </p:nvSpPr>
        <p:spPr bwMode="auto">
          <a:xfrm>
            <a:off x="2675948" y="3888580"/>
            <a:ext cx="1119766" cy="754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die</a:t>
            </a:r>
          </a:p>
        </p:txBody>
      </p:sp>
      <p:sp>
        <p:nvSpPr>
          <p:cNvPr id="13" name="Rectangle 2">
            <a:extLst>
              <a:ext uri="{FF2B5EF4-FFF2-40B4-BE49-F238E27FC236}">
                <a16:creationId xmlns:a16="http://schemas.microsoft.com/office/drawing/2014/main" id="{3201CC95-F4E6-0F42-4CF6-86BBCEC18E27}"/>
              </a:ext>
            </a:extLst>
          </p:cNvPr>
          <p:cNvSpPr txBox="1">
            <a:spLocks noChangeArrowheads="1"/>
          </p:cNvSpPr>
          <p:nvPr/>
        </p:nvSpPr>
        <p:spPr bwMode="auto">
          <a:xfrm>
            <a:off x="1908307" y="3324225"/>
            <a:ext cx="1149525" cy="729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nor</a:t>
            </a:r>
          </a:p>
        </p:txBody>
      </p:sp>
      <p:sp>
        <p:nvSpPr>
          <p:cNvPr id="14" name="Rectangle 2">
            <a:extLst>
              <a:ext uri="{FF2B5EF4-FFF2-40B4-BE49-F238E27FC236}">
                <a16:creationId xmlns:a16="http://schemas.microsoft.com/office/drawing/2014/main" id="{F56E5B90-9354-0400-FDA4-FCF07D5BB88F}"/>
              </a:ext>
            </a:extLst>
          </p:cNvPr>
          <p:cNvSpPr txBox="1">
            <a:spLocks noChangeArrowheads="1"/>
          </p:cNvSpPr>
          <p:nvPr/>
        </p:nvSpPr>
        <p:spPr bwMode="auto">
          <a:xfrm>
            <a:off x="3522794" y="3282163"/>
            <a:ext cx="3831735" cy="808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given in marriage</a:t>
            </a:r>
          </a:p>
        </p:txBody>
      </p:sp>
      <p:sp>
        <p:nvSpPr>
          <p:cNvPr id="15" name="Rectangle 2">
            <a:extLst>
              <a:ext uri="{FF2B5EF4-FFF2-40B4-BE49-F238E27FC236}">
                <a16:creationId xmlns:a16="http://schemas.microsoft.com/office/drawing/2014/main" id="{D181CC6E-A0F8-2F64-F6E1-A6E47D926C80}"/>
              </a:ext>
            </a:extLst>
          </p:cNvPr>
          <p:cNvSpPr txBox="1">
            <a:spLocks noChangeArrowheads="1"/>
          </p:cNvSpPr>
          <p:nvPr/>
        </p:nvSpPr>
        <p:spPr bwMode="auto">
          <a:xfrm>
            <a:off x="2543599" y="5043689"/>
            <a:ext cx="5147839" cy="769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sons of the resurrection</a:t>
            </a:r>
          </a:p>
        </p:txBody>
      </p:sp>
      <p:sp>
        <p:nvSpPr>
          <p:cNvPr id="16" name="Rectangle 2">
            <a:extLst>
              <a:ext uri="{FF2B5EF4-FFF2-40B4-BE49-F238E27FC236}">
                <a16:creationId xmlns:a16="http://schemas.microsoft.com/office/drawing/2014/main" id="{0C4B28C9-F7F8-3418-8172-63978AB3FB85}"/>
              </a:ext>
            </a:extLst>
          </p:cNvPr>
          <p:cNvSpPr txBox="1">
            <a:spLocks noChangeArrowheads="1"/>
          </p:cNvSpPr>
          <p:nvPr/>
        </p:nvSpPr>
        <p:spPr bwMode="auto">
          <a:xfrm>
            <a:off x="3693694" y="2740741"/>
            <a:ext cx="3415029" cy="73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from the dead</a:t>
            </a:r>
          </a:p>
        </p:txBody>
      </p:sp>
      <p:sp>
        <p:nvSpPr>
          <p:cNvPr id="17" name="Rectangle 2">
            <a:extLst>
              <a:ext uri="{FF2B5EF4-FFF2-40B4-BE49-F238E27FC236}">
                <a16:creationId xmlns:a16="http://schemas.microsoft.com/office/drawing/2014/main" id="{98F41096-5D49-F1B1-102E-41BF154F0445}"/>
              </a:ext>
            </a:extLst>
          </p:cNvPr>
          <p:cNvSpPr txBox="1">
            <a:spLocks noChangeArrowheads="1"/>
          </p:cNvSpPr>
          <p:nvPr/>
        </p:nvSpPr>
        <p:spPr bwMode="auto">
          <a:xfrm>
            <a:off x="265621" y="2153652"/>
            <a:ext cx="7609723" cy="749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1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counted worthy to attain that age</a:t>
            </a:r>
          </a:p>
        </p:txBody>
      </p:sp>
      <p:sp>
        <p:nvSpPr>
          <p:cNvPr id="18" name="Rectangle 2">
            <a:extLst>
              <a:ext uri="{FF2B5EF4-FFF2-40B4-BE49-F238E27FC236}">
                <a16:creationId xmlns:a16="http://schemas.microsoft.com/office/drawing/2014/main" id="{E4AC3AFF-02FC-535F-FF53-2BD793AE4A01}"/>
              </a:ext>
            </a:extLst>
          </p:cNvPr>
          <p:cNvSpPr txBox="1">
            <a:spLocks noChangeArrowheads="1"/>
          </p:cNvSpPr>
          <p:nvPr/>
        </p:nvSpPr>
        <p:spPr bwMode="auto">
          <a:xfrm>
            <a:off x="1843183" y="974558"/>
            <a:ext cx="4891914" cy="785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sons of this age marry</a:t>
            </a:r>
          </a:p>
        </p:txBody>
      </p:sp>
      <p:sp>
        <p:nvSpPr>
          <p:cNvPr id="19" name="Final">
            <a:extLst>
              <a:ext uri="{FF2B5EF4-FFF2-40B4-BE49-F238E27FC236}">
                <a16:creationId xmlns:a16="http://schemas.microsoft.com/office/drawing/2014/main" id="{E7083165-2D4B-5362-8E53-A288BCF73890}"/>
              </a:ext>
            </a:extLst>
          </p:cNvPr>
          <p:cNvSpPr txBox="1">
            <a:spLocks noChangeArrowheads="1"/>
          </p:cNvSpPr>
          <p:nvPr/>
        </p:nvSpPr>
        <p:spPr bwMode="auto">
          <a:xfrm>
            <a:off x="480646" y="274638"/>
            <a:ext cx="8182708"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equal to the angels</a:t>
            </a:r>
            <a:br>
              <a:rPr lang="en-US" altLang="en-US" sz="3800"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br>
            <a:r>
              <a:rPr lang="en-US" altLang="en-US" sz="3800"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neither die nor given in marriage</a:t>
            </a:r>
            <a:br>
              <a:rPr lang="en-US" altLang="en-US" sz="3800"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br>
            <a:br>
              <a:rPr lang="en-US" altLang="en-US" sz="3000"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br>
            <a:r>
              <a:rPr lang="en-US" altLang="en-US" sz="3800"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br>
              <a:rPr lang="en-US" altLang="en-US" sz="3800" b="1" kern="0" dirty="0">
                <a:ln w="3175" cmpd="sng">
                  <a:solidFill>
                    <a:srgbClr val="FFFFFF"/>
                  </a:solidFill>
                  <a:prstDash val="solid"/>
                  <a:miter lim="800000"/>
                </a:ln>
                <a:solidFill>
                  <a:srgbClr val="FF5050"/>
                </a:solidFill>
                <a:effectLst>
                  <a:glow rad="101600">
                    <a:schemeClr val="tx1"/>
                  </a:glow>
                  <a:outerShdw blurRad="50800" algn="tl" rotWithShape="0">
                    <a:srgbClr val="000000"/>
                  </a:outerShdw>
                </a:effectLst>
                <a:latin typeface="Calibri" panose="020F0502020204030204" pitchFamily="34" charset="0"/>
              </a:rPr>
            </a:br>
            <a:br>
              <a:rPr lang="en-US" altLang="en-US" sz="2000" b="1" kern="0" dirty="0">
                <a:ln w="3175" cmpd="sng">
                  <a:solidFill>
                    <a:srgbClr val="FFFFFF"/>
                  </a:solidFill>
                  <a:prstDash val="solid"/>
                  <a:miter lim="800000"/>
                </a:ln>
                <a:solidFill>
                  <a:srgbClr val="FF5050"/>
                </a:solidFill>
                <a:effectLst>
                  <a:glow rad="101600">
                    <a:schemeClr val="tx1"/>
                  </a:glow>
                  <a:outerShdw blurRad="50800" algn="tl" rotWithShape="0">
                    <a:srgbClr val="000000"/>
                  </a:outerShdw>
                </a:effectLst>
                <a:latin typeface="Calibri" panose="020F0502020204030204" pitchFamily="34" charset="0"/>
              </a:rPr>
            </a:br>
            <a:r>
              <a:rPr lang="en-US" altLang="en-US" sz="3800" b="1" kern="0" dirty="0">
                <a:ln w="3175" cmpd="sng">
                  <a:solidFill>
                    <a:srgbClr val="FFFFFF"/>
                  </a:solidFill>
                  <a:prstDash val="solid"/>
                  <a:miter lim="800000"/>
                </a:ln>
                <a:solidFill>
                  <a:srgbClr val="FF5050"/>
                </a:solidFill>
                <a:effectLst>
                  <a:glow rad="101600">
                    <a:schemeClr val="tx1"/>
                  </a:glow>
                  <a:outerShdw blurRad="50800" algn="tl" rotWithShape="0">
                    <a:srgbClr val="000000"/>
                  </a:outerShdw>
                </a:effectLst>
                <a:latin typeface="Calibri" panose="020F0502020204030204" pitchFamily="34" charset="0"/>
              </a:rPr>
              <a:t>sons of God</a:t>
            </a:r>
            <a:br>
              <a:rPr lang="en-US" altLang="en-US" sz="3800" b="1" kern="0" dirty="0">
                <a:ln w="3175" cmpd="sng">
                  <a:solidFill>
                    <a:srgbClr val="FFFFFF"/>
                  </a:solidFill>
                  <a:prstDash val="solid"/>
                  <a:miter lim="800000"/>
                </a:ln>
                <a:solidFill>
                  <a:srgbClr val="FF5050"/>
                </a:solidFill>
                <a:effectLst>
                  <a:glow rad="101600">
                    <a:schemeClr val="tx1"/>
                  </a:glow>
                  <a:outerShdw blurRad="50800" algn="tl" rotWithShape="0">
                    <a:srgbClr val="000000"/>
                  </a:outerShdw>
                </a:effectLst>
                <a:latin typeface="Calibri" panose="020F0502020204030204" pitchFamily="34" charset="0"/>
              </a:rPr>
            </a:br>
            <a:r>
              <a:rPr lang="en-US" altLang="en-US" sz="3800" b="1" kern="0" dirty="0">
                <a:ln w="3175" cmpd="sng">
                  <a:solidFill>
                    <a:srgbClr val="FFFFFF"/>
                  </a:solidFill>
                  <a:prstDash val="solid"/>
                  <a:miter lim="800000"/>
                </a:ln>
                <a:solidFill>
                  <a:srgbClr val="FF5050"/>
                </a:solidFill>
                <a:effectLst>
                  <a:glow rad="101600">
                    <a:schemeClr val="tx1"/>
                  </a:glow>
                  <a:outerShdw blurRad="50800" algn="tl" rotWithShape="0">
                    <a:srgbClr val="000000"/>
                  </a:outerShdw>
                </a:effectLst>
                <a:latin typeface="Calibri" panose="020F0502020204030204" pitchFamily="34" charset="0"/>
              </a:rPr>
              <a:t>sons of the resurrection from the dead</a:t>
            </a:r>
            <a:br>
              <a:rPr lang="en-US" altLang="en-US" sz="3800" b="1" kern="0" dirty="0">
                <a:ln w="3175" cmpd="sng">
                  <a:solidFill>
                    <a:srgbClr val="FFFFFF"/>
                  </a:solidFill>
                  <a:prstDash val="solid"/>
                  <a:miter lim="800000"/>
                </a:ln>
                <a:solidFill>
                  <a:srgbClr val="0070C0"/>
                </a:solidFill>
                <a:effectLst>
                  <a:glow rad="101600">
                    <a:schemeClr val="tx1"/>
                  </a:glow>
                  <a:outerShdw blurRad="50800" algn="tl" rotWithShape="0">
                    <a:srgbClr val="000000"/>
                  </a:outerShdw>
                </a:effectLst>
                <a:latin typeface="Calibri" panose="020F0502020204030204" pitchFamily="34" charset="0"/>
              </a:rPr>
            </a:br>
            <a:r>
              <a:rPr lang="en-US" altLang="en-US" sz="3800"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br>
              <a:rPr lang="en-US" altLang="en-US" sz="3800"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r>
              <a:rPr lang="en-US" altLang="en-US" sz="3800"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counted worthy to attain that age</a:t>
            </a:r>
            <a:br>
              <a:rPr lang="en-US" altLang="en-US" sz="3800"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r>
              <a:rPr lang="en-US" altLang="en-US" sz="3800" b="1" kern="0" dirty="0">
                <a:ln w="3175" cmpd="sng">
                  <a:solidFill>
                    <a:srgbClr val="FFFFFF"/>
                  </a:solidFill>
                  <a:prstDash val="solid"/>
                  <a:miter lim="800000"/>
                </a:ln>
                <a:solidFill>
                  <a:srgbClr val="0070C0"/>
                </a:solidFill>
                <a:effectLst>
                  <a:glow rad="101600">
                    <a:schemeClr val="tx1"/>
                  </a:glow>
                  <a:outerShdw blurRad="50800" algn="tl" rotWithShape="0">
                    <a:srgbClr val="000000"/>
                  </a:outerShdw>
                </a:effectLst>
                <a:latin typeface="Calibri" panose="020F0502020204030204" pitchFamily="34" charset="0"/>
              </a:rPr>
              <a:t>↑</a:t>
            </a:r>
            <a:br>
              <a:rPr lang="en-US" altLang="en-US" sz="3800" b="1" kern="0" dirty="0">
                <a:ln w="3175" cmpd="sng">
                  <a:solidFill>
                    <a:srgbClr val="FFFFFF"/>
                  </a:solidFill>
                  <a:prstDash val="solid"/>
                  <a:miter lim="800000"/>
                </a:ln>
                <a:solidFill>
                  <a:srgbClr val="0070C0"/>
                </a:solidFill>
                <a:effectLst>
                  <a:glow rad="101600">
                    <a:schemeClr val="tx1"/>
                  </a:glow>
                  <a:outerShdw blurRad="50800" algn="tl" rotWithShape="0">
                    <a:srgbClr val="000000"/>
                  </a:outerShdw>
                </a:effectLst>
                <a:latin typeface="Calibri" panose="020F0502020204030204" pitchFamily="34" charset="0"/>
              </a:rPr>
            </a:br>
            <a:r>
              <a:rPr lang="en-US" altLang="en-US" sz="3800" b="1" kern="0" dirty="0">
                <a:ln w="3175" cmpd="sng">
                  <a:solidFill>
                    <a:srgbClr val="FFFFFF"/>
                  </a:solidFill>
                  <a:prstDash val="solid"/>
                  <a:miter lim="800000"/>
                </a:ln>
                <a:solidFill>
                  <a:srgbClr val="0070C0"/>
                </a:solidFill>
                <a:effectLst>
                  <a:glow rad="101600">
                    <a:schemeClr val="tx1"/>
                  </a:glow>
                  <a:outerShdw blurRad="50800" algn="tl" rotWithShape="0">
                    <a:srgbClr val="000000"/>
                  </a:outerShdw>
                </a:effectLst>
                <a:latin typeface="Calibri" panose="020F0502020204030204" pitchFamily="34" charset="0"/>
              </a:rPr>
              <a:t>sons of this age marry </a:t>
            </a:r>
            <a:endParaRPr lang="en-US" altLang="en-US" sz="3800" b="1" i="1" kern="0" dirty="0">
              <a:ln w="3175" cmpd="sng">
                <a:solidFill>
                  <a:srgbClr val="FFFFFF"/>
                </a:solidFill>
                <a:prstDash val="solid"/>
                <a:miter lim="800000"/>
              </a:ln>
              <a:solidFill>
                <a:srgbClr val="0070C0"/>
              </a:solidFill>
              <a:effectLst>
                <a:glow rad="101600">
                  <a:schemeClr val="tx1"/>
                </a:glow>
                <a:outerShdw blurRad="50800" algn="tl" rotWithShape="0">
                  <a:srgbClr val="000000"/>
                </a:outerShdw>
              </a:effectLst>
              <a:latin typeface="Calibri" panose="020F0502020204030204" pitchFamily="34" charset="0"/>
            </a:endParaRPr>
          </a:p>
        </p:txBody>
      </p:sp>
      <p:sp>
        <p:nvSpPr>
          <p:cNvPr id="20" name="Title 1">
            <a:extLst>
              <a:ext uri="{FF2B5EF4-FFF2-40B4-BE49-F238E27FC236}">
                <a16:creationId xmlns:a16="http://schemas.microsoft.com/office/drawing/2014/main" id="{97D6F916-BE84-3C51-FB30-EAD4F02682BD}"/>
              </a:ext>
            </a:extLst>
          </p:cNvPr>
          <p:cNvSpPr txBox="1">
            <a:spLocks/>
          </p:cNvSpPr>
          <p:nvPr/>
        </p:nvSpPr>
        <p:spPr>
          <a:xfrm>
            <a:off x="2961508" y="2897164"/>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1" name="Rectangle 2">
            <a:extLst>
              <a:ext uri="{FF2B5EF4-FFF2-40B4-BE49-F238E27FC236}">
                <a16:creationId xmlns:a16="http://schemas.microsoft.com/office/drawing/2014/main" id="{F6F250B3-AABE-A452-BDA3-C7700B3D3E68}"/>
              </a:ext>
            </a:extLst>
          </p:cNvPr>
          <p:cNvSpPr txBox="1">
            <a:spLocks noChangeArrowheads="1"/>
          </p:cNvSpPr>
          <p:nvPr/>
        </p:nvSpPr>
        <p:spPr bwMode="auto">
          <a:xfrm>
            <a:off x="3136720" y="2821802"/>
            <a:ext cx="2868064" cy="784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sons of God</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Believers">
            <a:extLst>
              <a:ext uri="{FF2B5EF4-FFF2-40B4-BE49-F238E27FC236}">
                <a16:creationId xmlns:a16="http://schemas.microsoft.com/office/drawing/2014/main" id="{42E04FF2-78DD-0EE6-9092-D063F3286FE7}"/>
              </a:ext>
            </a:extLst>
          </p:cNvPr>
          <p:cNvSpPr>
            <a:spLocks noChangeArrowheads="1"/>
          </p:cNvSpPr>
          <p:nvPr/>
        </p:nvSpPr>
        <p:spPr bwMode="auto">
          <a:xfrm>
            <a:off x="559914" y="4452049"/>
            <a:ext cx="241561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Believers</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23" name="Bent Arrow 10">
            <a:extLst>
              <a:ext uri="{FF2B5EF4-FFF2-40B4-BE49-F238E27FC236}">
                <a16:creationId xmlns:a16="http://schemas.microsoft.com/office/drawing/2014/main" id="{D1E9C394-97DE-1566-EA4E-88261DE5F6DC}"/>
              </a:ext>
            </a:extLst>
          </p:cNvPr>
          <p:cNvSpPr/>
          <p:nvPr/>
        </p:nvSpPr>
        <p:spPr>
          <a:xfrm flipH="1">
            <a:off x="3218572" y="2228637"/>
            <a:ext cx="694944" cy="631794"/>
          </a:xfrm>
          <a:prstGeom prst="bentArrow">
            <a:avLst>
              <a:gd name="adj1" fmla="val 22506"/>
              <a:gd name="adj2" fmla="val 25000"/>
              <a:gd name="adj3" fmla="val 25000"/>
              <a:gd name="adj4" fmla="val 43750"/>
            </a:avLst>
          </a:prstGeom>
          <a:solidFill>
            <a:srgbClr val="66FF33"/>
          </a:solidFill>
          <a:effectLst>
            <a:glow rad="1016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FF33"/>
              </a:solidFill>
            </a:endParaRPr>
          </a:p>
        </p:txBody>
      </p:sp>
      <p:sp>
        <p:nvSpPr>
          <p:cNvPr id="24" name="Rectangle 2">
            <a:extLst>
              <a:ext uri="{FF2B5EF4-FFF2-40B4-BE49-F238E27FC236}">
                <a16:creationId xmlns:a16="http://schemas.microsoft.com/office/drawing/2014/main" id="{7BE102B1-FEE5-1CB9-EBBC-B6D86D3432B5}"/>
              </a:ext>
            </a:extLst>
          </p:cNvPr>
          <p:cNvSpPr txBox="1">
            <a:spLocks noChangeArrowheads="1"/>
          </p:cNvSpPr>
          <p:nvPr/>
        </p:nvSpPr>
        <p:spPr bwMode="auto">
          <a:xfrm>
            <a:off x="3898721" y="2830777"/>
            <a:ext cx="606309" cy="76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a:t>
            </a:r>
            <a:endParaRPr kumimoji="0" lang="en-US" altLang="en-US" sz="3800" b="1" i="1"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5" name="Bent Arrow 10">
            <a:extLst>
              <a:ext uri="{FF2B5EF4-FFF2-40B4-BE49-F238E27FC236}">
                <a16:creationId xmlns:a16="http://schemas.microsoft.com/office/drawing/2014/main" id="{45E11610-C00D-67CE-8892-A238CBEE8E3B}"/>
              </a:ext>
            </a:extLst>
          </p:cNvPr>
          <p:cNvSpPr/>
          <p:nvPr/>
        </p:nvSpPr>
        <p:spPr>
          <a:xfrm>
            <a:off x="5369169" y="2228637"/>
            <a:ext cx="694944" cy="631794"/>
          </a:xfrm>
          <a:prstGeom prst="bentArrow">
            <a:avLst>
              <a:gd name="adj1" fmla="val 22506"/>
              <a:gd name="adj2" fmla="val 25000"/>
              <a:gd name="adj3" fmla="val 25000"/>
              <a:gd name="adj4" fmla="val 43750"/>
            </a:avLst>
          </a:prstGeom>
          <a:solidFill>
            <a:srgbClr val="66FF33"/>
          </a:solidFill>
          <a:effectLst>
            <a:glow rad="1016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FF33"/>
              </a:solidFill>
            </a:endParaRPr>
          </a:p>
        </p:txBody>
      </p:sp>
      <p:sp>
        <p:nvSpPr>
          <p:cNvPr id="26" name="Rectangle 2">
            <a:extLst>
              <a:ext uri="{FF2B5EF4-FFF2-40B4-BE49-F238E27FC236}">
                <a16:creationId xmlns:a16="http://schemas.microsoft.com/office/drawing/2014/main" id="{456DA5B2-37A6-47EC-2541-1BD205BC5B02}"/>
              </a:ext>
            </a:extLst>
          </p:cNvPr>
          <p:cNvSpPr txBox="1">
            <a:spLocks noChangeArrowheads="1"/>
          </p:cNvSpPr>
          <p:nvPr/>
        </p:nvSpPr>
        <p:spPr bwMode="auto">
          <a:xfrm>
            <a:off x="219351" y="1982351"/>
            <a:ext cx="2910711" cy="72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ts val="4500"/>
              </a:lnSpc>
              <a:spcBef>
                <a:spcPct val="0"/>
              </a:spcBef>
              <a:spcAft>
                <a:spcPct val="0"/>
              </a:spcAft>
              <a:buClrTx/>
              <a:buSzTx/>
              <a:buFontTx/>
              <a:buNone/>
              <a:tabLst/>
              <a:defRPr/>
            </a:pPr>
            <a:r>
              <a:rPr lang="en-US" altLang="en-US" sz="3800" b="1"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O.T. = 5 times</a:t>
            </a:r>
          </a:p>
        </p:txBody>
      </p:sp>
      <p:sp>
        <p:nvSpPr>
          <p:cNvPr id="27" name="Rectangle 2">
            <a:extLst>
              <a:ext uri="{FF2B5EF4-FFF2-40B4-BE49-F238E27FC236}">
                <a16:creationId xmlns:a16="http://schemas.microsoft.com/office/drawing/2014/main" id="{4FDC833B-382E-B5DE-6DCE-DDB25061676F}"/>
              </a:ext>
            </a:extLst>
          </p:cNvPr>
          <p:cNvSpPr txBox="1">
            <a:spLocks noChangeArrowheads="1"/>
          </p:cNvSpPr>
          <p:nvPr/>
        </p:nvSpPr>
        <p:spPr bwMode="auto">
          <a:xfrm>
            <a:off x="6084277" y="1982351"/>
            <a:ext cx="3059723" cy="72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ts val="4500"/>
              </a:lnSpc>
              <a:spcBef>
                <a:spcPct val="0"/>
              </a:spcBef>
              <a:spcAft>
                <a:spcPct val="0"/>
              </a:spcAft>
              <a:buClrTx/>
              <a:buSzTx/>
              <a:buFontTx/>
              <a:buNone/>
              <a:tabLst/>
              <a:defRPr/>
            </a:pPr>
            <a:r>
              <a:rPr lang="en-US" altLang="en-US" sz="3800" b="1"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N.T. = 5 times</a:t>
            </a:r>
          </a:p>
        </p:txBody>
      </p:sp>
      <p:sp>
        <p:nvSpPr>
          <p:cNvPr id="28" name="!!Son">
            <a:extLst>
              <a:ext uri="{FF2B5EF4-FFF2-40B4-BE49-F238E27FC236}">
                <a16:creationId xmlns:a16="http://schemas.microsoft.com/office/drawing/2014/main" id="{67630A12-E358-4EA7-4494-BE6270D89B67}"/>
              </a:ext>
            </a:extLst>
          </p:cNvPr>
          <p:cNvSpPr txBox="1">
            <a:spLocks noChangeArrowheads="1"/>
          </p:cNvSpPr>
          <p:nvPr/>
        </p:nvSpPr>
        <p:spPr bwMode="auto">
          <a:xfrm>
            <a:off x="1375574" y="397552"/>
            <a:ext cx="1622958" cy="776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Jesus</a:t>
            </a:r>
          </a:p>
        </p:txBody>
      </p:sp>
      <p:sp>
        <p:nvSpPr>
          <p:cNvPr id="29" name="Jesus">
            <a:extLst>
              <a:ext uri="{FF2B5EF4-FFF2-40B4-BE49-F238E27FC236}">
                <a16:creationId xmlns:a16="http://schemas.microsoft.com/office/drawing/2014/main" id="{2009EB81-65B4-45E1-3C83-9807ADEF9133}"/>
              </a:ext>
            </a:extLst>
          </p:cNvPr>
          <p:cNvSpPr>
            <a:spLocks noChangeArrowheads="1"/>
          </p:cNvSpPr>
          <p:nvPr/>
        </p:nvSpPr>
        <p:spPr bwMode="auto">
          <a:xfrm>
            <a:off x="1457687" y="424792"/>
            <a:ext cx="1461359" cy="718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a:t>
            </a:r>
            <a:endParaRPr kumimoji="0" lang="en-US" sz="38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6" name="seed">
            <a:extLst>
              <a:ext uri="{FF2B5EF4-FFF2-40B4-BE49-F238E27FC236}">
                <a16:creationId xmlns:a16="http://schemas.microsoft.com/office/drawing/2014/main" id="{B652FDFF-58A3-0284-4A1B-F2B541B287B2}"/>
              </a:ext>
            </a:extLst>
          </p:cNvPr>
          <p:cNvSpPr>
            <a:spLocks noChangeArrowheads="1"/>
          </p:cNvSpPr>
          <p:nvPr/>
        </p:nvSpPr>
        <p:spPr bwMode="auto">
          <a:xfrm>
            <a:off x="925551" y="3980984"/>
            <a:ext cx="1633666" cy="706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seed</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0" name="Title 1">
            <a:extLst>
              <a:ext uri="{FF2B5EF4-FFF2-40B4-BE49-F238E27FC236}">
                <a16:creationId xmlns:a16="http://schemas.microsoft.com/office/drawing/2014/main" id="{B0EFB724-F058-3F28-D020-0869CC92C577}"/>
              </a:ext>
            </a:extLst>
          </p:cNvPr>
          <p:cNvSpPr txBox="1">
            <a:spLocks/>
          </p:cNvSpPr>
          <p:nvPr/>
        </p:nvSpPr>
        <p:spPr>
          <a:xfrm>
            <a:off x="2467509" y="5103872"/>
            <a:ext cx="533124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 name="Rectangle 2">
            <a:extLst>
              <a:ext uri="{FF2B5EF4-FFF2-40B4-BE49-F238E27FC236}">
                <a16:creationId xmlns:a16="http://schemas.microsoft.com/office/drawing/2014/main" id="{B29F359B-42EA-E242-AFD0-E5F3347C56BE}"/>
              </a:ext>
            </a:extLst>
          </p:cNvPr>
          <p:cNvSpPr txBox="1">
            <a:spLocks noChangeArrowheads="1"/>
          </p:cNvSpPr>
          <p:nvPr/>
        </p:nvSpPr>
        <p:spPr bwMode="auto">
          <a:xfrm>
            <a:off x="2529188" y="5054552"/>
            <a:ext cx="5189491" cy="74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sons of the resurrection</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 name="Rectangle 12">
            <a:extLst>
              <a:ext uri="{FF2B5EF4-FFF2-40B4-BE49-F238E27FC236}">
                <a16:creationId xmlns:a16="http://schemas.microsoft.com/office/drawing/2014/main" id="{0B5D6B48-DF36-D1A2-6A4B-3CC33368486D}"/>
              </a:ext>
            </a:extLst>
          </p:cNvPr>
          <p:cNvSpPr>
            <a:spLocks noChangeArrowheads="1"/>
          </p:cNvSpPr>
          <p:nvPr/>
        </p:nvSpPr>
        <p:spPr bwMode="auto">
          <a:xfrm>
            <a:off x="4807047" y="4991897"/>
            <a:ext cx="3001108" cy="823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Born Again</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32" name="Rectangle 2">
            <a:extLst>
              <a:ext uri="{FF2B5EF4-FFF2-40B4-BE49-F238E27FC236}">
                <a16:creationId xmlns:a16="http://schemas.microsoft.com/office/drawing/2014/main" id="{4A9C4DCF-F68C-5D90-ED92-5D038922E59E}"/>
              </a:ext>
            </a:extLst>
          </p:cNvPr>
          <p:cNvSpPr txBox="1">
            <a:spLocks noChangeArrowheads="1"/>
          </p:cNvSpPr>
          <p:nvPr/>
        </p:nvSpPr>
        <p:spPr bwMode="auto">
          <a:xfrm>
            <a:off x="1351935" y="5073138"/>
            <a:ext cx="1431729" cy="71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being</a:t>
            </a:r>
            <a:endParaRPr kumimoji="0" lang="en-US" altLang="en-US" sz="3800" b="1" i="1"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3" name="Rectangle 2">
            <a:extLst>
              <a:ext uri="{FF2B5EF4-FFF2-40B4-BE49-F238E27FC236}">
                <a16:creationId xmlns:a16="http://schemas.microsoft.com/office/drawing/2014/main" id="{721B843E-B96F-8ABA-5EF1-FDF34D504FFF}"/>
              </a:ext>
            </a:extLst>
          </p:cNvPr>
          <p:cNvSpPr txBox="1">
            <a:spLocks noChangeArrowheads="1"/>
          </p:cNvSpPr>
          <p:nvPr/>
        </p:nvSpPr>
        <p:spPr bwMode="auto">
          <a:xfrm>
            <a:off x="1189825" y="4793164"/>
            <a:ext cx="1793405" cy="1207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3800" b="1" i="0"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13800" b="1" i="1"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 name="Speech Bubble: Rectangle with Corners Rounded 30">
            <a:extLst>
              <a:ext uri="{FF2B5EF4-FFF2-40B4-BE49-F238E27FC236}">
                <a16:creationId xmlns:a16="http://schemas.microsoft.com/office/drawing/2014/main" id="{657C736E-48F3-FB4D-661B-5CB7B42123C3}"/>
              </a:ext>
            </a:extLst>
          </p:cNvPr>
          <p:cNvSpPr/>
          <p:nvPr/>
        </p:nvSpPr>
        <p:spPr>
          <a:xfrm flipH="1">
            <a:off x="446046" y="1103971"/>
            <a:ext cx="7199353" cy="4054725"/>
          </a:xfrm>
          <a:custGeom>
            <a:avLst/>
            <a:gdLst>
              <a:gd name="connsiteX0" fmla="*/ 0 w 7125630"/>
              <a:gd name="connsiteY0" fmla="*/ 585451 h 3512635"/>
              <a:gd name="connsiteX1" fmla="*/ 585451 w 7125630"/>
              <a:gd name="connsiteY1" fmla="*/ 0 h 3512635"/>
              <a:gd name="connsiteX2" fmla="*/ 1187605 w 7125630"/>
              <a:gd name="connsiteY2" fmla="*/ 0 h 3512635"/>
              <a:gd name="connsiteX3" fmla="*/ 1187605 w 7125630"/>
              <a:gd name="connsiteY3" fmla="*/ 0 h 3512635"/>
              <a:gd name="connsiteX4" fmla="*/ 2969013 w 7125630"/>
              <a:gd name="connsiteY4" fmla="*/ 0 h 3512635"/>
              <a:gd name="connsiteX5" fmla="*/ 6540179 w 7125630"/>
              <a:gd name="connsiteY5" fmla="*/ 0 h 3512635"/>
              <a:gd name="connsiteX6" fmla="*/ 7125630 w 7125630"/>
              <a:gd name="connsiteY6" fmla="*/ 585451 h 3512635"/>
              <a:gd name="connsiteX7" fmla="*/ 7125630 w 7125630"/>
              <a:gd name="connsiteY7" fmla="*/ 2049037 h 3512635"/>
              <a:gd name="connsiteX8" fmla="*/ 7125630 w 7125630"/>
              <a:gd name="connsiteY8" fmla="*/ 2049037 h 3512635"/>
              <a:gd name="connsiteX9" fmla="*/ 7125630 w 7125630"/>
              <a:gd name="connsiteY9" fmla="*/ 2927196 h 3512635"/>
              <a:gd name="connsiteX10" fmla="*/ 7125630 w 7125630"/>
              <a:gd name="connsiteY10" fmla="*/ 2927184 h 3512635"/>
              <a:gd name="connsiteX11" fmla="*/ 6540179 w 7125630"/>
              <a:gd name="connsiteY11" fmla="*/ 3512635 h 3512635"/>
              <a:gd name="connsiteX12" fmla="*/ 2969013 w 7125630"/>
              <a:gd name="connsiteY12" fmla="*/ 3512635 h 3512635"/>
              <a:gd name="connsiteX13" fmla="*/ 1236154 w 7125630"/>
              <a:gd name="connsiteY13" fmla="*/ 4018630 h 3512635"/>
              <a:gd name="connsiteX14" fmla="*/ 1187605 w 7125630"/>
              <a:gd name="connsiteY14" fmla="*/ 3512635 h 3512635"/>
              <a:gd name="connsiteX15" fmla="*/ 585451 w 7125630"/>
              <a:gd name="connsiteY15" fmla="*/ 3512635 h 3512635"/>
              <a:gd name="connsiteX16" fmla="*/ 0 w 7125630"/>
              <a:gd name="connsiteY16" fmla="*/ 2927184 h 3512635"/>
              <a:gd name="connsiteX17" fmla="*/ 0 w 7125630"/>
              <a:gd name="connsiteY17" fmla="*/ 2927196 h 3512635"/>
              <a:gd name="connsiteX18" fmla="*/ 0 w 7125630"/>
              <a:gd name="connsiteY18" fmla="*/ 2049037 h 3512635"/>
              <a:gd name="connsiteX19" fmla="*/ 0 w 7125630"/>
              <a:gd name="connsiteY19" fmla="*/ 2049037 h 3512635"/>
              <a:gd name="connsiteX20" fmla="*/ 0 w 7125630"/>
              <a:gd name="connsiteY20" fmla="*/ 585451 h 3512635"/>
              <a:gd name="connsiteX0" fmla="*/ 0 w 7125630"/>
              <a:gd name="connsiteY0" fmla="*/ 585451 h 4018630"/>
              <a:gd name="connsiteX1" fmla="*/ 585451 w 7125630"/>
              <a:gd name="connsiteY1" fmla="*/ 0 h 4018630"/>
              <a:gd name="connsiteX2" fmla="*/ 1187605 w 7125630"/>
              <a:gd name="connsiteY2" fmla="*/ 0 h 4018630"/>
              <a:gd name="connsiteX3" fmla="*/ 1187605 w 7125630"/>
              <a:gd name="connsiteY3" fmla="*/ 0 h 4018630"/>
              <a:gd name="connsiteX4" fmla="*/ 2969013 w 7125630"/>
              <a:gd name="connsiteY4" fmla="*/ 0 h 4018630"/>
              <a:gd name="connsiteX5" fmla="*/ 6540179 w 7125630"/>
              <a:gd name="connsiteY5" fmla="*/ 0 h 4018630"/>
              <a:gd name="connsiteX6" fmla="*/ 7125630 w 7125630"/>
              <a:gd name="connsiteY6" fmla="*/ 585451 h 4018630"/>
              <a:gd name="connsiteX7" fmla="*/ 7125630 w 7125630"/>
              <a:gd name="connsiteY7" fmla="*/ 2049037 h 4018630"/>
              <a:gd name="connsiteX8" fmla="*/ 7125630 w 7125630"/>
              <a:gd name="connsiteY8" fmla="*/ 2049037 h 4018630"/>
              <a:gd name="connsiteX9" fmla="*/ 7125630 w 7125630"/>
              <a:gd name="connsiteY9" fmla="*/ 2927196 h 4018630"/>
              <a:gd name="connsiteX10" fmla="*/ 7125630 w 7125630"/>
              <a:gd name="connsiteY10" fmla="*/ 2927184 h 4018630"/>
              <a:gd name="connsiteX11" fmla="*/ 6540179 w 7125630"/>
              <a:gd name="connsiteY11" fmla="*/ 3512635 h 4018630"/>
              <a:gd name="connsiteX12" fmla="*/ 2969013 w 7125630"/>
              <a:gd name="connsiteY12" fmla="*/ 3512635 h 4018630"/>
              <a:gd name="connsiteX13" fmla="*/ 1236154 w 7125630"/>
              <a:gd name="connsiteY13" fmla="*/ 4018630 h 4018630"/>
              <a:gd name="connsiteX14" fmla="*/ 1452594 w 7125630"/>
              <a:gd name="connsiteY14" fmla="*/ 3508902 h 4018630"/>
              <a:gd name="connsiteX15" fmla="*/ 585451 w 7125630"/>
              <a:gd name="connsiteY15" fmla="*/ 3512635 h 4018630"/>
              <a:gd name="connsiteX16" fmla="*/ 0 w 7125630"/>
              <a:gd name="connsiteY16" fmla="*/ 2927184 h 4018630"/>
              <a:gd name="connsiteX17" fmla="*/ 0 w 7125630"/>
              <a:gd name="connsiteY17" fmla="*/ 2927196 h 4018630"/>
              <a:gd name="connsiteX18" fmla="*/ 0 w 7125630"/>
              <a:gd name="connsiteY18" fmla="*/ 2049037 h 4018630"/>
              <a:gd name="connsiteX19" fmla="*/ 0 w 7125630"/>
              <a:gd name="connsiteY19" fmla="*/ 2049037 h 4018630"/>
              <a:gd name="connsiteX20" fmla="*/ 0 w 7125630"/>
              <a:gd name="connsiteY20" fmla="*/ 585451 h 4018630"/>
              <a:gd name="connsiteX0" fmla="*/ 0 w 7125630"/>
              <a:gd name="connsiteY0" fmla="*/ 585451 h 4054725"/>
              <a:gd name="connsiteX1" fmla="*/ 585451 w 7125630"/>
              <a:gd name="connsiteY1" fmla="*/ 0 h 4054725"/>
              <a:gd name="connsiteX2" fmla="*/ 1187605 w 7125630"/>
              <a:gd name="connsiteY2" fmla="*/ 0 h 4054725"/>
              <a:gd name="connsiteX3" fmla="*/ 1187605 w 7125630"/>
              <a:gd name="connsiteY3" fmla="*/ 0 h 4054725"/>
              <a:gd name="connsiteX4" fmla="*/ 2969013 w 7125630"/>
              <a:gd name="connsiteY4" fmla="*/ 0 h 4054725"/>
              <a:gd name="connsiteX5" fmla="*/ 6540179 w 7125630"/>
              <a:gd name="connsiteY5" fmla="*/ 0 h 4054725"/>
              <a:gd name="connsiteX6" fmla="*/ 7125630 w 7125630"/>
              <a:gd name="connsiteY6" fmla="*/ 585451 h 4054725"/>
              <a:gd name="connsiteX7" fmla="*/ 7125630 w 7125630"/>
              <a:gd name="connsiteY7" fmla="*/ 2049037 h 4054725"/>
              <a:gd name="connsiteX8" fmla="*/ 7125630 w 7125630"/>
              <a:gd name="connsiteY8" fmla="*/ 2049037 h 4054725"/>
              <a:gd name="connsiteX9" fmla="*/ 7125630 w 7125630"/>
              <a:gd name="connsiteY9" fmla="*/ 2927196 h 4054725"/>
              <a:gd name="connsiteX10" fmla="*/ 7125630 w 7125630"/>
              <a:gd name="connsiteY10" fmla="*/ 2927184 h 4054725"/>
              <a:gd name="connsiteX11" fmla="*/ 6540179 w 7125630"/>
              <a:gd name="connsiteY11" fmla="*/ 3512635 h 4054725"/>
              <a:gd name="connsiteX12" fmla="*/ 2969013 w 7125630"/>
              <a:gd name="connsiteY12" fmla="*/ 3512635 h 4054725"/>
              <a:gd name="connsiteX13" fmla="*/ 1316365 w 7125630"/>
              <a:gd name="connsiteY13" fmla="*/ 4054725 h 4054725"/>
              <a:gd name="connsiteX14" fmla="*/ 1452594 w 7125630"/>
              <a:gd name="connsiteY14" fmla="*/ 3508902 h 4054725"/>
              <a:gd name="connsiteX15" fmla="*/ 585451 w 7125630"/>
              <a:gd name="connsiteY15" fmla="*/ 3512635 h 4054725"/>
              <a:gd name="connsiteX16" fmla="*/ 0 w 7125630"/>
              <a:gd name="connsiteY16" fmla="*/ 2927184 h 4054725"/>
              <a:gd name="connsiteX17" fmla="*/ 0 w 7125630"/>
              <a:gd name="connsiteY17" fmla="*/ 2927196 h 4054725"/>
              <a:gd name="connsiteX18" fmla="*/ 0 w 7125630"/>
              <a:gd name="connsiteY18" fmla="*/ 2049037 h 4054725"/>
              <a:gd name="connsiteX19" fmla="*/ 0 w 7125630"/>
              <a:gd name="connsiteY19" fmla="*/ 2049037 h 4054725"/>
              <a:gd name="connsiteX20" fmla="*/ 0 w 7125630"/>
              <a:gd name="connsiteY20" fmla="*/ 585451 h 405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25630" h="4054725">
                <a:moveTo>
                  <a:pt x="0" y="585451"/>
                </a:moveTo>
                <a:cubicBezTo>
                  <a:pt x="0" y="262115"/>
                  <a:pt x="262115" y="0"/>
                  <a:pt x="585451" y="0"/>
                </a:cubicBezTo>
                <a:lnTo>
                  <a:pt x="1187605" y="0"/>
                </a:lnTo>
                <a:lnTo>
                  <a:pt x="1187605" y="0"/>
                </a:lnTo>
                <a:lnTo>
                  <a:pt x="2969013" y="0"/>
                </a:lnTo>
                <a:lnTo>
                  <a:pt x="6540179" y="0"/>
                </a:lnTo>
                <a:cubicBezTo>
                  <a:pt x="6863515" y="0"/>
                  <a:pt x="7125630" y="262115"/>
                  <a:pt x="7125630" y="585451"/>
                </a:cubicBezTo>
                <a:lnTo>
                  <a:pt x="7125630" y="2049037"/>
                </a:lnTo>
                <a:lnTo>
                  <a:pt x="7125630" y="2049037"/>
                </a:lnTo>
                <a:lnTo>
                  <a:pt x="7125630" y="2927196"/>
                </a:lnTo>
                <a:lnTo>
                  <a:pt x="7125630" y="2927184"/>
                </a:lnTo>
                <a:cubicBezTo>
                  <a:pt x="7125630" y="3250520"/>
                  <a:pt x="6863515" y="3512635"/>
                  <a:pt x="6540179" y="3512635"/>
                </a:cubicBezTo>
                <a:lnTo>
                  <a:pt x="2969013" y="3512635"/>
                </a:lnTo>
                <a:lnTo>
                  <a:pt x="1316365" y="4054725"/>
                </a:lnTo>
                <a:lnTo>
                  <a:pt x="1452594" y="3508902"/>
                </a:lnTo>
                <a:lnTo>
                  <a:pt x="585451" y="3512635"/>
                </a:lnTo>
                <a:cubicBezTo>
                  <a:pt x="262115" y="3512635"/>
                  <a:pt x="0" y="3250520"/>
                  <a:pt x="0" y="2927184"/>
                </a:cubicBezTo>
                <a:lnTo>
                  <a:pt x="0" y="2927196"/>
                </a:lnTo>
                <a:lnTo>
                  <a:pt x="0" y="2049037"/>
                </a:lnTo>
                <a:lnTo>
                  <a:pt x="0" y="2049037"/>
                </a:lnTo>
                <a:lnTo>
                  <a:pt x="0" y="585451"/>
                </a:lnTo>
                <a:close/>
              </a:path>
            </a:pathLst>
          </a:custGeom>
          <a:solidFill>
            <a:srgbClr val="9D7D56"/>
          </a:solidFill>
          <a:ln>
            <a:solidFill>
              <a:srgbClr val="663300"/>
            </a:solid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100" b="1" dirty="0">
                <a:ln w="17780" cmpd="sng">
                  <a:solidFill>
                    <a:srgbClr val="FFFFFF"/>
                  </a:solidFill>
                  <a:prstDash val="solid"/>
                  <a:miter lim="800000"/>
                </a:ln>
                <a:solidFill>
                  <a:srgbClr val="99CCFF"/>
                </a:solidFill>
                <a:effectLst>
                  <a:glow rad="101600">
                    <a:schemeClr val="tx1"/>
                  </a:glow>
                  <a:outerShdw blurRad="50800" algn="tl" rotWithShape="0">
                    <a:srgbClr val="000000"/>
                  </a:outerShdw>
                </a:effectLst>
                <a:latin typeface="Calibri" panose="020F0502020204030204" pitchFamily="34" charset="0"/>
              </a:rPr>
              <a:t>But as many as received Him, to them He gave the right to become children of God, to those who believe in His name:          who were born, not of blood, nor of the will of the flesh, nor of the will of man,  but of God. </a:t>
            </a:r>
            <a:r>
              <a:rPr lang="en-US" altLang="en-US" sz="3100" b="1" i="1" dirty="0">
                <a:ln w="17780" cmpd="sng">
                  <a:solidFill>
                    <a:srgbClr val="FFFFFF"/>
                  </a:solidFill>
                  <a:prstDash val="solid"/>
                  <a:miter lim="800000"/>
                </a:ln>
                <a:solidFill>
                  <a:srgbClr val="99CCFF"/>
                </a:solidFill>
                <a:effectLst>
                  <a:glow rad="101600">
                    <a:schemeClr val="tx1"/>
                  </a:glow>
                  <a:outerShdw blurRad="50800" algn="tl" rotWithShape="0">
                    <a:srgbClr val="000000"/>
                  </a:outerShdw>
                </a:effectLst>
                <a:latin typeface="Calibri" panose="020F0502020204030204" pitchFamily="34" charset="0"/>
              </a:rPr>
              <a:t>— John 1:12-13</a:t>
            </a:r>
          </a:p>
          <a:p>
            <a:pPr algn="ctr"/>
            <a:endParaRPr lang="en-US" sz="3100" dirty="0"/>
          </a:p>
        </p:txBody>
      </p:sp>
      <p:sp>
        <p:nvSpPr>
          <p:cNvPr id="34" name="Title 1">
            <a:extLst>
              <a:ext uri="{FF2B5EF4-FFF2-40B4-BE49-F238E27FC236}">
                <a16:creationId xmlns:a16="http://schemas.microsoft.com/office/drawing/2014/main" id="{6B3E6437-1EC2-E170-075E-2A9D426044BE}"/>
              </a:ext>
            </a:extLst>
          </p:cNvPr>
          <p:cNvSpPr txBox="1">
            <a:spLocks/>
          </p:cNvSpPr>
          <p:nvPr/>
        </p:nvSpPr>
        <p:spPr>
          <a:xfrm>
            <a:off x="2144689" y="2819621"/>
            <a:ext cx="151656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born</a:t>
            </a:r>
          </a:p>
        </p:txBody>
      </p:sp>
      <p:sp>
        <p:nvSpPr>
          <p:cNvPr id="35" name="Rectangle 2">
            <a:extLst>
              <a:ext uri="{FF2B5EF4-FFF2-40B4-BE49-F238E27FC236}">
                <a16:creationId xmlns:a16="http://schemas.microsoft.com/office/drawing/2014/main" id="{15092CC5-6F89-2A68-5314-BBC198ECE004}"/>
              </a:ext>
            </a:extLst>
          </p:cNvPr>
          <p:cNvSpPr txBox="1">
            <a:spLocks noChangeArrowheads="1"/>
          </p:cNvSpPr>
          <p:nvPr/>
        </p:nvSpPr>
        <p:spPr bwMode="auto">
          <a:xfrm>
            <a:off x="2293745" y="2753902"/>
            <a:ext cx="120383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born</a:t>
            </a:r>
            <a:endParaRPr kumimoji="0" lang="en-US" altLang="en-US" sz="31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6" name="Title 1">
            <a:extLst>
              <a:ext uri="{FF2B5EF4-FFF2-40B4-BE49-F238E27FC236}">
                <a16:creationId xmlns:a16="http://schemas.microsoft.com/office/drawing/2014/main" id="{EF9CF33E-82AA-3B5B-EA32-A7A9045E6C7F}"/>
              </a:ext>
            </a:extLst>
          </p:cNvPr>
          <p:cNvSpPr txBox="1">
            <a:spLocks/>
          </p:cNvSpPr>
          <p:nvPr/>
        </p:nvSpPr>
        <p:spPr>
          <a:xfrm>
            <a:off x="2127467" y="3766484"/>
            <a:ext cx="180601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7" name="Rectangle 2">
            <a:extLst>
              <a:ext uri="{FF2B5EF4-FFF2-40B4-BE49-F238E27FC236}">
                <a16:creationId xmlns:a16="http://schemas.microsoft.com/office/drawing/2014/main" id="{D5D06A08-4F06-7984-26F3-C440C2D9B969}"/>
              </a:ext>
            </a:extLst>
          </p:cNvPr>
          <p:cNvSpPr txBox="1">
            <a:spLocks noChangeArrowheads="1"/>
          </p:cNvSpPr>
          <p:nvPr/>
        </p:nvSpPr>
        <p:spPr bwMode="auto">
          <a:xfrm>
            <a:off x="2276955" y="3696057"/>
            <a:ext cx="148224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God</a:t>
            </a:r>
            <a:endParaRPr kumimoji="0" lang="en-US" altLang="en-US" sz="31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3" name="Rectangle 2">
            <a:extLst>
              <a:ext uri="{FF2B5EF4-FFF2-40B4-BE49-F238E27FC236}">
                <a16:creationId xmlns:a16="http://schemas.microsoft.com/office/drawing/2014/main" id="{04BB6752-1C34-2720-B83B-634387E4E4BB}"/>
              </a:ext>
            </a:extLst>
          </p:cNvPr>
          <p:cNvSpPr txBox="1">
            <a:spLocks noChangeArrowheads="1"/>
          </p:cNvSpPr>
          <p:nvPr/>
        </p:nvSpPr>
        <p:spPr bwMode="auto">
          <a:xfrm>
            <a:off x="3199215" y="1816099"/>
            <a:ext cx="4347125" cy="737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1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become children of God</a:t>
            </a:r>
            <a:endParaRPr kumimoji="0" lang="en-US" altLang="en-US" sz="31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8" name="Speech Bubble: Rectangle with Corners Rounded 37">
            <a:extLst>
              <a:ext uri="{FF2B5EF4-FFF2-40B4-BE49-F238E27FC236}">
                <a16:creationId xmlns:a16="http://schemas.microsoft.com/office/drawing/2014/main" id="{D09D6893-8E30-E26D-FFF6-F090274FCF8B}"/>
              </a:ext>
            </a:extLst>
          </p:cNvPr>
          <p:cNvSpPr/>
          <p:nvPr/>
        </p:nvSpPr>
        <p:spPr>
          <a:xfrm>
            <a:off x="1215481" y="1572322"/>
            <a:ext cx="7560529" cy="2408663"/>
          </a:xfrm>
          <a:prstGeom prst="wedgeRoundRectCallout">
            <a:avLst>
              <a:gd name="adj1" fmla="val -34071"/>
              <a:gd name="adj2" fmla="val 62037"/>
              <a:gd name="adj3" fmla="val 16667"/>
            </a:avLst>
          </a:prstGeom>
          <a:solidFill>
            <a:srgbClr val="9D7D56"/>
          </a:solidFill>
          <a:ln>
            <a:solidFill>
              <a:srgbClr val="663300"/>
            </a:solidFill>
          </a:ln>
          <a:scene3d>
            <a:camera prst="orthographicFront"/>
            <a:lightRig rig="threePt" dir="t"/>
          </a:scene3d>
          <a:sp3d>
            <a:bevelT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dirty="0">
                <a:ln w="17780" cmpd="sng">
                  <a:solidFill>
                    <a:srgbClr val="FFFFFF"/>
                  </a:solidFill>
                  <a:prstDash val="solid"/>
                  <a:miter lim="800000"/>
                </a:ln>
                <a:solidFill>
                  <a:srgbClr val="99CCFF"/>
                </a:solidFill>
                <a:effectLst>
                  <a:glow rad="101600">
                    <a:schemeClr val="tx1"/>
                  </a:glow>
                  <a:outerShdw blurRad="50800" algn="tl" rotWithShape="0">
                    <a:srgbClr val="000000"/>
                  </a:outerShdw>
                </a:effectLst>
                <a:latin typeface="Calibri" panose="020F0502020204030204" pitchFamily="34" charset="0"/>
              </a:rPr>
              <a:t>That is, those who are the children of the flesh, these are not the children of God; but the children of the promise are counted as the seed. </a:t>
            </a:r>
            <a:r>
              <a:rPr lang="en-US" altLang="en-US" sz="2400" b="1" i="1" dirty="0">
                <a:ln w="17780" cmpd="sng">
                  <a:solidFill>
                    <a:srgbClr val="FFFFFF"/>
                  </a:solidFill>
                  <a:prstDash val="solid"/>
                  <a:miter lim="800000"/>
                </a:ln>
                <a:solidFill>
                  <a:srgbClr val="99CCFF"/>
                </a:solidFill>
                <a:effectLst>
                  <a:glow rad="101600">
                    <a:schemeClr val="tx1"/>
                  </a:glow>
                  <a:outerShdw blurRad="50800" algn="tl" rotWithShape="0">
                    <a:srgbClr val="000000"/>
                  </a:outerShdw>
                </a:effectLst>
                <a:latin typeface="Calibri" panose="020F0502020204030204" pitchFamily="34" charset="0"/>
              </a:rPr>
              <a:t>— Romans 9:8</a:t>
            </a:r>
            <a:r>
              <a:rPr lang="en-US" altLang="en-US" sz="3200" b="1" i="1" dirty="0">
                <a:ln w="17780" cmpd="sng">
                  <a:solidFill>
                    <a:srgbClr val="FFFFFF"/>
                  </a:solidFill>
                  <a:prstDash val="solid"/>
                  <a:miter lim="800000"/>
                </a:ln>
                <a:solidFill>
                  <a:srgbClr val="99CCFF"/>
                </a:solidFill>
                <a:effectLst>
                  <a:glow rad="101600">
                    <a:schemeClr val="tx1"/>
                  </a:glow>
                  <a:outerShdw blurRad="50800" algn="tl" rotWithShape="0">
                    <a:srgbClr val="000000"/>
                  </a:outerShdw>
                </a:effectLst>
                <a:latin typeface="Calibri" panose="020F0502020204030204" pitchFamily="34" charset="0"/>
              </a:rPr>
              <a:t> </a:t>
            </a:r>
            <a:endParaRPr lang="en-US" sz="3200" dirty="0">
              <a:solidFill>
                <a:srgbClr val="99CCFF"/>
              </a:solidFill>
            </a:endParaRPr>
          </a:p>
        </p:txBody>
      </p:sp>
      <p:sp>
        <p:nvSpPr>
          <p:cNvPr id="39" name="Title 1">
            <a:extLst>
              <a:ext uri="{FF2B5EF4-FFF2-40B4-BE49-F238E27FC236}">
                <a16:creationId xmlns:a16="http://schemas.microsoft.com/office/drawing/2014/main" id="{C22BC726-11F8-648E-9542-CC639791B511}"/>
              </a:ext>
            </a:extLst>
          </p:cNvPr>
          <p:cNvSpPr txBox="1">
            <a:spLocks/>
          </p:cNvSpPr>
          <p:nvPr/>
        </p:nvSpPr>
        <p:spPr>
          <a:xfrm>
            <a:off x="3155795" y="2711401"/>
            <a:ext cx="437127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40" name="Rectangle 2">
            <a:extLst>
              <a:ext uri="{FF2B5EF4-FFF2-40B4-BE49-F238E27FC236}">
                <a16:creationId xmlns:a16="http://schemas.microsoft.com/office/drawing/2014/main" id="{04707CDF-7057-6FD5-32C4-35D7C04806F8}"/>
              </a:ext>
            </a:extLst>
          </p:cNvPr>
          <p:cNvSpPr txBox="1">
            <a:spLocks noChangeArrowheads="1"/>
          </p:cNvSpPr>
          <p:nvPr/>
        </p:nvSpPr>
        <p:spPr bwMode="auto">
          <a:xfrm>
            <a:off x="3158327" y="2646660"/>
            <a:ext cx="4366754" cy="74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children of the promise</a:t>
            </a:r>
            <a:endParaRPr kumimoji="0" lang="en-US" altLang="en-US" sz="3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1" name="Title 1">
            <a:extLst>
              <a:ext uri="{FF2B5EF4-FFF2-40B4-BE49-F238E27FC236}">
                <a16:creationId xmlns:a16="http://schemas.microsoft.com/office/drawing/2014/main" id="{D329320C-4D58-A027-423A-4A7497CDE954}"/>
              </a:ext>
            </a:extLst>
          </p:cNvPr>
          <p:cNvSpPr txBox="1">
            <a:spLocks/>
          </p:cNvSpPr>
          <p:nvPr/>
        </p:nvSpPr>
        <p:spPr>
          <a:xfrm>
            <a:off x="2079113" y="3202057"/>
            <a:ext cx="385832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42" name="Rectangle 2">
            <a:extLst>
              <a:ext uri="{FF2B5EF4-FFF2-40B4-BE49-F238E27FC236}">
                <a16:creationId xmlns:a16="http://schemas.microsoft.com/office/drawing/2014/main" id="{CF7F12E6-BEE1-B76B-05AF-78B626DF5674}"/>
              </a:ext>
            </a:extLst>
          </p:cNvPr>
          <p:cNvSpPr txBox="1">
            <a:spLocks noChangeArrowheads="1"/>
          </p:cNvSpPr>
          <p:nvPr/>
        </p:nvSpPr>
        <p:spPr bwMode="auto">
          <a:xfrm>
            <a:off x="2061400" y="3129835"/>
            <a:ext cx="384573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counted as the seed</a:t>
            </a:r>
            <a:endParaRPr kumimoji="0" lang="en-US" altLang="en-US" sz="3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289110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1000"/>
                                        <p:tgtEl>
                                          <p:spTgt spid="5"/>
                                        </p:tgtEl>
                                      </p:cBhvr>
                                    </p:animEffect>
                                  </p:childTnLst>
                                </p:cTn>
                              </p:par>
                              <p:par>
                                <p:cTn id="8" presetID="0" presetClass="entr" presetSubtype="0" fill="hold" grpId="0" nodeType="withEffect">
                                  <p:stCondLst>
                                    <p:cond delay="750"/>
                                  </p:stCondLst>
                                  <p:iterate type="lt">
                                    <p:tmPct val="10000"/>
                                  </p:iterate>
                                  <p:childTnLst>
                                    <p:set>
                                      <p:cBhvr>
                                        <p:cTn id="9" dur="1" fill="hold">
                                          <p:stCondLst>
                                            <p:cond delay="0"/>
                                          </p:stCondLst>
                                        </p:cTn>
                                        <p:tgtEl>
                                          <p:spTgt spid="29"/>
                                        </p:tgtEl>
                                        <p:attrNameLst>
                                          <p:attrName>style.visibility</p:attrName>
                                        </p:attrNameLst>
                                      </p:cBhvr>
                                      <p:to>
                                        <p:strVal val="visible"/>
                                      </p:to>
                                    </p:set>
                                    <p:animEffect transition="in" filter="dissolve">
                                      <p:cBhvr>
                                        <p:cTn id="10" dur="500">
                                          <p:stCondLst>
                                            <p:cond delay="0"/>
                                          </p:stCondLst>
                                        </p:cTn>
                                        <p:tgtEl>
                                          <p:spTgt spid="29"/>
                                        </p:tgtEl>
                                      </p:cBhvr>
                                    </p:animEffect>
                                    <p:anim to="" calcmode="lin" valueType="num">
                                      <p:cBhvr>
                                        <p:cTn id="11" dur="500" fill="hold">
                                          <p:stCondLst>
                                            <p:cond delay="0"/>
                                          </p:stCondLst>
                                        </p:cTn>
                                        <p:tgtEl>
                                          <p:spTgt spid="29"/>
                                        </p:tgtEl>
                                        <p:attrNameLst>
                                          <p:attrName>ppt_w</p:attrName>
                                        </p:attrNameLst>
                                      </p:cBhvr>
                                      <p:tavLst>
                                        <p:tav tm="0">
                                          <p:val>
                                            <p:strVal val="#ppt_w*4"/>
                                          </p:val>
                                        </p:tav>
                                        <p:tav tm="100000">
                                          <p:val>
                                            <p:strVal val="#ppt_w"/>
                                          </p:val>
                                        </p:tav>
                                      </p:tavLst>
                                    </p:anim>
                                    <p:anim to="" calcmode="lin" valueType="num">
                                      <p:cBhvr>
                                        <p:cTn id="12" dur="500" fill="hold">
                                          <p:stCondLst>
                                            <p:cond delay="0"/>
                                          </p:stCondLst>
                                        </p:cTn>
                                        <p:tgtEl>
                                          <p:spTgt spid="29"/>
                                        </p:tgtEl>
                                        <p:attrNameLst>
                                          <p:attrName>ppt_h</p:attrName>
                                        </p:attrNameLst>
                                      </p:cBhvr>
                                      <p:tavLst>
                                        <p:tav tm="0">
                                          <p:val>
                                            <p:strVal val="#ppt_h*4"/>
                                          </p:val>
                                        </p:tav>
                                        <p:tav tm="100000">
                                          <p:val>
                                            <p:strVal val="#ppt_h"/>
                                          </p:val>
                                        </p:tav>
                                      </p:tavLst>
                                    </p:anim>
                                  </p:childTnLst>
                                </p:cTn>
                              </p:par>
                              <p:par>
                                <p:cTn id="13" presetID="26" presetClass="emph" presetSubtype="0" fill="hold" grpId="1" nodeType="withEffect">
                                  <p:stCondLst>
                                    <p:cond delay="1250"/>
                                  </p:stCondLst>
                                  <p:iterate type="lt">
                                    <p:tmPct val="0"/>
                                  </p:iterate>
                                  <p:childTnLst>
                                    <p:animEffect transition="out" filter="fade">
                                      <p:cBhvr>
                                        <p:cTn id="14" dur="500" tmFilter="0, 0; .2, .5; .8, .5; 1, 0"/>
                                        <p:tgtEl>
                                          <p:spTgt spid="29"/>
                                        </p:tgtEl>
                                      </p:cBhvr>
                                    </p:animEffect>
                                    <p:animScale>
                                      <p:cBhvr>
                                        <p:cTn id="15" dur="250" autoRev="1" fill="hold"/>
                                        <p:tgtEl>
                                          <p:spTgt spid="29"/>
                                        </p:tgtEl>
                                      </p:cBhvr>
                                      <p:by x="105000" y="105000"/>
                                    </p:animScale>
                                  </p:childTnLst>
                                </p:cTn>
                              </p:par>
                              <p:par>
                                <p:cTn id="16" presetID="10" presetClass="exit" presetSubtype="0" fill="hold" grpId="0" nodeType="withEffect">
                                  <p:stCondLst>
                                    <p:cond delay="1000"/>
                                  </p:stCondLst>
                                  <p:childTnLst>
                                    <p:animEffect transition="out" filter="fade">
                                      <p:cBhvr>
                                        <p:cTn id="17" dur="250"/>
                                        <p:tgtEl>
                                          <p:spTgt spid="28"/>
                                        </p:tgtEl>
                                      </p:cBhvr>
                                    </p:animEffect>
                                    <p:set>
                                      <p:cBhvr>
                                        <p:cTn id="18" dur="1" fill="hold">
                                          <p:stCondLst>
                                            <p:cond delay="249"/>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18" presetClass="emph" presetSubtype="0" fill="hold" grpId="1" nodeType="withEffect">
                                  <p:stCondLst>
                                    <p:cond delay="0"/>
                                  </p:stCondLst>
                                  <p:childTnLst>
                                    <p:set>
                                      <p:cBhvr override="childStyle">
                                        <p:cTn id="25" dur="500" fill="hold"/>
                                        <p:tgtEl>
                                          <p:spTgt spid="7"/>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par>
                                <p:cTn id="34" presetID="18" presetClass="emph" presetSubtype="0" fill="hold" grpId="1" nodeType="withEffect">
                                  <p:stCondLst>
                                    <p:cond delay="0"/>
                                  </p:stCondLst>
                                  <p:childTnLst>
                                    <p:set>
                                      <p:cBhvr override="childStyle">
                                        <p:cTn id="35" dur="500" fill="hold"/>
                                        <p:tgtEl>
                                          <p:spTgt spid="10"/>
                                        </p:tgtEl>
                                        <p:attrNameLst>
                                          <p:attrName>style.textDecorationUnderline</p:attrName>
                                        </p:attrNameLst>
                                      </p:cBhvr>
                                      <p:to>
                                        <p:strVal val="true"/>
                                      </p:to>
                                    </p:set>
                                  </p:childTnLst>
                                </p:cTn>
                              </p:par>
                              <p:par>
                                <p:cTn id="36" presetID="22" presetClass="entr" presetSubtype="8"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8"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heel(8)">
                                      <p:cBhvr>
                                        <p:cTn id="43" dur="10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0" presetClass="entr" presetSubtype="0"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dissolve">
                                      <p:cBhvr>
                                        <p:cTn id="48" dur="500">
                                          <p:stCondLst>
                                            <p:cond delay="0"/>
                                          </p:stCondLst>
                                        </p:cTn>
                                        <p:tgtEl>
                                          <p:spTgt spid="33"/>
                                        </p:tgtEl>
                                      </p:cBhvr>
                                    </p:animEffect>
                                    <p:anim to="" calcmode="lin" valueType="num">
                                      <p:cBhvr>
                                        <p:cTn id="49" dur="500" fill="hold">
                                          <p:stCondLst>
                                            <p:cond delay="0"/>
                                          </p:stCondLst>
                                        </p:cTn>
                                        <p:tgtEl>
                                          <p:spTgt spid="33"/>
                                        </p:tgtEl>
                                        <p:attrNameLst>
                                          <p:attrName>ppt_w</p:attrName>
                                        </p:attrNameLst>
                                      </p:cBhvr>
                                      <p:tavLst>
                                        <p:tav tm="0">
                                          <p:val>
                                            <p:strVal val="#ppt_w*4"/>
                                          </p:val>
                                        </p:tav>
                                        <p:tav tm="100000">
                                          <p:val>
                                            <p:strVal val="#ppt_w"/>
                                          </p:val>
                                        </p:tav>
                                      </p:tavLst>
                                    </p:anim>
                                    <p:anim to="" calcmode="lin" valueType="num">
                                      <p:cBhvr>
                                        <p:cTn id="50" dur="500" fill="hold">
                                          <p:stCondLst>
                                            <p:cond delay="0"/>
                                          </p:stCondLst>
                                        </p:cTn>
                                        <p:tgtEl>
                                          <p:spTgt spid="33"/>
                                        </p:tgtEl>
                                        <p:attrNameLst>
                                          <p:attrName>ppt_h</p:attrName>
                                        </p:attrNameLst>
                                      </p:cBhvr>
                                      <p:tavLst>
                                        <p:tav tm="0">
                                          <p:val>
                                            <p:strVal val="#ppt_h*4"/>
                                          </p:val>
                                        </p:tav>
                                        <p:tav tm="100000">
                                          <p:val>
                                            <p:strVal val="#ppt_h"/>
                                          </p:val>
                                        </p:tav>
                                      </p:tavLst>
                                    </p:anim>
                                  </p:childTnLst>
                                </p:cTn>
                              </p:par>
                              <p:par>
                                <p:cTn id="51" presetID="10" presetClass="exit" presetSubtype="0" fill="hold" grpId="1" nodeType="withEffect">
                                  <p:stCondLst>
                                    <p:cond delay="0"/>
                                  </p:stCondLst>
                                  <p:childTnLst>
                                    <p:animEffect transition="out" filter="fade">
                                      <p:cBhvr>
                                        <p:cTn id="52" dur="500"/>
                                        <p:tgtEl>
                                          <p:spTgt spid="32"/>
                                        </p:tgtEl>
                                      </p:cBhvr>
                                    </p:animEffect>
                                    <p:set>
                                      <p:cBhvr>
                                        <p:cTn id="53" dur="1" fill="hold">
                                          <p:stCondLst>
                                            <p:cond delay="499"/>
                                          </p:stCondLst>
                                        </p:cTn>
                                        <p:tgtEl>
                                          <p:spTgt spid="3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9" presetClass="entr" presetSubtype="0" accel="100000"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p:cTn id="58" dur="10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59" dur="10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60" dur="10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61"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8" presetClass="entr" presetSubtype="9" fill="hold" grpId="0"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strips(upLeft)">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left)">
                                      <p:cBhvr>
                                        <p:cTn id="71" dur="500"/>
                                        <p:tgtEl>
                                          <p:spTgt spid="34"/>
                                        </p:tgtEl>
                                      </p:cBhvr>
                                    </p:animEffect>
                                  </p:childTnLst>
                                </p:cTn>
                              </p:par>
                              <p:par>
                                <p:cTn id="72" presetID="18" presetClass="emph" presetSubtype="0" fill="hold" grpId="1" nodeType="withEffect">
                                  <p:stCondLst>
                                    <p:cond delay="0"/>
                                  </p:stCondLst>
                                  <p:childTnLst>
                                    <p:set>
                                      <p:cBhvr override="childStyle">
                                        <p:cTn id="73" dur="500" fill="hold"/>
                                        <p:tgtEl>
                                          <p:spTgt spid="34"/>
                                        </p:tgtEl>
                                        <p:attrNameLst>
                                          <p:attrName>style.textDecorationUnderline</p:attrName>
                                        </p:attrNameLst>
                                      </p:cBhvr>
                                      <p:to>
                                        <p:strVal val="true"/>
                                      </p:to>
                                    </p:set>
                                  </p:childTnLst>
                                </p:cTn>
                              </p:par>
                              <p:par>
                                <p:cTn id="74" presetID="22" presetClass="entr" presetSubtype="8" fill="hold" grpId="0"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wipe(left)">
                                      <p:cBhvr>
                                        <p:cTn id="76" dur="500"/>
                                        <p:tgtEl>
                                          <p:spTgt spid="35"/>
                                        </p:tgtEl>
                                      </p:cBhvr>
                                    </p:animEffect>
                                  </p:childTnLst>
                                </p:cTn>
                              </p:par>
                              <p:par>
                                <p:cTn id="77" presetID="22" presetClass="entr" presetSubtype="8" fill="hold" grpId="0" nodeType="withEffect">
                                  <p:stCondLst>
                                    <p:cond delay="400"/>
                                  </p:stCondLst>
                                  <p:childTnLst>
                                    <p:set>
                                      <p:cBhvr>
                                        <p:cTn id="78" dur="1" fill="hold">
                                          <p:stCondLst>
                                            <p:cond delay="0"/>
                                          </p:stCondLst>
                                        </p:cTn>
                                        <p:tgtEl>
                                          <p:spTgt spid="36"/>
                                        </p:tgtEl>
                                        <p:attrNameLst>
                                          <p:attrName>style.visibility</p:attrName>
                                        </p:attrNameLst>
                                      </p:cBhvr>
                                      <p:to>
                                        <p:strVal val="visible"/>
                                      </p:to>
                                    </p:set>
                                    <p:animEffect transition="in" filter="wipe(left)">
                                      <p:cBhvr>
                                        <p:cTn id="79" dur="500"/>
                                        <p:tgtEl>
                                          <p:spTgt spid="36"/>
                                        </p:tgtEl>
                                      </p:cBhvr>
                                    </p:animEffect>
                                  </p:childTnLst>
                                </p:cTn>
                              </p:par>
                              <p:par>
                                <p:cTn id="80" presetID="18" presetClass="emph" presetSubtype="0" fill="hold" grpId="1" nodeType="withEffect">
                                  <p:stCondLst>
                                    <p:cond delay="400"/>
                                  </p:stCondLst>
                                  <p:childTnLst>
                                    <p:set>
                                      <p:cBhvr override="childStyle">
                                        <p:cTn id="81" dur="500" fill="hold"/>
                                        <p:tgtEl>
                                          <p:spTgt spid="36"/>
                                        </p:tgtEl>
                                        <p:attrNameLst>
                                          <p:attrName>style.textDecorationUnderline</p:attrName>
                                        </p:attrNameLst>
                                      </p:cBhvr>
                                      <p:to>
                                        <p:strVal val="true"/>
                                      </p:to>
                                    </p:set>
                                  </p:childTnLst>
                                </p:cTn>
                              </p:par>
                              <p:par>
                                <p:cTn id="82" presetID="22" presetClass="entr" presetSubtype="8" fill="hold" grpId="0" nodeType="withEffect">
                                  <p:stCondLst>
                                    <p:cond delay="400"/>
                                  </p:stCondLst>
                                  <p:childTnLst>
                                    <p:set>
                                      <p:cBhvr>
                                        <p:cTn id="83" dur="1" fill="hold">
                                          <p:stCondLst>
                                            <p:cond delay="0"/>
                                          </p:stCondLst>
                                        </p:cTn>
                                        <p:tgtEl>
                                          <p:spTgt spid="37"/>
                                        </p:tgtEl>
                                        <p:attrNameLst>
                                          <p:attrName>style.visibility</p:attrName>
                                        </p:attrNameLst>
                                      </p:cBhvr>
                                      <p:to>
                                        <p:strVal val="visible"/>
                                      </p:to>
                                    </p:set>
                                    <p:animEffect transition="in" filter="wipe(left)">
                                      <p:cBhvr>
                                        <p:cTn id="84" dur="500"/>
                                        <p:tgtEl>
                                          <p:spTgt spid="37"/>
                                        </p:tgtEl>
                                      </p:cBhvr>
                                    </p:animEffect>
                                  </p:childTnLst>
                                </p:cTn>
                              </p:par>
                            </p:childTnLst>
                          </p:cTn>
                        </p:par>
                      </p:childTnLst>
                    </p:cTn>
                  </p:par>
                  <p:par>
                    <p:cTn id="85" fill="hold">
                      <p:stCondLst>
                        <p:cond delay="indefinite"/>
                      </p:stCondLst>
                      <p:childTnLst>
                        <p:par>
                          <p:cTn id="86" fill="hold">
                            <p:stCondLst>
                              <p:cond delay="0"/>
                            </p:stCondLst>
                            <p:childTnLst>
                              <p:par>
                                <p:cTn id="87" presetID="39" presetClass="entr" presetSubtype="0" accel="100000" fill="hold" grpId="0" nodeType="click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p:cTn id="89" dur="1000" fill="hold"/>
                                        <p:tgtEl>
                                          <p:spTgt spid="43"/>
                                        </p:tgtEl>
                                        <p:attrNameLst>
                                          <p:attrName>ppt_h</p:attrName>
                                        </p:attrNameLst>
                                      </p:cBhvr>
                                      <p:tavLst>
                                        <p:tav tm="0">
                                          <p:val>
                                            <p:strVal val="#ppt_h/20"/>
                                          </p:val>
                                        </p:tav>
                                        <p:tav tm="50000">
                                          <p:val>
                                            <p:strVal val="#ppt_h/20"/>
                                          </p:val>
                                        </p:tav>
                                        <p:tav tm="100000">
                                          <p:val>
                                            <p:strVal val="#ppt_h"/>
                                          </p:val>
                                        </p:tav>
                                      </p:tavLst>
                                    </p:anim>
                                    <p:anim calcmode="lin" valueType="num">
                                      <p:cBhvr>
                                        <p:cTn id="90" dur="1000" fill="hold"/>
                                        <p:tgtEl>
                                          <p:spTgt spid="43"/>
                                        </p:tgtEl>
                                        <p:attrNameLst>
                                          <p:attrName>ppt_w</p:attrName>
                                        </p:attrNameLst>
                                      </p:cBhvr>
                                      <p:tavLst>
                                        <p:tav tm="0">
                                          <p:val>
                                            <p:strVal val="#ppt_w+.3"/>
                                          </p:val>
                                        </p:tav>
                                        <p:tav tm="50000">
                                          <p:val>
                                            <p:strVal val="#ppt_w+.3"/>
                                          </p:val>
                                        </p:tav>
                                        <p:tav tm="100000">
                                          <p:val>
                                            <p:strVal val="#ppt_w"/>
                                          </p:val>
                                        </p:tav>
                                      </p:tavLst>
                                    </p:anim>
                                    <p:anim calcmode="lin" valueType="num">
                                      <p:cBhvr>
                                        <p:cTn id="91" dur="1000" fill="hold"/>
                                        <p:tgtEl>
                                          <p:spTgt spid="43"/>
                                        </p:tgtEl>
                                        <p:attrNameLst>
                                          <p:attrName>ppt_x</p:attrName>
                                        </p:attrNameLst>
                                      </p:cBhvr>
                                      <p:tavLst>
                                        <p:tav tm="0">
                                          <p:val>
                                            <p:strVal val="#ppt_x-.3"/>
                                          </p:val>
                                        </p:tav>
                                        <p:tav tm="50000">
                                          <p:val>
                                            <p:strVal val="#ppt_x"/>
                                          </p:val>
                                        </p:tav>
                                        <p:tav tm="100000">
                                          <p:val>
                                            <p:strVal val="#ppt_x"/>
                                          </p:val>
                                        </p:tav>
                                      </p:tavLst>
                                    </p:anim>
                                    <p:anim calcmode="lin" valueType="num">
                                      <p:cBhvr>
                                        <p:cTn id="92" dur="10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fade">
                                      <p:cBhvr>
                                        <p:cTn id="97" dur="250"/>
                                        <p:tgtEl>
                                          <p:spTgt spid="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1"/>
                                        </p:tgtEl>
                                        <p:attrNameLst>
                                          <p:attrName>style.visibility</p:attrName>
                                        </p:attrNameLst>
                                      </p:cBhvr>
                                      <p:to>
                                        <p:strVal val="visible"/>
                                      </p:to>
                                    </p:set>
                                    <p:animEffect transition="in" filter="fade">
                                      <p:cBhvr>
                                        <p:cTn id="100" dur="250"/>
                                        <p:tgtEl>
                                          <p:spTgt spid="11"/>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2"/>
                                        </p:tgtEl>
                                        <p:attrNameLst>
                                          <p:attrName>style.visibility</p:attrName>
                                        </p:attrNameLst>
                                      </p:cBhvr>
                                      <p:to>
                                        <p:strVal val="visible"/>
                                      </p:to>
                                    </p:set>
                                    <p:animEffect transition="in" filter="fade">
                                      <p:cBhvr>
                                        <p:cTn id="103" dur="250"/>
                                        <p:tgtEl>
                                          <p:spTgt spid="12"/>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250"/>
                                        <p:tgtEl>
                                          <p:spTgt spid="13"/>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4"/>
                                        </p:tgtEl>
                                        <p:attrNameLst>
                                          <p:attrName>style.visibility</p:attrName>
                                        </p:attrNameLst>
                                      </p:cBhvr>
                                      <p:to>
                                        <p:strVal val="visible"/>
                                      </p:to>
                                    </p:set>
                                    <p:animEffect transition="in" filter="fade">
                                      <p:cBhvr>
                                        <p:cTn id="109" dur="250"/>
                                        <p:tgtEl>
                                          <p:spTgt spid="1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4"/>
                                        </p:tgtEl>
                                        <p:attrNameLst>
                                          <p:attrName>style.visibility</p:attrName>
                                        </p:attrNameLst>
                                      </p:cBhvr>
                                      <p:to>
                                        <p:strVal val="visible"/>
                                      </p:to>
                                    </p:set>
                                    <p:animEffect transition="in" filter="fade">
                                      <p:cBhvr>
                                        <p:cTn id="112" dur="250"/>
                                        <p:tgtEl>
                                          <p:spTgt spid="4"/>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5"/>
                                        </p:tgtEl>
                                        <p:attrNameLst>
                                          <p:attrName>style.visibility</p:attrName>
                                        </p:attrNameLst>
                                      </p:cBhvr>
                                      <p:to>
                                        <p:strVal val="visible"/>
                                      </p:to>
                                    </p:set>
                                    <p:animEffect transition="in" filter="fade">
                                      <p:cBhvr>
                                        <p:cTn id="115" dur="250"/>
                                        <p:tgtEl>
                                          <p:spTgt spid="15"/>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6"/>
                                        </p:tgtEl>
                                        <p:attrNameLst>
                                          <p:attrName>style.visibility</p:attrName>
                                        </p:attrNameLst>
                                      </p:cBhvr>
                                      <p:to>
                                        <p:strVal val="visible"/>
                                      </p:to>
                                    </p:set>
                                    <p:animEffect transition="in" filter="fade">
                                      <p:cBhvr>
                                        <p:cTn id="118" dur="250"/>
                                        <p:tgtEl>
                                          <p:spTgt spid="16"/>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7"/>
                                        </p:tgtEl>
                                        <p:attrNameLst>
                                          <p:attrName>style.visibility</p:attrName>
                                        </p:attrNameLst>
                                      </p:cBhvr>
                                      <p:to>
                                        <p:strVal val="visible"/>
                                      </p:to>
                                    </p:set>
                                    <p:animEffect transition="in" filter="fade">
                                      <p:cBhvr>
                                        <p:cTn id="121" dur="250"/>
                                        <p:tgtEl>
                                          <p:spTgt spid="17"/>
                                        </p:tgtEl>
                                      </p:cBhvr>
                                    </p:animEffect>
                                  </p:childTnLst>
                                </p:cTn>
                              </p:par>
                              <p:par>
                                <p:cTn id="122" presetID="10" presetClass="entr" presetSubtype="0" fill="hold" grpId="0" nodeType="withEffect">
                                  <p:stCondLst>
                                    <p:cond delay="750"/>
                                  </p:stCondLst>
                                  <p:childTnLst>
                                    <p:set>
                                      <p:cBhvr>
                                        <p:cTn id="123" dur="1" fill="hold">
                                          <p:stCondLst>
                                            <p:cond delay="0"/>
                                          </p:stCondLst>
                                        </p:cTn>
                                        <p:tgtEl>
                                          <p:spTgt spid="18"/>
                                        </p:tgtEl>
                                        <p:attrNameLst>
                                          <p:attrName>style.visibility</p:attrName>
                                        </p:attrNameLst>
                                      </p:cBhvr>
                                      <p:to>
                                        <p:strVal val="visible"/>
                                      </p:to>
                                    </p:set>
                                    <p:animEffect transition="in" filter="fade">
                                      <p:cBhvr>
                                        <p:cTn id="124" dur="250"/>
                                        <p:tgtEl>
                                          <p:spTgt spid="18"/>
                                        </p:tgtEl>
                                      </p:cBhvr>
                                    </p:animEffect>
                                  </p:childTnLst>
                                </p:cTn>
                              </p:par>
                              <p:par>
                                <p:cTn id="125" presetID="42" presetClass="path" presetSubtype="0" accel="50000" decel="50000" fill="hold" grpId="2" nodeType="withEffect">
                                  <p:stCondLst>
                                    <p:cond delay="750"/>
                                  </p:stCondLst>
                                  <p:childTnLst>
                                    <p:animMotion origin="layout" path="M 3.61111E-6 -2.96296E-6 L 0.23142 -0.60254 " pathEditMode="relative" rAng="0" ptsTypes="AA">
                                      <p:cBhvr>
                                        <p:cTn id="126" dur="2000" fill="hold"/>
                                        <p:tgtEl>
                                          <p:spTgt spid="9"/>
                                        </p:tgtEl>
                                        <p:attrNameLst>
                                          <p:attrName>ppt_x</p:attrName>
                                          <p:attrName>ppt_y</p:attrName>
                                        </p:attrNameLst>
                                      </p:cBhvr>
                                      <p:rCtr x="11563" y="-30139"/>
                                    </p:animMotion>
                                  </p:childTnLst>
                                </p:cTn>
                              </p:par>
                              <p:par>
                                <p:cTn id="127" presetID="42" presetClass="path" presetSubtype="0" accel="50000" decel="50000" fill="hold" grpId="2" nodeType="withEffect">
                                  <p:stCondLst>
                                    <p:cond delay="750"/>
                                  </p:stCondLst>
                                  <p:childTnLst>
                                    <p:animMotion origin="layout" path="M 5.55556E-7 -7.40741E-7 L -0.00799 -0.43356 " pathEditMode="relative" rAng="0" ptsTypes="AA">
                                      <p:cBhvr>
                                        <p:cTn id="128" dur="2000" fill="hold"/>
                                        <p:tgtEl>
                                          <p:spTgt spid="12"/>
                                        </p:tgtEl>
                                        <p:attrNameLst>
                                          <p:attrName>ppt_x</p:attrName>
                                          <p:attrName>ppt_y</p:attrName>
                                        </p:attrNameLst>
                                      </p:cBhvr>
                                      <p:rCtr x="-399" y="-21690"/>
                                    </p:animMotion>
                                  </p:childTnLst>
                                </p:cTn>
                              </p:par>
                              <p:par>
                                <p:cTn id="129" presetID="42" presetClass="path" presetSubtype="0" accel="50000" decel="50000" fill="hold" grpId="2" nodeType="withEffect">
                                  <p:stCondLst>
                                    <p:cond delay="750"/>
                                  </p:stCondLst>
                                  <p:childTnLst>
                                    <p:animMotion origin="layout" path="M -3.33333E-6 -7.40741E-7 L -0.63194 -0.26458 " pathEditMode="relative" rAng="0" ptsTypes="AA">
                                      <p:cBhvr>
                                        <p:cTn id="130" dur="2000" fill="hold"/>
                                        <p:tgtEl>
                                          <p:spTgt spid="11"/>
                                        </p:tgtEl>
                                        <p:attrNameLst>
                                          <p:attrName>ppt_x</p:attrName>
                                          <p:attrName>ppt_y</p:attrName>
                                        </p:attrNameLst>
                                      </p:cBhvr>
                                      <p:rCtr x="-31597" y="-13241"/>
                                    </p:animMotion>
                                  </p:childTnLst>
                                </p:cTn>
                              </p:par>
                              <p:par>
                                <p:cTn id="131" presetID="42" presetClass="path" presetSubtype="0" accel="50000" decel="50000" fill="hold" grpId="2" nodeType="withEffect">
                                  <p:stCondLst>
                                    <p:cond delay="750"/>
                                  </p:stCondLst>
                                  <p:childTnLst>
                                    <p:animMotion origin="layout" path="M 2.22222E-6 -2.96296E-6 L 0.15816 -0.34884 " pathEditMode="relative" rAng="0" ptsTypes="AA">
                                      <p:cBhvr>
                                        <p:cTn id="132" dur="2000" fill="hold"/>
                                        <p:tgtEl>
                                          <p:spTgt spid="13"/>
                                        </p:tgtEl>
                                        <p:attrNameLst>
                                          <p:attrName>ppt_x</p:attrName>
                                          <p:attrName>ppt_y</p:attrName>
                                        </p:attrNameLst>
                                      </p:cBhvr>
                                      <p:rCtr x="7899" y="-17454"/>
                                    </p:animMotion>
                                  </p:childTnLst>
                                </p:cTn>
                              </p:par>
                              <p:par>
                                <p:cTn id="133" presetID="42" presetClass="path" presetSubtype="0" accel="50000" decel="50000" fill="hold" grpId="2" nodeType="withEffect">
                                  <p:stCondLst>
                                    <p:cond delay="750"/>
                                  </p:stCondLst>
                                  <p:childTnLst>
                                    <p:animMotion origin="layout" path="M -1.66667E-6 0 L 0.07483 -0.34907 " pathEditMode="relative" rAng="0" ptsTypes="AA">
                                      <p:cBhvr>
                                        <p:cTn id="134" dur="2000" fill="hold"/>
                                        <p:tgtEl>
                                          <p:spTgt spid="14"/>
                                        </p:tgtEl>
                                        <p:attrNameLst>
                                          <p:attrName>ppt_x</p:attrName>
                                          <p:attrName>ppt_y</p:attrName>
                                        </p:attrNameLst>
                                      </p:cBhvr>
                                      <p:rCtr x="3733" y="-17454"/>
                                    </p:animMotion>
                                  </p:childTnLst>
                                </p:cTn>
                              </p:par>
                              <p:par>
                                <p:cTn id="135" presetID="42" presetClass="path" presetSubtype="0" accel="50000" decel="50000" fill="hold" grpId="1" nodeType="withEffect">
                                  <p:stCondLst>
                                    <p:cond delay="750"/>
                                  </p:stCondLst>
                                  <p:childTnLst>
                                    <p:animMotion origin="layout" path="M 4.16667E-6 4.07407E-6 L -0.29792 -0.23843 " pathEditMode="relative" rAng="0" ptsTypes="AA">
                                      <p:cBhvr>
                                        <p:cTn id="136" dur="2000" fill="hold"/>
                                        <p:tgtEl>
                                          <p:spTgt spid="4"/>
                                        </p:tgtEl>
                                        <p:attrNameLst>
                                          <p:attrName>ppt_x</p:attrName>
                                          <p:attrName>ppt_y</p:attrName>
                                        </p:attrNameLst>
                                      </p:cBhvr>
                                      <p:rCtr x="-14896" y="-11921"/>
                                    </p:animMotion>
                                  </p:childTnLst>
                                </p:cTn>
                              </p:par>
                              <p:par>
                                <p:cTn id="137" presetID="42" presetClass="path" presetSubtype="0" accel="50000" decel="50000" fill="hold" grpId="2" nodeType="withEffect">
                                  <p:stCondLst>
                                    <p:cond delay="750"/>
                                  </p:stCondLst>
                                  <p:childTnLst>
                                    <p:animMotion origin="layout" path="M 1.38889E-6 4.81481E-6 L -0.22222 -0.23797 " pathEditMode="relative" rAng="0" ptsTypes="AA">
                                      <p:cBhvr>
                                        <p:cTn id="138" dur="2000" fill="hold"/>
                                        <p:tgtEl>
                                          <p:spTgt spid="15"/>
                                        </p:tgtEl>
                                        <p:attrNameLst>
                                          <p:attrName>ppt_x</p:attrName>
                                          <p:attrName>ppt_y</p:attrName>
                                        </p:attrNameLst>
                                      </p:cBhvr>
                                      <p:rCtr x="-11111" y="-11898"/>
                                    </p:animMotion>
                                  </p:childTnLst>
                                </p:cTn>
                              </p:par>
                              <p:par>
                                <p:cTn id="139" presetID="42" presetClass="path" presetSubtype="0" accel="50000" decel="50000" fill="hold" grpId="2" nodeType="withEffect">
                                  <p:stCondLst>
                                    <p:cond delay="750"/>
                                  </p:stCondLst>
                                  <p:childTnLst>
                                    <p:animMotion origin="layout" path="M 5E-6 -7.40741E-7 L 0.17605 0.09977 " pathEditMode="relative" rAng="0" ptsTypes="AA">
                                      <p:cBhvr>
                                        <p:cTn id="140" dur="2000" fill="hold"/>
                                        <p:tgtEl>
                                          <p:spTgt spid="16"/>
                                        </p:tgtEl>
                                        <p:attrNameLst>
                                          <p:attrName>ppt_x</p:attrName>
                                          <p:attrName>ppt_y</p:attrName>
                                        </p:attrNameLst>
                                      </p:cBhvr>
                                      <p:rCtr x="8802" y="4977"/>
                                    </p:animMotion>
                                  </p:childTnLst>
                                </p:cTn>
                              </p:par>
                              <p:par>
                                <p:cTn id="141" presetID="42" presetClass="path" presetSubtype="0" accel="50000" decel="50000" fill="hold" grpId="2" nodeType="withEffect">
                                  <p:stCondLst>
                                    <p:cond delay="750"/>
                                  </p:stCondLst>
                                  <p:childTnLst>
                                    <p:animMotion origin="layout" path="M 1.11111E-6 0 L 0.05399 0.35324 " pathEditMode="relative" rAng="0" ptsTypes="AA">
                                      <p:cBhvr>
                                        <p:cTn id="142" dur="2000" fill="hold"/>
                                        <p:tgtEl>
                                          <p:spTgt spid="17"/>
                                        </p:tgtEl>
                                        <p:attrNameLst>
                                          <p:attrName>ppt_x</p:attrName>
                                          <p:attrName>ppt_y</p:attrName>
                                        </p:attrNameLst>
                                      </p:cBhvr>
                                      <p:rCtr x="2691" y="17662"/>
                                    </p:animMotion>
                                  </p:childTnLst>
                                </p:cTn>
                              </p:par>
                              <p:par>
                                <p:cTn id="143" presetID="42" presetClass="path" presetSubtype="0" accel="50000" decel="50000" fill="hold" grpId="2" nodeType="withEffect">
                                  <p:stCondLst>
                                    <p:cond delay="750"/>
                                  </p:stCondLst>
                                  <p:childTnLst>
                                    <p:animMotion origin="layout" path="M 2.77778E-6 4.44444E-6 L 0.0309 0.6912 " pathEditMode="relative" rAng="0" ptsTypes="AA">
                                      <p:cBhvr>
                                        <p:cTn id="144" dur="2000" fill="hold"/>
                                        <p:tgtEl>
                                          <p:spTgt spid="18"/>
                                        </p:tgtEl>
                                        <p:attrNameLst>
                                          <p:attrName>ppt_x</p:attrName>
                                          <p:attrName>ppt_y</p:attrName>
                                        </p:attrNameLst>
                                      </p:cBhvr>
                                      <p:rCtr x="1545" y="34560"/>
                                    </p:animMotion>
                                  </p:childTnLst>
                                </p:cTn>
                              </p:par>
                              <p:par>
                                <p:cTn id="145" presetID="10" presetClass="exit" presetSubtype="0" fill="hold" grpId="1" nodeType="withEffect">
                                  <p:stCondLst>
                                    <p:cond delay="750"/>
                                  </p:stCondLst>
                                  <p:childTnLst>
                                    <p:animEffect transition="out" filter="fade">
                                      <p:cBhvr>
                                        <p:cTn id="146" dur="1250"/>
                                        <p:tgtEl>
                                          <p:spTgt spid="5"/>
                                        </p:tgtEl>
                                      </p:cBhvr>
                                    </p:animEffect>
                                    <p:set>
                                      <p:cBhvr>
                                        <p:cTn id="147" dur="1" fill="hold">
                                          <p:stCondLst>
                                            <p:cond delay="1249"/>
                                          </p:stCondLst>
                                        </p:cTn>
                                        <p:tgtEl>
                                          <p:spTgt spid="5"/>
                                        </p:tgtEl>
                                        <p:attrNameLst>
                                          <p:attrName>style.visibility</p:attrName>
                                        </p:attrNameLst>
                                      </p:cBhvr>
                                      <p:to>
                                        <p:strVal val="hidden"/>
                                      </p:to>
                                    </p:set>
                                  </p:childTnLst>
                                </p:cTn>
                              </p:par>
                              <p:par>
                                <p:cTn id="148" presetID="10" presetClass="exit" presetSubtype="0" fill="hold" grpId="1" nodeType="withEffect">
                                  <p:stCondLst>
                                    <p:cond delay="750"/>
                                  </p:stCondLst>
                                  <p:childTnLst>
                                    <p:animEffect transition="out" filter="fade">
                                      <p:cBhvr>
                                        <p:cTn id="149" dur="500"/>
                                        <p:tgtEl>
                                          <p:spTgt spid="2"/>
                                        </p:tgtEl>
                                      </p:cBhvr>
                                    </p:animEffect>
                                    <p:set>
                                      <p:cBhvr>
                                        <p:cTn id="150" dur="1" fill="hold">
                                          <p:stCondLst>
                                            <p:cond delay="499"/>
                                          </p:stCondLst>
                                        </p:cTn>
                                        <p:tgtEl>
                                          <p:spTgt spid="2"/>
                                        </p:tgtEl>
                                        <p:attrNameLst>
                                          <p:attrName>style.visibility</p:attrName>
                                        </p:attrNameLst>
                                      </p:cBhvr>
                                      <p:to>
                                        <p:strVal val="hidden"/>
                                      </p:to>
                                    </p:set>
                                  </p:childTnLst>
                                </p:cTn>
                              </p:par>
                              <p:par>
                                <p:cTn id="151" presetID="10" presetClass="exit" presetSubtype="0" fill="hold" grpId="2" nodeType="withEffect">
                                  <p:stCondLst>
                                    <p:cond delay="750"/>
                                  </p:stCondLst>
                                  <p:childTnLst>
                                    <p:animEffect transition="out" filter="fade">
                                      <p:cBhvr>
                                        <p:cTn id="152" dur="500"/>
                                        <p:tgtEl>
                                          <p:spTgt spid="7"/>
                                        </p:tgtEl>
                                      </p:cBhvr>
                                    </p:animEffect>
                                    <p:set>
                                      <p:cBhvr>
                                        <p:cTn id="153" dur="1" fill="hold">
                                          <p:stCondLst>
                                            <p:cond delay="499"/>
                                          </p:stCondLst>
                                        </p:cTn>
                                        <p:tgtEl>
                                          <p:spTgt spid="7"/>
                                        </p:tgtEl>
                                        <p:attrNameLst>
                                          <p:attrName>style.visibility</p:attrName>
                                        </p:attrNameLst>
                                      </p:cBhvr>
                                      <p:to>
                                        <p:strVal val="hidden"/>
                                      </p:to>
                                    </p:set>
                                  </p:childTnLst>
                                </p:cTn>
                              </p:par>
                              <p:par>
                                <p:cTn id="154" presetID="10" presetClass="exit" presetSubtype="0" fill="hold" grpId="1" nodeType="withEffect">
                                  <p:stCondLst>
                                    <p:cond delay="750"/>
                                  </p:stCondLst>
                                  <p:childTnLst>
                                    <p:animEffect transition="out" filter="fade">
                                      <p:cBhvr>
                                        <p:cTn id="155" dur="500"/>
                                        <p:tgtEl>
                                          <p:spTgt spid="8"/>
                                        </p:tgtEl>
                                      </p:cBhvr>
                                    </p:animEffect>
                                    <p:set>
                                      <p:cBhvr>
                                        <p:cTn id="156" dur="1" fill="hold">
                                          <p:stCondLst>
                                            <p:cond delay="499"/>
                                          </p:stCondLst>
                                        </p:cTn>
                                        <p:tgtEl>
                                          <p:spTgt spid="8"/>
                                        </p:tgtEl>
                                        <p:attrNameLst>
                                          <p:attrName>style.visibility</p:attrName>
                                        </p:attrNameLst>
                                      </p:cBhvr>
                                      <p:to>
                                        <p:strVal val="hidden"/>
                                      </p:to>
                                    </p:set>
                                  </p:childTnLst>
                                </p:cTn>
                              </p:par>
                              <p:par>
                                <p:cTn id="157" presetID="10" presetClass="exit" presetSubtype="0" fill="hold" grpId="2" nodeType="withEffect">
                                  <p:stCondLst>
                                    <p:cond delay="750"/>
                                  </p:stCondLst>
                                  <p:iterate type="lt">
                                    <p:tmPct val="0"/>
                                  </p:iterate>
                                  <p:childTnLst>
                                    <p:animEffect transition="out" filter="fade">
                                      <p:cBhvr>
                                        <p:cTn id="158" dur="500"/>
                                        <p:tgtEl>
                                          <p:spTgt spid="29"/>
                                        </p:tgtEl>
                                      </p:cBhvr>
                                    </p:animEffect>
                                    <p:set>
                                      <p:cBhvr>
                                        <p:cTn id="159" dur="1" fill="hold">
                                          <p:stCondLst>
                                            <p:cond delay="499"/>
                                          </p:stCondLst>
                                        </p:cTn>
                                        <p:tgtEl>
                                          <p:spTgt spid="29"/>
                                        </p:tgtEl>
                                        <p:attrNameLst>
                                          <p:attrName>style.visibility</p:attrName>
                                        </p:attrNameLst>
                                      </p:cBhvr>
                                      <p:to>
                                        <p:strVal val="hidden"/>
                                      </p:to>
                                    </p:set>
                                  </p:childTnLst>
                                </p:cTn>
                              </p:par>
                              <p:par>
                                <p:cTn id="160" presetID="10" presetClass="exit" presetSubtype="0" fill="hold" grpId="2" nodeType="withEffect">
                                  <p:stCondLst>
                                    <p:cond delay="750"/>
                                  </p:stCondLst>
                                  <p:childTnLst>
                                    <p:animEffect transition="out" filter="fade">
                                      <p:cBhvr>
                                        <p:cTn id="161" dur="500"/>
                                        <p:tgtEl>
                                          <p:spTgt spid="10"/>
                                        </p:tgtEl>
                                      </p:cBhvr>
                                    </p:animEffect>
                                    <p:set>
                                      <p:cBhvr>
                                        <p:cTn id="162" dur="1" fill="hold">
                                          <p:stCondLst>
                                            <p:cond delay="499"/>
                                          </p:stCondLst>
                                        </p:cTn>
                                        <p:tgtEl>
                                          <p:spTgt spid="10"/>
                                        </p:tgtEl>
                                        <p:attrNameLst>
                                          <p:attrName>style.visibility</p:attrName>
                                        </p:attrNameLst>
                                      </p:cBhvr>
                                      <p:to>
                                        <p:strVal val="hidden"/>
                                      </p:to>
                                    </p:set>
                                  </p:childTnLst>
                                </p:cTn>
                              </p:par>
                              <p:par>
                                <p:cTn id="163" presetID="10" presetClass="exit" presetSubtype="0" fill="hold" grpId="1" nodeType="withEffect">
                                  <p:stCondLst>
                                    <p:cond delay="750"/>
                                  </p:stCondLst>
                                  <p:childTnLst>
                                    <p:animEffect transition="out" filter="fade">
                                      <p:cBhvr>
                                        <p:cTn id="164" dur="500"/>
                                        <p:tgtEl>
                                          <p:spTgt spid="30"/>
                                        </p:tgtEl>
                                      </p:cBhvr>
                                    </p:animEffect>
                                    <p:set>
                                      <p:cBhvr>
                                        <p:cTn id="165" dur="1" fill="hold">
                                          <p:stCondLst>
                                            <p:cond delay="499"/>
                                          </p:stCondLst>
                                        </p:cTn>
                                        <p:tgtEl>
                                          <p:spTgt spid="30"/>
                                        </p:tgtEl>
                                        <p:attrNameLst>
                                          <p:attrName>style.visibility</p:attrName>
                                        </p:attrNameLst>
                                      </p:cBhvr>
                                      <p:to>
                                        <p:strVal val="hidden"/>
                                      </p:to>
                                    </p:set>
                                  </p:childTnLst>
                                </p:cTn>
                              </p:par>
                              <p:par>
                                <p:cTn id="166" presetID="10" presetClass="exit" presetSubtype="0" fill="hold" grpId="1" nodeType="withEffect">
                                  <p:stCondLst>
                                    <p:cond delay="750"/>
                                  </p:stCondLst>
                                  <p:childTnLst>
                                    <p:animEffect transition="out" filter="fade">
                                      <p:cBhvr>
                                        <p:cTn id="167" dur="500"/>
                                        <p:tgtEl>
                                          <p:spTgt spid="33"/>
                                        </p:tgtEl>
                                      </p:cBhvr>
                                    </p:animEffect>
                                    <p:set>
                                      <p:cBhvr>
                                        <p:cTn id="168" dur="1" fill="hold">
                                          <p:stCondLst>
                                            <p:cond delay="499"/>
                                          </p:stCondLst>
                                        </p:cTn>
                                        <p:tgtEl>
                                          <p:spTgt spid="33"/>
                                        </p:tgtEl>
                                        <p:attrNameLst>
                                          <p:attrName>style.visibility</p:attrName>
                                        </p:attrNameLst>
                                      </p:cBhvr>
                                      <p:to>
                                        <p:strVal val="hidden"/>
                                      </p:to>
                                    </p:set>
                                  </p:childTnLst>
                                </p:cTn>
                              </p:par>
                              <p:par>
                                <p:cTn id="169" presetID="42" presetClass="path" presetSubtype="0" fill="hold" grpId="2" nodeType="withEffect">
                                  <p:stCondLst>
                                    <p:cond delay="0"/>
                                  </p:stCondLst>
                                  <p:childTnLst>
                                    <p:animMotion origin="layout" path="M -1.11111E-6 -1.48148E-6 L 0.24948 0.3007 " pathEditMode="relative" rAng="0" ptsTypes="AA">
                                      <p:cBhvr>
                                        <p:cTn id="170" dur="1000" fill="hold"/>
                                        <p:tgtEl>
                                          <p:spTgt spid="31"/>
                                        </p:tgtEl>
                                        <p:attrNameLst>
                                          <p:attrName>ppt_x</p:attrName>
                                          <p:attrName>ppt_y</p:attrName>
                                        </p:attrNameLst>
                                      </p:cBhvr>
                                      <p:rCtr x="12465" y="15023"/>
                                    </p:animMotion>
                                  </p:childTnLst>
                                </p:cTn>
                              </p:par>
                              <p:par>
                                <p:cTn id="171" presetID="42" presetClass="path" presetSubtype="0" fill="hold" grpId="3" nodeType="withEffect">
                                  <p:stCondLst>
                                    <p:cond delay="0"/>
                                  </p:stCondLst>
                                  <p:childTnLst>
                                    <p:animMotion origin="layout" path="M -1.11111E-6 -2.22222E-6 L 0.37656 0.29792 " pathEditMode="relative" rAng="0" ptsTypes="AA">
                                      <p:cBhvr>
                                        <p:cTn id="172" dur="1000" fill="hold"/>
                                        <p:tgtEl>
                                          <p:spTgt spid="34"/>
                                        </p:tgtEl>
                                        <p:attrNameLst>
                                          <p:attrName>ppt_x</p:attrName>
                                          <p:attrName>ppt_y</p:attrName>
                                        </p:attrNameLst>
                                      </p:cBhvr>
                                      <p:rCtr x="18819" y="14884"/>
                                    </p:animMotion>
                                  </p:childTnLst>
                                </p:cTn>
                              </p:par>
                              <p:par>
                                <p:cTn id="173" presetID="42" presetClass="path" presetSubtype="0" fill="hold" grpId="2" nodeType="withEffect">
                                  <p:stCondLst>
                                    <p:cond delay="0"/>
                                  </p:stCondLst>
                                  <p:childTnLst>
                                    <p:animMotion origin="layout" path="M 3.33333E-6 -4.44444E-6 L 0.37517 0.29908 " pathEditMode="relative" rAng="0" ptsTypes="AA">
                                      <p:cBhvr>
                                        <p:cTn id="174" dur="1000" fill="hold"/>
                                        <p:tgtEl>
                                          <p:spTgt spid="35"/>
                                        </p:tgtEl>
                                        <p:attrNameLst>
                                          <p:attrName>ppt_x</p:attrName>
                                          <p:attrName>ppt_y</p:attrName>
                                        </p:attrNameLst>
                                      </p:cBhvr>
                                      <p:rCtr x="18750" y="14954"/>
                                    </p:animMotion>
                                  </p:childTnLst>
                                </p:cTn>
                              </p:par>
                              <p:par>
                                <p:cTn id="175" presetID="42" presetClass="path" presetSubtype="0" fill="hold" grpId="3" nodeType="withEffect">
                                  <p:stCondLst>
                                    <p:cond delay="0"/>
                                  </p:stCondLst>
                                  <p:childTnLst>
                                    <p:animMotion origin="layout" path="M -3.61111E-6 3.33333E-6 L 0.36007 0.15972 " pathEditMode="relative" rAng="0" ptsTypes="AA">
                                      <p:cBhvr>
                                        <p:cTn id="176" dur="1000" fill="hold"/>
                                        <p:tgtEl>
                                          <p:spTgt spid="36"/>
                                        </p:tgtEl>
                                        <p:attrNameLst>
                                          <p:attrName>ppt_x</p:attrName>
                                          <p:attrName>ppt_y</p:attrName>
                                        </p:attrNameLst>
                                      </p:cBhvr>
                                      <p:rCtr x="18003" y="7986"/>
                                    </p:animMotion>
                                  </p:childTnLst>
                                </p:cTn>
                              </p:par>
                              <p:par>
                                <p:cTn id="177" presetID="42" presetClass="path" presetSubtype="0" fill="hold" grpId="2" nodeType="withEffect">
                                  <p:stCondLst>
                                    <p:cond delay="0"/>
                                  </p:stCondLst>
                                  <p:childTnLst>
                                    <p:animMotion origin="layout" path="M -4.72222E-6 -2.96296E-6 L 0.36146 0.16181 " pathEditMode="relative" rAng="0" ptsTypes="AA">
                                      <p:cBhvr>
                                        <p:cTn id="178" dur="1000" fill="hold"/>
                                        <p:tgtEl>
                                          <p:spTgt spid="37"/>
                                        </p:tgtEl>
                                        <p:attrNameLst>
                                          <p:attrName>ppt_x</p:attrName>
                                          <p:attrName>ppt_y</p:attrName>
                                        </p:attrNameLst>
                                      </p:cBhvr>
                                      <p:rCtr x="18073" y="8079"/>
                                    </p:animMotion>
                                  </p:childTnLst>
                                </p:cTn>
                              </p:par>
                              <p:par>
                                <p:cTn id="179" presetID="42" presetClass="path" presetSubtype="0" fill="hold" grpId="2" nodeType="withEffect">
                                  <p:stCondLst>
                                    <p:cond delay="0"/>
                                  </p:stCondLst>
                                  <p:childTnLst>
                                    <p:animMotion origin="layout" path="M 0 1.48148E-6 L 0.10347 0.4375 " pathEditMode="relative" rAng="0" ptsTypes="AA">
                                      <p:cBhvr>
                                        <p:cTn id="180" dur="1000" fill="hold"/>
                                        <p:tgtEl>
                                          <p:spTgt spid="43"/>
                                        </p:tgtEl>
                                        <p:attrNameLst>
                                          <p:attrName>ppt_x</p:attrName>
                                          <p:attrName>ppt_y</p:attrName>
                                        </p:attrNameLst>
                                      </p:cBhvr>
                                      <p:rCtr x="5174" y="21875"/>
                                    </p:animMotion>
                                  </p:childTnLst>
                                </p:cTn>
                              </p:par>
                              <p:par>
                                <p:cTn id="181" presetID="23" presetClass="exit" presetSubtype="32" fill="hold" grpId="1" nodeType="withEffect">
                                  <p:stCondLst>
                                    <p:cond delay="0"/>
                                  </p:stCondLst>
                                  <p:childTnLst>
                                    <p:anim calcmode="lin" valueType="num">
                                      <p:cBhvr>
                                        <p:cTn id="182" dur="1000"/>
                                        <p:tgtEl>
                                          <p:spTgt spid="31"/>
                                        </p:tgtEl>
                                        <p:attrNameLst>
                                          <p:attrName>ppt_w</p:attrName>
                                        </p:attrNameLst>
                                      </p:cBhvr>
                                      <p:tavLst>
                                        <p:tav tm="0">
                                          <p:val>
                                            <p:strVal val="ppt_w"/>
                                          </p:val>
                                        </p:tav>
                                        <p:tav tm="100000">
                                          <p:val>
                                            <p:fltVal val="0"/>
                                          </p:val>
                                        </p:tav>
                                      </p:tavLst>
                                    </p:anim>
                                    <p:anim calcmode="lin" valueType="num">
                                      <p:cBhvr>
                                        <p:cTn id="183" dur="1000"/>
                                        <p:tgtEl>
                                          <p:spTgt spid="31"/>
                                        </p:tgtEl>
                                        <p:attrNameLst>
                                          <p:attrName>ppt_h</p:attrName>
                                        </p:attrNameLst>
                                      </p:cBhvr>
                                      <p:tavLst>
                                        <p:tav tm="0">
                                          <p:val>
                                            <p:strVal val="ppt_h"/>
                                          </p:val>
                                        </p:tav>
                                        <p:tav tm="100000">
                                          <p:val>
                                            <p:fltVal val="0"/>
                                          </p:val>
                                        </p:tav>
                                      </p:tavLst>
                                    </p:anim>
                                    <p:set>
                                      <p:cBhvr>
                                        <p:cTn id="184" dur="1" fill="hold">
                                          <p:stCondLst>
                                            <p:cond delay="999"/>
                                          </p:stCondLst>
                                        </p:cTn>
                                        <p:tgtEl>
                                          <p:spTgt spid="31"/>
                                        </p:tgtEl>
                                        <p:attrNameLst>
                                          <p:attrName>style.visibility</p:attrName>
                                        </p:attrNameLst>
                                      </p:cBhvr>
                                      <p:to>
                                        <p:strVal val="hidden"/>
                                      </p:to>
                                    </p:set>
                                  </p:childTnLst>
                                </p:cTn>
                              </p:par>
                              <p:par>
                                <p:cTn id="185" presetID="23" presetClass="exit" presetSubtype="32" fill="hold" grpId="2" nodeType="withEffect">
                                  <p:stCondLst>
                                    <p:cond delay="0"/>
                                  </p:stCondLst>
                                  <p:childTnLst>
                                    <p:anim calcmode="lin" valueType="num">
                                      <p:cBhvr>
                                        <p:cTn id="186" dur="1000"/>
                                        <p:tgtEl>
                                          <p:spTgt spid="34"/>
                                        </p:tgtEl>
                                        <p:attrNameLst>
                                          <p:attrName>ppt_w</p:attrName>
                                        </p:attrNameLst>
                                      </p:cBhvr>
                                      <p:tavLst>
                                        <p:tav tm="0">
                                          <p:val>
                                            <p:strVal val="ppt_w"/>
                                          </p:val>
                                        </p:tav>
                                        <p:tav tm="100000">
                                          <p:val>
                                            <p:fltVal val="0"/>
                                          </p:val>
                                        </p:tav>
                                      </p:tavLst>
                                    </p:anim>
                                    <p:anim calcmode="lin" valueType="num">
                                      <p:cBhvr>
                                        <p:cTn id="187" dur="1000"/>
                                        <p:tgtEl>
                                          <p:spTgt spid="34"/>
                                        </p:tgtEl>
                                        <p:attrNameLst>
                                          <p:attrName>ppt_h</p:attrName>
                                        </p:attrNameLst>
                                      </p:cBhvr>
                                      <p:tavLst>
                                        <p:tav tm="0">
                                          <p:val>
                                            <p:strVal val="ppt_h"/>
                                          </p:val>
                                        </p:tav>
                                        <p:tav tm="100000">
                                          <p:val>
                                            <p:fltVal val="0"/>
                                          </p:val>
                                        </p:tav>
                                      </p:tavLst>
                                    </p:anim>
                                    <p:set>
                                      <p:cBhvr>
                                        <p:cTn id="188" dur="1" fill="hold">
                                          <p:stCondLst>
                                            <p:cond delay="999"/>
                                          </p:stCondLst>
                                        </p:cTn>
                                        <p:tgtEl>
                                          <p:spTgt spid="34"/>
                                        </p:tgtEl>
                                        <p:attrNameLst>
                                          <p:attrName>style.visibility</p:attrName>
                                        </p:attrNameLst>
                                      </p:cBhvr>
                                      <p:to>
                                        <p:strVal val="hidden"/>
                                      </p:to>
                                    </p:set>
                                  </p:childTnLst>
                                </p:cTn>
                              </p:par>
                              <p:par>
                                <p:cTn id="189" presetID="23" presetClass="exit" presetSubtype="32" fill="hold" grpId="1" nodeType="withEffect">
                                  <p:stCondLst>
                                    <p:cond delay="0"/>
                                  </p:stCondLst>
                                  <p:childTnLst>
                                    <p:anim calcmode="lin" valueType="num">
                                      <p:cBhvr>
                                        <p:cTn id="190" dur="1000"/>
                                        <p:tgtEl>
                                          <p:spTgt spid="35"/>
                                        </p:tgtEl>
                                        <p:attrNameLst>
                                          <p:attrName>ppt_w</p:attrName>
                                        </p:attrNameLst>
                                      </p:cBhvr>
                                      <p:tavLst>
                                        <p:tav tm="0">
                                          <p:val>
                                            <p:strVal val="ppt_w"/>
                                          </p:val>
                                        </p:tav>
                                        <p:tav tm="100000">
                                          <p:val>
                                            <p:fltVal val="0"/>
                                          </p:val>
                                        </p:tav>
                                      </p:tavLst>
                                    </p:anim>
                                    <p:anim calcmode="lin" valueType="num">
                                      <p:cBhvr>
                                        <p:cTn id="191" dur="1000"/>
                                        <p:tgtEl>
                                          <p:spTgt spid="35"/>
                                        </p:tgtEl>
                                        <p:attrNameLst>
                                          <p:attrName>ppt_h</p:attrName>
                                        </p:attrNameLst>
                                      </p:cBhvr>
                                      <p:tavLst>
                                        <p:tav tm="0">
                                          <p:val>
                                            <p:strVal val="ppt_h"/>
                                          </p:val>
                                        </p:tav>
                                        <p:tav tm="100000">
                                          <p:val>
                                            <p:fltVal val="0"/>
                                          </p:val>
                                        </p:tav>
                                      </p:tavLst>
                                    </p:anim>
                                    <p:set>
                                      <p:cBhvr>
                                        <p:cTn id="192" dur="1" fill="hold">
                                          <p:stCondLst>
                                            <p:cond delay="999"/>
                                          </p:stCondLst>
                                        </p:cTn>
                                        <p:tgtEl>
                                          <p:spTgt spid="35"/>
                                        </p:tgtEl>
                                        <p:attrNameLst>
                                          <p:attrName>style.visibility</p:attrName>
                                        </p:attrNameLst>
                                      </p:cBhvr>
                                      <p:to>
                                        <p:strVal val="hidden"/>
                                      </p:to>
                                    </p:set>
                                  </p:childTnLst>
                                </p:cTn>
                              </p:par>
                              <p:par>
                                <p:cTn id="193" presetID="23" presetClass="exit" presetSubtype="32" fill="hold" grpId="2" nodeType="withEffect">
                                  <p:stCondLst>
                                    <p:cond delay="0"/>
                                  </p:stCondLst>
                                  <p:childTnLst>
                                    <p:anim calcmode="lin" valueType="num">
                                      <p:cBhvr>
                                        <p:cTn id="194" dur="1000"/>
                                        <p:tgtEl>
                                          <p:spTgt spid="36"/>
                                        </p:tgtEl>
                                        <p:attrNameLst>
                                          <p:attrName>ppt_w</p:attrName>
                                        </p:attrNameLst>
                                      </p:cBhvr>
                                      <p:tavLst>
                                        <p:tav tm="0">
                                          <p:val>
                                            <p:strVal val="ppt_w"/>
                                          </p:val>
                                        </p:tav>
                                        <p:tav tm="100000">
                                          <p:val>
                                            <p:fltVal val="0"/>
                                          </p:val>
                                        </p:tav>
                                      </p:tavLst>
                                    </p:anim>
                                    <p:anim calcmode="lin" valueType="num">
                                      <p:cBhvr>
                                        <p:cTn id="195" dur="1000"/>
                                        <p:tgtEl>
                                          <p:spTgt spid="36"/>
                                        </p:tgtEl>
                                        <p:attrNameLst>
                                          <p:attrName>ppt_h</p:attrName>
                                        </p:attrNameLst>
                                      </p:cBhvr>
                                      <p:tavLst>
                                        <p:tav tm="0">
                                          <p:val>
                                            <p:strVal val="ppt_h"/>
                                          </p:val>
                                        </p:tav>
                                        <p:tav tm="100000">
                                          <p:val>
                                            <p:fltVal val="0"/>
                                          </p:val>
                                        </p:tav>
                                      </p:tavLst>
                                    </p:anim>
                                    <p:set>
                                      <p:cBhvr>
                                        <p:cTn id="196" dur="1" fill="hold">
                                          <p:stCondLst>
                                            <p:cond delay="999"/>
                                          </p:stCondLst>
                                        </p:cTn>
                                        <p:tgtEl>
                                          <p:spTgt spid="36"/>
                                        </p:tgtEl>
                                        <p:attrNameLst>
                                          <p:attrName>style.visibility</p:attrName>
                                        </p:attrNameLst>
                                      </p:cBhvr>
                                      <p:to>
                                        <p:strVal val="hidden"/>
                                      </p:to>
                                    </p:set>
                                  </p:childTnLst>
                                </p:cTn>
                              </p:par>
                              <p:par>
                                <p:cTn id="197" presetID="23" presetClass="exit" presetSubtype="32" fill="hold" grpId="1" nodeType="withEffect">
                                  <p:stCondLst>
                                    <p:cond delay="0"/>
                                  </p:stCondLst>
                                  <p:childTnLst>
                                    <p:anim calcmode="lin" valueType="num">
                                      <p:cBhvr>
                                        <p:cTn id="198" dur="1000"/>
                                        <p:tgtEl>
                                          <p:spTgt spid="37"/>
                                        </p:tgtEl>
                                        <p:attrNameLst>
                                          <p:attrName>ppt_w</p:attrName>
                                        </p:attrNameLst>
                                      </p:cBhvr>
                                      <p:tavLst>
                                        <p:tav tm="0">
                                          <p:val>
                                            <p:strVal val="ppt_w"/>
                                          </p:val>
                                        </p:tav>
                                        <p:tav tm="100000">
                                          <p:val>
                                            <p:fltVal val="0"/>
                                          </p:val>
                                        </p:tav>
                                      </p:tavLst>
                                    </p:anim>
                                    <p:anim calcmode="lin" valueType="num">
                                      <p:cBhvr>
                                        <p:cTn id="199" dur="1000"/>
                                        <p:tgtEl>
                                          <p:spTgt spid="37"/>
                                        </p:tgtEl>
                                        <p:attrNameLst>
                                          <p:attrName>ppt_h</p:attrName>
                                        </p:attrNameLst>
                                      </p:cBhvr>
                                      <p:tavLst>
                                        <p:tav tm="0">
                                          <p:val>
                                            <p:strVal val="ppt_h"/>
                                          </p:val>
                                        </p:tav>
                                        <p:tav tm="100000">
                                          <p:val>
                                            <p:fltVal val="0"/>
                                          </p:val>
                                        </p:tav>
                                      </p:tavLst>
                                    </p:anim>
                                    <p:set>
                                      <p:cBhvr>
                                        <p:cTn id="200" dur="1" fill="hold">
                                          <p:stCondLst>
                                            <p:cond delay="999"/>
                                          </p:stCondLst>
                                        </p:cTn>
                                        <p:tgtEl>
                                          <p:spTgt spid="37"/>
                                        </p:tgtEl>
                                        <p:attrNameLst>
                                          <p:attrName>style.visibility</p:attrName>
                                        </p:attrNameLst>
                                      </p:cBhvr>
                                      <p:to>
                                        <p:strVal val="hidden"/>
                                      </p:to>
                                    </p:set>
                                  </p:childTnLst>
                                </p:cTn>
                              </p:par>
                              <p:par>
                                <p:cTn id="201" presetID="23" presetClass="exit" presetSubtype="32" fill="hold" grpId="1" nodeType="withEffect">
                                  <p:stCondLst>
                                    <p:cond delay="0"/>
                                  </p:stCondLst>
                                  <p:childTnLst>
                                    <p:anim calcmode="lin" valueType="num">
                                      <p:cBhvr>
                                        <p:cTn id="202" dur="1000"/>
                                        <p:tgtEl>
                                          <p:spTgt spid="43"/>
                                        </p:tgtEl>
                                        <p:attrNameLst>
                                          <p:attrName>ppt_w</p:attrName>
                                        </p:attrNameLst>
                                      </p:cBhvr>
                                      <p:tavLst>
                                        <p:tav tm="0">
                                          <p:val>
                                            <p:strVal val="ppt_w"/>
                                          </p:val>
                                        </p:tav>
                                        <p:tav tm="100000">
                                          <p:val>
                                            <p:fltVal val="0"/>
                                          </p:val>
                                        </p:tav>
                                      </p:tavLst>
                                    </p:anim>
                                    <p:anim calcmode="lin" valueType="num">
                                      <p:cBhvr>
                                        <p:cTn id="203" dur="1000"/>
                                        <p:tgtEl>
                                          <p:spTgt spid="43"/>
                                        </p:tgtEl>
                                        <p:attrNameLst>
                                          <p:attrName>ppt_h</p:attrName>
                                        </p:attrNameLst>
                                      </p:cBhvr>
                                      <p:tavLst>
                                        <p:tav tm="0">
                                          <p:val>
                                            <p:strVal val="ppt_h"/>
                                          </p:val>
                                        </p:tav>
                                        <p:tav tm="100000">
                                          <p:val>
                                            <p:fltVal val="0"/>
                                          </p:val>
                                        </p:tav>
                                      </p:tavLst>
                                    </p:anim>
                                    <p:set>
                                      <p:cBhvr>
                                        <p:cTn id="204" dur="1" fill="hold">
                                          <p:stCondLst>
                                            <p:cond delay="999"/>
                                          </p:stCondLst>
                                        </p:cTn>
                                        <p:tgtEl>
                                          <p:spTgt spid="43"/>
                                        </p:tgtEl>
                                        <p:attrNameLst>
                                          <p:attrName>style.visibility</p:attrName>
                                        </p:attrNameLst>
                                      </p:cBhvr>
                                      <p:to>
                                        <p:strVal val="hidden"/>
                                      </p:to>
                                    </p:set>
                                  </p:childTnLst>
                                </p:cTn>
                              </p:par>
                            </p:childTnLst>
                          </p:cTn>
                        </p:par>
                        <p:par>
                          <p:cTn id="205" fill="hold">
                            <p:stCondLst>
                              <p:cond delay="2750"/>
                            </p:stCondLst>
                            <p:childTnLst>
                              <p:par>
                                <p:cTn id="206" presetID="22" presetClass="entr" presetSubtype="4" fill="hold" grpId="0" nodeType="afterEffect">
                                  <p:stCondLst>
                                    <p:cond delay="0"/>
                                  </p:stCondLst>
                                  <p:childTnLst>
                                    <p:set>
                                      <p:cBhvr>
                                        <p:cTn id="207" dur="1" fill="hold">
                                          <p:stCondLst>
                                            <p:cond delay="0"/>
                                          </p:stCondLst>
                                        </p:cTn>
                                        <p:tgtEl>
                                          <p:spTgt spid="19"/>
                                        </p:tgtEl>
                                        <p:attrNameLst>
                                          <p:attrName>style.visibility</p:attrName>
                                        </p:attrNameLst>
                                      </p:cBhvr>
                                      <p:to>
                                        <p:strVal val="visible"/>
                                      </p:to>
                                    </p:set>
                                    <p:animEffect transition="in" filter="wipe(down)">
                                      <p:cBhvr>
                                        <p:cTn id="208" dur="500"/>
                                        <p:tgtEl>
                                          <p:spTgt spid="19"/>
                                        </p:tgtEl>
                                      </p:cBhvr>
                                    </p:animEffect>
                                  </p:childTnLst>
                                </p:cTn>
                              </p:par>
                              <p:par>
                                <p:cTn id="209" presetID="10" presetClass="exit" presetSubtype="0" fill="hold" grpId="1" nodeType="withEffect">
                                  <p:stCondLst>
                                    <p:cond delay="400"/>
                                  </p:stCondLst>
                                  <p:childTnLst>
                                    <p:animEffect transition="out" filter="fade">
                                      <p:cBhvr>
                                        <p:cTn id="210" dur="500"/>
                                        <p:tgtEl>
                                          <p:spTgt spid="9"/>
                                        </p:tgtEl>
                                      </p:cBhvr>
                                    </p:animEffect>
                                    <p:set>
                                      <p:cBhvr>
                                        <p:cTn id="211" dur="1" fill="hold">
                                          <p:stCondLst>
                                            <p:cond delay="499"/>
                                          </p:stCondLst>
                                        </p:cTn>
                                        <p:tgtEl>
                                          <p:spTgt spid="9"/>
                                        </p:tgtEl>
                                        <p:attrNameLst>
                                          <p:attrName>style.visibility</p:attrName>
                                        </p:attrNameLst>
                                      </p:cBhvr>
                                      <p:to>
                                        <p:strVal val="hidden"/>
                                      </p:to>
                                    </p:set>
                                  </p:childTnLst>
                                </p:cTn>
                              </p:par>
                              <p:par>
                                <p:cTn id="212" presetID="10" presetClass="exit" presetSubtype="0" fill="hold" grpId="1" nodeType="withEffect">
                                  <p:stCondLst>
                                    <p:cond delay="400"/>
                                  </p:stCondLst>
                                  <p:childTnLst>
                                    <p:animEffect transition="out" filter="fade">
                                      <p:cBhvr>
                                        <p:cTn id="213" dur="500"/>
                                        <p:tgtEl>
                                          <p:spTgt spid="11"/>
                                        </p:tgtEl>
                                      </p:cBhvr>
                                    </p:animEffect>
                                    <p:set>
                                      <p:cBhvr>
                                        <p:cTn id="214" dur="1" fill="hold">
                                          <p:stCondLst>
                                            <p:cond delay="499"/>
                                          </p:stCondLst>
                                        </p:cTn>
                                        <p:tgtEl>
                                          <p:spTgt spid="11"/>
                                        </p:tgtEl>
                                        <p:attrNameLst>
                                          <p:attrName>style.visibility</p:attrName>
                                        </p:attrNameLst>
                                      </p:cBhvr>
                                      <p:to>
                                        <p:strVal val="hidden"/>
                                      </p:to>
                                    </p:set>
                                  </p:childTnLst>
                                </p:cTn>
                              </p:par>
                              <p:par>
                                <p:cTn id="215" presetID="10" presetClass="exit" presetSubtype="0" fill="hold" grpId="1" nodeType="withEffect">
                                  <p:stCondLst>
                                    <p:cond delay="400"/>
                                  </p:stCondLst>
                                  <p:childTnLst>
                                    <p:animEffect transition="out" filter="fade">
                                      <p:cBhvr>
                                        <p:cTn id="216" dur="500"/>
                                        <p:tgtEl>
                                          <p:spTgt spid="12"/>
                                        </p:tgtEl>
                                      </p:cBhvr>
                                    </p:animEffect>
                                    <p:set>
                                      <p:cBhvr>
                                        <p:cTn id="217" dur="1" fill="hold">
                                          <p:stCondLst>
                                            <p:cond delay="499"/>
                                          </p:stCondLst>
                                        </p:cTn>
                                        <p:tgtEl>
                                          <p:spTgt spid="12"/>
                                        </p:tgtEl>
                                        <p:attrNameLst>
                                          <p:attrName>style.visibility</p:attrName>
                                        </p:attrNameLst>
                                      </p:cBhvr>
                                      <p:to>
                                        <p:strVal val="hidden"/>
                                      </p:to>
                                    </p:set>
                                  </p:childTnLst>
                                </p:cTn>
                              </p:par>
                              <p:par>
                                <p:cTn id="218" presetID="10" presetClass="exit" presetSubtype="0" fill="hold" grpId="1" nodeType="withEffect">
                                  <p:stCondLst>
                                    <p:cond delay="400"/>
                                  </p:stCondLst>
                                  <p:childTnLst>
                                    <p:animEffect transition="out" filter="fade">
                                      <p:cBhvr>
                                        <p:cTn id="219" dur="500"/>
                                        <p:tgtEl>
                                          <p:spTgt spid="13"/>
                                        </p:tgtEl>
                                      </p:cBhvr>
                                    </p:animEffect>
                                    <p:set>
                                      <p:cBhvr>
                                        <p:cTn id="220" dur="1" fill="hold">
                                          <p:stCondLst>
                                            <p:cond delay="499"/>
                                          </p:stCondLst>
                                        </p:cTn>
                                        <p:tgtEl>
                                          <p:spTgt spid="13"/>
                                        </p:tgtEl>
                                        <p:attrNameLst>
                                          <p:attrName>style.visibility</p:attrName>
                                        </p:attrNameLst>
                                      </p:cBhvr>
                                      <p:to>
                                        <p:strVal val="hidden"/>
                                      </p:to>
                                    </p:set>
                                  </p:childTnLst>
                                </p:cTn>
                              </p:par>
                              <p:par>
                                <p:cTn id="221" presetID="10" presetClass="exit" presetSubtype="0" fill="hold" grpId="1" nodeType="withEffect">
                                  <p:stCondLst>
                                    <p:cond delay="400"/>
                                  </p:stCondLst>
                                  <p:childTnLst>
                                    <p:animEffect transition="out" filter="fade">
                                      <p:cBhvr>
                                        <p:cTn id="222" dur="500"/>
                                        <p:tgtEl>
                                          <p:spTgt spid="14"/>
                                        </p:tgtEl>
                                      </p:cBhvr>
                                    </p:animEffect>
                                    <p:set>
                                      <p:cBhvr>
                                        <p:cTn id="223" dur="1" fill="hold">
                                          <p:stCondLst>
                                            <p:cond delay="499"/>
                                          </p:stCondLst>
                                        </p:cTn>
                                        <p:tgtEl>
                                          <p:spTgt spid="14"/>
                                        </p:tgtEl>
                                        <p:attrNameLst>
                                          <p:attrName>style.visibility</p:attrName>
                                        </p:attrNameLst>
                                      </p:cBhvr>
                                      <p:to>
                                        <p:strVal val="hidden"/>
                                      </p:to>
                                    </p:set>
                                  </p:childTnLst>
                                </p:cTn>
                              </p:par>
                              <p:par>
                                <p:cTn id="224" presetID="10" presetClass="exit" presetSubtype="0" fill="hold" grpId="2" nodeType="withEffect">
                                  <p:stCondLst>
                                    <p:cond delay="400"/>
                                  </p:stCondLst>
                                  <p:childTnLst>
                                    <p:animEffect transition="out" filter="fade">
                                      <p:cBhvr>
                                        <p:cTn id="225" dur="500"/>
                                        <p:tgtEl>
                                          <p:spTgt spid="4"/>
                                        </p:tgtEl>
                                      </p:cBhvr>
                                    </p:animEffect>
                                    <p:set>
                                      <p:cBhvr>
                                        <p:cTn id="226" dur="1" fill="hold">
                                          <p:stCondLst>
                                            <p:cond delay="499"/>
                                          </p:stCondLst>
                                        </p:cTn>
                                        <p:tgtEl>
                                          <p:spTgt spid="4"/>
                                        </p:tgtEl>
                                        <p:attrNameLst>
                                          <p:attrName>style.visibility</p:attrName>
                                        </p:attrNameLst>
                                      </p:cBhvr>
                                      <p:to>
                                        <p:strVal val="hidden"/>
                                      </p:to>
                                    </p:set>
                                  </p:childTnLst>
                                </p:cTn>
                              </p:par>
                              <p:par>
                                <p:cTn id="227" presetID="10" presetClass="exit" presetSubtype="0" fill="hold" grpId="1" nodeType="withEffect">
                                  <p:stCondLst>
                                    <p:cond delay="400"/>
                                  </p:stCondLst>
                                  <p:childTnLst>
                                    <p:animEffect transition="out" filter="fade">
                                      <p:cBhvr>
                                        <p:cTn id="228" dur="500"/>
                                        <p:tgtEl>
                                          <p:spTgt spid="15"/>
                                        </p:tgtEl>
                                      </p:cBhvr>
                                    </p:animEffect>
                                    <p:set>
                                      <p:cBhvr>
                                        <p:cTn id="229" dur="1" fill="hold">
                                          <p:stCondLst>
                                            <p:cond delay="499"/>
                                          </p:stCondLst>
                                        </p:cTn>
                                        <p:tgtEl>
                                          <p:spTgt spid="15"/>
                                        </p:tgtEl>
                                        <p:attrNameLst>
                                          <p:attrName>style.visibility</p:attrName>
                                        </p:attrNameLst>
                                      </p:cBhvr>
                                      <p:to>
                                        <p:strVal val="hidden"/>
                                      </p:to>
                                    </p:set>
                                  </p:childTnLst>
                                </p:cTn>
                              </p:par>
                              <p:par>
                                <p:cTn id="230" presetID="10" presetClass="exit" presetSubtype="0" fill="hold" grpId="1" nodeType="withEffect">
                                  <p:stCondLst>
                                    <p:cond delay="400"/>
                                  </p:stCondLst>
                                  <p:childTnLst>
                                    <p:animEffect transition="out" filter="fade">
                                      <p:cBhvr>
                                        <p:cTn id="231" dur="500"/>
                                        <p:tgtEl>
                                          <p:spTgt spid="16"/>
                                        </p:tgtEl>
                                      </p:cBhvr>
                                    </p:animEffect>
                                    <p:set>
                                      <p:cBhvr>
                                        <p:cTn id="232" dur="1" fill="hold">
                                          <p:stCondLst>
                                            <p:cond delay="499"/>
                                          </p:stCondLst>
                                        </p:cTn>
                                        <p:tgtEl>
                                          <p:spTgt spid="16"/>
                                        </p:tgtEl>
                                        <p:attrNameLst>
                                          <p:attrName>style.visibility</p:attrName>
                                        </p:attrNameLst>
                                      </p:cBhvr>
                                      <p:to>
                                        <p:strVal val="hidden"/>
                                      </p:to>
                                    </p:set>
                                  </p:childTnLst>
                                </p:cTn>
                              </p:par>
                              <p:par>
                                <p:cTn id="233" presetID="10" presetClass="exit" presetSubtype="0" fill="hold" grpId="1" nodeType="withEffect">
                                  <p:stCondLst>
                                    <p:cond delay="400"/>
                                  </p:stCondLst>
                                  <p:childTnLst>
                                    <p:animEffect transition="out" filter="fade">
                                      <p:cBhvr>
                                        <p:cTn id="234" dur="500"/>
                                        <p:tgtEl>
                                          <p:spTgt spid="17"/>
                                        </p:tgtEl>
                                      </p:cBhvr>
                                    </p:animEffect>
                                    <p:set>
                                      <p:cBhvr>
                                        <p:cTn id="235" dur="1" fill="hold">
                                          <p:stCondLst>
                                            <p:cond delay="499"/>
                                          </p:stCondLst>
                                        </p:cTn>
                                        <p:tgtEl>
                                          <p:spTgt spid="17"/>
                                        </p:tgtEl>
                                        <p:attrNameLst>
                                          <p:attrName>style.visibility</p:attrName>
                                        </p:attrNameLst>
                                      </p:cBhvr>
                                      <p:to>
                                        <p:strVal val="hidden"/>
                                      </p:to>
                                    </p:set>
                                  </p:childTnLst>
                                </p:cTn>
                              </p:par>
                              <p:par>
                                <p:cTn id="236" presetID="10" presetClass="exit" presetSubtype="0" fill="hold" grpId="1" nodeType="withEffect">
                                  <p:stCondLst>
                                    <p:cond delay="400"/>
                                  </p:stCondLst>
                                  <p:childTnLst>
                                    <p:animEffect transition="out" filter="fade">
                                      <p:cBhvr>
                                        <p:cTn id="237" dur="500"/>
                                        <p:tgtEl>
                                          <p:spTgt spid="18"/>
                                        </p:tgtEl>
                                      </p:cBhvr>
                                    </p:animEffect>
                                    <p:set>
                                      <p:cBhvr>
                                        <p:cTn id="238" dur="1" fill="hold">
                                          <p:stCondLst>
                                            <p:cond delay="499"/>
                                          </p:stCondLst>
                                        </p:cTn>
                                        <p:tgtEl>
                                          <p:spTgt spid="18"/>
                                        </p:tgtEl>
                                        <p:attrNameLst>
                                          <p:attrName>style.visibility</p:attrName>
                                        </p:attrNameLst>
                                      </p:cBhvr>
                                      <p:to>
                                        <p:strVal val="hidden"/>
                                      </p:to>
                                    </p:set>
                                  </p:childTnLst>
                                </p:cTn>
                              </p:par>
                            </p:childTnLst>
                          </p:cTn>
                        </p:par>
                      </p:childTnLst>
                    </p:cTn>
                  </p:par>
                  <p:par>
                    <p:cTn id="239" fill="hold">
                      <p:stCondLst>
                        <p:cond delay="indefinite"/>
                      </p:stCondLst>
                      <p:childTnLst>
                        <p:par>
                          <p:cTn id="240" fill="hold">
                            <p:stCondLst>
                              <p:cond delay="0"/>
                            </p:stCondLst>
                            <p:childTnLst>
                              <p:par>
                                <p:cTn id="241" presetID="39" presetClass="entr" presetSubtype="0" accel="100000" fill="hold" grpId="0" nodeType="clickEffect">
                                  <p:stCondLst>
                                    <p:cond delay="0"/>
                                  </p:stCondLst>
                                  <p:childTnLst>
                                    <p:set>
                                      <p:cBhvr>
                                        <p:cTn id="242" dur="1" fill="hold">
                                          <p:stCondLst>
                                            <p:cond delay="0"/>
                                          </p:stCondLst>
                                        </p:cTn>
                                        <p:tgtEl>
                                          <p:spTgt spid="22"/>
                                        </p:tgtEl>
                                        <p:attrNameLst>
                                          <p:attrName>style.visibility</p:attrName>
                                        </p:attrNameLst>
                                      </p:cBhvr>
                                      <p:to>
                                        <p:strVal val="visible"/>
                                      </p:to>
                                    </p:set>
                                    <p:anim calcmode="lin" valueType="num">
                                      <p:cBhvr>
                                        <p:cTn id="243" dur="1000" fill="hold"/>
                                        <p:tgtEl>
                                          <p:spTgt spid="22"/>
                                        </p:tgtEl>
                                        <p:attrNameLst>
                                          <p:attrName>ppt_h</p:attrName>
                                        </p:attrNameLst>
                                      </p:cBhvr>
                                      <p:tavLst>
                                        <p:tav tm="0">
                                          <p:val>
                                            <p:strVal val="#ppt_h/20"/>
                                          </p:val>
                                        </p:tav>
                                        <p:tav tm="50000">
                                          <p:val>
                                            <p:strVal val="#ppt_h/20"/>
                                          </p:val>
                                        </p:tav>
                                        <p:tav tm="100000">
                                          <p:val>
                                            <p:strVal val="#ppt_h"/>
                                          </p:val>
                                        </p:tav>
                                      </p:tavLst>
                                    </p:anim>
                                    <p:anim calcmode="lin" valueType="num">
                                      <p:cBhvr>
                                        <p:cTn id="244" dur="1000" fill="hold"/>
                                        <p:tgtEl>
                                          <p:spTgt spid="22"/>
                                        </p:tgtEl>
                                        <p:attrNameLst>
                                          <p:attrName>ppt_w</p:attrName>
                                        </p:attrNameLst>
                                      </p:cBhvr>
                                      <p:tavLst>
                                        <p:tav tm="0">
                                          <p:val>
                                            <p:strVal val="#ppt_w+.3"/>
                                          </p:val>
                                        </p:tav>
                                        <p:tav tm="50000">
                                          <p:val>
                                            <p:strVal val="#ppt_w+.3"/>
                                          </p:val>
                                        </p:tav>
                                        <p:tav tm="100000">
                                          <p:val>
                                            <p:strVal val="#ppt_w"/>
                                          </p:val>
                                        </p:tav>
                                      </p:tavLst>
                                    </p:anim>
                                    <p:anim calcmode="lin" valueType="num">
                                      <p:cBhvr>
                                        <p:cTn id="245" dur="1000" fill="hold"/>
                                        <p:tgtEl>
                                          <p:spTgt spid="22"/>
                                        </p:tgtEl>
                                        <p:attrNameLst>
                                          <p:attrName>ppt_x</p:attrName>
                                        </p:attrNameLst>
                                      </p:cBhvr>
                                      <p:tavLst>
                                        <p:tav tm="0">
                                          <p:val>
                                            <p:strVal val="#ppt_x-.3"/>
                                          </p:val>
                                        </p:tav>
                                        <p:tav tm="50000">
                                          <p:val>
                                            <p:strVal val="#ppt_x"/>
                                          </p:val>
                                        </p:tav>
                                        <p:tav tm="100000">
                                          <p:val>
                                            <p:strVal val="#ppt_x"/>
                                          </p:val>
                                        </p:tav>
                                      </p:tavLst>
                                    </p:anim>
                                    <p:anim calcmode="lin" valueType="num">
                                      <p:cBhvr>
                                        <p:cTn id="246"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47" fill="hold">
                      <p:stCondLst>
                        <p:cond delay="indefinite"/>
                      </p:stCondLst>
                      <p:childTnLst>
                        <p:par>
                          <p:cTn id="248" fill="hold">
                            <p:stCondLst>
                              <p:cond delay="0"/>
                            </p:stCondLst>
                            <p:childTnLst>
                              <p:par>
                                <p:cTn id="249" presetID="42" presetClass="entr" presetSubtype="0" fill="hold" grpId="0" nodeType="clickEffect">
                                  <p:stCondLst>
                                    <p:cond delay="0"/>
                                  </p:stCondLst>
                                  <p:childTnLst>
                                    <p:set>
                                      <p:cBhvr>
                                        <p:cTn id="250" dur="1" fill="hold">
                                          <p:stCondLst>
                                            <p:cond delay="0"/>
                                          </p:stCondLst>
                                        </p:cTn>
                                        <p:tgtEl>
                                          <p:spTgt spid="6"/>
                                        </p:tgtEl>
                                        <p:attrNameLst>
                                          <p:attrName>style.visibility</p:attrName>
                                        </p:attrNameLst>
                                      </p:cBhvr>
                                      <p:to>
                                        <p:strVal val="visible"/>
                                      </p:to>
                                    </p:set>
                                    <p:animEffect transition="in" filter="fade">
                                      <p:cBhvr>
                                        <p:cTn id="251" dur="1000"/>
                                        <p:tgtEl>
                                          <p:spTgt spid="6"/>
                                        </p:tgtEl>
                                      </p:cBhvr>
                                    </p:animEffect>
                                    <p:anim calcmode="lin" valueType="num">
                                      <p:cBhvr>
                                        <p:cTn id="252" dur="1000" fill="hold"/>
                                        <p:tgtEl>
                                          <p:spTgt spid="6"/>
                                        </p:tgtEl>
                                        <p:attrNameLst>
                                          <p:attrName>ppt_x</p:attrName>
                                        </p:attrNameLst>
                                      </p:cBhvr>
                                      <p:tavLst>
                                        <p:tav tm="0">
                                          <p:val>
                                            <p:strVal val="#ppt_x"/>
                                          </p:val>
                                        </p:tav>
                                        <p:tav tm="100000">
                                          <p:val>
                                            <p:strVal val="#ppt_x"/>
                                          </p:val>
                                        </p:tav>
                                      </p:tavLst>
                                    </p:anim>
                                    <p:anim calcmode="lin" valueType="num">
                                      <p:cBhvr>
                                        <p:cTn id="253" dur="1000" fill="hold"/>
                                        <p:tgtEl>
                                          <p:spTgt spid="6"/>
                                        </p:tgtEl>
                                        <p:attrNameLst>
                                          <p:attrName>ppt_y</p:attrName>
                                        </p:attrNameLst>
                                      </p:cBhvr>
                                      <p:tavLst>
                                        <p:tav tm="0">
                                          <p:val>
                                            <p:strVal val="#ppt_y+.1"/>
                                          </p:val>
                                        </p:tav>
                                        <p:tav tm="100000">
                                          <p:val>
                                            <p:strVal val="#ppt_y"/>
                                          </p:val>
                                        </p:tav>
                                      </p:tavLst>
                                    </p:anim>
                                  </p:childTnLst>
                                </p:cTn>
                              </p:par>
                              <p:par>
                                <p:cTn id="254" presetID="17" presetClass="entr" presetSubtype="10" fill="hold" grpId="2" nodeType="withEffect">
                                  <p:stCondLst>
                                    <p:cond delay="0"/>
                                  </p:stCondLst>
                                  <p:childTnLst>
                                    <p:set>
                                      <p:cBhvr>
                                        <p:cTn id="255" dur="1" fill="hold">
                                          <p:stCondLst>
                                            <p:cond delay="0"/>
                                          </p:stCondLst>
                                        </p:cTn>
                                        <p:tgtEl>
                                          <p:spTgt spid="6"/>
                                        </p:tgtEl>
                                        <p:attrNameLst>
                                          <p:attrName>style.visibility</p:attrName>
                                        </p:attrNameLst>
                                      </p:cBhvr>
                                      <p:to>
                                        <p:strVal val="visible"/>
                                      </p:to>
                                    </p:set>
                                    <p:anim calcmode="lin" valueType="num">
                                      <p:cBhvr>
                                        <p:cTn id="256" dur="1000" fill="hold"/>
                                        <p:tgtEl>
                                          <p:spTgt spid="6"/>
                                        </p:tgtEl>
                                        <p:attrNameLst>
                                          <p:attrName>ppt_w</p:attrName>
                                        </p:attrNameLst>
                                      </p:cBhvr>
                                      <p:tavLst>
                                        <p:tav tm="0">
                                          <p:val>
                                            <p:fltVal val="0"/>
                                          </p:val>
                                        </p:tav>
                                        <p:tav tm="100000">
                                          <p:val>
                                            <p:strVal val="#ppt_w"/>
                                          </p:val>
                                        </p:tav>
                                      </p:tavLst>
                                    </p:anim>
                                    <p:anim calcmode="lin" valueType="num">
                                      <p:cBhvr>
                                        <p:cTn id="257" dur="1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58" fill="hold">
                      <p:stCondLst>
                        <p:cond delay="indefinite"/>
                      </p:stCondLst>
                      <p:childTnLst>
                        <p:par>
                          <p:cTn id="259" fill="hold">
                            <p:stCondLst>
                              <p:cond delay="0"/>
                            </p:stCondLst>
                            <p:childTnLst>
                              <p:par>
                                <p:cTn id="260" presetID="18" presetClass="entr" presetSubtype="3" fill="hold" grpId="0" nodeType="clickEffect">
                                  <p:stCondLst>
                                    <p:cond delay="0"/>
                                  </p:stCondLst>
                                  <p:childTnLst>
                                    <p:set>
                                      <p:cBhvr>
                                        <p:cTn id="261" dur="1" fill="hold">
                                          <p:stCondLst>
                                            <p:cond delay="0"/>
                                          </p:stCondLst>
                                        </p:cTn>
                                        <p:tgtEl>
                                          <p:spTgt spid="38"/>
                                        </p:tgtEl>
                                        <p:attrNameLst>
                                          <p:attrName>style.visibility</p:attrName>
                                        </p:attrNameLst>
                                      </p:cBhvr>
                                      <p:to>
                                        <p:strVal val="visible"/>
                                      </p:to>
                                    </p:set>
                                    <p:animEffect transition="in" filter="strips(upRight)">
                                      <p:cBhvr>
                                        <p:cTn id="262" dur="500"/>
                                        <p:tgtEl>
                                          <p:spTgt spid="38"/>
                                        </p:tgtEl>
                                      </p:cBhvr>
                                    </p:animEffect>
                                  </p:childTnLst>
                                </p:cTn>
                              </p:par>
                            </p:childTnLst>
                          </p:cTn>
                        </p:par>
                      </p:childTnLst>
                    </p:cTn>
                  </p:par>
                  <p:par>
                    <p:cTn id="263" fill="hold">
                      <p:stCondLst>
                        <p:cond delay="indefinite"/>
                      </p:stCondLst>
                      <p:childTnLst>
                        <p:par>
                          <p:cTn id="264" fill="hold">
                            <p:stCondLst>
                              <p:cond delay="0"/>
                            </p:stCondLst>
                            <p:childTnLst>
                              <p:par>
                                <p:cTn id="265" presetID="22" presetClass="entr" presetSubtype="8" fill="hold" grpId="0" nodeType="clickEffect">
                                  <p:stCondLst>
                                    <p:cond delay="0"/>
                                  </p:stCondLst>
                                  <p:childTnLst>
                                    <p:set>
                                      <p:cBhvr>
                                        <p:cTn id="266" dur="1" fill="hold">
                                          <p:stCondLst>
                                            <p:cond delay="0"/>
                                          </p:stCondLst>
                                        </p:cTn>
                                        <p:tgtEl>
                                          <p:spTgt spid="39"/>
                                        </p:tgtEl>
                                        <p:attrNameLst>
                                          <p:attrName>style.visibility</p:attrName>
                                        </p:attrNameLst>
                                      </p:cBhvr>
                                      <p:to>
                                        <p:strVal val="visible"/>
                                      </p:to>
                                    </p:set>
                                    <p:animEffect transition="in" filter="wipe(left)">
                                      <p:cBhvr>
                                        <p:cTn id="267" dur="750"/>
                                        <p:tgtEl>
                                          <p:spTgt spid="39"/>
                                        </p:tgtEl>
                                      </p:cBhvr>
                                    </p:animEffect>
                                  </p:childTnLst>
                                </p:cTn>
                              </p:par>
                              <p:par>
                                <p:cTn id="268" presetID="18" presetClass="emph" presetSubtype="0" fill="hold" grpId="1" nodeType="withEffect">
                                  <p:stCondLst>
                                    <p:cond delay="0"/>
                                  </p:stCondLst>
                                  <p:childTnLst>
                                    <p:set>
                                      <p:cBhvr override="childStyle">
                                        <p:cTn id="269" dur="750" fill="hold"/>
                                        <p:tgtEl>
                                          <p:spTgt spid="39"/>
                                        </p:tgtEl>
                                        <p:attrNameLst>
                                          <p:attrName>style.textDecorationUnderline</p:attrName>
                                        </p:attrNameLst>
                                      </p:cBhvr>
                                      <p:to>
                                        <p:strVal val="true"/>
                                      </p:to>
                                    </p:set>
                                  </p:childTnLst>
                                </p:cTn>
                              </p:par>
                              <p:par>
                                <p:cTn id="270" presetID="22" presetClass="entr" presetSubtype="8" fill="hold" grpId="0" nodeType="withEffect">
                                  <p:stCondLst>
                                    <p:cond delay="0"/>
                                  </p:stCondLst>
                                  <p:childTnLst>
                                    <p:set>
                                      <p:cBhvr>
                                        <p:cTn id="271" dur="1" fill="hold">
                                          <p:stCondLst>
                                            <p:cond delay="0"/>
                                          </p:stCondLst>
                                        </p:cTn>
                                        <p:tgtEl>
                                          <p:spTgt spid="40"/>
                                        </p:tgtEl>
                                        <p:attrNameLst>
                                          <p:attrName>style.visibility</p:attrName>
                                        </p:attrNameLst>
                                      </p:cBhvr>
                                      <p:to>
                                        <p:strVal val="visible"/>
                                      </p:to>
                                    </p:set>
                                    <p:animEffect transition="in" filter="wipe(left)">
                                      <p:cBhvr>
                                        <p:cTn id="272" dur="750"/>
                                        <p:tgtEl>
                                          <p:spTgt spid="40"/>
                                        </p:tgtEl>
                                      </p:cBhvr>
                                    </p:animEffect>
                                  </p:childTnLst>
                                </p:cTn>
                              </p:par>
                              <p:par>
                                <p:cTn id="273" presetID="22" presetClass="entr" presetSubtype="8" fill="hold" grpId="0" nodeType="withEffect">
                                  <p:stCondLst>
                                    <p:cond delay="500"/>
                                  </p:stCondLst>
                                  <p:childTnLst>
                                    <p:set>
                                      <p:cBhvr>
                                        <p:cTn id="274" dur="1" fill="hold">
                                          <p:stCondLst>
                                            <p:cond delay="0"/>
                                          </p:stCondLst>
                                        </p:cTn>
                                        <p:tgtEl>
                                          <p:spTgt spid="41"/>
                                        </p:tgtEl>
                                        <p:attrNameLst>
                                          <p:attrName>style.visibility</p:attrName>
                                        </p:attrNameLst>
                                      </p:cBhvr>
                                      <p:to>
                                        <p:strVal val="visible"/>
                                      </p:to>
                                    </p:set>
                                    <p:animEffect transition="in" filter="wipe(left)">
                                      <p:cBhvr>
                                        <p:cTn id="275" dur="750"/>
                                        <p:tgtEl>
                                          <p:spTgt spid="41"/>
                                        </p:tgtEl>
                                      </p:cBhvr>
                                    </p:animEffect>
                                  </p:childTnLst>
                                </p:cTn>
                              </p:par>
                              <p:par>
                                <p:cTn id="276" presetID="18" presetClass="emph" presetSubtype="0" fill="hold" grpId="1" nodeType="withEffect">
                                  <p:stCondLst>
                                    <p:cond delay="500"/>
                                  </p:stCondLst>
                                  <p:childTnLst>
                                    <p:set>
                                      <p:cBhvr override="childStyle">
                                        <p:cTn id="277" dur="750" fill="hold"/>
                                        <p:tgtEl>
                                          <p:spTgt spid="41"/>
                                        </p:tgtEl>
                                        <p:attrNameLst>
                                          <p:attrName>style.textDecorationUnderline</p:attrName>
                                        </p:attrNameLst>
                                      </p:cBhvr>
                                      <p:to>
                                        <p:strVal val="true"/>
                                      </p:to>
                                    </p:set>
                                  </p:childTnLst>
                                </p:cTn>
                              </p:par>
                              <p:par>
                                <p:cTn id="278" presetID="22" presetClass="entr" presetSubtype="8" fill="hold" grpId="0" nodeType="withEffect">
                                  <p:stCondLst>
                                    <p:cond delay="500"/>
                                  </p:stCondLst>
                                  <p:childTnLst>
                                    <p:set>
                                      <p:cBhvr>
                                        <p:cTn id="279" dur="1" fill="hold">
                                          <p:stCondLst>
                                            <p:cond delay="0"/>
                                          </p:stCondLst>
                                        </p:cTn>
                                        <p:tgtEl>
                                          <p:spTgt spid="42"/>
                                        </p:tgtEl>
                                        <p:attrNameLst>
                                          <p:attrName>style.visibility</p:attrName>
                                        </p:attrNameLst>
                                      </p:cBhvr>
                                      <p:to>
                                        <p:strVal val="visible"/>
                                      </p:to>
                                    </p:set>
                                    <p:animEffect transition="in" filter="wipe(left)">
                                      <p:cBhvr>
                                        <p:cTn id="280" dur="750"/>
                                        <p:tgtEl>
                                          <p:spTgt spid="42"/>
                                        </p:tgtEl>
                                      </p:cBhvr>
                                    </p:animEffect>
                                  </p:childTnLst>
                                </p:cTn>
                              </p:par>
                            </p:childTnLst>
                          </p:cTn>
                        </p:par>
                      </p:childTnLst>
                    </p:cTn>
                  </p:par>
                  <p:par>
                    <p:cTn id="281" fill="hold">
                      <p:stCondLst>
                        <p:cond delay="indefinite"/>
                      </p:stCondLst>
                      <p:childTnLst>
                        <p:par>
                          <p:cTn id="282" fill="hold">
                            <p:stCondLst>
                              <p:cond delay="0"/>
                            </p:stCondLst>
                            <p:childTnLst>
                              <p:par>
                                <p:cTn id="283" presetID="42" presetClass="path" presetSubtype="0" fill="hold" grpId="2" nodeType="clickEffect">
                                  <p:stCondLst>
                                    <p:cond delay="0"/>
                                  </p:stCondLst>
                                  <p:childTnLst>
                                    <p:animMotion origin="layout" path="M -4.16667E-6 -1.11111E-6 L -0.35277 0.22917 " pathEditMode="relative" rAng="0" ptsTypes="AA">
                                      <p:cBhvr>
                                        <p:cTn id="284" dur="1000" fill="hold"/>
                                        <p:tgtEl>
                                          <p:spTgt spid="38"/>
                                        </p:tgtEl>
                                        <p:attrNameLst>
                                          <p:attrName>ppt_x</p:attrName>
                                          <p:attrName>ppt_y</p:attrName>
                                        </p:attrNameLst>
                                      </p:cBhvr>
                                      <p:rCtr x="-17639" y="11458"/>
                                    </p:animMotion>
                                  </p:childTnLst>
                                </p:cTn>
                              </p:par>
                              <p:par>
                                <p:cTn id="285" presetID="42" presetClass="path" presetSubtype="0" fill="hold" grpId="3" nodeType="withEffect">
                                  <p:stCondLst>
                                    <p:cond delay="0"/>
                                  </p:stCondLst>
                                  <p:childTnLst>
                                    <p:animMotion origin="layout" path="M 2.22222E-6 -1.48148E-6 L -0.39045 0.18958 " pathEditMode="relative" rAng="0" ptsTypes="AA">
                                      <p:cBhvr>
                                        <p:cTn id="286" dur="1000" fill="hold"/>
                                        <p:tgtEl>
                                          <p:spTgt spid="39"/>
                                        </p:tgtEl>
                                        <p:attrNameLst>
                                          <p:attrName>ppt_x</p:attrName>
                                          <p:attrName>ppt_y</p:attrName>
                                        </p:attrNameLst>
                                      </p:cBhvr>
                                      <p:rCtr x="-19531" y="9468"/>
                                    </p:animMotion>
                                  </p:childTnLst>
                                </p:cTn>
                              </p:par>
                              <p:par>
                                <p:cTn id="287" presetID="42" presetClass="path" presetSubtype="0" fill="hold" grpId="2" nodeType="withEffect">
                                  <p:stCondLst>
                                    <p:cond delay="0"/>
                                  </p:stCondLst>
                                  <p:childTnLst>
                                    <p:animMotion origin="layout" path="M 2.22222E-6 2.22222E-6 L -0.39045 0.19375 " pathEditMode="relative" rAng="0" ptsTypes="AA">
                                      <p:cBhvr>
                                        <p:cTn id="288" dur="1000" fill="hold"/>
                                        <p:tgtEl>
                                          <p:spTgt spid="40"/>
                                        </p:tgtEl>
                                        <p:attrNameLst>
                                          <p:attrName>ppt_x</p:attrName>
                                          <p:attrName>ppt_y</p:attrName>
                                        </p:attrNameLst>
                                      </p:cBhvr>
                                      <p:rCtr x="-19531" y="9676"/>
                                    </p:animMotion>
                                  </p:childTnLst>
                                </p:cTn>
                              </p:par>
                              <p:par>
                                <p:cTn id="289" presetID="42" presetClass="path" presetSubtype="0" fill="hold" grpId="3" nodeType="withEffect">
                                  <p:stCondLst>
                                    <p:cond delay="0"/>
                                  </p:stCondLst>
                                  <p:childTnLst>
                                    <p:animMotion origin="layout" path="M 1.94444E-6 7.40741E-7 L -0.24618 0.11898 " pathEditMode="relative" rAng="0" ptsTypes="AA">
                                      <p:cBhvr>
                                        <p:cTn id="290" dur="1000" fill="hold"/>
                                        <p:tgtEl>
                                          <p:spTgt spid="41"/>
                                        </p:tgtEl>
                                        <p:attrNameLst>
                                          <p:attrName>ppt_x</p:attrName>
                                          <p:attrName>ppt_y</p:attrName>
                                        </p:attrNameLst>
                                      </p:cBhvr>
                                      <p:rCtr x="-12309" y="5949"/>
                                    </p:animMotion>
                                  </p:childTnLst>
                                </p:cTn>
                              </p:par>
                              <p:par>
                                <p:cTn id="291" presetID="42" presetClass="path" presetSubtype="0" fill="hold" grpId="2" nodeType="withEffect">
                                  <p:stCondLst>
                                    <p:cond delay="0"/>
                                  </p:stCondLst>
                                  <p:childTnLst>
                                    <p:animMotion origin="layout" path="M -3.88889E-6 -4.07407E-6 L -0.24253 0.12246 " pathEditMode="relative" rAng="0" ptsTypes="AA">
                                      <p:cBhvr>
                                        <p:cTn id="292" dur="1000" fill="hold"/>
                                        <p:tgtEl>
                                          <p:spTgt spid="42"/>
                                        </p:tgtEl>
                                        <p:attrNameLst>
                                          <p:attrName>ppt_x</p:attrName>
                                          <p:attrName>ppt_y</p:attrName>
                                        </p:attrNameLst>
                                      </p:cBhvr>
                                      <p:rCtr x="-12135" y="6111"/>
                                    </p:animMotion>
                                  </p:childTnLst>
                                </p:cTn>
                              </p:par>
                              <p:par>
                                <p:cTn id="293" presetID="23" presetClass="exit" presetSubtype="32" fill="hold" grpId="1" nodeType="withEffect">
                                  <p:stCondLst>
                                    <p:cond delay="0"/>
                                  </p:stCondLst>
                                  <p:childTnLst>
                                    <p:anim calcmode="lin" valueType="num">
                                      <p:cBhvr>
                                        <p:cTn id="294" dur="1000"/>
                                        <p:tgtEl>
                                          <p:spTgt spid="38"/>
                                        </p:tgtEl>
                                        <p:attrNameLst>
                                          <p:attrName>ppt_w</p:attrName>
                                        </p:attrNameLst>
                                      </p:cBhvr>
                                      <p:tavLst>
                                        <p:tav tm="0">
                                          <p:val>
                                            <p:strVal val="ppt_w"/>
                                          </p:val>
                                        </p:tav>
                                        <p:tav tm="100000">
                                          <p:val>
                                            <p:fltVal val="0"/>
                                          </p:val>
                                        </p:tav>
                                      </p:tavLst>
                                    </p:anim>
                                    <p:anim calcmode="lin" valueType="num">
                                      <p:cBhvr>
                                        <p:cTn id="295" dur="1000"/>
                                        <p:tgtEl>
                                          <p:spTgt spid="38"/>
                                        </p:tgtEl>
                                        <p:attrNameLst>
                                          <p:attrName>ppt_h</p:attrName>
                                        </p:attrNameLst>
                                      </p:cBhvr>
                                      <p:tavLst>
                                        <p:tav tm="0">
                                          <p:val>
                                            <p:strVal val="ppt_h"/>
                                          </p:val>
                                        </p:tav>
                                        <p:tav tm="100000">
                                          <p:val>
                                            <p:fltVal val="0"/>
                                          </p:val>
                                        </p:tav>
                                      </p:tavLst>
                                    </p:anim>
                                    <p:set>
                                      <p:cBhvr>
                                        <p:cTn id="296" dur="1" fill="hold">
                                          <p:stCondLst>
                                            <p:cond delay="999"/>
                                          </p:stCondLst>
                                        </p:cTn>
                                        <p:tgtEl>
                                          <p:spTgt spid="38"/>
                                        </p:tgtEl>
                                        <p:attrNameLst>
                                          <p:attrName>style.visibility</p:attrName>
                                        </p:attrNameLst>
                                      </p:cBhvr>
                                      <p:to>
                                        <p:strVal val="hidden"/>
                                      </p:to>
                                    </p:set>
                                  </p:childTnLst>
                                </p:cTn>
                              </p:par>
                              <p:par>
                                <p:cTn id="297" presetID="23" presetClass="exit" presetSubtype="32" fill="hold" grpId="2" nodeType="withEffect">
                                  <p:stCondLst>
                                    <p:cond delay="0"/>
                                  </p:stCondLst>
                                  <p:childTnLst>
                                    <p:anim calcmode="lin" valueType="num">
                                      <p:cBhvr>
                                        <p:cTn id="298" dur="1000"/>
                                        <p:tgtEl>
                                          <p:spTgt spid="39"/>
                                        </p:tgtEl>
                                        <p:attrNameLst>
                                          <p:attrName>ppt_w</p:attrName>
                                        </p:attrNameLst>
                                      </p:cBhvr>
                                      <p:tavLst>
                                        <p:tav tm="0">
                                          <p:val>
                                            <p:strVal val="ppt_w"/>
                                          </p:val>
                                        </p:tav>
                                        <p:tav tm="100000">
                                          <p:val>
                                            <p:fltVal val="0"/>
                                          </p:val>
                                        </p:tav>
                                      </p:tavLst>
                                    </p:anim>
                                    <p:anim calcmode="lin" valueType="num">
                                      <p:cBhvr>
                                        <p:cTn id="299" dur="1000"/>
                                        <p:tgtEl>
                                          <p:spTgt spid="39"/>
                                        </p:tgtEl>
                                        <p:attrNameLst>
                                          <p:attrName>ppt_h</p:attrName>
                                        </p:attrNameLst>
                                      </p:cBhvr>
                                      <p:tavLst>
                                        <p:tav tm="0">
                                          <p:val>
                                            <p:strVal val="ppt_h"/>
                                          </p:val>
                                        </p:tav>
                                        <p:tav tm="100000">
                                          <p:val>
                                            <p:fltVal val="0"/>
                                          </p:val>
                                        </p:tav>
                                      </p:tavLst>
                                    </p:anim>
                                    <p:set>
                                      <p:cBhvr>
                                        <p:cTn id="300" dur="1" fill="hold">
                                          <p:stCondLst>
                                            <p:cond delay="999"/>
                                          </p:stCondLst>
                                        </p:cTn>
                                        <p:tgtEl>
                                          <p:spTgt spid="39"/>
                                        </p:tgtEl>
                                        <p:attrNameLst>
                                          <p:attrName>style.visibility</p:attrName>
                                        </p:attrNameLst>
                                      </p:cBhvr>
                                      <p:to>
                                        <p:strVal val="hidden"/>
                                      </p:to>
                                    </p:set>
                                  </p:childTnLst>
                                </p:cTn>
                              </p:par>
                              <p:par>
                                <p:cTn id="301" presetID="23" presetClass="exit" presetSubtype="32" fill="hold" grpId="1" nodeType="withEffect">
                                  <p:stCondLst>
                                    <p:cond delay="0"/>
                                  </p:stCondLst>
                                  <p:childTnLst>
                                    <p:anim calcmode="lin" valueType="num">
                                      <p:cBhvr>
                                        <p:cTn id="302" dur="1000"/>
                                        <p:tgtEl>
                                          <p:spTgt spid="40"/>
                                        </p:tgtEl>
                                        <p:attrNameLst>
                                          <p:attrName>ppt_w</p:attrName>
                                        </p:attrNameLst>
                                      </p:cBhvr>
                                      <p:tavLst>
                                        <p:tav tm="0">
                                          <p:val>
                                            <p:strVal val="ppt_w"/>
                                          </p:val>
                                        </p:tav>
                                        <p:tav tm="100000">
                                          <p:val>
                                            <p:fltVal val="0"/>
                                          </p:val>
                                        </p:tav>
                                      </p:tavLst>
                                    </p:anim>
                                    <p:anim calcmode="lin" valueType="num">
                                      <p:cBhvr>
                                        <p:cTn id="303" dur="1000"/>
                                        <p:tgtEl>
                                          <p:spTgt spid="40"/>
                                        </p:tgtEl>
                                        <p:attrNameLst>
                                          <p:attrName>ppt_h</p:attrName>
                                        </p:attrNameLst>
                                      </p:cBhvr>
                                      <p:tavLst>
                                        <p:tav tm="0">
                                          <p:val>
                                            <p:strVal val="ppt_h"/>
                                          </p:val>
                                        </p:tav>
                                        <p:tav tm="100000">
                                          <p:val>
                                            <p:fltVal val="0"/>
                                          </p:val>
                                        </p:tav>
                                      </p:tavLst>
                                    </p:anim>
                                    <p:set>
                                      <p:cBhvr>
                                        <p:cTn id="304" dur="1" fill="hold">
                                          <p:stCondLst>
                                            <p:cond delay="999"/>
                                          </p:stCondLst>
                                        </p:cTn>
                                        <p:tgtEl>
                                          <p:spTgt spid="40"/>
                                        </p:tgtEl>
                                        <p:attrNameLst>
                                          <p:attrName>style.visibility</p:attrName>
                                        </p:attrNameLst>
                                      </p:cBhvr>
                                      <p:to>
                                        <p:strVal val="hidden"/>
                                      </p:to>
                                    </p:set>
                                  </p:childTnLst>
                                </p:cTn>
                              </p:par>
                              <p:par>
                                <p:cTn id="305" presetID="23" presetClass="exit" presetSubtype="32" fill="hold" grpId="2" nodeType="withEffect">
                                  <p:stCondLst>
                                    <p:cond delay="0"/>
                                  </p:stCondLst>
                                  <p:childTnLst>
                                    <p:anim calcmode="lin" valueType="num">
                                      <p:cBhvr>
                                        <p:cTn id="306" dur="1000"/>
                                        <p:tgtEl>
                                          <p:spTgt spid="41"/>
                                        </p:tgtEl>
                                        <p:attrNameLst>
                                          <p:attrName>ppt_w</p:attrName>
                                        </p:attrNameLst>
                                      </p:cBhvr>
                                      <p:tavLst>
                                        <p:tav tm="0">
                                          <p:val>
                                            <p:strVal val="ppt_w"/>
                                          </p:val>
                                        </p:tav>
                                        <p:tav tm="100000">
                                          <p:val>
                                            <p:fltVal val="0"/>
                                          </p:val>
                                        </p:tav>
                                      </p:tavLst>
                                    </p:anim>
                                    <p:anim calcmode="lin" valueType="num">
                                      <p:cBhvr>
                                        <p:cTn id="307" dur="1000"/>
                                        <p:tgtEl>
                                          <p:spTgt spid="41"/>
                                        </p:tgtEl>
                                        <p:attrNameLst>
                                          <p:attrName>ppt_h</p:attrName>
                                        </p:attrNameLst>
                                      </p:cBhvr>
                                      <p:tavLst>
                                        <p:tav tm="0">
                                          <p:val>
                                            <p:strVal val="ppt_h"/>
                                          </p:val>
                                        </p:tav>
                                        <p:tav tm="100000">
                                          <p:val>
                                            <p:fltVal val="0"/>
                                          </p:val>
                                        </p:tav>
                                      </p:tavLst>
                                    </p:anim>
                                    <p:set>
                                      <p:cBhvr>
                                        <p:cTn id="308" dur="1" fill="hold">
                                          <p:stCondLst>
                                            <p:cond delay="999"/>
                                          </p:stCondLst>
                                        </p:cTn>
                                        <p:tgtEl>
                                          <p:spTgt spid="41"/>
                                        </p:tgtEl>
                                        <p:attrNameLst>
                                          <p:attrName>style.visibility</p:attrName>
                                        </p:attrNameLst>
                                      </p:cBhvr>
                                      <p:to>
                                        <p:strVal val="hidden"/>
                                      </p:to>
                                    </p:set>
                                  </p:childTnLst>
                                </p:cTn>
                              </p:par>
                              <p:par>
                                <p:cTn id="309" presetID="23" presetClass="exit" presetSubtype="32" fill="hold" grpId="1" nodeType="withEffect">
                                  <p:stCondLst>
                                    <p:cond delay="0"/>
                                  </p:stCondLst>
                                  <p:childTnLst>
                                    <p:anim calcmode="lin" valueType="num">
                                      <p:cBhvr>
                                        <p:cTn id="310" dur="1000"/>
                                        <p:tgtEl>
                                          <p:spTgt spid="42"/>
                                        </p:tgtEl>
                                        <p:attrNameLst>
                                          <p:attrName>ppt_w</p:attrName>
                                        </p:attrNameLst>
                                      </p:cBhvr>
                                      <p:tavLst>
                                        <p:tav tm="0">
                                          <p:val>
                                            <p:strVal val="ppt_w"/>
                                          </p:val>
                                        </p:tav>
                                        <p:tav tm="100000">
                                          <p:val>
                                            <p:fltVal val="0"/>
                                          </p:val>
                                        </p:tav>
                                      </p:tavLst>
                                    </p:anim>
                                    <p:anim calcmode="lin" valueType="num">
                                      <p:cBhvr>
                                        <p:cTn id="311" dur="1000"/>
                                        <p:tgtEl>
                                          <p:spTgt spid="42"/>
                                        </p:tgtEl>
                                        <p:attrNameLst>
                                          <p:attrName>ppt_h</p:attrName>
                                        </p:attrNameLst>
                                      </p:cBhvr>
                                      <p:tavLst>
                                        <p:tav tm="0">
                                          <p:val>
                                            <p:strVal val="ppt_h"/>
                                          </p:val>
                                        </p:tav>
                                        <p:tav tm="100000">
                                          <p:val>
                                            <p:fltVal val="0"/>
                                          </p:val>
                                        </p:tav>
                                      </p:tavLst>
                                    </p:anim>
                                    <p:set>
                                      <p:cBhvr>
                                        <p:cTn id="312" dur="1" fill="hold">
                                          <p:stCondLst>
                                            <p:cond delay="999"/>
                                          </p:stCondLst>
                                        </p:cTn>
                                        <p:tgtEl>
                                          <p:spTgt spid="42"/>
                                        </p:tgtEl>
                                        <p:attrNameLst>
                                          <p:attrName>style.visibility</p:attrName>
                                        </p:attrNameLst>
                                      </p:cBhvr>
                                      <p:to>
                                        <p:strVal val="hidden"/>
                                      </p:to>
                                    </p:set>
                                  </p:childTnLst>
                                </p:cTn>
                              </p:par>
                              <p:par>
                                <p:cTn id="313" presetID="50" presetClass="exit" presetSubtype="0" accel="100000" fill="hold" grpId="1" nodeType="withEffect">
                                  <p:stCondLst>
                                    <p:cond delay="1000"/>
                                  </p:stCondLst>
                                  <p:childTnLst>
                                    <p:anim calcmode="lin" valueType="num">
                                      <p:cBhvr>
                                        <p:cTn id="314" dur="1000"/>
                                        <p:tgtEl>
                                          <p:spTgt spid="6"/>
                                        </p:tgtEl>
                                        <p:attrNameLst>
                                          <p:attrName>ppt_w</p:attrName>
                                        </p:attrNameLst>
                                      </p:cBhvr>
                                      <p:tavLst>
                                        <p:tav tm="0">
                                          <p:val>
                                            <p:strVal val="ppt_w"/>
                                          </p:val>
                                        </p:tav>
                                        <p:tav tm="100000">
                                          <p:val>
                                            <p:strVal val="ppt_w+.3"/>
                                          </p:val>
                                        </p:tav>
                                      </p:tavLst>
                                    </p:anim>
                                    <p:anim calcmode="lin" valueType="num">
                                      <p:cBhvr>
                                        <p:cTn id="315" dur="1000"/>
                                        <p:tgtEl>
                                          <p:spTgt spid="6"/>
                                        </p:tgtEl>
                                        <p:attrNameLst>
                                          <p:attrName>ppt_h</p:attrName>
                                        </p:attrNameLst>
                                      </p:cBhvr>
                                      <p:tavLst>
                                        <p:tav tm="0">
                                          <p:val>
                                            <p:strVal val="ppt_h"/>
                                          </p:val>
                                        </p:tav>
                                        <p:tav tm="100000">
                                          <p:val>
                                            <p:strVal val="ppt_h"/>
                                          </p:val>
                                        </p:tav>
                                      </p:tavLst>
                                    </p:anim>
                                    <p:animEffect transition="out" filter="fade">
                                      <p:cBhvr>
                                        <p:cTn id="316" dur="1000"/>
                                        <p:tgtEl>
                                          <p:spTgt spid="6"/>
                                        </p:tgtEl>
                                      </p:cBhvr>
                                    </p:animEffect>
                                    <p:set>
                                      <p:cBhvr>
                                        <p:cTn id="317" dur="1" fill="hold">
                                          <p:stCondLst>
                                            <p:cond delay="999"/>
                                          </p:stCondLst>
                                        </p:cTn>
                                        <p:tgtEl>
                                          <p:spTgt spid="6"/>
                                        </p:tgtEl>
                                        <p:attrNameLst>
                                          <p:attrName>style.visibility</p:attrName>
                                        </p:attrNameLst>
                                      </p:cBhvr>
                                      <p:to>
                                        <p:strVal val="hidden"/>
                                      </p:to>
                                    </p:set>
                                  </p:childTnLst>
                                </p:cTn>
                              </p:par>
                            </p:childTnLst>
                          </p:cTn>
                        </p:par>
                      </p:childTnLst>
                    </p:cTn>
                  </p:par>
                  <p:par>
                    <p:cTn id="318" fill="hold">
                      <p:stCondLst>
                        <p:cond delay="indefinite"/>
                      </p:stCondLst>
                      <p:childTnLst>
                        <p:par>
                          <p:cTn id="319" fill="hold">
                            <p:stCondLst>
                              <p:cond delay="0"/>
                            </p:stCondLst>
                            <p:childTnLst>
                              <p:par>
                                <p:cTn id="320" presetID="22" presetClass="entr" presetSubtype="8" fill="hold" grpId="0" nodeType="clickEffect">
                                  <p:stCondLst>
                                    <p:cond delay="0"/>
                                  </p:stCondLst>
                                  <p:childTnLst>
                                    <p:set>
                                      <p:cBhvr>
                                        <p:cTn id="321" dur="1" fill="hold">
                                          <p:stCondLst>
                                            <p:cond delay="0"/>
                                          </p:stCondLst>
                                        </p:cTn>
                                        <p:tgtEl>
                                          <p:spTgt spid="20"/>
                                        </p:tgtEl>
                                        <p:attrNameLst>
                                          <p:attrName>style.visibility</p:attrName>
                                        </p:attrNameLst>
                                      </p:cBhvr>
                                      <p:to>
                                        <p:strVal val="visible"/>
                                      </p:to>
                                    </p:set>
                                    <p:animEffect transition="in" filter="wipe(left)">
                                      <p:cBhvr>
                                        <p:cTn id="322" dur="500"/>
                                        <p:tgtEl>
                                          <p:spTgt spid="20"/>
                                        </p:tgtEl>
                                      </p:cBhvr>
                                    </p:animEffect>
                                  </p:childTnLst>
                                </p:cTn>
                              </p:par>
                              <p:par>
                                <p:cTn id="323" presetID="18" presetClass="emph" presetSubtype="0" fill="hold" grpId="1" nodeType="withEffect">
                                  <p:stCondLst>
                                    <p:cond delay="0"/>
                                  </p:stCondLst>
                                  <p:childTnLst>
                                    <p:set>
                                      <p:cBhvr override="childStyle">
                                        <p:cTn id="324" dur="500" fill="hold"/>
                                        <p:tgtEl>
                                          <p:spTgt spid="20"/>
                                        </p:tgtEl>
                                        <p:attrNameLst>
                                          <p:attrName>style.textDecorationUnderline</p:attrName>
                                        </p:attrNameLst>
                                      </p:cBhvr>
                                      <p:to>
                                        <p:strVal val="true"/>
                                      </p:to>
                                    </p:set>
                                  </p:childTnLst>
                                </p:cTn>
                              </p:par>
                              <p:par>
                                <p:cTn id="325" presetID="22" presetClass="entr" presetSubtype="8" fill="hold" grpId="0" nodeType="withEffect">
                                  <p:stCondLst>
                                    <p:cond delay="0"/>
                                  </p:stCondLst>
                                  <p:childTnLst>
                                    <p:set>
                                      <p:cBhvr>
                                        <p:cTn id="326" dur="1" fill="hold">
                                          <p:stCondLst>
                                            <p:cond delay="0"/>
                                          </p:stCondLst>
                                        </p:cTn>
                                        <p:tgtEl>
                                          <p:spTgt spid="21"/>
                                        </p:tgtEl>
                                        <p:attrNameLst>
                                          <p:attrName>style.visibility</p:attrName>
                                        </p:attrNameLst>
                                      </p:cBhvr>
                                      <p:to>
                                        <p:strVal val="visible"/>
                                      </p:to>
                                    </p:set>
                                    <p:animEffect transition="in" filter="wipe(left)">
                                      <p:cBhvr>
                                        <p:cTn id="327" dur="500"/>
                                        <p:tgtEl>
                                          <p:spTgt spid="21"/>
                                        </p:tgtEl>
                                      </p:cBhvr>
                                    </p:animEffect>
                                  </p:childTnLst>
                                </p:cTn>
                              </p:par>
                            </p:childTnLst>
                          </p:cTn>
                        </p:par>
                      </p:childTnLst>
                    </p:cTn>
                  </p:par>
                  <p:par>
                    <p:cTn id="328" fill="hold">
                      <p:stCondLst>
                        <p:cond delay="indefinite"/>
                      </p:stCondLst>
                      <p:childTnLst>
                        <p:par>
                          <p:cTn id="329" fill="hold">
                            <p:stCondLst>
                              <p:cond delay="0"/>
                            </p:stCondLst>
                            <p:childTnLst>
                              <p:par>
                                <p:cTn id="330" presetID="6" presetClass="entr" presetSubtype="32" fill="hold" grpId="0" nodeType="clickEffect">
                                  <p:stCondLst>
                                    <p:cond delay="0"/>
                                  </p:stCondLst>
                                  <p:childTnLst>
                                    <p:set>
                                      <p:cBhvr>
                                        <p:cTn id="331" dur="1" fill="hold">
                                          <p:stCondLst>
                                            <p:cond delay="0"/>
                                          </p:stCondLst>
                                        </p:cTn>
                                        <p:tgtEl>
                                          <p:spTgt spid="24"/>
                                        </p:tgtEl>
                                        <p:attrNameLst>
                                          <p:attrName>style.visibility</p:attrName>
                                        </p:attrNameLst>
                                      </p:cBhvr>
                                      <p:to>
                                        <p:strVal val="visible"/>
                                      </p:to>
                                    </p:set>
                                    <p:animEffect transition="in" filter="circle(out)">
                                      <p:cBhvr>
                                        <p:cTn id="332" dur="500"/>
                                        <p:tgtEl>
                                          <p:spTgt spid="24"/>
                                        </p:tgtEl>
                                      </p:cBhvr>
                                    </p:animEffect>
                                  </p:childTnLst>
                                </p:cTn>
                              </p:par>
                              <p:par>
                                <p:cTn id="333" presetID="26" presetClass="emph" presetSubtype="0" fill="hold" grpId="1" nodeType="withEffect">
                                  <p:stCondLst>
                                    <p:cond delay="500"/>
                                  </p:stCondLst>
                                  <p:childTnLst>
                                    <p:animEffect transition="out" filter="fade">
                                      <p:cBhvr>
                                        <p:cTn id="334" dur="500" tmFilter="0, 0; .2, .5; .8, .5; 1, 0"/>
                                        <p:tgtEl>
                                          <p:spTgt spid="24"/>
                                        </p:tgtEl>
                                      </p:cBhvr>
                                    </p:animEffect>
                                    <p:animScale>
                                      <p:cBhvr>
                                        <p:cTn id="335" dur="250" autoRev="1" fill="hold"/>
                                        <p:tgtEl>
                                          <p:spTgt spid="24"/>
                                        </p:tgtEl>
                                      </p:cBhvr>
                                      <p:by x="105000" y="105000"/>
                                    </p:animScale>
                                  </p:childTnLst>
                                </p:cTn>
                              </p:par>
                              <p:par>
                                <p:cTn id="336" presetID="22" presetClass="entr" presetSubtype="2" fill="hold" grpId="0" nodeType="withEffect">
                                  <p:stCondLst>
                                    <p:cond delay="500"/>
                                  </p:stCondLst>
                                  <p:childTnLst>
                                    <p:set>
                                      <p:cBhvr>
                                        <p:cTn id="337" dur="1" fill="hold">
                                          <p:stCondLst>
                                            <p:cond delay="0"/>
                                          </p:stCondLst>
                                        </p:cTn>
                                        <p:tgtEl>
                                          <p:spTgt spid="23"/>
                                        </p:tgtEl>
                                        <p:attrNameLst>
                                          <p:attrName>style.visibility</p:attrName>
                                        </p:attrNameLst>
                                      </p:cBhvr>
                                      <p:to>
                                        <p:strVal val="visible"/>
                                      </p:to>
                                    </p:set>
                                    <p:animEffect transition="in" filter="wipe(right)">
                                      <p:cBhvr>
                                        <p:cTn id="338" dur="500"/>
                                        <p:tgtEl>
                                          <p:spTgt spid="23"/>
                                        </p:tgtEl>
                                      </p:cBhvr>
                                    </p:animEffect>
                                  </p:childTnLst>
                                </p:cTn>
                              </p:par>
                              <p:par>
                                <p:cTn id="339" presetID="22" presetClass="entr" presetSubtype="8" fill="hold" grpId="0" nodeType="withEffect">
                                  <p:stCondLst>
                                    <p:cond delay="500"/>
                                  </p:stCondLst>
                                  <p:childTnLst>
                                    <p:set>
                                      <p:cBhvr>
                                        <p:cTn id="340" dur="1" fill="hold">
                                          <p:stCondLst>
                                            <p:cond delay="0"/>
                                          </p:stCondLst>
                                        </p:cTn>
                                        <p:tgtEl>
                                          <p:spTgt spid="25"/>
                                        </p:tgtEl>
                                        <p:attrNameLst>
                                          <p:attrName>style.visibility</p:attrName>
                                        </p:attrNameLst>
                                      </p:cBhvr>
                                      <p:to>
                                        <p:strVal val="visible"/>
                                      </p:to>
                                    </p:set>
                                    <p:animEffect transition="in" filter="wipe(left)">
                                      <p:cBhvr>
                                        <p:cTn id="341" dur="500"/>
                                        <p:tgtEl>
                                          <p:spTgt spid="25"/>
                                        </p:tgtEl>
                                      </p:cBhvr>
                                    </p:animEffect>
                                  </p:childTnLst>
                                </p:cTn>
                              </p:par>
                              <p:par>
                                <p:cTn id="342" presetID="22" presetClass="entr" presetSubtype="8" fill="hold" grpId="0" nodeType="withEffect">
                                  <p:stCondLst>
                                    <p:cond delay="900"/>
                                  </p:stCondLst>
                                  <p:childTnLst>
                                    <p:set>
                                      <p:cBhvr>
                                        <p:cTn id="343" dur="1" fill="hold">
                                          <p:stCondLst>
                                            <p:cond delay="0"/>
                                          </p:stCondLst>
                                        </p:cTn>
                                        <p:tgtEl>
                                          <p:spTgt spid="27"/>
                                        </p:tgtEl>
                                        <p:attrNameLst>
                                          <p:attrName>style.visibility</p:attrName>
                                        </p:attrNameLst>
                                      </p:cBhvr>
                                      <p:to>
                                        <p:strVal val="visible"/>
                                      </p:to>
                                    </p:set>
                                    <p:animEffect transition="in" filter="wipe(left)">
                                      <p:cBhvr>
                                        <p:cTn id="344" dur="500"/>
                                        <p:tgtEl>
                                          <p:spTgt spid="27"/>
                                        </p:tgtEl>
                                      </p:cBhvr>
                                    </p:animEffect>
                                  </p:childTnLst>
                                </p:cTn>
                              </p:par>
                              <p:par>
                                <p:cTn id="345" presetID="22" presetClass="entr" presetSubtype="2" fill="hold" grpId="0" nodeType="withEffect">
                                  <p:stCondLst>
                                    <p:cond delay="900"/>
                                  </p:stCondLst>
                                  <p:childTnLst>
                                    <p:set>
                                      <p:cBhvr>
                                        <p:cTn id="346" dur="1" fill="hold">
                                          <p:stCondLst>
                                            <p:cond delay="0"/>
                                          </p:stCondLst>
                                        </p:cTn>
                                        <p:tgtEl>
                                          <p:spTgt spid="26"/>
                                        </p:tgtEl>
                                        <p:attrNameLst>
                                          <p:attrName>style.visibility</p:attrName>
                                        </p:attrNameLst>
                                      </p:cBhvr>
                                      <p:to>
                                        <p:strVal val="visible"/>
                                      </p:to>
                                    </p:set>
                                    <p:animEffect transition="in" filter="wipe(right)">
                                      <p:cBhvr>
                                        <p:cTn id="3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5" grpId="0"/>
      <p:bldP spid="5" grpId="1"/>
      <p:bldP spid="4" grpId="0"/>
      <p:bldP spid="4" grpId="1"/>
      <p:bldP spid="4" grpId="2"/>
      <p:bldP spid="8" grpId="0"/>
      <p:bldP spid="8" grpId="1"/>
      <p:bldP spid="9" grpId="0"/>
      <p:bldP spid="9" grpId="1"/>
      <p:bldP spid="9"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20" grpId="0"/>
      <p:bldP spid="20" grpId="1"/>
      <p:bldP spid="21" grpId="0"/>
      <p:bldP spid="22" grpId="0"/>
      <p:bldP spid="23" grpId="0" animBg="1"/>
      <p:bldP spid="24" grpId="0"/>
      <p:bldP spid="24" grpId="1"/>
      <p:bldP spid="25" grpId="0" animBg="1"/>
      <p:bldP spid="26" grpId="0"/>
      <p:bldP spid="27" grpId="0"/>
      <p:bldP spid="28" grpId="0"/>
      <p:bldP spid="29" grpId="0"/>
      <p:bldP spid="29" grpId="1"/>
      <p:bldP spid="29" grpId="2"/>
      <p:bldP spid="6" grpId="0"/>
      <p:bldP spid="6" grpId="1"/>
      <p:bldP spid="6" grpId="2"/>
      <p:bldP spid="10" grpId="0"/>
      <p:bldP spid="10" grpId="1"/>
      <p:bldP spid="10" grpId="2"/>
      <p:bldP spid="30" grpId="0"/>
      <p:bldP spid="30" grpId="1"/>
      <p:bldP spid="2" grpId="0"/>
      <p:bldP spid="2" grpId="1"/>
      <p:bldP spid="32" grpId="0"/>
      <p:bldP spid="32" grpId="1"/>
      <p:bldP spid="33" grpId="0"/>
      <p:bldP spid="33" grpId="1"/>
      <p:bldP spid="31" grpId="0" animBg="1"/>
      <p:bldP spid="31" grpId="1" animBg="1"/>
      <p:bldP spid="31" grpId="2" animBg="1"/>
      <p:bldP spid="34" grpId="0"/>
      <p:bldP spid="34" grpId="1"/>
      <p:bldP spid="34" grpId="2"/>
      <p:bldP spid="34" grpId="3"/>
      <p:bldP spid="35" grpId="0"/>
      <p:bldP spid="35" grpId="1"/>
      <p:bldP spid="35" grpId="2"/>
      <p:bldP spid="36" grpId="0"/>
      <p:bldP spid="36" grpId="1"/>
      <p:bldP spid="36" grpId="2"/>
      <p:bldP spid="36" grpId="3"/>
      <p:bldP spid="37" grpId="0"/>
      <p:bldP spid="37" grpId="1"/>
      <p:bldP spid="37" grpId="2"/>
      <p:bldP spid="43" grpId="0"/>
      <p:bldP spid="43" grpId="1"/>
      <p:bldP spid="43" grpId="2"/>
      <p:bldP spid="38" grpId="0" animBg="1"/>
      <p:bldP spid="38" grpId="1" animBg="1"/>
      <p:bldP spid="38" grpId="2" animBg="1"/>
      <p:bldP spid="39" grpId="0"/>
      <p:bldP spid="39" grpId="1"/>
      <p:bldP spid="39" grpId="2"/>
      <p:bldP spid="39" grpId="3"/>
      <p:bldP spid="40" grpId="0"/>
      <p:bldP spid="40" grpId="1"/>
      <p:bldP spid="40" grpId="2"/>
      <p:bldP spid="41" grpId="0"/>
      <p:bldP spid="41" grpId="1"/>
      <p:bldP spid="41" grpId="2"/>
      <p:bldP spid="41" grpId="3"/>
      <p:bldP spid="42" grpId="0"/>
      <p:bldP spid="42" grpId="1"/>
      <p:bldP spid="42"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45102C7-5B3E-DC5F-0EA6-C69FDFEABE01}"/>
              </a:ext>
            </a:extLst>
          </p:cNvPr>
          <p:cNvPicPr>
            <a:picLocks noChangeAspect="1"/>
          </p:cNvPicPr>
          <p:nvPr/>
        </p:nvPicPr>
        <p:blipFill rotWithShape="1">
          <a:blip r:embed="rId3">
            <a:extLst>
              <a:ext uri="{28A0092B-C50C-407E-A947-70E740481C1C}">
                <a14:useLocalDpi xmlns:a14="http://schemas.microsoft.com/office/drawing/2010/main" val="0"/>
              </a:ext>
            </a:extLst>
          </a:blip>
          <a:srcRect l="579" r="579" b="741"/>
          <a:stretch/>
        </p:blipFill>
        <p:spPr>
          <a:xfrm>
            <a:off x="0" y="1"/>
            <a:ext cx="9144000" cy="6858000"/>
          </a:xfrm>
          <a:prstGeom prst="rect">
            <a:avLst/>
          </a:prstGeom>
        </p:spPr>
      </p:pic>
      <p:sp>
        <p:nvSpPr>
          <p:cNvPr id="4" name="Main">
            <a:extLst>
              <a:ext uri="{FF2B5EF4-FFF2-40B4-BE49-F238E27FC236}">
                <a16:creationId xmlns:a16="http://schemas.microsoft.com/office/drawing/2014/main" id="{20E8FE3D-45C3-F0BA-9852-60B915C0A7FE}"/>
              </a:ext>
            </a:extLst>
          </p:cNvPr>
          <p:cNvSpPr txBox="1"/>
          <p:nvPr/>
        </p:nvSpPr>
        <p:spPr>
          <a:xfrm>
            <a:off x="133814" y="414072"/>
            <a:ext cx="8854068" cy="6093976"/>
          </a:xfrm>
          <a:prstGeom prst="rect">
            <a:avLst/>
          </a:prstGeom>
          <a:noFill/>
        </p:spPr>
        <p:txBody>
          <a:bodyPr wrap="square" rtlCol="0">
            <a:spAutoFit/>
          </a:bodyPr>
          <a:lstStyle/>
          <a:p>
            <a:pPr lvl="0" algn="ctr">
              <a:defRPr/>
            </a:pPr>
            <a:r>
              <a:rPr lang="en-US" sz="3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The Jews answered Him, saying, "For a good work we do not stone You, but for blasphemy, and because You, being a Man, make Yourself God." Jesus answered them, "Is it not written in your law, 'I said, "You are gods"'? If He called them gods, to whom the word of God came (and the Scripture cannot be broken), do you say of Him whom the Father sanctified and sent into the world, 'You are blaspheming,' because I said,  'I am the Son of God'? If I do not do the works of My Father, do not believe Me; but if I do, though you do not believe Me, believe the works, that you may know and believe that the Father is in Me, and I in Him."       </a:t>
            </a:r>
            <a:r>
              <a:rPr lang="en-US" altLang="en-US" sz="3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r>
              <a:rPr lang="en-US" sz="3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  John 10:33-38 </a:t>
            </a:r>
          </a:p>
        </p:txBody>
      </p:sp>
      <p:sp>
        <p:nvSpPr>
          <p:cNvPr id="7" name="!!Morph">
            <a:extLst>
              <a:ext uri="{FF2B5EF4-FFF2-40B4-BE49-F238E27FC236}">
                <a16:creationId xmlns:a16="http://schemas.microsoft.com/office/drawing/2014/main" id="{2E77C18A-8547-8FB0-E1D6-01671606EAF7}"/>
              </a:ext>
            </a:extLst>
          </p:cNvPr>
          <p:cNvSpPr txBox="1"/>
          <p:nvPr/>
        </p:nvSpPr>
        <p:spPr>
          <a:xfrm>
            <a:off x="1694986" y="2690336"/>
            <a:ext cx="5876692" cy="1477328"/>
          </a:xfrm>
          <a:prstGeom prst="rect">
            <a:avLst/>
          </a:prstGeom>
          <a:noFill/>
        </p:spPr>
        <p:txBody>
          <a:bodyPr wrap="square" rtlCol="0">
            <a:spAutoFit/>
          </a:bodyPr>
          <a:lstStyle/>
          <a:p>
            <a:pPr lvl="0" algn="ctr">
              <a:defRPr/>
            </a:pPr>
            <a:r>
              <a:rPr lang="en-US" sz="30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a typeface="+mj-ea"/>
                <a:cs typeface="+mj-cs"/>
              </a:rPr>
              <a:t>God called them gods</a:t>
            </a:r>
          </a:p>
          <a:p>
            <a:pPr lvl="0" algn="ctr">
              <a:defRPr/>
            </a:pPr>
            <a:r>
              <a:rPr lang="en-US" sz="30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a typeface="+mj-ea"/>
                <a:cs typeface="+mj-cs"/>
              </a:rPr>
              <a:t>I am the Son of God</a:t>
            </a:r>
          </a:p>
          <a:p>
            <a:pPr lvl="0" algn="ctr">
              <a:defRPr/>
            </a:pPr>
            <a:r>
              <a:rPr lang="en-US" sz="30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a typeface="+mj-ea"/>
                <a:cs typeface="+mj-cs"/>
              </a:rPr>
              <a:t>the Father is in Me, and I in Him</a:t>
            </a:r>
            <a:endParaRPr lang="en-US" sz="3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a typeface="+mj-ea"/>
              <a:cs typeface="+mj-cs"/>
            </a:endParaRPr>
          </a:p>
        </p:txBody>
      </p:sp>
      <p:sp>
        <p:nvSpPr>
          <p:cNvPr id="2" name="Rectangle 2">
            <a:extLst>
              <a:ext uri="{FF2B5EF4-FFF2-40B4-BE49-F238E27FC236}">
                <a16:creationId xmlns:a16="http://schemas.microsoft.com/office/drawing/2014/main" id="{EF717F36-602B-90C1-4BEB-FB909D638CD6}"/>
              </a:ext>
            </a:extLst>
          </p:cNvPr>
          <p:cNvSpPr txBox="1">
            <a:spLocks noChangeArrowheads="1"/>
          </p:cNvSpPr>
          <p:nvPr/>
        </p:nvSpPr>
        <p:spPr bwMode="auto">
          <a:xfrm>
            <a:off x="304799" y="2606683"/>
            <a:ext cx="1080968" cy="740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God</a:t>
            </a:r>
          </a:p>
        </p:txBody>
      </p:sp>
      <p:sp>
        <p:nvSpPr>
          <p:cNvPr id="3" name="Rectangle 2">
            <a:extLst>
              <a:ext uri="{FF2B5EF4-FFF2-40B4-BE49-F238E27FC236}">
                <a16:creationId xmlns:a16="http://schemas.microsoft.com/office/drawing/2014/main" id="{2E951C2D-0D43-691D-4B35-E245239DC4DD}"/>
              </a:ext>
            </a:extLst>
          </p:cNvPr>
          <p:cNvSpPr txBox="1">
            <a:spLocks noChangeArrowheads="1"/>
          </p:cNvSpPr>
          <p:nvPr/>
        </p:nvSpPr>
        <p:spPr bwMode="auto">
          <a:xfrm>
            <a:off x="2249714" y="2127590"/>
            <a:ext cx="3163166" cy="77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called them gods</a:t>
            </a:r>
          </a:p>
        </p:txBody>
      </p:sp>
      <p:sp>
        <p:nvSpPr>
          <p:cNvPr id="5" name="Rectangle 2">
            <a:extLst>
              <a:ext uri="{FF2B5EF4-FFF2-40B4-BE49-F238E27FC236}">
                <a16:creationId xmlns:a16="http://schemas.microsoft.com/office/drawing/2014/main" id="{88917176-947B-C803-A265-789FE0E62214}"/>
              </a:ext>
            </a:extLst>
          </p:cNvPr>
          <p:cNvSpPr txBox="1">
            <a:spLocks noChangeArrowheads="1"/>
          </p:cNvSpPr>
          <p:nvPr/>
        </p:nvSpPr>
        <p:spPr bwMode="auto">
          <a:xfrm>
            <a:off x="361309" y="3959014"/>
            <a:ext cx="3443110" cy="775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 am the Son of God</a:t>
            </a:r>
          </a:p>
        </p:txBody>
      </p:sp>
      <p:sp>
        <p:nvSpPr>
          <p:cNvPr id="6" name="Rectangle 2">
            <a:extLst>
              <a:ext uri="{FF2B5EF4-FFF2-40B4-BE49-F238E27FC236}">
                <a16:creationId xmlns:a16="http://schemas.microsoft.com/office/drawing/2014/main" id="{26BA190B-AA12-CC7C-836C-03D08CA587A0}"/>
              </a:ext>
            </a:extLst>
          </p:cNvPr>
          <p:cNvSpPr txBox="1">
            <a:spLocks noChangeArrowheads="1"/>
          </p:cNvSpPr>
          <p:nvPr/>
        </p:nvSpPr>
        <p:spPr bwMode="auto">
          <a:xfrm>
            <a:off x="2963489" y="5344731"/>
            <a:ext cx="5572537" cy="749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 Father is in Me, and I in Him</a:t>
            </a:r>
          </a:p>
        </p:txBody>
      </p:sp>
      <p:sp>
        <p:nvSpPr>
          <p:cNvPr id="16" name="Rectangle 6">
            <a:extLst>
              <a:ext uri="{FF2B5EF4-FFF2-40B4-BE49-F238E27FC236}">
                <a16:creationId xmlns:a16="http://schemas.microsoft.com/office/drawing/2014/main" id="{61FEFA8C-BB02-28EE-14EC-0322D104A1FA}"/>
              </a:ext>
            </a:extLst>
          </p:cNvPr>
          <p:cNvSpPr>
            <a:spLocks noChangeArrowheads="1"/>
          </p:cNvSpPr>
          <p:nvPr/>
        </p:nvSpPr>
        <p:spPr bwMode="auto">
          <a:xfrm>
            <a:off x="4006074" y="3519640"/>
            <a:ext cx="61053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w="11430"/>
                <a:solidFill>
                  <a:srgbClr val="5BFF5B"/>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7" name="Rectangle 6">
            <a:extLst>
              <a:ext uri="{FF2B5EF4-FFF2-40B4-BE49-F238E27FC236}">
                <a16:creationId xmlns:a16="http://schemas.microsoft.com/office/drawing/2014/main" id="{51B4DD34-F325-4D23-184B-A13A0B017EBC}"/>
              </a:ext>
            </a:extLst>
          </p:cNvPr>
          <p:cNvSpPr>
            <a:spLocks noChangeArrowheads="1"/>
          </p:cNvSpPr>
          <p:nvPr/>
        </p:nvSpPr>
        <p:spPr bwMode="auto">
          <a:xfrm>
            <a:off x="5968689" y="3519639"/>
            <a:ext cx="61053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w="11430"/>
                <a:solidFill>
                  <a:srgbClr val="5BFF5B"/>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8" name="Rectangle 6">
            <a:extLst>
              <a:ext uri="{FF2B5EF4-FFF2-40B4-BE49-F238E27FC236}">
                <a16:creationId xmlns:a16="http://schemas.microsoft.com/office/drawing/2014/main" id="{7146BE0F-02B7-854F-06FE-DE672C2AF620}"/>
              </a:ext>
            </a:extLst>
          </p:cNvPr>
          <p:cNvSpPr>
            <a:spLocks noChangeArrowheads="1"/>
          </p:cNvSpPr>
          <p:nvPr/>
        </p:nvSpPr>
        <p:spPr bwMode="auto">
          <a:xfrm>
            <a:off x="3679903" y="4088350"/>
            <a:ext cx="1594625"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Unity</a:t>
            </a:r>
          </a:p>
        </p:txBody>
      </p:sp>
      <p:sp>
        <p:nvSpPr>
          <p:cNvPr id="19" name="Bent Arrow 10">
            <a:extLst>
              <a:ext uri="{FF2B5EF4-FFF2-40B4-BE49-F238E27FC236}">
                <a16:creationId xmlns:a16="http://schemas.microsoft.com/office/drawing/2014/main" id="{833446A2-5697-6A81-78BE-5703A5F6C50D}"/>
              </a:ext>
            </a:extLst>
          </p:cNvPr>
          <p:cNvSpPr/>
          <p:nvPr/>
        </p:nvSpPr>
        <p:spPr>
          <a:xfrm rot="10800000" flipH="1">
            <a:off x="2959121" y="4166095"/>
            <a:ext cx="694944" cy="455711"/>
          </a:xfrm>
          <a:prstGeom prst="bentArrow">
            <a:avLst>
              <a:gd name="adj1" fmla="val 29712"/>
              <a:gd name="adj2" fmla="val 32006"/>
              <a:gd name="adj3" fmla="val 41347"/>
              <a:gd name="adj4" fmla="val 43750"/>
            </a:avLst>
          </a:prstGeom>
          <a:solidFill>
            <a:schemeClr val="bg1"/>
          </a:solidFill>
          <a:effectLst>
            <a:glow rad="1016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Bent Arrow 10">
            <a:extLst>
              <a:ext uri="{FF2B5EF4-FFF2-40B4-BE49-F238E27FC236}">
                <a16:creationId xmlns:a16="http://schemas.microsoft.com/office/drawing/2014/main" id="{7DD89084-65B1-CE92-161C-0B8E10EF789D}"/>
              </a:ext>
            </a:extLst>
          </p:cNvPr>
          <p:cNvSpPr/>
          <p:nvPr/>
        </p:nvSpPr>
        <p:spPr>
          <a:xfrm rot="10800000">
            <a:off x="5299058" y="4166094"/>
            <a:ext cx="729621" cy="455711"/>
          </a:xfrm>
          <a:prstGeom prst="bentArrow">
            <a:avLst>
              <a:gd name="adj1" fmla="val 28645"/>
              <a:gd name="adj2" fmla="val 32006"/>
              <a:gd name="adj3" fmla="val 41347"/>
              <a:gd name="adj4" fmla="val 43750"/>
            </a:avLst>
          </a:prstGeom>
          <a:solidFill>
            <a:schemeClr val="bg1"/>
          </a:solidFill>
          <a:effectLst>
            <a:glow rad="1016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79364389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22" presetClass="entr" presetSubtype="8" fill="hold" grpId="0" nodeType="withEffect">
                                  <p:stCondLst>
                                    <p:cond delay="100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750"/>
                                        <p:tgtEl>
                                          <p:spTgt spid="5"/>
                                        </p:tgtEl>
                                      </p:cBhvr>
                                    </p:animEffect>
                                  </p:childTnLst>
                                </p:cTn>
                              </p:par>
                              <p:par>
                                <p:cTn id="22" presetID="22" presetClass="entr" presetSubtype="8" fill="hold" grpId="0" nodeType="withEffect">
                                  <p:stCondLst>
                                    <p:cond delay="200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75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2" nodeType="clickEffect">
                                  <p:stCondLst>
                                    <p:cond delay="0"/>
                                  </p:stCondLst>
                                  <p:childTnLst>
                                    <p:animMotion origin="layout" path="M -1.11111E-6 2.22222E-6 L 0.26285 -0.00232 " pathEditMode="relative" rAng="0" ptsTypes="AA">
                                      <p:cBhvr>
                                        <p:cTn id="28" dur="2000" fill="hold"/>
                                        <p:tgtEl>
                                          <p:spTgt spid="2"/>
                                        </p:tgtEl>
                                        <p:attrNameLst>
                                          <p:attrName>ppt_x</p:attrName>
                                          <p:attrName>ppt_y</p:attrName>
                                        </p:attrNameLst>
                                      </p:cBhvr>
                                      <p:rCtr x="13142" y="-116"/>
                                    </p:animMotion>
                                  </p:childTnLst>
                                </p:cTn>
                              </p:par>
                              <p:par>
                                <p:cTn id="29" presetID="42" presetClass="path" presetSubtype="0" accel="50000" decel="50000" fill="hold" grpId="2" nodeType="withEffect">
                                  <p:stCondLst>
                                    <p:cond delay="0"/>
                                  </p:stCondLst>
                                  <p:childTnLst>
                                    <p:animMotion origin="layout" path="M -3.61111E-6 4.81481E-6 L 0.12882 0.0655 " pathEditMode="relative" rAng="0" ptsTypes="AA">
                                      <p:cBhvr>
                                        <p:cTn id="30" dur="2000" fill="hold"/>
                                        <p:tgtEl>
                                          <p:spTgt spid="3"/>
                                        </p:tgtEl>
                                        <p:attrNameLst>
                                          <p:attrName>ppt_x</p:attrName>
                                          <p:attrName>ppt_y</p:attrName>
                                        </p:attrNameLst>
                                      </p:cBhvr>
                                      <p:rCtr x="6441" y="3264"/>
                                    </p:animMotion>
                                  </p:childTnLst>
                                </p:cTn>
                              </p:par>
                              <p:par>
                                <p:cTn id="31" presetID="42" presetClass="path" presetSubtype="0" accel="50000" decel="50000" fill="hold" grpId="2" nodeType="withEffect">
                                  <p:stCondLst>
                                    <p:cond delay="0"/>
                                  </p:stCondLst>
                                  <p:childTnLst>
                                    <p:animMotion origin="layout" path="M 2.22222E-6 3.7037E-6 L 0.27882 -0.13542 " pathEditMode="relative" rAng="0" ptsTypes="AA">
                                      <p:cBhvr>
                                        <p:cTn id="32" dur="2000" fill="hold"/>
                                        <p:tgtEl>
                                          <p:spTgt spid="5"/>
                                        </p:tgtEl>
                                        <p:attrNameLst>
                                          <p:attrName>ppt_x</p:attrName>
                                          <p:attrName>ppt_y</p:attrName>
                                        </p:attrNameLst>
                                      </p:cBhvr>
                                      <p:rCtr x="13941" y="-6782"/>
                                    </p:animMotion>
                                  </p:childTnLst>
                                </p:cTn>
                              </p:par>
                              <p:par>
                                <p:cTn id="33" presetID="42" presetClass="path" presetSubtype="0" accel="50000" decel="50000" fill="hold" grpId="1" nodeType="withEffect">
                                  <p:stCondLst>
                                    <p:cond delay="0"/>
                                  </p:stCondLst>
                                  <p:childTnLst>
                                    <p:animMotion origin="layout" path="M 5.55556E-7 2.22222E-6 L -0.12153 -0.26829 " pathEditMode="relative" rAng="0" ptsTypes="AA">
                                      <p:cBhvr>
                                        <p:cTn id="34" dur="2000" fill="hold"/>
                                        <p:tgtEl>
                                          <p:spTgt spid="6"/>
                                        </p:tgtEl>
                                        <p:attrNameLst>
                                          <p:attrName>ppt_x</p:attrName>
                                          <p:attrName>ppt_y</p:attrName>
                                        </p:attrNameLst>
                                      </p:cBhvr>
                                      <p:rCtr x="-6076" y="-13426"/>
                                    </p:animMotion>
                                  </p:childTnLst>
                                </p:cTn>
                              </p:par>
                              <p:par>
                                <p:cTn id="35" presetID="10" presetClass="exit" presetSubtype="0" fill="hold" grpId="1" nodeType="withEffect">
                                  <p:stCondLst>
                                    <p:cond delay="0"/>
                                  </p:stCondLst>
                                  <p:childTnLst>
                                    <p:animEffect transition="out" filter="fade">
                                      <p:cBhvr>
                                        <p:cTn id="36" dur="1250"/>
                                        <p:tgtEl>
                                          <p:spTgt spid="4"/>
                                        </p:tgtEl>
                                      </p:cBhvr>
                                    </p:animEffect>
                                    <p:set>
                                      <p:cBhvr>
                                        <p:cTn id="37" dur="1" fill="hold">
                                          <p:stCondLst>
                                            <p:cond delay="1249"/>
                                          </p:stCondLst>
                                        </p:cTn>
                                        <p:tgtEl>
                                          <p:spTgt spid="4"/>
                                        </p:tgtEl>
                                        <p:attrNameLst>
                                          <p:attrName>style.visibility</p:attrName>
                                        </p:attrNameLst>
                                      </p:cBhvr>
                                      <p:to>
                                        <p:strVal val="hidden"/>
                                      </p:to>
                                    </p:se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250"/>
                                        <p:tgtEl>
                                          <p:spTgt spid="7"/>
                                        </p:tgtEl>
                                      </p:cBhvr>
                                    </p:animEffect>
                                  </p:childTnLst>
                                </p:cTn>
                              </p:par>
                              <p:par>
                                <p:cTn id="42" presetID="10" presetClass="exit" presetSubtype="0" fill="hold" grpId="1" nodeType="withEffect">
                                  <p:stCondLst>
                                    <p:cond delay="0"/>
                                  </p:stCondLst>
                                  <p:childTnLst>
                                    <p:animEffect transition="out" filter="fade">
                                      <p:cBhvr>
                                        <p:cTn id="43" dur="500"/>
                                        <p:tgtEl>
                                          <p:spTgt spid="2"/>
                                        </p:tgtEl>
                                      </p:cBhvr>
                                    </p:animEffect>
                                    <p:set>
                                      <p:cBhvr>
                                        <p:cTn id="44" dur="1" fill="hold">
                                          <p:stCondLst>
                                            <p:cond delay="499"/>
                                          </p:stCondLst>
                                        </p:cTn>
                                        <p:tgtEl>
                                          <p:spTgt spid="2"/>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dissolve">
                                      <p:cBhvr>
                                        <p:cTn id="58" dur="500">
                                          <p:stCondLst>
                                            <p:cond delay="0"/>
                                          </p:stCondLst>
                                        </p:cTn>
                                        <p:tgtEl>
                                          <p:spTgt spid="16"/>
                                        </p:tgtEl>
                                      </p:cBhvr>
                                    </p:animEffect>
                                    <p:anim to="" calcmode="lin" valueType="num">
                                      <p:cBhvr>
                                        <p:cTn id="59"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60" dur="500" fill="hold">
                                          <p:stCondLst>
                                            <p:cond delay="0"/>
                                          </p:stCondLst>
                                        </p:cTn>
                                        <p:tgtEl>
                                          <p:spTgt spid="16"/>
                                        </p:tgtEl>
                                        <p:attrNameLst>
                                          <p:attrName>ppt_h</p:attrName>
                                        </p:attrNameLst>
                                      </p:cBhvr>
                                      <p:tavLst>
                                        <p:tav tm="0">
                                          <p:val>
                                            <p:strVal val="#ppt_h*4"/>
                                          </p:val>
                                        </p:tav>
                                        <p:tav tm="100000">
                                          <p:val>
                                            <p:strVal val="#ppt_h"/>
                                          </p:val>
                                        </p:tav>
                                      </p:tavLst>
                                    </p:anim>
                                  </p:childTnLst>
                                </p:cTn>
                              </p:par>
                              <p:par>
                                <p:cTn id="61" presetID="0" presetClass="entr" presetSubtype="0" fill="hold" grpId="0" nodeType="withEffect">
                                  <p:stCondLst>
                                    <p:cond delay="250"/>
                                  </p:stCondLst>
                                  <p:childTnLst>
                                    <p:set>
                                      <p:cBhvr>
                                        <p:cTn id="62" dur="1" fill="hold">
                                          <p:stCondLst>
                                            <p:cond delay="0"/>
                                          </p:stCondLst>
                                        </p:cTn>
                                        <p:tgtEl>
                                          <p:spTgt spid="17"/>
                                        </p:tgtEl>
                                        <p:attrNameLst>
                                          <p:attrName>style.visibility</p:attrName>
                                        </p:attrNameLst>
                                      </p:cBhvr>
                                      <p:to>
                                        <p:strVal val="visible"/>
                                      </p:to>
                                    </p:set>
                                    <p:animEffect transition="in" filter="dissolve">
                                      <p:cBhvr>
                                        <p:cTn id="63" dur="500">
                                          <p:stCondLst>
                                            <p:cond delay="0"/>
                                          </p:stCondLst>
                                        </p:cTn>
                                        <p:tgtEl>
                                          <p:spTgt spid="17"/>
                                        </p:tgtEl>
                                      </p:cBhvr>
                                    </p:animEffect>
                                    <p:anim to="" calcmode="lin" valueType="num">
                                      <p:cBhvr>
                                        <p:cTn id="64"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65"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400"/>
                                  </p:stCondLst>
                                  <p:childTnLst>
                                    <p:set>
                                      <p:cBhvr>
                                        <p:cTn id="69" dur="1" fill="hold">
                                          <p:stCondLst>
                                            <p:cond delay="0"/>
                                          </p:stCondLst>
                                        </p:cTn>
                                        <p:tgtEl>
                                          <p:spTgt spid="18"/>
                                        </p:tgtEl>
                                        <p:attrNameLst>
                                          <p:attrName>style.visibility</p:attrName>
                                        </p:attrNameLst>
                                      </p:cBhvr>
                                      <p:to>
                                        <p:strVal val="visible"/>
                                      </p:to>
                                    </p:set>
                                    <p:animEffect transition="in" filter="barn(inVertical)">
                                      <p:cBhvr>
                                        <p:cTn id="70" dur="500"/>
                                        <p:tgtEl>
                                          <p:spTgt spid="18"/>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left)">
                                      <p:cBhvr>
                                        <p:cTn id="73" dur="500"/>
                                        <p:tgtEl>
                                          <p:spTgt spid="19"/>
                                        </p:tgtEl>
                                      </p:cBhvr>
                                    </p:animEffect>
                                  </p:childTnLst>
                                </p:cTn>
                              </p:par>
                              <p:par>
                                <p:cTn id="74" presetID="22" presetClass="entr" presetSubtype="2" fill="hold" grpId="0"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wipe(right)">
                                      <p:cBhvr>
                                        <p:cTn id="7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p:bldP spid="2" grpId="0"/>
      <p:bldP spid="2" grpId="1"/>
      <p:bldP spid="2" grpId="2"/>
      <p:bldP spid="3" grpId="0"/>
      <p:bldP spid="3" grpId="1"/>
      <p:bldP spid="3" grpId="2"/>
      <p:bldP spid="5" grpId="0"/>
      <p:bldP spid="5" grpId="1"/>
      <p:bldP spid="5" grpId="2"/>
      <p:bldP spid="6" grpId="0"/>
      <p:bldP spid="6" grpId="1"/>
      <p:bldP spid="6" grpId="2"/>
      <p:bldP spid="16" grpId="0"/>
      <p:bldP spid="17" grpId="0"/>
      <p:bldP spid="18" grpId="0"/>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4">
            <a:extLst>
              <a:ext uri="{FF2B5EF4-FFF2-40B4-BE49-F238E27FC236}">
                <a16:creationId xmlns:a16="http://schemas.microsoft.com/office/drawing/2014/main" id="{88D51530-513F-38FF-0B28-C87C7A7F2623}"/>
              </a:ext>
            </a:extLst>
          </p:cNvPr>
          <p:cNvPicPr>
            <a:picLocks noChangeAspect="1"/>
          </p:cNvPicPr>
          <p:nvPr/>
        </p:nvPicPr>
        <p:blipFill rotWithShape="1">
          <a:blip r:embed="rId3">
            <a:extLst>
              <a:ext uri="{28A0092B-C50C-407E-A947-70E740481C1C}">
                <a14:useLocalDpi xmlns:a14="http://schemas.microsoft.com/office/drawing/2010/main" val="0"/>
              </a:ext>
            </a:extLst>
          </a:blip>
          <a:srcRect l="579" r="579" b="741"/>
          <a:stretch/>
        </p:blipFill>
        <p:spPr>
          <a:xfrm>
            <a:off x="0" y="1"/>
            <a:ext cx="9144000" cy="6858000"/>
          </a:xfrm>
          <a:prstGeom prst="rect">
            <a:avLst/>
          </a:prstGeom>
        </p:spPr>
      </p:pic>
      <p:sp>
        <p:nvSpPr>
          <p:cNvPr id="10" name="All Blue">
            <a:extLst>
              <a:ext uri="{FF2B5EF4-FFF2-40B4-BE49-F238E27FC236}">
                <a16:creationId xmlns:a16="http://schemas.microsoft.com/office/drawing/2014/main" id="{C7A57268-A8CA-9BBF-16CD-CE6B9B6F465C}"/>
              </a:ext>
            </a:extLst>
          </p:cNvPr>
          <p:cNvSpPr txBox="1"/>
          <p:nvPr/>
        </p:nvSpPr>
        <p:spPr>
          <a:xfrm>
            <a:off x="685800" y="4149731"/>
            <a:ext cx="7772400" cy="2123658"/>
          </a:xfrm>
          <a:prstGeom prst="rect">
            <a:avLst/>
          </a:prstGeom>
          <a:noFill/>
        </p:spPr>
        <p:txBody>
          <a:bodyPr wrap="square" rtlCol="0">
            <a:spAutoFit/>
          </a:bodyPr>
          <a:lstStyle/>
          <a:p>
            <a:pPr lvl="0" algn="ctr">
              <a:defRPr/>
            </a:pPr>
            <a:r>
              <a:rPr lang="en-US" sz="4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God called them gods</a:t>
            </a:r>
          </a:p>
          <a:p>
            <a:pPr lvl="0" algn="ctr">
              <a:defRPr/>
            </a:pPr>
            <a:r>
              <a:rPr lang="en-US" sz="4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I am the Son of God</a:t>
            </a:r>
          </a:p>
          <a:p>
            <a:pPr lvl="0" algn="ctr">
              <a:defRPr/>
            </a:pPr>
            <a:r>
              <a:rPr lang="en-US" sz="4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the Father is in Me, and I in Him</a:t>
            </a:r>
            <a:endParaRPr lang="en-US" sz="44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endParaRPr>
          </a:p>
        </p:txBody>
      </p:sp>
      <p:sp>
        <p:nvSpPr>
          <p:cNvPr id="4" name="!!Morph">
            <a:extLst>
              <a:ext uri="{FF2B5EF4-FFF2-40B4-BE49-F238E27FC236}">
                <a16:creationId xmlns:a16="http://schemas.microsoft.com/office/drawing/2014/main" id="{20E8FE3D-45C3-F0BA-9852-60B915C0A7FE}"/>
              </a:ext>
            </a:extLst>
          </p:cNvPr>
          <p:cNvSpPr txBox="1"/>
          <p:nvPr/>
        </p:nvSpPr>
        <p:spPr>
          <a:xfrm>
            <a:off x="685800" y="4146368"/>
            <a:ext cx="7772400" cy="2123658"/>
          </a:xfrm>
          <a:prstGeom prst="rect">
            <a:avLst/>
          </a:prstGeom>
          <a:noFill/>
        </p:spPr>
        <p:txBody>
          <a:bodyPr wrap="square" rtlCol="0">
            <a:spAutoFit/>
          </a:bodyPr>
          <a:lstStyle/>
          <a:p>
            <a:pPr lvl="0" algn="ctr">
              <a:defRPr/>
            </a:pPr>
            <a:r>
              <a:rPr lang="en-US" sz="44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a typeface="+mj-ea"/>
                <a:cs typeface="+mj-cs"/>
              </a:rPr>
              <a:t>God called them gods</a:t>
            </a:r>
          </a:p>
          <a:p>
            <a:pPr lvl="0" algn="ctr">
              <a:defRPr/>
            </a:pPr>
            <a:r>
              <a:rPr lang="en-US" sz="4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I am the Son of God</a:t>
            </a:r>
          </a:p>
          <a:p>
            <a:pPr lvl="0" algn="ctr">
              <a:defRPr/>
            </a:pPr>
            <a:r>
              <a:rPr lang="en-US" sz="4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the Father is in Me, and I in Him</a:t>
            </a:r>
            <a:endParaRPr lang="en-US" sz="44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endParaRPr>
          </a:p>
        </p:txBody>
      </p:sp>
      <p:sp>
        <p:nvSpPr>
          <p:cNvPr id="3" name="TextBox 2">
            <a:extLst>
              <a:ext uri="{FF2B5EF4-FFF2-40B4-BE49-F238E27FC236}">
                <a16:creationId xmlns:a16="http://schemas.microsoft.com/office/drawing/2014/main" id="{A49F51F9-5F92-24DA-EC73-6DA104ACA147}"/>
              </a:ext>
            </a:extLst>
          </p:cNvPr>
          <p:cNvSpPr txBox="1"/>
          <p:nvPr/>
        </p:nvSpPr>
        <p:spPr>
          <a:xfrm>
            <a:off x="390294" y="1614687"/>
            <a:ext cx="8229600" cy="2062103"/>
          </a:xfrm>
          <a:prstGeom prst="rect">
            <a:avLst/>
          </a:prstGeom>
          <a:noFill/>
        </p:spPr>
        <p:txBody>
          <a:bodyPr wrap="square" rtlCol="0">
            <a:spAutoFit/>
          </a:bodyPr>
          <a:lstStyle/>
          <a:p>
            <a:pPr lvl="0" algn="ctr">
              <a:defRPr/>
            </a:pPr>
            <a:r>
              <a:rPr lang="en-US" sz="44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a typeface="+mj-ea"/>
                <a:cs typeface="+mj-cs"/>
              </a:rPr>
              <a:t>I said, "You are gods, And all of you are children of the Most High.              </a:t>
            </a:r>
            <a:r>
              <a:rPr 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a typeface="+mj-ea"/>
                <a:cs typeface="+mj-cs"/>
              </a:rPr>
              <a:t>– Psalms 82:6</a:t>
            </a:r>
            <a:r>
              <a:rPr 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a typeface="+mj-ea"/>
                <a:cs typeface="+mj-cs"/>
              </a:rPr>
              <a:t> </a:t>
            </a:r>
          </a:p>
        </p:txBody>
      </p:sp>
      <p:sp>
        <p:nvSpPr>
          <p:cNvPr id="5" name="Rectangle 2">
            <a:extLst>
              <a:ext uri="{FF2B5EF4-FFF2-40B4-BE49-F238E27FC236}">
                <a16:creationId xmlns:a16="http://schemas.microsoft.com/office/drawing/2014/main" id="{71431E9C-42B2-075F-11A7-F90AE91E3B12}"/>
              </a:ext>
            </a:extLst>
          </p:cNvPr>
          <p:cNvSpPr txBox="1">
            <a:spLocks noChangeArrowheads="1"/>
          </p:cNvSpPr>
          <p:nvPr/>
        </p:nvSpPr>
        <p:spPr bwMode="auto">
          <a:xfrm>
            <a:off x="3657840" y="289932"/>
            <a:ext cx="5486160" cy="785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keelohim: "like God" </a:t>
            </a:r>
          </a:p>
        </p:txBody>
      </p:sp>
      <p:sp>
        <p:nvSpPr>
          <p:cNvPr id="7" name="Arrow: Up 6">
            <a:extLst>
              <a:ext uri="{FF2B5EF4-FFF2-40B4-BE49-F238E27FC236}">
                <a16:creationId xmlns:a16="http://schemas.microsoft.com/office/drawing/2014/main" id="{82A014A3-E09D-A658-CA74-D5CA444A2B7A}"/>
              </a:ext>
            </a:extLst>
          </p:cNvPr>
          <p:cNvSpPr/>
          <p:nvPr/>
        </p:nvSpPr>
        <p:spPr>
          <a:xfrm rot="18800385">
            <a:off x="5820898" y="3453541"/>
            <a:ext cx="423924" cy="887744"/>
          </a:xfrm>
          <a:prstGeom prst="upArrow">
            <a:avLst>
              <a:gd name="adj1" fmla="val 44445"/>
              <a:gd name="adj2" fmla="val 66667"/>
            </a:avLst>
          </a:prstGeom>
          <a:solidFill>
            <a:srgbClr val="FFD243"/>
          </a:solidFill>
          <a:effectLst>
            <a:glow rad="508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a:extLst>
              <a:ext uri="{FF2B5EF4-FFF2-40B4-BE49-F238E27FC236}">
                <a16:creationId xmlns:a16="http://schemas.microsoft.com/office/drawing/2014/main" id="{793AE9C5-531E-9525-A96F-FEFE3897FB20}"/>
              </a:ext>
            </a:extLst>
          </p:cNvPr>
          <p:cNvSpPr txBox="1">
            <a:spLocks noChangeArrowheads="1"/>
          </p:cNvSpPr>
          <p:nvPr/>
        </p:nvSpPr>
        <p:spPr bwMode="auto">
          <a:xfrm>
            <a:off x="4345499" y="1602058"/>
            <a:ext cx="1408781" cy="785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gods</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1" name="Arrow: Up 10">
            <a:extLst>
              <a:ext uri="{FF2B5EF4-FFF2-40B4-BE49-F238E27FC236}">
                <a16:creationId xmlns:a16="http://schemas.microsoft.com/office/drawing/2014/main" id="{749D04FF-D3A5-2075-3D4A-23035455AFCB}"/>
              </a:ext>
            </a:extLst>
          </p:cNvPr>
          <p:cNvSpPr/>
          <p:nvPr/>
        </p:nvSpPr>
        <p:spPr>
          <a:xfrm>
            <a:off x="4791269" y="1074614"/>
            <a:ext cx="423924" cy="620371"/>
          </a:xfrm>
          <a:prstGeom prst="upArrow">
            <a:avLst>
              <a:gd name="adj1" fmla="val 44445"/>
              <a:gd name="adj2" fmla="val 66667"/>
            </a:avLst>
          </a:prstGeom>
          <a:solidFill>
            <a:schemeClr val="bg1"/>
          </a:solidFill>
          <a:effectLst>
            <a:glow rad="508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a:extLst>
              <a:ext uri="{FF2B5EF4-FFF2-40B4-BE49-F238E27FC236}">
                <a16:creationId xmlns:a16="http://schemas.microsoft.com/office/drawing/2014/main" id="{5190B9A9-AA01-1774-E606-354B90F8EBF4}"/>
              </a:ext>
            </a:extLst>
          </p:cNvPr>
          <p:cNvSpPr txBox="1">
            <a:spLocks noChangeArrowheads="1"/>
          </p:cNvSpPr>
          <p:nvPr/>
        </p:nvSpPr>
        <p:spPr bwMode="auto">
          <a:xfrm>
            <a:off x="2096428" y="2259096"/>
            <a:ext cx="6535408" cy="81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children of the Most High</a:t>
            </a:r>
          </a:p>
        </p:txBody>
      </p:sp>
      <p:pic>
        <p:nvPicPr>
          <p:cNvPr id="33" name="Picture 19">
            <a:extLst>
              <a:ext uri="{FF2B5EF4-FFF2-40B4-BE49-F238E27FC236}">
                <a16:creationId xmlns:a16="http://schemas.microsoft.com/office/drawing/2014/main" id="{732FDC01-BF66-5A53-5047-D3929CF37815}"/>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16-Point Star 3">
            <a:extLst>
              <a:ext uri="{FF2B5EF4-FFF2-40B4-BE49-F238E27FC236}">
                <a16:creationId xmlns:a16="http://schemas.microsoft.com/office/drawing/2014/main" id="{59A36732-B363-DD73-EA09-F30BB036CFF7}"/>
              </a:ext>
            </a:extLst>
          </p:cNvPr>
          <p:cNvSpPr/>
          <p:nvPr/>
        </p:nvSpPr>
        <p:spPr>
          <a:xfrm>
            <a:off x="2980387" y="2407440"/>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4-Point Star 4">
            <a:extLst>
              <a:ext uri="{FF2B5EF4-FFF2-40B4-BE49-F238E27FC236}">
                <a16:creationId xmlns:a16="http://schemas.microsoft.com/office/drawing/2014/main" id="{F05B7C76-E707-1B57-549C-6E4E656889AF}"/>
              </a:ext>
            </a:extLst>
          </p:cNvPr>
          <p:cNvSpPr/>
          <p:nvPr/>
        </p:nvSpPr>
        <p:spPr>
          <a:xfrm>
            <a:off x="2999678" y="2313878"/>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ounded Rectangle 19">
            <a:extLst>
              <a:ext uri="{FF2B5EF4-FFF2-40B4-BE49-F238E27FC236}">
                <a16:creationId xmlns:a16="http://schemas.microsoft.com/office/drawing/2014/main" id="{BBD98C45-60B3-17D9-150C-11F0F8AF5051}"/>
              </a:ext>
            </a:extLst>
          </p:cNvPr>
          <p:cNvSpPr/>
          <p:nvPr/>
        </p:nvSpPr>
        <p:spPr>
          <a:xfrm>
            <a:off x="2286001" y="2297430"/>
            <a:ext cx="6160770" cy="791528"/>
          </a:xfrm>
          <a:prstGeom prst="roundRect">
            <a:avLst/>
          </a:prstGeom>
          <a:blipFill>
            <a:blip r:embed="rId5"/>
            <a:stretch>
              <a:fillRect/>
            </a:stretch>
          </a:blipFill>
          <a:ln w="25400" cap="flat" cmpd="sng" algn="ctr">
            <a:noFill/>
            <a:prstDash val="solid"/>
          </a:ln>
          <a:effectLst>
            <a:softEdge rad="118729"/>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
            <a:extLst>
              <a:ext uri="{FF2B5EF4-FFF2-40B4-BE49-F238E27FC236}">
                <a16:creationId xmlns:a16="http://schemas.microsoft.com/office/drawing/2014/main" id="{0060C2A3-A368-651D-0F95-B4AFFB99BB7F}"/>
              </a:ext>
            </a:extLst>
          </p:cNvPr>
          <p:cNvSpPr txBox="1">
            <a:spLocks noChangeArrowheads="1"/>
          </p:cNvSpPr>
          <p:nvPr/>
        </p:nvSpPr>
        <p:spPr bwMode="auto">
          <a:xfrm>
            <a:off x="2241394" y="3203232"/>
            <a:ext cx="4479865" cy="81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children of God</a:t>
            </a:r>
          </a:p>
        </p:txBody>
      </p:sp>
      <p:sp>
        <p:nvSpPr>
          <p:cNvPr id="36" name="Bent Arrow 10">
            <a:extLst>
              <a:ext uri="{FF2B5EF4-FFF2-40B4-BE49-F238E27FC236}">
                <a16:creationId xmlns:a16="http://schemas.microsoft.com/office/drawing/2014/main" id="{0075CAFA-CBF8-443E-349B-AAC91D8BF286}"/>
              </a:ext>
            </a:extLst>
          </p:cNvPr>
          <p:cNvSpPr/>
          <p:nvPr/>
        </p:nvSpPr>
        <p:spPr>
          <a:xfrm>
            <a:off x="4320955" y="2641232"/>
            <a:ext cx="694944" cy="631794"/>
          </a:xfrm>
          <a:prstGeom prst="bentArrow">
            <a:avLst>
              <a:gd name="adj1" fmla="val 22506"/>
              <a:gd name="adj2" fmla="val 25000"/>
              <a:gd name="adj3" fmla="val 25000"/>
              <a:gd name="adj4" fmla="val 43750"/>
            </a:avLst>
          </a:prstGeom>
          <a:solidFill>
            <a:srgbClr val="66FF33"/>
          </a:solidFill>
          <a:effectLst>
            <a:glow rad="1016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FF33"/>
              </a:solidFill>
            </a:endParaRPr>
          </a:p>
        </p:txBody>
      </p:sp>
      <p:sp>
        <p:nvSpPr>
          <p:cNvPr id="37" name="Rectangle 2">
            <a:extLst>
              <a:ext uri="{FF2B5EF4-FFF2-40B4-BE49-F238E27FC236}">
                <a16:creationId xmlns:a16="http://schemas.microsoft.com/office/drawing/2014/main" id="{470186CD-C5CD-5150-0DE6-0BBFA1F95DD0}"/>
              </a:ext>
            </a:extLst>
          </p:cNvPr>
          <p:cNvSpPr txBox="1">
            <a:spLocks noChangeArrowheads="1"/>
          </p:cNvSpPr>
          <p:nvPr/>
        </p:nvSpPr>
        <p:spPr bwMode="auto">
          <a:xfrm>
            <a:off x="5036063" y="2484156"/>
            <a:ext cx="3762249" cy="72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ts val="45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N.T. = 10 times</a:t>
            </a:r>
          </a:p>
        </p:txBody>
      </p:sp>
      <p:sp>
        <p:nvSpPr>
          <p:cNvPr id="2" name="Rectangle 2">
            <a:extLst>
              <a:ext uri="{FF2B5EF4-FFF2-40B4-BE49-F238E27FC236}">
                <a16:creationId xmlns:a16="http://schemas.microsoft.com/office/drawing/2014/main" id="{822D3A77-21AA-7E59-C800-6E90B6E0EE11}"/>
              </a:ext>
            </a:extLst>
          </p:cNvPr>
          <p:cNvSpPr>
            <a:spLocks noGrp="1" noChangeArrowheads="1"/>
          </p:cNvSpPr>
          <p:nvPr>
            <p:ph type="title"/>
          </p:nvPr>
        </p:nvSpPr>
        <p:spPr>
          <a:xfrm>
            <a:off x="312234" y="3780263"/>
            <a:ext cx="8608740" cy="2932772"/>
          </a:xfrm>
        </p:spPr>
        <p:txBody>
          <a:bodyPr>
            <a:scene3d>
              <a:camera prst="orthographicFront"/>
              <a:lightRig rig="flat" dir="t"/>
            </a:scene3d>
            <a:sp3d extrusionH="57150" prstMaterial="plastic">
              <a:bevelT w="38100" h="38100"/>
            </a:sp3d>
          </a:bodyPr>
          <a:lstStyle/>
          <a:p>
            <a:pPr eaLnBrk="1" hangingPunct="1"/>
            <a:r>
              <a:rPr lang="en-US" altLang="en-US" sz="34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Beloved, now we are children of God; and it has not yet been revealed what we shall be, but we know that when He is revealed,           we shall be like Him, for we shall                              see Him as He is.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John 3:2</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
        <p:nvSpPr>
          <p:cNvPr id="16" name="Rounded Rectangle 15">
            <a:extLst>
              <a:ext uri="{FF2B5EF4-FFF2-40B4-BE49-F238E27FC236}">
                <a16:creationId xmlns:a16="http://schemas.microsoft.com/office/drawing/2014/main" id="{462A77D4-0F2D-3FED-CCF0-74A40130EBCA}"/>
              </a:ext>
            </a:extLst>
          </p:cNvPr>
          <p:cNvSpPr>
            <a:spLocks noChangeAspect="1"/>
          </p:cNvSpPr>
          <p:nvPr/>
        </p:nvSpPr>
        <p:spPr>
          <a:xfrm>
            <a:off x="1285146" y="6033465"/>
            <a:ext cx="4168326" cy="515186"/>
          </a:xfrm>
          <a:prstGeom prst="roundRect">
            <a:avLst/>
          </a:prstGeom>
          <a:blipFill>
            <a:blip r:embed="rId6"/>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6B831714-E162-3BF9-F670-CE93F50DC258}"/>
              </a:ext>
            </a:extLst>
          </p:cNvPr>
          <p:cNvSpPr>
            <a:spLocks noChangeAspect="1"/>
          </p:cNvSpPr>
          <p:nvPr/>
        </p:nvSpPr>
        <p:spPr>
          <a:xfrm>
            <a:off x="2328767" y="5418969"/>
            <a:ext cx="2903778" cy="593244"/>
          </a:xfrm>
          <a:prstGeom prst="roundRect">
            <a:avLst/>
          </a:prstGeom>
          <a:blipFill>
            <a:blip r:embed="rId7"/>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
            <a:extLst>
              <a:ext uri="{FF2B5EF4-FFF2-40B4-BE49-F238E27FC236}">
                <a16:creationId xmlns:a16="http://schemas.microsoft.com/office/drawing/2014/main" id="{348EEF5A-2025-184E-49F3-48E2A26453CA}"/>
              </a:ext>
            </a:extLst>
          </p:cNvPr>
          <p:cNvSpPr txBox="1">
            <a:spLocks noChangeArrowheads="1"/>
          </p:cNvSpPr>
          <p:nvPr/>
        </p:nvSpPr>
        <p:spPr bwMode="auto">
          <a:xfrm>
            <a:off x="934844" y="479501"/>
            <a:ext cx="7274313" cy="1616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Him was </a:t>
            </a:r>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life</a:t>
            </a:r>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the life     was the </a:t>
            </a:r>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light of men</a:t>
            </a:r>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1:4</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8B5B3CFB-CEB4-47C3-E22E-DFE90F892313}"/>
              </a:ext>
            </a:extLst>
          </p:cNvPr>
          <p:cNvSpPr txBox="1">
            <a:spLocks noChangeArrowheads="1"/>
          </p:cNvSpPr>
          <p:nvPr/>
        </p:nvSpPr>
        <p:spPr bwMode="auto">
          <a:xfrm>
            <a:off x="457200" y="263910"/>
            <a:ext cx="8229600" cy="212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you were once darkness, but now you are light in the Lord. Walk as children of light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Ephesians 5:8 </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1" name="Title 1">
            <a:extLst>
              <a:ext uri="{FF2B5EF4-FFF2-40B4-BE49-F238E27FC236}">
                <a16:creationId xmlns:a16="http://schemas.microsoft.com/office/drawing/2014/main" id="{F8790975-973C-2D61-B5DB-5D67DBD4123F}"/>
              </a:ext>
            </a:extLst>
          </p:cNvPr>
          <p:cNvSpPr txBox="1">
            <a:spLocks/>
          </p:cNvSpPr>
          <p:nvPr/>
        </p:nvSpPr>
        <p:spPr>
          <a:xfrm>
            <a:off x="2543331" y="1017177"/>
            <a:ext cx="385247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5" name="Rectangle 2">
            <a:extLst>
              <a:ext uri="{FF2B5EF4-FFF2-40B4-BE49-F238E27FC236}">
                <a16:creationId xmlns:a16="http://schemas.microsoft.com/office/drawing/2014/main" id="{BD6F9A71-68FA-C334-1009-60FB320AD7A4}"/>
              </a:ext>
            </a:extLst>
          </p:cNvPr>
          <p:cNvSpPr txBox="1">
            <a:spLocks noChangeArrowheads="1"/>
          </p:cNvSpPr>
          <p:nvPr/>
        </p:nvSpPr>
        <p:spPr bwMode="auto">
          <a:xfrm>
            <a:off x="2590800" y="933901"/>
            <a:ext cx="3777522" cy="77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980" b="1" spc="50" dirty="0">
                <a:ln w="11430"/>
                <a:gradFill>
                  <a:gsLst>
                    <a:gs pos="0">
                      <a:srgbClr val="FF3399"/>
                    </a:gs>
                    <a:gs pos="25000">
                      <a:srgbClr val="FF6633"/>
                    </a:gs>
                    <a:gs pos="50000">
                      <a:srgbClr val="FFFF00"/>
                    </a:gs>
                    <a:gs pos="75000">
                      <a:srgbClr val="01A78F"/>
                    </a:gs>
                    <a:gs pos="100000">
                      <a:srgbClr val="3366FF"/>
                    </a:gs>
                  </a:gsLst>
                  <a:lin ang="5400000" scaled="0"/>
                </a:gradFill>
                <a:effectLst>
                  <a:glow rad="1270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light</a:t>
            </a: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in the Lord</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6" name="Rectangle 6">
            <a:extLst>
              <a:ext uri="{FF2B5EF4-FFF2-40B4-BE49-F238E27FC236}">
                <a16:creationId xmlns:a16="http://schemas.microsoft.com/office/drawing/2014/main" id="{38011143-F266-A220-061A-BDC69AF0E2DD}"/>
              </a:ext>
            </a:extLst>
          </p:cNvPr>
          <p:cNvSpPr>
            <a:spLocks noChangeArrowheads="1"/>
          </p:cNvSpPr>
          <p:nvPr/>
        </p:nvSpPr>
        <p:spPr bwMode="auto">
          <a:xfrm>
            <a:off x="3671540" y="966866"/>
            <a:ext cx="803024" cy="709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2" name="Rectangle 2">
            <a:extLst>
              <a:ext uri="{FF2B5EF4-FFF2-40B4-BE49-F238E27FC236}">
                <a16:creationId xmlns:a16="http://schemas.microsoft.com/office/drawing/2014/main" id="{A26AECD7-DAF5-6FAC-501F-269FF5E4A93C}"/>
              </a:ext>
            </a:extLst>
          </p:cNvPr>
          <p:cNvSpPr txBox="1">
            <a:spLocks noChangeArrowheads="1"/>
          </p:cNvSpPr>
          <p:nvPr/>
        </p:nvSpPr>
        <p:spPr bwMode="auto">
          <a:xfrm>
            <a:off x="2590800" y="933901"/>
            <a:ext cx="3777522" cy="77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980" b="1" spc="50" dirty="0">
                <a:ln w="11430"/>
                <a:gradFill>
                  <a:gsLst>
                    <a:gs pos="0">
                      <a:srgbClr val="FF3399"/>
                    </a:gs>
                    <a:gs pos="25000">
                      <a:srgbClr val="FF6633"/>
                    </a:gs>
                    <a:gs pos="50000">
                      <a:srgbClr val="FFFF00"/>
                    </a:gs>
                    <a:gs pos="75000">
                      <a:srgbClr val="01A78F"/>
                    </a:gs>
                    <a:gs pos="100000">
                      <a:srgbClr val="3366FF"/>
                    </a:gs>
                  </a:gsLst>
                  <a:lin ang="5400000" scaled="0"/>
                </a:gradFill>
                <a:effectLst>
                  <a:glow rad="1270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light</a:t>
            </a: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in the Lord</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12">
            <a:extLst>
              <a:ext uri="{FF2B5EF4-FFF2-40B4-BE49-F238E27FC236}">
                <a16:creationId xmlns:a16="http://schemas.microsoft.com/office/drawing/2014/main" id="{C09EBFC1-13AB-F1B1-DCE8-9975751AAD10}"/>
              </a:ext>
            </a:extLst>
          </p:cNvPr>
          <p:cNvSpPr>
            <a:spLocks noChangeArrowheads="1"/>
          </p:cNvSpPr>
          <p:nvPr/>
        </p:nvSpPr>
        <p:spPr bwMode="auto">
          <a:xfrm>
            <a:off x="1231691" y="1459042"/>
            <a:ext cx="3797509" cy="949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children of light</a:t>
            </a:r>
            <a:endParaRPr kumimoji="0" lang="en-US" altLang="en-US" sz="40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24" name="Rectangle 6">
            <a:extLst>
              <a:ext uri="{FF2B5EF4-FFF2-40B4-BE49-F238E27FC236}">
                <a16:creationId xmlns:a16="http://schemas.microsoft.com/office/drawing/2014/main" id="{A167755A-3321-8FD6-C58D-F5766998E6E3}"/>
              </a:ext>
            </a:extLst>
          </p:cNvPr>
          <p:cNvSpPr>
            <a:spLocks noChangeArrowheads="1"/>
          </p:cNvSpPr>
          <p:nvPr/>
        </p:nvSpPr>
        <p:spPr bwMode="auto">
          <a:xfrm>
            <a:off x="3671540" y="966866"/>
            <a:ext cx="803024" cy="709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766986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4" fill="hold" grpId="0" nodeType="withEffect">
                                  <p:stCondLst>
                                    <p:cond delay="4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7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50"/>
                                        <p:tgtEl>
                                          <p:spTgt spid="10"/>
                                        </p:tgtEl>
                                      </p:cBhvr>
                                    </p:animEffect>
                                  </p:childTnLst>
                                </p:cTn>
                              </p:par>
                              <p:par>
                                <p:cTn id="19" presetID="10" presetClass="exit" presetSubtype="0" fill="hold" grpId="0" nodeType="with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3" presetClass="emph" presetSubtype="2" fill="hold" grpId="1" nodeType="withEffect">
                                  <p:stCondLst>
                                    <p:cond delay="0"/>
                                  </p:stCondLst>
                                  <p:childTnLst>
                                    <p:animClr clrSpc="rgb" dir="cw">
                                      <p:cBhvr override="childStyle">
                                        <p:cTn id="23" dur="2000" fill="hold"/>
                                        <p:tgtEl>
                                          <p:spTgt spid="3"/>
                                        </p:tgtEl>
                                        <p:attrNameLst>
                                          <p:attrName>style.color</p:attrName>
                                        </p:attrNameLst>
                                      </p:cBhvr>
                                      <p:to>
                                        <a:srgbClr val="0066FF"/>
                                      </p:to>
                                    </p:animClr>
                                  </p:childTnLst>
                                </p:cTn>
                              </p:par>
                              <p:par>
                                <p:cTn id="24" presetID="1" presetClass="emph" presetSubtype="2" fill="hold" nodeType="withEffect">
                                  <p:stCondLst>
                                    <p:cond delay="0"/>
                                  </p:stCondLst>
                                  <p:childTnLst>
                                    <p:animClr clrSpc="rgb" dir="cw">
                                      <p:cBhvr>
                                        <p:cTn id="25" dur="2000" fill="hold"/>
                                        <p:tgtEl>
                                          <p:spTgt spid="7"/>
                                        </p:tgtEl>
                                        <p:attrNameLst>
                                          <p:attrName>fillcolor</p:attrName>
                                        </p:attrNameLst>
                                      </p:cBhvr>
                                      <p:to>
                                        <a:srgbClr val="6699FF"/>
                                      </p:to>
                                    </p:animClr>
                                    <p:set>
                                      <p:cBhvr>
                                        <p:cTn id="26" dur="2000" fill="hold"/>
                                        <p:tgtEl>
                                          <p:spTgt spid="7"/>
                                        </p:tgtEl>
                                        <p:attrNameLst>
                                          <p:attrName>fill.type</p:attrName>
                                        </p:attrNameLst>
                                      </p:cBhvr>
                                      <p:to>
                                        <p:strVal val="solid"/>
                                      </p:to>
                                    </p:set>
                                    <p:set>
                                      <p:cBhvr>
                                        <p:cTn id="27" dur="2000" fill="hold"/>
                                        <p:tgtEl>
                                          <p:spTgt spid="7"/>
                                        </p:tgtEl>
                                        <p:attrNameLst>
                                          <p:attrName>fill.on</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8" fill="hold" grpId="0" nodeType="withEffect">
                                  <p:stCondLst>
                                    <p:cond delay="40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1"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childTnLst>
                                </p:cTn>
                              </p:par>
                              <p:par>
                                <p:cTn id="53" presetID="23" presetClass="entr" presetSubtype="16" fill="hold" grpId="1"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childTnLst>
                                </p:cTn>
                              </p:par>
                              <p:par>
                                <p:cTn id="57" presetID="8" presetClass="emph" presetSubtype="0" repeatCount="indefinite" fill="hold" grpId="0" nodeType="withEffect">
                                  <p:stCondLst>
                                    <p:cond delay="0"/>
                                  </p:stCondLst>
                                  <p:childTnLst>
                                    <p:animRot by="-21600000">
                                      <p:cBhvr>
                                        <p:cTn id="58" dur="1000" fill="hold"/>
                                        <p:tgtEl>
                                          <p:spTgt spid="12"/>
                                        </p:tgtEl>
                                        <p:attrNameLst>
                                          <p:attrName>r</p:attrName>
                                        </p:attrNameLst>
                                      </p:cBhvr>
                                    </p:animRot>
                                  </p:childTnLst>
                                </p:cTn>
                              </p:par>
                              <p:par>
                                <p:cTn id="59" presetID="8" presetClass="emph" presetSubtype="0" repeatCount="indefinite" fill="hold" grpId="0" nodeType="withEffect">
                                  <p:stCondLst>
                                    <p:cond delay="0"/>
                                  </p:stCondLst>
                                  <p:childTnLst>
                                    <p:animRot by="21600000">
                                      <p:cBhvr>
                                        <p:cTn id="60" dur="500" fill="hold"/>
                                        <p:tgtEl>
                                          <p:spTgt spid="13"/>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23" presetClass="exit" presetSubtype="16" fill="hold" grpId="2" nodeType="clickEffect">
                                  <p:stCondLst>
                                    <p:cond delay="0"/>
                                  </p:stCondLst>
                                  <p:childTnLst>
                                    <p:anim calcmode="lin" valueType="num">
                                      <p:cBhvr>
                                        <p:cTn id="64" dur="500"/>
                                        <p:tgtEl>
                                          <p:spTgt spid="12"/>
                                        </p:tgtEl>
                                        <p:attrNameLst>
                                          <p:attrName>ppt_w</p:attrName>
                                        </p:attrNameLst>
                                      </p:cBhvr>
                                      <p:tavLst>
                                        <p:tav tm="0">
                                          <p:val>
                                            <p:strVal val="ppt_w"/>
                                          </p:val>
                                        </p:tav>
                                        <p:tav tm="100000">
                                          <p:val>
                                            <p:strVal val="4*ppt_w"/>
                                          </p:val>
                                        </p:tav>
                                      </p:tavLst>
                                    </p:anim>
                                    <p:anim calcmode="lin" valueType="num">
                                      <p:cBhvr>
                                        <p:cTn id="65" dur="500"/>
                                        <p:tgtEl>
                                          <p:spTgt spid="12"/>
                                        </p:tgtEl>
                                        <p:attrNameLst>
                                          <p:attrName>ppt_h</p:attrName>
                                        </p:attrNameLst>
                                      </p:cBhvr>
                                      <p:tavLst>
                                        <p:tav tm="0">
                                          <p:val>
                                            <p:strVal val="ppt_h"/>
                                          </p:val>
                                        </p:tav>
                                        <p:tav tm="100000">
                                          <p:val>
                                            <p:strVal val="4*ppt_h"/>
                                          </p:val>
                                        </p:tav>
                                      </p:tavLst>
                                    </p:anim>
                                    <p:set>
                                      <p:cBhvr>
                                        <p:cTn id="66" dur="1" fill="hold">
                                          <p:stCondLst>
                                            <p:cond delay="499"/>
                                          </p:stCondLst>
                                        </p:cTn>
                                        <p:tgtEl>
                                          <p:spTgt spid="12"/>
                                        </p:tgtEl>
                                        <p:attrNameLst>
                                          <p:attrName>style.visibility</p:attrName>
                                        </p:attrNameLst>
                                      </p:cBhvr>
                                      <p:to>
                                        <p:strVal val="hidden"/>
                                      </p:to>
                                    </p:set>
                                  </p:childTnLst>
                                </p:cTn>
                              </p:par>
                              <p:par>
                                <p:cTn id="67" presetID="23" presetClass="exit" presetSubtype="16" fill="hold" grpId="2" nodeType="withEffect">
                                  <p:stCondLst>
                                    <p:cond delay="0"/>
                                  </p:stCondLst>
                                  <p:childTnLst>
                                    <p:anim calcmode="lin" valueType="num">
                                      <p:cBhvr>
                                        <p:cTn id="68" dur="500"/>
                                        <p:tgtEl>
                                          <p:spTgt spid="13"/>
                                        </p:tgtEl>
                                        <p:attrNameLst>
                                          <p:attrName>ppt_w</p:attrName>
                                        </p:attrNameLst>
                                      </p:cBhvr>
                                      <p:tavLst>
                                        <p:tav tm="0">
                                          <p:val>
                                            <p:strVal val="ppt_w"/>
                                          </p:val>
                                        </p:tav>
                                        <p:tav tm="100000">
                                          <p:val>
                                            <p:strVal val="4*ppt_w"/>
                                          </p:val>
                                        </p:tav>
                                      </p:tavLst>
                                    </p:anim>
                                    <p:anim calcmode="lin" valueType="num">
                                      <p:cBhvr>
                                        <p:cTn id="69" dur="500"/>
                                        <p:tgtEl>
                                          <p:spTgt spid="13"/>
                                        </p:tgtEl>
                                        <p:attrNameLst>
                                          <p:attrName>ppt_h</p:attrName>
                                        </p:attrNameLst>
                                      </p:cBhvr>
                                      <p:tavLst>
                                        <p:tav tm="0">
                                          <p:val>
                                            <p:strVal val="ppt_h"/>
                                          </p:val>
                                        </p:tav>
                                        <p:tav tm="100000">
                                          <p:val>
                                            <p:strVal val="4*ppt_h"/>
                                          </p:val>
                                        </p:tav>
                                      </p:tavLst>
                                    </p:anim>
                                    <p:set>
                                      <p:cBhvr>
                                        <p:cTn id="70" dur="1" fill="hold">
                                          <p:stCondLst>
                                            <p:cond delay="499"/>
                                          </p:stCondLst>
                                        </p:cTn>
                                        <p:tgtEl>
                                          <p:spTgt spid="13"/>
                                        </p:tgtEl>
                                        <p:attrNameLst>
                                          <p:attrName>style.visibility</p:attrName>
                                        </p:attrNameLst>
                                      </p:cBhvr>
                                      <p:to>
                                        <p:strVal val="hidden"/>
                                      </p:to>
                                    </p:set>
                                  </p:childTnLst>
                                </p:cTn>
                              </p:par>
                              <p:par>
                                <p:cTn id="71" presetID="10" presetClass="exit" presetSubtype="0" fill="hold" grpId="3" nodeType="withEffect">
                                  <p:stCondLst>
                                    <p:cond delay="0"/>
                                  </p:stCondLst>
                                  <p:childTnLst>
                                    <p:animEffect transition="out" filter="fade">
                                      <p:cBhvr>
                                        <p:cTn id="72" dur="500"/>
                                        <p:tgtEl>
                                          <p:spTgt spid="12"/>
                                        </p:tgtEl>
                                      </p:cBhvr>
                                    </p:animEffect>
                                    <p:set>
                                      <p:cBhvr>
                                        <p:cTn id="73" dur="1" fill="hold">
                                          <p:stCondLst>
                                            <p:cond delay="499"/>
                                          </p:stCondLst>
                                        </p:cTn>
                                        <p:tgtEl>
                                          <p:spTgt spid="12"/>
                                        </p:tgtEl>
                                        <p:attrNameLst>
                                          <p:attrName>style.visibility</p:attrName>
                                        </p:attrNameLst>
                                      </p:cBhvr>
                                      <p:to>
                                        <p:strVal val="hidden"/>
                                      </p:to>
                                    </p:set>
                                  </p:childTnLst>
                                </p:cTn>
                              </p:par>
                              <p:par>
                                <p:cTn id="74" presetID="10" presetClass="exit" presetSubtype="0" fill="hold" grpId="3" nodeType="withEffect">
                                  <p:stCondLst>
                                    <p:cond delay="0"/>
                                  </p:stCondLst>
                                  <p:childTnLst>
                                    <p:animEffect transition="out" filter="fade">
                                      <p:cBhvr>
                                        <p:cTn id="75" dur="500"/>
                                        <p:tgtEl>
                                          <p:spTgt spid="13"/>
                                        </p:tgtEl>
                                      </p:cBhvr>
                                    </p:animEffect>
                                    <p:set>
                                      <p:cBhvr>
                                        <p:cTn id="76" dur="1" fill="hold">
                                          <p:stCondLst>
                                            <p:cond delay="499"/>
                                          </p:stCondLst>
                                        </p:cTn>
                                        <p:tgtEl>
                                          <p:spTgt spid="13"/>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33"/>
                                        </p:tgtEl>
                                      </p:cBhvr>
                                    </p:animEffect>
                                    <p:set>
                                      <p:cBhvr>
                                        <p:cTn id="79" dur="1" fill="hold">
                                          <p:stCondLst>
                                            <p:cond delay="499"/>
                                          </p:stCondLst>
                                        </p:cTn>
                                        <p:tgtEl>
                                          <p:spTgt spid="33"/>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34"/>
                                        </p:tgtEl>
                                      </p:cBhvr>
                                    </p:animEffect>
                                    <p:set>
                                      <p:cBhvr>
                                        <p:cTn id="82" dur="1" fill="hold">
                                          <p:stCondLst>
                                            <p:cond delay="499"/>
                                          </p:stCondLst>
                                        </p:cTn>
                                        <p:tgtEl>
                                          <p:spTgt spid="34"/>
                                        </p:tgtEl>
                                        <p:attrNameLst>
                                          <p:attrName>style.visibility</p:attrName>
                                        </p:attrNameLst>
                                      </p:cBhvr>
                                      <p:to>
                                        <p:strVal val="hidden"/>
                                      </p:to>
                                    </p:set>
                                  </p:childTnLst>
                                </p:cTn>
                              </p:par>
                            </p:childTnLst>
                          </p:cTn>
                        </p:par>
                        <p:par>
                          <p:cTn id="83" fill="hold">
                            <p:stCondLst>
                              <p:cond delay="500"/>
                            </p:stCondLst>
                            <p:childTnLst>
                              <p:par>
                                <p:cTn id="84" presetID="23" presetClass="exit" presetSubtype="544" fill="hold" grpId="1" nodeType="afterEffect">
                                  <p:stCondLst>
                                    <p:cond delay="0"/>
                                  </p:stCondLst>
                                  <p:childTnLst>
                                    <p:anim calcmode="lin" valueType="num">
                                      <p:cBhvr>
                                        <p:cTn id="85" dur="500"/>
                                        <p:tgtEl>
                                          <p:spTgt spid="14"/>
                                        </p:tgtEl>
                                        <p:attrNameLst>
                                          <p:attrName>ppt_w</p:attrName>
                                        </p:attrNameLst>
                                      </p:cBhvr>
                                      <p:tavLst>
                                        <p:tav tm="0">
                                          <p:val>
                                            <p:strVal val="ppt_w"/>
                                          </p:val>
                                        </p:tav>
                                        <p:tav tm="100000">
                                          <p:val>
                                            <p:fltVal val="0"/>
                                          </p:val>
                                        </p:tav>
                                      </p:tavLst>
                                    </p:anim>
                                    <p:anim calcmode="lin" valueType="num">
                                      <p:cBhvr>
                                        <p:cTn id="86" dur="500"/>
                                        <p:tgtEl>
                                          <p:spTgt spid="14"/>
                                        </p:tgtEl>
                                        <p:attrNameLst>
                                          <p:attrName>ppt_h</p:attrName>
                                        </p:attrNameLst>
                                      </p:cBhvr>
                                      <p:tavLst>
                                        <p:tav tm="0">
                                          <p:val>
                                            <p:strVal val="ppt_h"/>
                                          </p:val>
                                        </p:tav>
                                        <p:tav tm="100000">
                                          <p:val>
                                            <p:fltVal val="0"/>
                                          </p:val>
                                        </p:tav>
                                      </p:tavLst>
                                    </p:anim>
                                    <p:anim calcmode="lin" valueType="num">
                                      <p:cBhvr>
                                        <p:cTn id="87" dur="500"/>
                                        <p:tgtEl>
                                          <p:spTgt spid="14"/>
                                        </p:tgtEl>
                                        <p:attrNameLst>
                                          <p:attrName>ppt_x</p:attrName>
                                        </p:attrNameLst>
                                      </p:cBhvr>
                                      <p:tavLst>
                                        <p:tav tm="0">
                                          <p:val>
                                            <p:strVal val="ppt_x"/>
                                          </p:val>
                                        </p:tav>
                                        <p:tav tm="100000">
                                          <p:val>
                                            <p:fltVal val="0.5"/>
                                          </p:val>
                                        </p:tav>
                                      </p:tavLst>
                                    </p:anim>
                                    <p:anim calcmode="lin" valueType="num">
                                      <p:cBhvr>
                                        <p:cTn id="88" dur="500"/>
                                        <p:tgtEl>
                                          <p:spTgt spid="14"/>
                                        </p:tgtEl>
                                        <p:attrNameLst>
                                          <p:attrName>ppt_y</p:attrName>
                                        </p:attrNameLst>
                                      </p:cBhvr>
                                      <p:tavLst>
                                        <p:tav tm="0">
                                          <p:val>
                                            <p:strVal val="ppt_y"/>
                                          </p:val>
                                        </p:tav>
                                        <p:tav tm="100000">
                                          <p:val>
                                            <p:fltVal val="0.5"/>
                                          </p:val>
                                        </p:tav>
                                      </p:tavLst>
                                    </p:anim>
                                    <p:set>
                                      <p:cBhvr>
                                        <p:cTn id="89" dur="1" fill="hold">
                                          <p:stCondLst>
                                            <p:cond delay="499"/>
                                          </p:stCondLst>
                                        </p:cTn>
                                        <p:tgtEl>
                                          <p:spTgt spid="14"/>
                                        </p:tgtEl>
                                        <p:attrNameLst>
                                          <p:attrName>style.visibility</p:attrName>
                                        </p:attrNameLst>
                                      </p:cBhvr>
                                      <p:to>
                                        <p:strVal val="hidden"/>
                                      </p:to>
                                    </p:set>
                                  </p:childTnLst>
                                </p:cTn>
                              </p:par>
                              <p:par>
                                <p:cTn id="90" presetID="23" presetClass="exit" presetSubtype="544" fill="hold" grpId="1" nodeType="withEffect">
                                  <p:stCondLst>
                                    <p:cond delay="0"/>
                                  </p:stCondLst>
                                  <p:childTnLst>
                                    <p:anim calcmode="lin" valueType="num">
                                      <p:cBhvr>
                                        <p:cTn id="91" dur="500"/>
                                        <p:tgtEl>
                                          <p:spTgt spid="8"/>
                                        </p:tgtEl>
                                        <p:attrNameLst>
                                          <p:attrName>ppt_w</p:attrName>
                                        </p:attrNameLst>
                                      </p:cBhvr>
                                      <p:tavLst>
                                        <p:tav tm="0">
                                          <p:val>
                                            <p:strVal val="ppt_w"/>
                                          </p:val>
                                        </p:tav>
                                        <p:tav tm="100000">
                                          <p:val>
                                            <p:fltVal val="0"/>
                                          </p:val>
                                        </p:tav>
                                      </p:tavLst>
                                    </p:anim>
                                    <p:anim calcmode="lin" valueType="num">
                                      <p:cBhvr>
                                        <p:cTn id="92" dur="500"/>
                                        <p:tgtEl>
                                          <p:spTgt spid="8"/>
                                        </p:tgtEl>
                                        <p:attrNameLst>
                                          <p:attrName>ppt_h</p:attrName>
                                        </p:attrNameLst>
                                      </p:cBhvr>
                                      <p:tavLst>
                                        <p:tav tm="0">
                                          <p:val>
                                            <p:strVal val="ppt_h"/>
                                          </p:val>
                                        </p:tav>
                                        <p:tav tm="100000">
                                          <p:val>
                                            <p:fltVal val="0"/>
                                          </p:val>
                                        </p:tav>
                                      </p:tavLst>
                                    </p:anim>
                                    <p:anim calcmode="lin" valueType="num">
                                      <p:cBhvr>
                                        <p:cTn id="93" dur="500"/>
                                        <p:tgtEl>
                                          <p:spTgt spid="8"/>
                                        </p:tgtEl>
                                        <p:attrNameLst>
                                          <p:attrName>ppt_x</p:attrName>
                                        </p:attrNameLst>
                                      </p:cBhvr>
                                      <p:tavLst>
                                        <p:tav tm="0">
                                          <p:val>
                                            <p:strVal val="ppt_x"/>
                                          </p:val>
                                        </p:tav>
                                        <p:tav tm="100000">
                                          <p:val>
                                            <p:fltVal val="0.5"/>
                                          </p:val>
                                        </p:tav>
                                      </p:tavLst>
                                    </p:anim>
                                    <p:anim calcmode="lin" valueType="num">
                                      <p:cBhvr>
                                        <p:cTn id="94" dur="500"/>
                                        <p:tgtEl>
                                          <p:spTgt spid="8"/>
                                        </p:tgtEl>
                                        <p:attrNameLst>
                                          <p:attrName>ppt_y</p:attrName>
                                        </p:attrNameLst>
                                      </p:cBhvr>
                                      <p:tavLst>
                                        <p:tav tm="0">
                                          <p:val>
                                            <p:strVal val="ppt_y"/>
                                          </p:val>
                                        </p:tav>
                                        <p:tav tm="100000">
                                          <p:val>
                                            <p:fltVal val="0.5"/>
                                          </p:val>
                                        </p:tav>
                                      </p:tavLst>
                                    </p:anim>
                                    <p:set>
                                      <p:cBhvr>
                                        <p:cTn id="95" dur="1" fill="hold">
                                          <p:stCondLst>
                                            <p:cond delay="499"/>
                                          </p:stCondLst>
                                        </p:cTn>
                                        <p:tgtEl>
                                          <p:spTgt spid="8"/>
                                        </p:tgtEl>
                                        <p:attrNameLst>
                                          <p:attrName>style.visibility</p:attrName>
                                        </p:attrNameLst>
                                      </p:cBhvr>
                                      <p:to>
                                        <p:strVal val="hidden"/>
                                      </p:to>
                                    </p:set>
                                  </p:childTnLst>
                                </p:cTn>
                              </p:par>
                              <p:par>
                                <p:cTn id="96" presetID="23" presetClass="exit" presetSubtype="544" fill="hold" grpId="1" nodeType="withEffect">
                                  <p:stCondLst>
                                    <p:cond delay="0"/>
                                  </p:stCondLst>
                                  <p:childTnLst>
                                    <p:anim calcmode="lin" valueType="num">
                                      <p:cBhvr>
                                        <p:cTn id="97" dur="500"/>
                                        <p:tgtEl>
                                          <p:spTgt spid="5"/>
                                        </p:tgtEl>
                                        <p:attrNameLst>
                                          <p:attrName>ppt_w</p:attrName>
                                        </p:attrNameLst>
                                      </p:cBhvr>
                                      <p:tavLst>
                                        <p:tav tm="0">
                                          <p:val>
                                            <p:strVal val="ppt_w"/>
                                          </p:val>
                                        </p:tav>
                                        <p:tav tm="100000">
                                          <p:val>
                                            <p:fltVal val="0"/>
                                          </p:val>
                                        </p:tav>
                                      </p:tavLst>
                                    </p:anim>
                                    <p:anim calcmode="lin" valueType="num">
                                      <p:cBhvr>
                                        <p:cTn id="98" dur="500"/>
                                        <p:tgtEl>
                                          <p:spTgt spid="5"/>
                                        </p:tgtEl>
                                        <p:attrNameLst>
                                          <p:attrName>ppt_h</p:attrName>
                                        </p:attrNameLst>
                                      </p:cBhvr>
                                      <p:tavLst>
                                        <p:tav tm="0">
                                          <p:val>
                                            <p:strVal val="ppt_h"/>
                                          </p:val>
                                        </p:tav>
                                        <p:tav tm="100000">
                                          <p:val>
                                            <p:fltVal val="0"/>
                                          </p:val>
                                        </p:tav>
                                      </p:tavLst>
                                    </p:anim>
                                    <p:anim calcmode="lin" valueType="num">
                                      <p:cBhvr>
                                        <p:cTn id="99" dur="500"/>
                                        <p:tgtEl>
                                          <p:spTgt spid="5"/>
                                        </p:tgtEl>
                                        <p:attrNameLst>
                                          <p:attrName>ppt_x</p:attrName>
                                        </p:attrNameLst>
                                      </p:cBhvr>
                                      <p:tavLst>
                                        <p:tav tm="0">
                                          <p:val>
                                            <p:strVal val="ppt_x"/>
                                          </p:val>
                                        </p:tav>
                                        <p:tav tm="100000">
                                          <p:val>
                                            <p:fltVal val="0.5"/>
                                          </p:val>
                                        </p:tav>
                                      </p:tavLst>
                                    </p:anim>
                                    <p:anim calcmode="lin" valueType="num">
                                      <p:cBhvr>
                                        <p:cTn id="100" dur="500"/>
                                        <p:tgtEl>
                                          <p:spTgt spid="5"/>
                                        </p:tgtEl>
                                        <p:attrNameLst>
                                          <p:attrName>ppt_y</p:attrName>
                                        </p:attrNameLst>
                                      </p:cBhvr>
                                      <p:tavLst>
                                        <p:tav tm="0">
                                          <p:val>
                                            <p:strVal val="ppt_y"/>
                                          </p:val>
                                        </p:tav>
                                        <p:tav tm="100000">
                                          <p:val>
                                            <p:fltVal val="0.5"/>
                                          </p:val>
                                        </p:tav>
                                      </p:tavLst>
                                    </p:anim>
                                    <p:set>
                                      <p:cBhvr>
                                        <p:cTn id="101" dur="1" fill="hold">
                                          <p:stCondLst>
                                            <p:cond delay="499"/>
                                          </p:stCondLst>
                                        </p:cTn>
                                        <p:tgtEl>
                                          <p:spTgt spid="5"/>
                                        </p:tgtEl>
                                        <p:attrNameLst>
                                          <p:attrName>style.visibility</p:attrName>
                                        </p:attrNameLst>
                                      </p:cBhvr>
                                      <p:to>
                                        <p:strVal val="hidden"/>
                                      </p:to>
                                    </p:set>
                                  </p:childTnLst>
                                </p:cTn>
                              </p:par>
                              <p:par>
                                <p:cTn id="102" presetID="23" presetClass="exit" presetSubtype="544" fill="hold" grpId="1" nodeType="withEffect">
                                  <p:stCondLst>
                                    <p:cond delay="0"/>
                                  </p:stCondLst>
                                  <p:childTnLst>
                                    <p:anim calcmode="lin" valueType="num">
                                      <p:cBhvr>
                                        <p:cTn id="103" dur="500"/>
                                        <p:tgtEl>
                                          <p:spTgt spid="7"/>
                                        </p:tgtEl>
                                        <p:attrNameLst>
                                          <p:attrName>ppt_w</p:attrName>
                                        </p:attrNameLst>
                                      </p:cBhvr>
                                      <p:tavLst>
                                        <p:tav tm="0">
                                          <p:val>
                                            <p:strVal val="ppt_w"/>
                                          </p:val>
                                        </p:tav>
                                        <p:tav tm="100000">
                                          <p:val>
                                            <p:fltVal val="0"/>
                                          </p:val>
                                        </p:tav>
                                      </p:tavLst>
                                    </p:anim>
                                    <p:anim calcmode="lin" valueType="num">
                                      <p:cBhvr>
                                        <p:cTn id="104" dur="500"/>
                                        <p:tgtEl>
                                          <p:spTgt spid="7"/>
                                        </p:tgtEl>
                                        <p:attrNameLst>
                                          <p:attrName>ppt_h</p:attrName>
                                        </p:attrNameLst>
                                      </p:cBhvr>
                                      <p:tavLst>
                                        <p:tav tm="0">
                                          <p:val>
                                            <p:strVal val="ppt_h"/>
                                          </p:val>
                                        </p:tav>
                                        <p:tav tm="100000">
                                          <p:val>
                                            <p:fltVal val="0"/>
                                          </p:val>
                                        </p:tav>
                                      </p:tavLst>
                                    </p:anim>
                                    <p:anim calcmode="lin" valueType="num">
                                      <p:cBhvr>
                                        <p:cTn id="105" dur="500"/>
                                        <p:tgtEl>
                                          <p:spTgt spid="7"/>
                                        </p:tgtEl>
                                        <p:attrNameLst>
                                          <p:attrName>ppt_x</p:attrName>
                                        </p:attrNameLst>
                                      </p:cBhvr>
                                      <p:tavLst>
                                        <p:tav tm="0">
                                          <p:val>
                                            <p:strVal val="ppt_x"/>
                                          </p:val>
                                        </p:tav>
                                        <p:tav tm="100000">
                                          <p:val>
                                            <p:fltVal val="0.5"/>
                                          </p:val>
                                        </p:tav>
                                      </p:tavLst>
                                    </p:anim>
                                    <p:anim calcmode="lin" valueType="num">
                                      <p:cBhvr>
                                        <p:cTn id="106" dur="500"/>
                                        <p:tgtEl>
                                          <p:spTgt spid="7"/>
                                        </p:tgtEl>
                                        <p:attrNameLst>
                                          <p:attrName>ppt_y</p:attrName>
                                        </p:attrNameLst>
                                      </p:cBhvr>
                                      <p:tavLst>
                                        <p:tav tm="0">
                                          <p:val>
                                            <p:strVal val="ppt_y"/>
                                          </p:val>
                                        </p:tav>
                                        <p:tav tm="100000">
                                          <p:val>
                                            <p:fltVal val="0.5"/>
                                          </p:val>
                                        </p:tav>
                                      </p:tavLst>
                                    </p:anim>
                                    <p:set>
                                      <p:cBhvr>
                                        <p:cTn id="107" dur="1" fill="hold">
                                          <p:stCondLst>
                                            <p:cond delay="499"/>
                                          </p:stCondLst>
                                        </p:cTn>
                                        <p:tgtEl>
                                          <p:spTgt spid="7"/>
                                        </p:tgtEl>
                                        <p:attrNameLst>
                                          <p:attrName>style.visibility</p:attrName>
                                        </p:attrNameLst>
                                      </p:cBhvr>
                                      <p:to>
                                        <p:strVal val="hidden"/>
                                      </p:to>
                                    </p:set>
                                  </p:childTnLst>
                                </p:cTn>
                              </p:par>
                              <p:par>
                                <p:cTn id="108" presetID="23" presetClass="exit" presetSubtype="544" fill="hold" grpId="1" nodeType="withEffect">
                                  <p:stCondLst>
                                    <p:cond delay="0"/>
                                  </p:stCondLst>
                                  <p:childTnLst>
                                    <p:anim calcmode="lin" valueType="num">
                                      <p:cBhvr>
                                        <p:cTn id="109" dur="500"/>
                                        <p:tgtEl>
                                          <p:spTgt spid="11"/>
                                        </p:tgtEl>
                                        <p:attrNameLst>
                                          <p:attrName>ppt_w</p:attrName>
                                        </p:attrNameLst>
                                      </p:cBhvr>
                                      <p:tavLst>
                                        <p:tav tm="0">
                                          <p:val>
                                            <p:strVal val="ppt_w"/>
                                          </p:val>
                                        </p:tav>
                                        <p:tav tm="100000">
                                          <p:val>
                                            <p:fltVal val="0"/>
                                          </p:val>
                                        </p:tav>
                                      </p:tavLst>
                                    </p:anim>
                                    <p:anim calcmode="lin" valueType="num">
                                      <p:cBhvr>
                                        <p:cTn id="110" dur="500"/>
                                        <p:tgtEl>
                                          <p:spTgt spid="11"/>
                                        </p:tgtEl>
                                        <p:attrNameLst>
                                          <p:attrName>ppt_h</p:attrName>
                                        </p:attrNameLst>
                                      </p:cBhvr>
                                      <p:tavLst>
                                        <p:tav tm="0">
                                          <p:val>
                                            <p:strVal val="ppt_h"/>
                                          </p:val>
                                        </p:tav>
                                        <p:tav tm="100000">
                                          <p:val>
                                            <p:fltVal val="0"/>
                                          </p:val>
                                        </p:tav>
                                      </p:tavLst>
                                    </p:anim>
                                    <p:anim calcmode="lin" valueType="num">
                                      <p:cBhvr>
                                        <p:cTn id="111" dur="500"/>
                                        <p:tgtEl>
                                          <p:spTgt spid="11"/>
                                        </p:tgtEl>
                                        <p:attrNameLst>
                                          <p:attrName>ppt_x</p:attrName>
                                        </p:attrNameLst>
                                      </p:cBhvr>
                                      <p:tavLst>
                                        <p:tav tm="0">
                                          <p:val>
                                            <p:strVal val="ppt_x"/>
                                          </p:val>
                                        </p:tav>
                                        <p:tav tm="100000">
                                          <p:val>
                                            <p:fltVal val="0.5"/>
                                          </p:val>
                                        </p:tav>
                                      </p:tavLst>
                                    </p:anim>
                                    <p:anim calcmode="lin" valueType="num">
                                      <p:cBhvr>
                                        <p:cTn id="112" dur="500"/>
                                        <p:tgtEl>
                                          <p:spTgt spid="11"/>
                                        </p:tgtEl>
                                        <p:attrNameLst>
                                          <p:attrName>ppt_y</p:attrName>
                                        </p:attrNameLst>
                                      </p:cBhvr>
                                      <p:tavLst>
                                        <p:tav tm="0">
                                          <p:val>
                                            <p:strVal val="ppt_y"/>
                                          </p:val>
                                        </p:tav>
                                        <p:tav tm="100000">
                                          <p:val>
                                            <p:fltVal val="0.5"/>
                                          </p:val>
                                        </p:tav>
                                      </p:tavLst>
                                    </p:anim>
                                    <p:set>
                                      <p:cBhvr>
                                        <p:cTn id="113" dur="1" fill="hold">
                                          <p:stCondLst>
                                            <p:cond delay="499"/>
                                          </p:stCondLst>
                                        </p:cTn>
                                        <p:tgtEl>
                                          <p:spTgt spid="11"/>
                                        </p:tgtEl>
                                        <p:attrNameLst>
                                          <p:attrName>style.visibility</p:attrName>
                                        </p:attrNameLst>
                                      </p:cBhvr>
                                      <p:to>
                                        <p:strVal val="hidden"/>
                                      </p:to>
                                    </p:set>
                                  </p:childTnLst>
                                </p:cTn>
                              </p:par>
                              <p:par>
                                <p:cTn id="114" presetID="23" presetClass="exit" presetSubtype="544" fill="hold" grpId="2" nodeType="withEffect">
                                  <p:stCondLst>
                                    <p:cond delay="0"/>
                                  </p:stCondLst>
                                  <p:childTnLst>
                                    <p:anim calcmode="lin" valueType="num">
                                      <p:cBhvr>
                                        <p:cTn id="115" dur="500"/>
                                        <p:tgtEl>
                                          <p:spTgt spid="3"/>
                                        </p:tgtEl>
                                        <p:attrNameLst>
                                          <p:attrName>ppt_w</p:attrName>
                                        </p:attrNameLst>
                                      </p:cBhvr>
                                      <p:tavLst>
                                        <p:tav tm="0">
                                          <p:val>
                                            <p:strVal val="ppt_w"/>
                                          </p:val>
                                        </p:tav>
                                        <p:tav tm="100000">
                                          <p:val>
                                            <p:fltVal val="0"/>
                                          </p:val>
                                        </p:tav>
                                      </p:tavLst>
                                    </p:anim>
                                    <p:anim calcmode="lin" valueType="num">
                                      <p:cBhvr>
                                        <p:cTn id="116" dur="500"/>
                                        <p:tgtEl>
                                          <p:spTgt spid="3"/>
                                        </p:tgtEl>
                                        <p:attrNameLst>
                                          <p:attrName>ppt_h</p:attrName>
                                        </p:attrNameLst>
                                      </p:cBhvr>
                                      <p:tavLst>
                                        <p:tav tm="0">
                                          <p:val>
                                            <p:strVal val="ppt_h"/>
                                          </p:val>
                                        </p:tav>
                                        <p:tav tm="100000">
                                          <p:val>
                                            <p:fltVal val="0"/>
                                          </p:val>
                                        </p:tav>
                                      </p:tavLst>
                                    </p:anim>
                                    <p:anim calcmode="lin" valueType="num">
                                      <p:cBhvr>
                                        <p:cTn id="117" dur="500"/>
                                        <p:tgtEl>
                                          <p:spTgt spid="3"/>
                                        </p:tgtEl>
                                        <p:attrNameLst>
                                          <p:attrName>ppt_x</p:attrName>
                                        </p:attrNameLst>
                                      </p:cBhvr>
                                      <p:tavLst>
                                        <p:tav tm="0">
                                          <p:val>
                                            <p:strVal val="ppt_x"/>
                                          </p:val>
                                        </p:tav>
                                        <p:tav tm="100000">
                                          <p:val>
                                            <p:fltVal val="0.5"/>
                                          </p:val>
                                        </p:tav>
                                      </p:tavLst>
                                    </p:anim>
                                    <p:anim calcmode="lin" valueType="num">
                                      <p:cBhvr>
                                        <p:cTn id="118" dur="500"/>
                                        <p:tgtEl>
                                          <p:spTgt spid="3"/>
                                        </p:tgtEl>
                                        <p:attrNameLst>
                                          <p:attrName>ppt_y</p:attrName>
                                        </p:attrNameLst>
                                      </p:cBhvr>
                                      <p:tavLst>
                                        <p:tav tm="0">
                                          <p:val>
                                            <p:strVal val="ppt_y"/>
                                          </p:val>
                                        </p:tav>
                                        <p:tav tm="100000">
                                          <p:val>
                                            <p:fltVal val="0.5"/>
                                          </p:val>
                                        </p:tav>
                                      </p:tavLst>
                                    </p:anim>
                                    <p:set>
                                      <p:cBhvr>
                                        <p:cTn id="119" dur="1" fill="hold">
                                          <p:stCondLst>
                                            <p:cond delay="499"/>
                                          </p:stCondLst>
                                        </p:cTn>
                                        <p:tgtEl>
                                          <p:spTgt spid="3"/>
                                        </p:tgtEl>
                                        <p:attrNameLst>
                                          <p:attrName>style.visibility</p:attrName>
                                        </p:attrNameLst>
                                      </p:cBhvr>
                                      <p:to>
                                        <p:strVal val="hidden"/>
                                      </p:to>
                                    </p:set>
                                  </p:childTnLst>
                                </p:cTn>
                              </p:par>
                              <p:par>
                                <p:cTn id="120" presetID="23" presetClass="exit" presetSubtype="544" fill="hold" grpId="1" nodeType="withEffect">
                                  <p:stCondLst>
                                    <p:cond delay="0"/>
                                  </p:stCondLst>
                                  <p:childTnLst>
                                    <p:anim calcmode="lin" valueType="num">
                                      <p:cBhvr>
                                        <p:cTn id="121" dur="500"/>
                                        <p:tgtEl>
                                          <p:spTgt spid="10"/>
                                        </p:tgtEl>
                                        <p:attrNameLst>
                                          <p:attrName>ppt_w</p:attrName>
                                        </p:attrNameLst>
                                      </p:cBhvr>
                                      <p:tavLst>
                                        <p:tav tm="0">
                                          <p:val>
                                            <p:strVal val="ppt_w"/>
                                          </p:val>
                                        </p:tav>
                                        <p:tav tm="100000">
                                          <p:val>
                                            <p:fltVal val="0"/>
                                          </p:val>
                                        </p:tav>
                                      </p:tavLst>
                                    </p:anim>
                                    <p:anim calcmode="lin" valueType="num">
                                      <p:cBhvr>
                                        <p:cTn id="122" dur="500"/>
                                        <p:tgtEl>
                                          <p:spTgt spid="10"/>
                                        </p:tgtEl>
                                        <p:attrNameLst>
                                          <p:attrName>ppt_h</p:attrName>
                                        </p:attrNameLst>
                                      </p:cBhvr>
                                      <p:tavLst>
                                        <p:tav tm="0">
                                          <p:val>
                                            <p:strVal val="ppt_h"/>
                                          </p:val>
                                        </p:tav>
                                        <p:tav tm="100000">
                                          <p:val>
                                            <p:fltVal val="0"/>
                                          </p:val>
                                        </p:tav>
                                      </p:tavLst>
                                    </p:anim>
                                    <p:anim calcmode="lin" valueType="num">
                                      <p:cBhvr>
                                        <p:cTn id="123" dur="500"/>
                                        <p:tgtEl>
                                          <p:spTgt spid="10"/>
                                        </p:tgtEl>
                                        <p:attrNameLst>
                                          <p:attrName>ppt_x</p:attrName>
                                        </p:attrNameLst>
                                      </p:cBhvr>
                                      <p:tavLst>
                                        <p:tav tm="0">
                                          <p:val>
                                            <p:strVal val="ppt_x"/>
                                          </p:val>
                                        </p:tav>
                                        <p:tav tm="100000">
                                          <p:val>
                                            <p:fltVal val="0.5"/>
                                          </p:val>
                                        </p:tav>
                                      </p:tavLst>
                                    </p:anim>
                                    <p:anim calcmode="lin" valueType="num">
                                      <p:cBhvr>
                                        <p:cTn id="124" dur="500"/>
                                        <p:tgtEl>
                                          <p:spTgt spid="10"/>
                                        </p:tgtEl>
                                        <p:attrNameLst>
                                          <p:attrName>ppt_y</p:attrName>
                                        </p:attrNameLst>
                                      </p:cBhvr>
                                      <p:tavLst>
                                        <p:tav tm="0">
                                          <p:val>
                                            <p:strVal val="ppt_y"/>
                                          </p:val>
                                        </p:tav>
                                        <p:tav tm="100000">
                                          <p:val>
                                            <p:fltVal val="0.5"/>
                                          </p:val>
                                        </p:tav>
                                      </p:tavLst>
                                    </p:anim>
                                    <p:set>
                                      <p:cBhvr>
                                        <p:cTn id="125" dur="1" fill="hold">
                                          <p:stCondLst>
                                            <p:cond delay="499"/>
                                          </p:stCondLst>
                                        </p:cTn>
                                        <p:tgtEl>
                                          <p:spTgt spid="10"/>
                                        </p:tgtEl>
                                        <p:attrNameLst>
                                          <p:attrName>style.visibility</p:attrName>
                                        </p:attrNameLst>
                                      </p:cBhvr>
                                      <p:to>
                                        <p:strVal val="hidden"/>
                                      </p:to>
                                    </p:set>
                                  </p:childTnLst>
                                </p:cTn>
                              </p:par>
                              <p:par>
                                <p:cTn id="126" presetID="17" presetClass="entr" presetSubtype="10" fill="hold" grpId="0" nodeType="withEffect">
                                  <p:stCondLst>
                                    <p:cond delay="400"/>
                                  </p:stCondLst>
                                  <p:childTnLst>
                                    <p:set>
                                      <p:cBhvr>
                                        <p:cTn id="127" dur="1" fill="hold">
                                          <p:stCondLst>
                                            <p:cond delay="0"/>
                                          </p:stCondLst>
                                        </p:cTn>
                                        <p:tgtEl>
                                          <p:spTgt spid="35"/>
                                        </p:tgtEl>
                                        <p:attrNameLst>
                                          <p:attrName>style.visibility</p:attrName>
                                        </p:attrNameLst>
                                      </p:cBhvr>
                                      <p:to>
                                        <p:strVal val="visible"/>
                                      </p:to>
                                    </p:set>
                                    <p:anim calcmode="lin" valueType="num">
                                      <p:cBhvr>
                                        <p:cTn id="128" dur="500" fill="hold"/>
                                        <p:tgtEl>
                                          <p:spTgt spid="35"/>
                                        </p:tgtEl>
                                        <p:attrNameLst>
                                          <p:attrName>ppt_w</p:attrName>
                                        </p:attrNameLst>
                                      </p:cBhvr>
                                      <p:tavLst>
                                        <p:tav tm="0">
                                          <p:val>
                                            <p:fltVal val="0"/>
                                          </p:val>
                                        </p:tav>
                                        <p:tav tm="100000">
                                          <p:val>
                                            <p:strVal val="#ppt_w"/>
                                          </p:val>
                                        </p:tav>
                                      </p:tavLst>
                                    </p:anim>
                                    <p:anim calcmode="lin" valueType="num">
                                      <p:cBhvr>
                                        <p:cTn id="129" dur="50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130" fill="hold">
                      <p:stCondLst>
                        <p:cond delay="indefinite"/>
                      </p:stCondLst>
                      <p:childTnLst>
                        <p:par>
                          <p:cTn id="131" fill="hold">
                            <p:stCondLst>
                              <p:cond delay="0"/>
                            </p:stCondLst>
                            <p:childTnLst>
                              <p:par>
                                <p:cTn id="132" presetID="47" presetClass="entr" presetSubtype="0" fill="hold" grpId="0" nodeType="clickEffect">
                                  <p:stCondLst>
                                    <p:cond delay="0"/>
                                  </p:stCondLst>
                                  <p:childTnLst>
                                    <p:set>
                                      <p:cBhvr>
                                        <p:cTn id="133" dur="1" fill="hold">
                                          <p:stCondLst>
                                            <p:cond delay="0"/>
                                          </p:stCondLst>
                                        </p:cTn>
                                        <p:tgtEl>
                                          <p:spTgt spid="2"/>
                                        </p:tgtEl>
                                        <p:attrNameLst>
                                          <p:attrName>style.visibility</p:attrName>
                                        </p:attrNameLst>
                                      </p:cBhvr>
                                      <p:to>
                                        <p:strVal val="visible"/>
                                      </p:to>
                                    </p:set>
                                    <p:animEffect transition="in" filter="fade">
                                      <p:cBhvr>
                                        <p:cTn id="134" dur="1000"/>
                                        <p:tgtEl>
                                          <p:spTgt spid="2"/>
                                        </p:tgtEl>
                                      </p:cBhvr>
                                    </p:animEffect>
                                    <p:anim calcmode="lin" valueType="num">
                                      <p:cBhvr>
                                        <p:cTn id="135" dur="1000" fill="hold"/>
                                        <p:tgtEl>
                                          <p:spTgt spid="2"/>
                                        </p:tgtEl>
                                        <p:attrNameLst>
                                          <p:attrName>ppt_x</p:attrName>
                                        </p:attrNameLst>
                                      </p:cBhvr>
                                      <p:tavLst>
                                        <p:tav tm="0">
                                          <p:val>
                                            <p:strVal val="#ppt_x"/>
                                          </p:val>
                                        </p:tav>
                                        <p:tav tm="100000">
                                          <p:val>
                                            <p:strVal val="#ppt_x"/>
                                          </p:val>
                                        </p:tav>
                                      </p:tavLst>
                                    </p:anim>
                                    <p:anim calcmode="lin" valueType="num">
                                      <p:cBhvr>
                                        <p:cTn id="136" dur="1000" fill="hold"/>
                                        <p:tgtEl>
                                          <p:spTgt spid="2"/>
                                        </p:tgtEl>
                                        <p:attrNameLst>
                                          <p:attrName>ppt_y</p:attrName>
                                        </p:attrNameLst>
                                      </p:cBhvr>
                                      <p:tavLst>
                                        <p:tav tm="0">
                                          <p:val>
                                            <p:strVal val="#ppt_y-.1"/>
                                          </p:val>
                                        </p:tav>
                                        <p:tav tm="100000">
                                          <p:val>
                                            <p:strVal val="#ppt_y"/>
                                          </p:val>
                                        </p:tav>
                                      </p:tavLst>
                                    </p:anim>
                                  </p:childTnLst>
                                </p:cTn>
                              </p:par>
                              <p:par>
                                <p:cTn id="137" presetID="17" presetClass="entr" presetSubtype="10" fill="hold" grpId="1" nodeType="withEffect">
                                  <p:stCondLst>
                                    <p:cond delay="0"/>
                                  </p:stCondLst>
                                  <p:childTnLst>
                                    <p:set>
                                      <p:cBhvr>
                                        <p:cTn id="138" dur="1" fill="hold">
                                          <p:stCondLst>
                                            <p:cond delay="0"/>
                                          </p:stCondLst>
                                        </p:cTn>
                                        <p:tgtEl>
                                          <p:spTgt spid="2"/>
                                        </p:tgtEl>
                                        <p:attrNameLst>
                                          <p:attrName>style.visibility</p:attrName>
                                        </p:attrNameLst>
                                      </p:cBhvr>
                                      <p:to>
                                        <p:strVal val="visible"/>
                                      </p:to>
                                    </p:set>
                                    <p:anim calcmode="lin" valueType="num">
                                      <p:cBhvr>
                                        <p:cTn id="139" dur="1000" fill="hold"/>
                                        <p:tgtEl>
                                          <p:spTgt spid="2"/>
                                        </p:tgtEl>
                                        <p:attrNameLst>
                                          <p:attrName>ppt_w</p:attrName>
                                        </p:attrNameLst>
                                      </p:cBhvr>
                                      <p:tavLst>
                                        <p:tav tm="0">
                                          <p:val>
                                            <p:fltVal val="0"/>
                                          </p:val>
                                        </p:tav>
                                        <p:tav tm="100000">
                                          <p:val>
                                            <p:strVal val="#ppt_w"/>
                                          </p:val>
                                        </p:tav>
                                      </p:tavLst>
                                    </p:anim>
                                    <p:anim calcmode="lin" valueType="num">
                                      <p:cBhvr>
                                        <p:cTn id="140" dur="1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41" fill="hold">
                      <p:stCondLst>
                        <p:cond delay="indefinite"/>
                      </p:stCondLst>
                      <p:childTnLst>
                        <p:par>
                          <p:cTn id="142" fill="hold">
                            <p:stCondLst>
                              <p:cond delay="0"/>
                            </p:stCondLst>
                            <p:childTnLst>
                              <p:par>
                                <p:cTn id="143" presetID="22" presetClass="entr" presetSubtype="8" fill="hold" grpId="0" nodeType="clickEffect">
                                  <p:stCondLst>
                                    <p:cond delay="0"/>
                                  </p:stCondLst>
                                  <p:childTnLst>
                                    <p:set>
                                      <p:cBhvr>
                                        <p:cTn id="144" dur="1" fill="hold">
                                          <p:stCondLst>
                                            <p:cond delay="0"/>
                                          </p:stCondLst>
                                        </p:cTn>
                                        <p:tgtEl>
                                          <p:spTgt spid="36"/>
                                        </p:tgtEl>
                                        <p:attrNameLst>
                                          <p:attrName>style.visibility</p:attrName>
                                        </p:attrNameLst>
                                      </p:cBhvr>
                                      <p:to>
                                        <p:strVal val="visible"/>
                                      </p:to>
                                    </p:set>
                                    <p:animEffect transition="in" filter="wipe(left)">
                                      <p:cBhvr>
                                        <p:cTn id="145" dur="500"/>
                                        <p:tgtEl>
                                          <p:spTgt spid="36"/>
                                        </p:tgtEl>
                                      </p:cBhvr>
                                    </p:animEffect>
                                  </p:childTnLst>
                                </p:cTn>
                              </p:par>
                              <p:par>
                                <p:cTn id="146" presetID="22" presetClass="entr" presetSubtype="8" fill="hold" grpId="0" nodeType="withEffect">
                                  <p:stCondLst>
                                    <p:cond delay="500"/>
                                  </p:stCondLst>
                                  <p:childTnLst>
                                    <p:set>
                                      <p:cBhvr>
                                        <p:cTn id="147" dur="1" fill="hold">
                                          <p:stCondLst>
                                            <p:cond delay="0"/>
                                          </p:stCondLst>
                                        </p:cTn>
                                        <p:tgtEl>
                                          <p:spTgt spid="37"/>
                                        </p:tgtEl>
                                        <p:attrNameLst>
                                          <p:attrName>style.visibility</p:attrName>
                                        </p:attrNameLst>
                                      </p:cBhvr>
                                      <p:to>
                                        <p:strVal val="visible"/>
                                      </p:to>
                                    </p:set>
                                    <p:animEffect transition="in" filter="wipe(left)">
                                      <p:cBhvr>
                                        <p:cTn id="148" dur="500"/>
                                        <p:tgtEl>
                                          <p:spTgt spid="37"/>
                                        </p:tgtEl>
                                      </p:cBhvr>
                                    </p:animEffect>
                                  </p:childTnLst>
                                </p:cTn>
                              </p:par>
                            </p:childTnLst>
                          </p:cTn>
                        </p:par>
                      </p:childTnLst>
                    </p:cTn>
                  </p:par>
                  <p:par>
                    <p:cTn id="149" fill="hold">
                      <p:stCondLst>
                        <p:cond delay="indefinite"/>
                      </p:stCondLst>
                      <p:childTnLst>
                        <p:par>
                          <p:cTn id="150" fill="hold">
                            <p:stCondLst>
                              <p:cond delay="0"/>
                            </p:stCondLst>
                            <p:childTnLst>
                              <p:par>
                                <p:cTn id="151" presetID="6" presetClass="entr" presetSubtype="32" fill="hold" grpId="0" nodeType="clickEffect">
                                  <p:stCondLst>
                                    <p:cond delay="0"/>
                                  </p:stCondLst>
                                  <p:childTnLst>
                                    <p:set>
                                      <p:cBhvr>
                                        <p:cTn id="152" dur="1" fill="hold">
                                          <p:stCondLst>
                                            <p:cond delay="0"/>
                                          </p:stCondLst>
                                        </p:cTn>
                                        <p:tgtEl>
                                          <p:spTgt spid="18"/>
                                        </p:tgtEl>
                                        <p:attrNameLst>
                                          <p:attrName>style.visibility</p:attrName>
                                        </p:attrNameLst>
                                      </p:cBhvr>
                                      <p:to>
                                        <p:strVal val="visible"/>
                                      </p:to>
                                    </p:set>
                                    <p:animEffect transition="in" filter="circle(out)">
                                      <p:cBhvr>
                                        <p:cTn id="153" dur="1000"/>
                                        <p:tgtEl>
                                          <p:spTgt spid="18"/>
                                        </p:tgtEl>
                                      </p:cBhvr>
                                    </p:animEffect>
                                  </p:childTnLst>
                                </p:cTn>
                              </p:par>
                              <p:par>
                                <p:cTn id="154" presetID="6" presetClass="entr" presetSubtype="32" fill="hold" grpId="0" nodeType="withEffect">
                                  <p:stCondLst>
                                    <p:cond delay="500"/>
                                  </p:stCondLst>
                                  <p:childTnLst>
                                    <p:set>
                                      <p:cBhvr>
                                        <p:cTn id="155" dur="1" fill="hold">
                                          <p:stCondLst>
                                            <p:cond delay="0"/>
                                          </p:stCondLst>
                                        </p:cTn>
                                        <p:tgtEl>
                                          <p:spTgt spid="16"/>
                                        </p:tgtEl>
                                        <p:attrNameLst>
                                          <p:attrName>style.visibility</p:attrName>
                                        </p:attrNameLst>
                                      </p:cBhvr>
                                      <p:to>
                                        <p:strVal val="visible"/>
                                      </p:to>
                                    </p:set>
                                    <p:animEffect transition="in" filter="circle(out)">
                                      <p:cBhvr>
                                        <p:cTn id="156" dur="1000"/>
                                        <p:tgtEl>
                                          <p:spTgt spid="16"/>
                                        </p:tgtEl>
                                      </p:cBhvr>
                                    </p:animEffect>
                                  </p:childTnLst>
                                </p:cTn>
                              </p:par>
                            </p:childTnLst>
                          </p:cTn>
                        </p:par>
                      </p:childTnLst>
                    </p:cTn>
                  </p:par>
                  <p:par>
                    <p:cTn id="157" fill="hold">
                      <p:stCondLst>
                        <p:cond delay="indefinite"/>
                      </p:stCondLst>
                      <p:childTnLst>
                        <p:par>
                          <p:cTn id="158" fill="hold">
                            <p:stCondLst>
                              <p:cond delay="0"/>
                            </p:stCondLst>
                            <p:childTnLst>
                              <p:par>
                                <p:cTn id="159" presetID="2" presetClass="entr" presetSubtype="8" fill="hold" grpId="0" nodeType="clickEffect">
                                  <p:stCondLst>
                                    <p:cond delay="0"/>
                                  </p:stCondLst>
                                  <p:childTnLst>
                                    <p:set>
                                      <p:cBhvr>
                                        <p:cTn id="160" dur="1" fill="hold">
                                          <p:stCondLst>
                                            <p:cond delay="0"/>
                                          </p:stCondLst>
                                        </p:cTn>
                                        <p:tgtEl>
                                          <p:spTgt spid="19"/>
                                        </p:tgtEl>
                                        <p:attrNameLst>
                                          <p:attrName>style.visibility</p:attrName>
                                        </p:attrNameLst>
                                      </p:cBhvr>
                                      <p:to>
                                        <p:strVal val="visible"/>
                                      </p:to>
                                    </p:set>
                                    <p:anim calcmode="lin" valueType="num">
                                      <p:cBhvr additive="base">
                                        <p:cTn id="161" dur="500" fill="hold"/>
                                        <p:tgtEl>
                                          <p:spTgt spid="19"/>
                                        </p:tgtEl>
                                        <p:attrNameLst>
                                          <p:attrName>ppt_x</p:attrName>
                                        </p:attrNameLst>
                                      </p:cBhvr>
                                      <p:tavLst>
                                        <p:tav tm="0">
                                          <p:val>
                                            <p:strVal val="0-#ppt_w/2"/>
                                          </p:val>
                                        </p:tav>
                                        <p:tav tm="100000">
                                          <p:val>
                                            <p:strVal val="#ppt_x"/>
                                          </p:val>
                                        </p:tav>
                                      </p:tavLst>
                                    </p:anim>
                                    <p:anim calcmode="lin" valueType="num">
                                      <p:cBhvr additive="base">
                                        <p:cTn id="16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 presetClass="entr" presetSubtype="2" fill="hold" grpId="0" nodeType="clickEffect">
                                  <p:stCondLst>
                                    <p:cond delay="250"/>
                                  </p:stCondLst>
                                  <p:childTnLst>
                                    <p:set>
                                      <p:cBhvr>
                                        <p:cTn id="166" dur="1" fill="hold">
                                          <p:stCondLst>
                                            <p:cond delay="0"/>
                                          </p:stCondLst>
                                        </p:cTn>
                                        <p:tgtEl>
                                          <p:spTgt spid="20"/>
                                        </p:tgtEl>
                                        <p:attrNameLst>
                                          <p:attrName>style.visibility</p:attrName>
                                        </p:attrNameLst>
                                      </p:cBhvr>
                                      <p:to>
                                        <p:strVal val="visible"/>
                                      </p:to>
                                    </p:set>
                                    <p:anim calcmode="lin" valueType="num">
                                      <p:cBhvr additive="base">
                                        <p:cTn id="167" dur="500" fill="hold"/>
                                        <p:tgtEl>
                                          <p:spTgt spid="20"/>
                                        </p:tgtEl>
                                        <p:attrNameLst>
                                          <p:attrName>ppt_x</p:attrName>
                                        </p:attrNameLst>
                                      </p:cBhvr>
                                      <p:tavLst>
                                        <p:tav tm="0">
                                          <p:val>
                                            <p:strVal val="1+#ppt_w/2"/>
                                          </p:val>
                                        </p:tav>
                                        <p:tav tm="100000">
                                          <p:val>
                                            <p:strVal val="#ppt_x"/>
                                          </p:val>
                                        </p:tav>
                                      </p:tavLst>
                                    </p:anim>
                                    <p:anim calcmode="lin" valueType="num">
                                      <p:cBhvr additive="base">
                                        <p:cTn id="168" dur="500" fill="hold"/>
                                        <p:tgtEl>
                                          <p:spTgt spid="20"/>
                                        </p:tgtEl>
                                        <p:attrNameLst>
                                          <p:attrName>ppt_y</p:attrName>
                                        </p:attrNameLst>
                                      </p:cBhvr>
                                      <p:tavLst>
                                        <p:tav tm="0">
                                          <p:val>
                                            <p:strVal val="#ppt_y"/>
                                          </p:val>
                                        </p:tav>
                                        <p:tav tm="100000">
                                          <p:val>
                                            <p:strVal val="#ppt_y"/>
                                          </p:val>
                                        </p:tav>
                                      </p:tavLst>
                                    </p:anim>
                                  </p:childTnLst>
                                </p:cTn>
                              </p:par>
                              <p:par>
                                <p:cTn id="169" presetID="2" presetClass="exit" presetSubtype="8" fill="hold" grpId="1" nodeType="withEffect">
                                  <p:stCondLst>
                                    <p:cond delay="0"/>
                                  </p:stCondLst>
                                  <p:childTnLst>
                                    <p:anim calcmode="lin" valueType="num">
                                      <p:cBhvr additive="base">
                                        <p:cTn id="170" dur="500"/>
                                        <p:tgtEl>
                                          <p:spTgt spid="19"/>
                                        </p:tgtEl>
                                        <p:attrNameLst>
                                          <p:attrName>ppt_x</p:attrName>
                                        </p:attrNameLst>
                                      </p:cBhvr>
                                      <p:tavLst>
                                        <p:tav tm="0">
                                          <p:val>
                                            <p:strVal val="ppt_x"/>
                                          </p:val>
                                        </p:tav>
                                        <p:tav tm="100000">
                                          <p:val>
                                            <p:strVal val="0-ppt_w/2"/>
                                          </p:val>
                                        </p:tav>
                                      </p:tavLst>
                                    </p:anim>
                                    <p:anim calcmode="lin" valueType="num">
                                      <p:cBhvr additive="base">
                                        <p:cTn id="171" dur="500"/>
                                        <p:tgtEl>
                                          <p:spTgt spid="19"/>
                                        </p:tgtEl>
                                        <p:attrNameLst>
                                          <p:attrName>ppt_y</p:attrName>
                                        </p:attrNameLst>
                                      </p:cBhvr>
                                      <p:tavLst>
                                        <p:tav tm="0">
                                          <p:val>
                                            <p:strVal val="ppt_y"/>
                                          </p:val>
                                        </p:tav>
                                        <p:tav tm="100000">
                                          <p:val>
                                            <p:strVal val="ppt_y"/>
                                          </p:val>
                                        </p:tav>
                                      </p:tavLst>
                                    </p:anim>
                                    <p:set>
                                      <p:cBhvr>
                                        <p:cTn id="172" dur="1" fill="hold">
                                          <p:stCondLst>
                                            <p:cond delay="499"/>
                                          </p:stCondLst>
                                        </p:cTn>
                                        <p:tgtEl>
                                          <p:spTgt spid="19"/>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22" presetClass="entr" presetSubtype="8" fill="hold" grpId="0" nodeType="clickEffect">
                                  <p:stCondLst>
                                    <p:cond delay="0"/>
                                  </p:stCondLst>
                                  <p:childTnLst>
                                    <p:set>
                                      <p:cBhvr>
                                        <p:cTn id="176" dur="1" fill="hold">
                                          <p:stCondLst>
                                            <p:cond delay="0"/>
                                          </p:stCondLst>
                                        </p:cTn>
                                        <p:tgtEl>
                                          <p:spTgt spid="21"/>
                                        </p:tgtEl>
                                        <p:attrNameLst>
                                          <p:attrName>style.visibility</p:attrName>
                                        </p:attrNameLst>
                                      </p:cBhvr>
                                      <p:to>
                                        <p:strVal val="visible"/>
                                      </p:to>
                                    </p:set>
                                    <p:animEffect transition="in" filter="wipe(left)">
                                      <p:cBhvr>
                                        <p:cTn id="177" dur="750"/>
                                        <p:tgtEl>
                                          <p:spTgt spid="21"/>
                                        </p:tgtEl>
                                      </p:cBhvr>
                                    </p:animEffect>
                                  </p:childTnLst>
                                </p:cTn>
                              </p:par>
                              <p:par>
                                <p:cTn id="178" presetID="18" presetClass="emph" presetSubtype="0" fill="hold" grpId="1" nodeType="withEffect">
                                  <p:stCondLst>
                                    <p:cond delay="0"/>
                                  </p:stCondLst>
                                  <p:childTnLst>
                                    <p:set>
                                      <p:cBhvr override="childStyle">
                                        <p:cTn id="179" dur="750" fill="hold"/>
                                        <p:tgtEl>
                                          <p:spTgt spid="21"/>
                                        </p:tgtEl>
                                        <p:attrNameLst>
                                          <p:attrName>style.textDecorationUnderline</p:attrName>
                                        </p:attrNameLst>
                                      </p:cBhvr>
                                      <p:to>
                                        <p:strVal val="true"/>
                                      </p:to>
                                    </p:set>
                                  </p:childTnLst>
                                </p:cTn>
                              </p:par>
                              <p:par>
                                <p:cTn id="180" presetID="22" presetClass="entr" presetSubtype="8" fill="hold" grpId="0" nodeType="withEffect">
                                  <p:stCondLst>
                                    <p:cond delay="0"/>
                                  </p:stCondLst>
                                  <p:childTnLst>
                                    <p:set>
                                      <p:cBhvr>
                                        <p:cTn id="181" dur="1" fill="hold">
                                          <p:stCondLst>
                                            <p:cond delay="0"/>
                                          </p:stCondLst>
                                        </p:cTn>
                                        <p:tgtEl>
                                          <p:spTgt spid="22"/>
                                        </p:tgtEl>
                                        <p:attrNameLst>
                                          <p:attrName>style.visibility</p:attrName>
                                        </p:attrNameLst>
                                      </p:cBhvr>
                                      <p:to>
                                        <p:strVal val="visible"/>
                                      </p:to>
                                    </p:set>
                                    <p:animEffect transition="in" filter="wipe(left)">
                                      <p:cBhvr>
                                        <p:cTn id="182" dur="750"/>
                                        <p:tgtEl>
                                          <p:spTgt spid="22"/>
                                        </p:tgtEl>
                                      </p:cBhvr>
                                    </p:animEffect>
                                  </p:childTnLst>
                                </p:cTn>
                              </p:par>
                              <p:par>
                                <p:cTn id="183" presetID="0" presetClass="entr" presetSubtype="0" fill="hold" grpId="0" nodeType="withEffect">
                                  <p:stCondLst>
                                    <p:cond delay="650"/>
                                  </p:stCondLst>
                                  <p:childTnLst>
                                    <p:set>
                                      <p:cBhvr>
                                        <p:cTn id="184" dur="1" fill="hold">
                                          <p:stCondLst>
                                            <p:cond delay="0"/>
                                          </p:stCondLst>
                                        </p:cTn>
                                        <p:tgtEl>
                                          <p:spTgt spid="24"/>
                                        </p:tgtEl>
                                        <p:attrNameLst>
                                          <p:attrName>style.visibility</p:attrName>
                                        </p:attrNameLst>
                                      </p:cBhvr>
                                      <p:to>
                                        <p:strVal val="visible"/>
                                      </p:to>
                                    </p:set>
                                    <p:animEffect transition="in" filter="dissolve">
                                      <p:cBhvr>
                                        <p:cTn id="185" dur="500">
                                          <p:stCondLst>
                                            <p:cond delay="0"/>
                                          </p:stCondLst>
                                        </p:cTn>
                                        <p:tgtEl>
                                          <p:spTgt spid="24"/>
                                        </p:tgtEl>
                                      </p:cBhvr>
                                    </p:animEffect>
                                    <p:anim to="" calcmode="lin" valueType="num">
                                      <p:cBhvr>
                                        <p:cTn id="186" dur="500" fill="hold">
                                          <p:stCondLst>
                                            <p:cond delay="0"/>
                                          </p:stCondLst>
                                        </p:cTn>
                                        <p:tgtEl>
                                          <p:spTgt spid="24"/>
                                        </p:tgtEl>
                                        <p:attrNameLst>
                                          <p:attrName>ppt_w</p:attrName>
                                        </p:attrNameLst>
                                      </p:cBhvr>
                                      <p:tavLst>
                                        <p:tav tm="0">
                                          <p:val>
                                            <p:strVal val="#ppt_w*4"/>
                                          </p:val>
                                        </p:tav>
                                        <p:tav tm="100000">
                                          <p:val>
                                            <p:strVal val="#ppt_w"/>
                                          </p:val>
                                        </p:tav>
                                      </p:tavLst>
                                    </p:anim>
                                    <p:anim to="" calcmode="lin" valueType="num">
                                      <p:cBhvr>
                                        <p:cTn id="187" dur="500" fill="hold">
                                          <p:stCondLst>
                                            <p:cond delay="0"/>
                                          </p:stCondLst>
                                        </p:cTn>
                                        <p:tgtEl>
                                          <p:spTgt spid="24"/>
                                        </p:tgtEl>
                                        <p:attrNameLst>
                                          <p:attrName>ppt_h</p:attrName>
                                        </p:attrNameLst>
                                      </p:cBhvr>
                                      <p:tavLst>
                                        <p:tav tm="0">
                                          <p:val>
                                            <p:strVal val="#ppt_h*4"/>
                                          </p:val>
                                        </p:tav>
                                        <p:tav tm="100000">
                                          <p:val>
                                            <p:strVal val="#ppt_h"/>
                                          </p:val>
                                        </p:tav>
                                      </p:tavLst>
                                    </p:anim>
                                  </p:childTnLst>
                                </p:cTn>
                              </p:par>
                            </p:childTnLst>
                          </p:cTn>
                        </p:par>
                        <p:par>
                          <p:cTn id="188" fill="hold">
                            <p:stCondLst>
                              <p:cond delay="1150"/>
                            </p:stCondLst>
                            <p:childTnLst>
                              <p:par>
                                <p:cTn id="189" presetID="1" presetClass="entr" presetSubtype="0" fill="hold" grpId="0" nodeType="afterEffect">
                                  <p:stCondLst>
                                    <p:cond delay="0"/>
                                  </p:stCondLst>
                                  <p:childTnLst>
                                    <p:set>
                                      <p:cBhvr>
                                        <p:cTn id="190" dur="1" fill="hold">
                                          <p:stCondLst>
                                            <p:cond delay="0"/>
                                          </p:stCondLst>
                                        </p:cTn>
                                        <p:tgtEl>
                                          <p:spTgt spid="25"/>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26"/>
                                        </p:tgtEl>
                                        <p:attrNameLst>
                                          <p:attrName>style.visibility</p:attrName>
                                        </p:attrNameLst>
                                      </p:cBhvr>
                                      <p:to>
                                        <p:strVal val="visible"/>
                                      </p:to>
                                    </p:set>
                                  </p:childTnLst>
                                </p:cTn>
                              </p:par>
                            </p:childTnLst>
                          </p:cTn>
                        </p:par>
                      </p:childTnLst>
                    </p:cTn>
                  </p:par>
                  <p:par>
                    <p:cTn id="193" fill="hold">
                      <p:stCondLst>
                        <p:cond delay="indefinite"/>
                      </p:stCondLst>
                      <p:childTnLst>
                        <p:par>
                          <p:cTn id="194" fill="hold">
                            <p:stCondLst>
                              <p:cond delay="0"/>
                            </p:stCondLst>
                            <p:childTnLst>
                              <p:par>
                                <p:cTn id="195" presetID="39" presetClass="entr" presetSubtype="0" accel="100000" fill="hold" grpId="0" nodeType="clickEffect">
                                  <p:stCondLst>
                                    <p:cond delay="0"/>
                                  </p:stCondLst>
                                  <p:childTnLst>
                                    <p:set>
                                      <p:cBhvr>
                                        <p:cTn id="196" dur="1" fill="hold">
                                          <p:stCondLst>
                                            <p:cond delay="0"/>
                                          </p:stCondLst>
                                        </p:cTn>
                                        <p:tgtEl>
                                          <p:spTgt spid="23"/>
                                        </p:tgtEl>
                                        <p:attrNameLst>
                                          <p:attrName>style.visibility</p:attrName>
                                        </p:attrNameLst>
                                      </p:cBhvr>
                                      <p:to>
                                        <p:strVal val="visible"/>
                                      </p:to>
                                    </p:set>
                                    <p:anim calcmode="lin" valueType="num">
                                      <p:cBhvr>
                                        <p:cTn id="197" dur="1000" fill="hold"/>
                                        <p:tgtEl>
                                          <p:spTgt spid="23"/>
                                        </p:tgtEl>
                                        <p:attrNameLst>
                                          <p:attrName>ppt_h</p:attrName>
                                        </p:attrNameLst>
                                      </p:cBhvr>
                                      <p:tavLst>
                                        <p:tav tm="0">
                                          <p:val>
                                            <p:strVal val="#ppt_h/20"/>
                                          </p:val>
                                        </p:tav>
                                        <p:tav tm="50000">
                                          <p:val>
                                            <p:strVal val="#ppt_h/20"/>
                                          </p:val>
                                        </p:tav>
                                        <p:tav tm="100000">
                                          <p:val>
                                            <p:strVal val="#ppt_h"/>
                                          </p:val>
                                        </p:tav>
                                      </p:tavLst>
                                    </p:anim>
                                    <p:anim calcmode="lin" valueType="num">
                                      <p:cBhvr>
                                        <p:cTn id="198" dur="1000" fill="hold"/>
                                        <p:tgtEl>
                                          <p:spTgt spid="23"/>
                                        </p:tgtEl>
                                        <p:attrNameLst>
                                          <p:attrName>ppt_w</p:attrName>
                                        </p:attrNameLst>
                                      </p:cBhvr>
                                      <p:tavLst>
                                        <p:tav tm="0">
                                          <p:val>
                                            <p:strVal val="#ppt_w+.3"/>
                                          </p:val>
                                        </p:tav>
                                        <p:tav tm="50000">
                                          <p:val>
                                            <p:strVal val="#ppt_w+.3"/>
                                          </p:val>
                                        </p:tav>
                                        <p:tav tm="100000">
                                          <p:val>
                                            <p:strVal val="#ppt_w"/>
                                          </p:val>
                                        </p:tav>
                                      </p:tavLst>
                                    </p:anim>
                                    <p:anim calcmode="lin" valueType="num">
                                      <p:cBhvr>
                                        <p:cTn id="199" dur="1000" fill="hold"/>
                                        <p:tgtEl>
                                          <p:spTgt spid="23"/>
                                        </p:tgtEl>
                                        <p:attrNameLst>
                                          <p:attrName>ppt_x</p:attrName>
                                        </p:attrNameLst>
                                      </p:cBhvr>
                                      <p:tavLst>
                                        <p:tav tm="0">
                                          <p:val>
                                            <p:strVal val="#ppt_x-.3"/>
                                          </p:val>
                                        </p:tav>
                                        <p:tav tm="50000">
                                          <p:val>
                                            <p:strVal val="#ppt_x"/>
                                          </p:val>
                                        </p:tav>
                                        <p:tav tm="100000">
                                          <p:val>
                                            <p:strVal val="#ppt_x"/>
                                          </p:val>
                                        </p:tav>
                                      </p:tavLst>
                                    </p:anim>
                                    <p:anim calcmode="lin" valueType="num">
                                      <p:cBhvr>
                                        <p:cTn id="200" dur="1000" fill="hold"/>
                                        <p:tgtEl>
                                          <p:spTgt spid="23"/>
                                        </p:tgtEl>
                                        <p:attrNameLst>
                                          <p:attrName>ppt_y</p:attrName>
                                        </p:attrNameLst>
                                      </p:cBhvr>
                                      <p:tavLst>
                                        <p:tav tm="0">
                                          <p:val>
                                            <p:strVal val="#ppt_y"/>
                                          </p:val>
                                        </p:tav>
                                        <p:tav tm="100000">
                                          <p:val>
                                            <p:strVal val="#ppt_y"/>
                                          </p:val>
                                        </p:tav>
                                      </p:tavLst>
                                    </p:anim>
                                  </p:childTnLst>
                                </p:cTn>
                              </p:par>
                              <p:par>
                                <p:cTn id="201" presetID="9" presetClass="emph" presetSubtype="0" grpId="2" nodeType="withEffect">
                                  <p:stCondLst>
                                    <p:cond delay="0"/>
                                  </p:stCondLst>
                                  <p:childTnLst>
                                    <p:set>
                                      <p:cBhvr>
                                        <p:cTn id="202" dur="indefinite"/>
                                        <p:tgtEl>
                                          <p:spTgt spid="25"/>
                                        </p:tgtEl>
                                        <p:attrNameLst>
                                          <p:attrName>style.opacity</p:attrName>
                                        </p:attrNameLst>
                                      </p:cBhvr>
                                      <p:to>
                                        <p:strVal val="0.5"/>
                                      </p:to>
                                    </p:set>
                                    <p:animEffect filter="image" prLst="opacity: 0.5">
                                      <p:cBhvr rctx="IE">
                                        <p:cTn id="203" dur="indefinite"/>
                                        <p:tgtEl>
                                          <p:spTgt spid="25"/>
                                        </p:tgtEl>
                                      </p:cBhvr>
                                    </p:animEffect>
                                  </p:childTnLst>
                                </p:cTn>
                              </p:par>
                              <p:par>
                                <p:cTn id="204" presetID="9" presetClass="emph" presetSubtype="0" grpId="2" nodeType="withEffect">
                                  <p:stCondLst>
                                    <p:cond delay="0"/>
                                  </p:stCondLst>
                                  <p:childTnLst>
                                    <p:set>
                                      <p:cBhvr>
                                        <p:cTn id="205" dur="indefinite"/>
                                        <p:tgtEl>
                                          <p:spTgt spid="26"/>
                                        </p:tgtEl>
                                        <p:attrNameLst>
                                          <p:attrName>style.opacity</p:attrName>
                                        </p:attrNameLst>
                                      </p:cBhvr>
                                      <p:to>
                                        <p:strVal val="0.5"/>
                                      </p:to>
                                    </p:set>
                                    <p:animEffect filter="image" prLst="opacity: 0.5">
                                      <p:cBhvr rctx="IE">
                                        <p:cTn id="206" dur="indefinite"/>
                                        <p:tgtEl>
                                          <p:spTgt spid="26"/>
                                        </p:tgtEl>
                                      </p:cBhvr>
                                    </p:animEffect>
                                  </p:childTnLst>
                                </p:cTn>
                              </p:par>
                              <p:par>
                                <p:cTn id="207" presetID="10" presetClass="exit" presetSubtype="0" fill="hold" grpId="1" nodeType="withEffect">
                                  <p:stCondLst>
                                    <p:cond delay="250"/>
                                  </p:stCondLst>
                                  <p:childTnLst>
                                    <p:animEffect transition="out" filter="fade">
                                      <p:cBhvr>
                                        <p:cTn id="208" dur="500"/>
                                        <p:tgtEl>
                                          <p:spTgt spid="22"/>
                                        </p:tgtEl>
                                      </p:cBhvr>
                                    </p:animEffect>
                                    <p:set>
                                      <p:cBhvr>
                                        <p:cTn id="209" dur="1" fill="hold">
                                          <p:stCondLst>
                                            <p:cond delay="499"/>
                                          </p:stCondLst>
                                        </p:cTn>
                                        <p:tgtEl>
                                          <p:spTgt spid="22"/>
                                        </p:tgtEl>
                                        <p:attrNameLst>
                                          <p:attrName>style.visibility</p:attrName>
                                        </p:attrNameLst>
                                      </p:cBhvr>
                                      <p:to>
                                        <p:strVal val="hidden"/>
                                      </p:to>
                                    </p:set>
                                  </p:childTnLst>
                                </p:cTn>
                              </p:par>
                              <p:par>
                                <p:cTn id="210" presetID="10" presetClass="exit" presetSubtype="0" fill="hold" grpId="1" nodeType="withEffect">
                                  <p:stCondLst>
                                    <p:cond delay="250"/>
                                  </p:stCondLst>
                                  <p:childTnLst>
                                    <p:animEffect transition="out" filter="fade">
                                      <p:cBhvr>
                                        <p:cTn id="211" dur="500"/>
                                        <p:tgtEl>
                                          <p:spTgt spid="24"/>
                                        </p:tgtEl>
                                      </p:cBhvr>
                                    </p:animEffect>
                                    <p:set>
                                      <p:cBhvr>
                                        <p:cTn id="212" dur="1" fill="hold">
                                          <p:stCondLst>
                                            <p:cond delay="499"/>
                                          </p:stCondLst>
                                        </p:cTn>
                                        <p:tgtEl>
                                          <p:spTgt spid="24"/>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23" presetClass="exit" presetSubtype="544" fill="hold" grpId="2" nodeType="clickEffect">
                                  <p:stCondLst>
                                    <p:cond delay="0"/>
                                  </p:stCondLst>
                                  <p:childTnLst>
                                    <p:anim calcmode="lin" valueType="num">
                                      <p:cBhvr>
                                        <p:cTn id="216" dur="500"/>
                                        <p:tgtEl>
                                          <p:spTgt spid="2"/>
                                        </p:tgtEl>
                                        <p:attrNameLst>
                                          <p:attrName>ppt_w</p:attrName>
                                        </p:attrNameLst>
                                      </p:cBhvr>
                                      <p:tavLst>
                                        <p:tav tm="0">
                                          <p:val>
                                            <p:strVal val="ppt_w"/>
                                          </p:val>
                                        </p:tav>
                                        <p:tav tm="100000">
                                          <p:val>
                                            <p:fltVal val="0"/>
                                          </p:val>
                                        </p:tav>
                                      </p:tavLst>
                                    </p:anim>
                                    <p:anim calcmode="lin" valueType="num">
                                      <p:cBhvr>
                                        <p:cTn id="217" dur="500"/>
                                        <p:tgtEl>
                                          <p:spTgt spid="2"/>
                                        </p:tgtEl>
                                        <p:attrNameLst>
                                          <p:attrName>ppt_h</p:attrName>
                                        </p:attrNameLst>
                                      </p:cBhvr>
                                      <p:tavLst>
                                        <p:tav tm="0">
                                          <p:val>
                                            <p:strVal val="ppt_h"/>
                                          </p:val>
                                        </p:tav>
                                        <p:tav tm="100000">
                                          <p:val>
                                            <p:fltVal val="0"/>
                                          </p:val>
                                        </p:tav>
                                      </p:tavLst>
                                    </p:anim>
                                    <p:anim calcmode="lin" valueType="num">
                                      <p:cBhvr>
                                        <p:cTn id="218" dur="500"/>
                                        <p:tgtEl>
                                          <p:spTgt spid="2"/>
                                        </p:tgtEl>
                                        <p:attrNameLst>
                                          <p:attrName>ppt_x</p:attrName>
                                        </p:attrNameLst>
                                      </p:cBhvr>
                                      <p:tavLst>
                                        <p:tav tm="0">
                                          <p:val>
                                            <p:strVal val="ppt_x"/>
                                          </p:val>
                                        </p:tav>
                                        <p:tav tm="100000">
                                          <p:val>
                                            <p:fltVal val="0.5"/>
                                          </p:val>
                                        </p:tav>
                                      </p:tavLst>
                                    </p:anim>
                                    <p:anim calcmode="lin" valueType="num">
                                      <p:cBhvr>
                                        <p:cTn id="219" dur="500"/>
                                        <p:tgtEl>
                                          <p:spTgt spid="2"/>
                                        </p:tgtEl>
                                        <p:attrNameLst>
                                          <p:attrName>ppt_y</p:attrName>
                                        </p:attrNameLst>
                                      </p:cBhvr>
                                      <p:tavLst>
                                        <p:tav tm="0">
                                          <p:val>
                                            <p:strVal val="ppt_y"/>
                                          </p:val>
                                        </p:tav>
                                        <p:tav tm="100000">
                                          <p:val>
                                            <p:fltVal val="0.5"/>
                                          </p:val>
                                        </p:tav>
                                      </p:tavLst>
                                    </p:anim>
                                    <p:set>
                                      <p:cBhvr>
                                        <p:cTn id="220" dur="1" fill="hold">
                                          <p:stCondLst>
                                            <p:cond delay="499"/>
                                          </p:stCondLst>
                                        </p:cTn>
                                        <p:tgtEl>
                                          <p:spTgt spid="2"/>
                                        </p:tgtEl>
                                        <p:attrNameLst>
                                          <p:attrName>style.visibility</p:attrName>
                                        </p:attrNameLst>
                                      </p:cBhvr>
                                      <p:to>
                                        <p:strVal val="hidden"/>
                                      </p:to>
                                    </p:set>
                                  </p:childTnLst>
                                </p:cTn>
                              </p:par>
                              <p:par>
                                <p:cTn id="221" presetID="23" presetClass="exit" presetSubtype="544" fill="hold" grpId="1" nodeType="withEffect">
                                  <p:stCondLst>
                                    <p:cond delay="0"/>
                                  </p:stCondLst>
                                  <p:childTnLst>
                                    <p:anim calcmode="lin" valueType="num">
                                      <p:cBhvr>
                                        <p:cTn id="222" dur="500"/>
                                        <p:tgtEl>
                                          <p:spTgt spid="36"/>
                                        </p:tgtEl>
                                        <p:attrNameLst>
                                          <p:attrName>ppt_w</p:attrName>
                                        </p:attrNameLst>
                                      </p:cBhvr>
                                      <p:tavLst>
                                        <p:tav tm="0">
                                          <p:val>
                                            <p:strVal val="ppt_w"/>
                                          </p:val>
                                        </p:tav>
                                        <p:tav tm="100000">
                                          <p:val>
                                            <p:fltVal val="0"/>
                                          </p:val>
                                        </p:tav>
                                      </p:tavLst>
                                    </p:anim>
                                    <p:anim calcmode="lin" valueType="num">
                                      <p:cBhvr>
                                        <p:cTn id="223" dur="500"/>
                                        <p:tgtEl>
                                          <p:spTgt spid="36"/>
                                        </p:tgtEl>
                                        <p:attrNameLst>
                                          <p:attrName>ppt_h</p:attrName>
                                        </p:attrNameLst>
                                      </p:cBhvr>
                                      <p:tavLst>
                                        <p:tav tm="0">
                                          <p:val>
                                            <p:strVal val="ppt_h"/>
                                          </p:val>
                                        </p:tav>
                                        <p:tav tm="100000">
                                          <p:val>
                                            <p:fltVal val="0"/>
                                          </p:val>
                                        </p:tav>
                                      </p:tavLst>
                                    </p:anim>
                                    <p:anim calcmode="lin" valueType="num">
                                      <p:cBhvr>
                                        <p:cTn id="224" dur="500"/>
                                        <p:tgtEl>
                                          <p:spTgt spid="36"/>
                                        </p:tgtEl>
                                        <p:attrNameLst>
                                          <p:attrName>ppt_x</p:attrName>
                                        </p:attrNameLst>
                                      </p:cBhvr>
                                      <p:tavLst>
                                        <p:tav tm="0">
                                          <p:val>
                                            <p:strVal val="ppt_x"/>
                                          </p:val>
                                        </p:tav>
                                        <p:tav tm="100000">
                                          <p:val>
                                            <p:fltVal val="0.5"/>
                                          </p:val>
                                        </p:tav>
                                      </p:tavLst>
                                    </p:anim>
                                    <p:anim calcmode="lin" valueType="num">
                                      <p:cBhvr>
                                        <p:cTn id="225" dur="500"/>
                                        <p:tgtEl>
                                          <p:spTgt spid="36"/>
                                        </p:tgtEl>
                                        <p:attrNameLst>
                                          <p:attrName>ppt_y</p:attrName>
                                        </p:attrNameLst>
                                      </p:cBhvr>
                                      <p:tavLst>
                                        <p:tav tm="0">
                                          <p:val>
                                            <p:strVal val="ppt_y"/>
                                          </p:val>
                                        </p:tav>
                                        <p:tav tm="100000">
                                          <p:val>
                                            <p:fltVal val="0.5"/>
                                          </p:val>
                                        </p:tav>
                                      </p:tavLst>
                                    </p:anim>
                                    <p:set>
                                      <p:cBhvr>
                                        <p:cTn id="226" dur="1" fill="hold">
                                          <p:stCondLst>
                                            <p:cond delay="499"/>
                                          </p:stCondLst>
                                        </p:cTn>
                                        <p:tgtEl>
                                          <p:spTgt spid="36"/>
                                        </p:tgtEl>
                                        <p:attrNameLst>
                                          <p:attrName>style.visibility</p:attrName>
                                        </p:attrNameLst>
                                      </p:cBhvr>
                                      <p:to>
                                        <p:strVal val="hidden"/>
                                      </p:to>
                                    </p:set>
                                  </p:childTnLst>
                                </p:cTn>
                              </p:par>
                              <p:par>
                                <p:cTn id="227" presetID="23" presetClass="exit" presetSubtype="544" fill="hold" grpId="1" nodeType="withEffect">
                                  <p:stCondLst>
                                    <p:cond delay="0"/>
                                  </p:stCondLst>
                                  <p:childTnLst>
                                    <p:anim calcmode="lin" valueType="num">
                                      <p:cBhvr>
                                        <p:cTn id="228" dur="500"/>
                                        <p:tgtEl>
                                          <p:spTgt spid="37"/>
                                        </p:tgtEl>
                                        <p:attrNameLst>
                                          <p:attrName>ppt_w</p:attrName>
                                        </p:attrNameLst>
                                      </p:cBhvr>
                                      <p:tavLst>
                                        <p:tav tm="0">
                                          <p:val>
                                            <p:strVal val="ppt_w"/>
                                          </p:val>
                                        </p:tav>
                                        <p:tav tm="100000">
                                          <p:val>
                                            <p:fltVal val="0"/>
                                          </p:val>
                                        </p:tav>
                                      </p:tavLst>
                                    </p:anim>
                                    <p:anim calcmode="lin" valueType="num">
                                      <p:cBhvr>
                                        <p:cTn id="229" dur="500"/>
                                        <p:tgtEl>
                                          <p:spTgt spid="37"/>
                                        </p:tgtEl>
                                        <p:attrNameLst>
                                          <p:attrName>ppt_h</p:attrName>
                                        </p:attrNameLst>
                                      </p:cBhvr>
                                      <p:tavLst>
                                        <p:tav tm="0">
                                          <p:val>
                                            <p:strVal val="ppt_h"/>
                                          </p:val>
                                        </p:tav>
                                        <p:tav tm="100000">
                                          <p:val>
                                            <p:fltVal val="0"/>
                                          </p:val>
                                        </p:tav>
                                      </p:tavLst>
                                    </p:anim>
                                    <p:anim calcmode="lin" valueType="num">
                                      <p:cBhvr>
                                        <p:cTn id="230" dur="500"/>
                                        <p:tgtEl>
                                          <p:spTgt spid="37"/>
                                        </p:tgtEl>
                                        <p:attrNameLst>
                                          <p:attrName>ppt_x</p:attrName>
                                        </p:attrNameLst>
                                      </p:cBhvr>
                                      <p:tavLst>
                                        <p:tav tm="0">
                                          <p:val>
                                            <p:strVal val="ppt_x"/>
                                          </p:val>
                                        </p:tav>
                                        <p:tav tm="100000">
                                          <p:val>
                                            <p:fltVal val="0.5"/>
                                          </p:val>
                                        </p:tav>
                                      </p:tavLst>
                                    </p:anim>
                                    <p:anim calcmode="lin" valueType="num">
                                      <p:cBhvr>
                                        <p:cTn id="231" dur="500"/>
                                        <p:tgtEl>
                                          <p:spTgt spid="37"/>
                                        </p:tgtEl>
                                        <p:attrNameLst>
                                          <p:attrName>ppt_y</p:attrName>
                                        </p:attrNameLst>
                                      </p:cBhvr>
                                      <p:tavLst>
                                        <p:tav tm="0">
                                          <p:val>
                                            <p:strVal val="ppt_y"/>
                                          </p:val>
                                        </p:tav>
                                        <p:tav tm="100000">
                                          <p:val>
                                            <p:fltVal val="0.5"/>
                                          </p:val>
                                        </p:tav>
                                      </p:tavLst>
                                    </p:anim>
                                    <p:set>
                                      <p:cBhvr>
                                        <p:cTn id="232" dur="1" fill="hold">
                                          <p:stCondLst>
                                            <p:cond delay="499"/>
                                          </p:stCondLst>
                                        </p:cTn>
                                        <p:tgtEl>
                                          <p:spTgt spid="37"/>
                                        </p:tgtEl>
                                        <p:attrNameLst>
                                          <p:attrName>style.visibility</p:attrName>
                                        </p:attrNameLst>
                                      </p:cBhvr>
                                      <p:to>
                                        <p:strVal val="hidden"/>
                                      </p:to>
                                    </p:set>
                                  </p:childTnLst>
                                </p:cTn>
                              </p:par>
                              <p:par>
                                <p:cTn id="233" presetID="23" presetClass="exit" presetSubtype="544" fill="hold" grpId="1" nodeType="withEffect">
                                  <p:stCondLst>
                                    <p:cond delay="0"/>
                                  </p:stCondLst>
                                  <p:childTnLst>
                                    <p:anim calcmode="lin" valueType="num">
                                      <p:cBhvr>
                                        <p:cTn id="234" dur="500"/>
                                        <p:tgtEl>
                                          <p:spTgt spid="18"/>
                                        </p:tgtEl>
                                        <p:attrNameLst>
                                          <p:attrName>ppt_w</p:attrName>
                                        </p:attrNameLst>
                                      </p:cBhvr>
                                      <p:tavLst>
                                        <p:tav tm="0">
                                          <p:val>
                                            <p:strVal val="ppt_w"/>
                                          </p:val>
                                        </p:tav>
                                        <p:tav tm="100000">
                                          <p:val>
                                            <p:fltVal val="0"/>
                                          </p:val>
                                        </p:tav>
                                      </p:tavLst>
                                    </p:anim>
                                    <p:anim calcmode="lin" valueType="num">
                                      <p:cBhvr>
                                        <p:cTn id="235" dur="500"/>
                                        <p:tgtEl>
                                          <p:spTgt spid="18"/>
                                        </p:tgtEl>
                                        <p:attrNameLst>
                                          <p:attrName>ppt_h</p:attrName>
                                        </p:attrNameLst>
                                      </p:cBhvr>
                                      <p:tavLst>
                                        <p:tav tm="0">
                                          <p:val>
                                            <p:strVal val="ppt_h"/>
                                          </p:val>
                                        </p:tav>
                                        <p:tav tm="100000">
                                          <p:val>
                                            <p:fltVal val="0"/>
                                          </p:val>
                                        </p:tav>
                                      </p:tavLst>
                                    </p:anim>
                                    <p:anim calcmode="lin" valueType="num">
                                      <p:cBhvr>
                                        <p:cTn id="236" dur="500"/>
                                        <p:tgtEl>
                                          <p:spTgt spid="18"/>
                                        </p:tgtEl>
                                        <p:attrNameLst>
                                          <p:attrName>ppt_x</p:attrName>
                                        </p:attrNameLst>
                                      </p:cBhvr>
                                      <p:tavLst>
                                        <p:tav tm="0">
                                          <p:val>
                                            <p:strVal val="ppt_x"/>
                                          </p:val>
                                        </p:tav>
                                        <p:tav tm="100000">
                                          <p:val>
                                            <p:fltVal val="0.5"/>
                                          </p:val>
                                        </p:tav>
                                      </p:tavLst>
                                    </p:anim>
                                    <p:anim calcmode="lin" valueType="num">
                                      <p:cBhvr>
                                        <p:cTn id="237" dur="500"/>
                                        <p:tgtEl>
                                          <p:spTgt spid="18"/>
                                        </p:tgtEl>
                                        <p:attrNameLst>
                                          <p:attrName>ppt_y</p:attrName>
                                        </p:attrNameLst>
                                      </p:cBhvr>
                                      <p:tavLst>
                                        <p:tav tm="0">
                                          <p:val>
                                            <p:strVal val="ppt_y"/>
                                          </p:val>
                                        </p:tav>
                                        <p:tav tm="100000">
                                          <p:val>
                                            <p:fltVal val="0.5"/>
                                          </p:val>
                                        </p:tav>
                                      </p:tavLst>
                                    </p:anim>
                                    <p:set>
                                      <p:cBhvr>
                                        <p:cTn id="238" dur="1" fill="hold">
                                          <p:stCondLst>
                                            <p:cond delay="499"/>
                                          </p:stCondLst>
                                        </p:cTn>
                                        <p:tgtEl>
                                          <p:spTgt spid="18"/>
                                        </p:tgtEl>
                                        <p:attrNameLst>
                                          <p:attrName>style.visibility</p:attrName>
                                        </p:attrNameLst>
                                      </p:cBhvr>
                                      <p:to>
                                        <p:strVal val="hidden"/>
                                      </p:to>
                                    </p:set>
                                  </p:childTnLst>
                                </p:cTn>
                              </p:par>
                              <p:par>
                                <p:cTn id="239" presetID="23" presetClass="exit" presetSubtype="544" fill="hold" grpId="1" nodeType="withEffect">
                                  <p:stCondLst>
                                    <p:cond delay="0"/>
                                  </p:stCondLst>
                                  <p:childTnLst>
                                    <p:anim calcmode="lin" valueType="num">
                                      <p:cBhvr>
                                        <p:cTn id="240" dur="500"/>
                                        <p:tgtEl>
                                          <p:spTgt spid="16"/>
                                        </p:tgtEl>
                                        <p:attrNameLst>
                                          <p:attrName>ppt_w</p:attrName>
                                        </p:attrNameLst>
                                      </p:cBhvr>
                                      <p:tavLst>
                                        <p:tav tm="0">
                                          <p:val>
                                            <p:strVal val="ppt_w"/>
                                          </p:val>
                                        </p:tav>
                                        <p:tav tm="100000">
                                          <p:val>
                                            <p:fltVal val="0"/>
                                          </p:val>
                                        </p:tav>
                                      </p:tavLst>
                                    </p:anim>
                                    <p:anim calcmode="lin" valueType="num">
                                      <p:cBhvr>
                                        <p:cTn id="241" dur="500"/>
                                        <p:tgtEl>
                                          <p:spTgt spid="16"/>
                                        </p:tgtEl>
                                        <p:attrNameLst>
                                          <p:attrName>ppt_h</p:attrName>
                                        </p:attrNameLst>
                                      </p:cBhvr>
                                      <p:tavLst>
                                        <p:tav tm="0">
                                          <p:val>
                                            <p:strVal val="ppt_h"/>
                                          </p:val>
                                        </p:tav>
                                        <p:tav tm="100000">
                                          <p:val>
                                            <p:fltVal val="0"/>
                                          </p:val>
                                        </p:tav>
                                      </p:tavLst>
                                    </p:anim>
                                    <p:anim calcmode="lin" valueType="num">
                                      <p:cBhvr>
                                        <p:cTn id="242" dur="500"/>
                                        <p:tgtEl>
                                          <p:spTgt spid="16"/>
                                        </p:tgtEl>
                                        <p:attrNameLst>
                                          <p:attrName>ppt_x</p:attrName>
                                        </p:attrNameLst>
                                      </p:cBhvr>
                                      <p:tavLst>
                                        <p:tav tm="0">
                                          <p:val>
                                            <p:strVal val="ppt_x"/>
                                          </p:val>
                                        </p:tav>
                                        <p:tav tm="100000">
                                          <p:val>
                                            <p:fltVal val="0.5"/>
                                          </p:val>
                                        </p:tav>
                                      </p:tavLst>
                                    </p:anim>
                                    <p:anim calcmode="lin" valueType="num">
                                      <p:cBhvr>
                                        <p:cTn id="243" dur="500"/>
                                        <p:tgtEl>
                                          <p:spTgt spid="16"/>
                                        </p:tgtEl>
                                        <p:attrNameLst>
                                          <p:attrName>ppt_y</p:attrName>
                                        </p:attrNameLst>
                                      </p:cBhvr>
                                      <p:tavLst>
                                        <p:tav tm="0">
                                          <p:val>
                                            <p:strVal val="ppt_y"/>
                                          </p:val>
                                        </p:tav>
                                        <p:tav tm="100000">
                                          <p:val>
                                            <p:fltVal val="0.5"/>
                                          </p:val>
                                        </p:tav>
                                      </p:tavLst>
                                    </p:anim>
                                    <p:set>
                                      <p:cBhvr>
                                        <p:cTn id="244" dur="1" fill="hold">
                                          <p:stCondLst>
                                            <p:cond delay="499"/>
                                          </p:stCondLst>
                                        </p:cTn>
                                        <p:tgtEl>
                                          <p:spTgt spid="16"/>
                                        </p:tgtEl>
                                        <p:attrNameLst>
                                          <p:attrName>style.visibility</p:attrName>
                                        </p:attrNameLst>
                                      </p:cBhvr>
                                      <p:to>
                                        <p:strVal val="hidden"/>
                                      </p:to>
                                    </p:set>
                                  </p:childTnLst>
                                </p:cTn>
                              </p:par>
                              <p:par>
                                <p:cTn id="245" presetID="23" presetClass="exit" presetSubtype="544" fill="hold" grpId="2" nodeType="withEffect">
                                  <p:stCondLst>
                                    <p:cond delay="0"/>
                                  </p:stCondLst>
                                  <p:childTnLst>
                                    <p:anim calcmode="lin" valueType="num">
                                      <p:cBhvr>
                                        <p:cTn id="246" dur="500"/>
                                        <p:tgtEl>
                                          <p:spTgt spid="21"/>
                                        </p:tgtEl>
                                        <p:attrNameLst>
                                          <p:attrName>ppt_w</p:attrName>
                                        </p:attrNameLst>
                                      </p:cBhvr>
                                      <p:tavLst>
                                        <p:tav tm="0">
                                          <p:val>
                                            <p:strVal val="ppt_w"/>
                                          </p:val>
                                        </p:tav>
                                        <p:tav tm="100000">
                                          <p:val>
                                            <p:fltVal val="0"/>
                                          </p:val>
                                        </p:tav>
                                      </p:tavLst>
                                    </p:anim>
                                    <p:anim calcmode="lin" valueType="num">
                                      <p:cBhvr>
                                        <p:cTn id="247" dur="500"/>
                                        <p:tgtEl>
                                          <p:spTgt spid="21"/>
                                        </p:tgtEl>
                                        <p:attrNameLst>
                                          <p:attrName>ppt_h</p:attrName>
                                        </p:attrNameLst>
                                      </p:cBhvr>
                                      <p:tavLst>
                                        <p:tav tm="0">
                                          <p:val>
                                            <p:strVal val="ppt_h"/>
                                          </p:val>
                                        </p:tav>
                                        <p:tav tm="100000">
                                          <p:val>
                                            <p:fltVal val="0"/>
                                          </p:val>
                                        </p:tav>
                                      </p:tavLst>
                                    </p:anim>
                                    <p:anim calcmode="lin" valueType="num">
                                      <p:cBhvr>
                                        <p:cTn id="248" dur="500"/>
                                        <p:tgtEl>
                                          <p:spTgt spid="21"/>
                                        </p:tgtEl>
                                        <p:attrNameLst>
                                          <p:attrName>ppt_x</p:attrName>
                                        </p:attrNameLst>
                                      </p:cBhvr>
                                      <p:tavLst>
                                        <p:tav tm="0">
                                          <p:val>
                                            <p:strVal val="ppt_x"/>
                                          </p:val>
                                        </p:tav>
                                        <p:tav tm="100000">
                                          <p:val>
                                            <p:fltVal val="0.5"/>
                                          </p:val>
                                        </p:tav>
                                      </p:tavLst>
                                    </p:anim>
                                    <p:anim calcmode="lin" valueType="num">
                                      <p:cBhvr>
                                        <p:cTn id="249" dur="500"/>
                                        <p:tgtEl>
                                          <p:spTgt spid="21"/>
                                        </p:tgtEl>
                                        <p:attrNameLst>
                                          <p:attrName>ppt_y</p:attrName>
                                        </p:attrNameLst>
                                      </p:cBhvr>
                                      <p:tavLst>
                                        <p:tav tm="0">
                                          <p:val>
                                            <p:strVal val="ppt_y"/>
                                          </p:val>
                                        </p:tav>
                                        <p:tav tm="100000">
                                          <p:val>
                                            <p:fltVal val="0.5"/>
                                          </p:val>
                                        </p:tav>
                                      </p:tavLst>
                                    </p:anim>
                                    <p:set>
                                      <p:cBhvr>
                                        <p:cTn id="250" dur="1" fill="hold">
                                          <p:stCondLst>
                                            <p:cond delay="499"/>
                                          </p:stCondLst>
                                        </p:cTn>
                                        <p:tgtEl>
                                          <p:spTgt spid="21"/>
                                        </p:tgtEl>
                                        <p:attrNameLst>
                                          <p:attrName>style.visibility</p:attrName>
                                        </p:attrNameLst>
                                      </p:cBhvr>
                                      <p:to>
                                        <p:strVal val="hidden"/>
                                      </p:to>
                                    </p:set>
                                  </p:childTnLst>
                                </p:cTn>
                              </p:par>
                              <p:par>
                                <p:cTn id="251" presetID="23" presetClass="exit" presetSubtype="544" fill="hold" grpId="1" nodeType="withEffect">
                                  <p:stCondLst>
                                    <p:cond delay="0"/>
                                  </p:stCondLst>
                                  <p:childTnLst>
                                    <p:anim calcmode="lin" valueType="num">
                                      <p:cBhvr>
                                        <p:cTn id="252" dur="500"/>
                                        <p:tgtEl>
                                          <p:spTgt spid="23"/>
                                        </p:tgtEl>
                                        <p:attrNameLst>
                                          <p:attrName>ppt_w</p:attrName>
                                        </p:attrNameLst>
                                      </p:cBhvr>
                                      <p:tavLst>
                                        <p:tav tm="0">
                                          <p:val>
                                            <p:strVal val="ppt_w"/>
                                          </p:val>
                                        </p:tav>
                                        <p:tav tm="100000">
                                          <p:val>
                                            <p:fltVal val="0"/>
                                          </p:val>
                                        </p:tav>
                                      </p:tavLst>
                                    </p:anim>
                                    <p:anim calcmode="lin" valueType="num">
                                      <p:cBhvr>
                                        <p:cTn id="253" dur="500"/>
                                        <p:tgtEl>
                                          <p:spTgt spid="23"/>
                                        </p:tgtEl>
                                        <p:attrNameLst>
                                          <p:attrName>ppt_h</p:attrName>
                                        </p:attrNameLst>
                                      </p:cBhvr>
                                      <p:tavLst>
                                        <p:tav tm="0">
                                          <p:val>
                                            <p:strVal val="ppt_h"/>
                                          </p:val>
                                        </p:tav>
                                        <p:tav tm="100000">
                                          <p:val>
                                            <p:fltVal val="0"/>
                                          </p:val>
                                        </p:tav>
                                      </p:tavLst>
                                    </p:anim>
                                    <p:anim calcmode="lin" valueType="num">
                                      <p:cBhvr>
                                        <p:cTn id="254" dur="500"/>
                                        <p:tgtEl>
                                          <p:spTgt spid="23"/>
                                        </p:tgtEl>
                                        <p:attrNameLst>
                                          <p:attrName>ppt_x</p:attrName>
                                        </p:attrNameLst>
                                      </p:cBhvr>
                                      <p:tavLst>
                                        <p:tav tm="0">
                                          <p:val>
                                            <p:strVal val="ppt_x"/>
                                          </p:val>
                                        </p:tav>
                                        <p:tav tm="100000">
                                          <p:val>
                                            <p:fltVal val="0.5"/>
                                          </p:val>
                                        </p:tav>
                                      </p:tavLst>
                                    </p:anim>
                                    <p:anim calcmode="lin" valueType="num">
                                      <p:cBhvr>
                                        <p:cTn id="255" dur="500"/>
                                        <p:tgtEl>
                                          <p:spTgt spid="23"/>
                                        </p:tgtEl>
                                        <p:attrNameLst>
                                          <p:attrName>ppt_y</p:attrName>
                                        </p:attrNameLst>
                                      </p:cBhvr>
                                      <p:tavLst>
                                        <p:tav tm="0">
                                          <p:val>
                                            <p:strVal val="ppt_y"/>
                                          </p:val>
                                        </p:tav>
                                        <p:tav tm="100000">
                                          <p:val>
                                            <p:fltVal val="0.5"/>
                                          </p:val>
                                        </p:tav>
                                      </p:tavLst>
                                    </p:anim>
                                    <p:set>
                                      <p:cBhvr>
                                        <p:cTn id="256" dur="1" fill="hold">
                                          <p:stCondLst>
                                            <p:cond delay="499"/>
                                          </p:stCondLst>
                                        </p:cTn>
                                        <p:tgtEl>
                                          <p:spTgt spid="23"/>
                                        </p:tgtEl>
                                        <p:attrNameLst>
                                          <p:attrName>style.visibility</p:attrName>
                                        </p:attrNameLst>
                                      </p:cBhvr>
                                      <p:to>
                                        <p:strVal val="hidden"/>
                                      </p:to>
                                    </p:set>
                                  </p:childTnLst>
                                </p:cTn>
                              </p:par>
                              <p:par>
                                <p:cTn id="257" presetID="23" presetClass="exit" presetSubtype="544" fill="hold" grpId="1" nodeType="withEffect">
                                  <p:stCondLst>
                                    <p:cond delay="0"/>
                                  </p:stCondLst>
                                  <p:childTnLst>
                                    <p:anim calcmode="lin" valueType="num">
                                      <p:cBhvr>
                                        <p:cTn id="258" dur="500"/>
                                        <p:tgtEl>
                                          <p:spTgt spid="25"/>
                                        </p:tgtEl>
                                        <p:attrNameLst>
                                          <p:attrName>ppt_w</p:attrName>
                                        </p:attrNameLst>
                                      </p:cBhvr>
                                      <p:tavLst>
                                        <p:tav tm="0">
                                          <p:val>
                                            <p:strVal val="ppt_w"/>
                                          </p:val>
                                        </p:tav>
                                        <p:tav tm="100000">
                                          <p:val>
                                            <p:fltVal val="0"/>
                                          </p:val>
                                        </p:tav>
                                      </p:tavLst>
                                    </p:anim>
                                    <p:anim calcmode="lin" valueType="num">
                                      <p:cBhvr>
                                        <p:cTn id="259" dur="500"/>
                                        <p:tgtEl>
                                          <p:spTgt spid="25"/>
                                        </p:tgtEl>
                                        <p:attrNameLst>
                                          <p:attrName>ppt_h</p:attrName>
                                        </p:attrNameLst>
                                      </p:cBhvr>
                                      <p:tavLst>
                                        <p:tav tm="0">
                                          <p:val>
                                            <p:strVal val="ppt_h"/>
                                          </p:val>
                                        </p:tav>
                                        <p:tav tm="100000">
                                          <p:val>
                                            <p:fltVal val="0"/>
                                          </p:val>
                                        </p:tav>
                                      </p:tavLst>
                                    </p:anim>
                                    <p:anim calcmode="lin" valueType="num">
                                      <p:cBhvr>
                                        <p:cTn id="260" dur="500"/>
                                        <p:tgtEl>
                                          <p:spTgt spid="25"/>
                                        </p:tgtEl>
                                        <p:attrNameLst>
                                          <p:attrName>ppt_x</p:attrName>
                                        </p:attrNameLst>
                                      </p:cBhvr>
                                      <p:tavLst>
                                        <p:tav tm="0">
                                          <p:val>
                                            <p:strVal val="ppt_x"/>
                                          </p:val>
                                        </p:tav>
                                        <p:tav tm="100000">
                                          <p:val>
                                            <p:fltVal val="0.5"/>
                                          </p:val>
                                        </p:tav>
                                      </p:tavLst>
                                    </p:anim>
                                    <p:anim calcmode="lin" valueType="num">
                                      <p:cBhvr>
                                        <p:cTn id="261" dur="500"/>
                                        <p:tgtEl>
                                          <p:spTgt spid="25"/>
                                        </p:tgtEl>
                                        <p:attrNameLst>
                                          <p:attrName>ppt_y</p:attrName>
                                        </p:attrNameLst>
                                      </p:cBhvr>
                                      <p:tavLst>
                                        <p:tav tm="0">
                                          <p:val>
                                            <p:strVal val="ppt_y"/>
                                          </p:val>
                                        </p:tav>
                                        <p:tav tm="100000">
                                          <p:val>
                                            <p:fltVal val="0.5"/>
                                          </p:val>
                                        </p:tav>
                                      </p:tavLst>
                                    </p:anim>
                                    <p:set>
                                      <p:cBhvr>
                                        <p:cTn id="262" dur="1" fill="hold">
                                          <p:stCondLst>
                                            <p:cond delay="499"/>
                                          </p:stCondLst>
                                        </p:cTn>
                                        <p:tgtEl>
                                          <p:spTgt spid="25"/>
                                        </p:tgtEl>
                                        <p:attrNameLst>
                                          <p:attrName>style.visibility</p:attrName>
                                        </p:attrNameLst>
                                      </p:cBhvr>
                                      <p:to>
                                        <p:strVal val="hidden"/>
                                      </p:to>
                                    </p:set>
                                  </p:childTnLst>
                                </p:cTn>
                              </p:par>
                              <p:par>
                                <p:cTn id="263" presetID="23" presetClass="exit" presetSubtype="544" fill="hold" grpId="1" nodeType="withEffect">
                                  <p:stCondLst>
                                    <p:cond delay="0"/>
                                  </p:stCondLst>
                                  <p:childTnLst>
                                    <p:anim calcmode="lin" valueType="num">
                                      <p:cBhvr>
                                        <p:cTn id="264" dur="500"/>
                                        <p:tgtEl>
                                          <p:spTgt spid="26"/>
                                        </p:tgtEl>
                                        <p:attrNameLst>
                                          <p:attrName>ppt_w</p:attrName>
                                        </p:attrNameLst>
                                      </p:cBhvr>
                                      <p:tavLst>
                                        <p:tav tm="0">
                                          <p:val>
                                            <p:strVal val="ppt_w"/>
                                          </p:val>
                                        </p:tav>
                                        <p:tav tm="100000">
                                          <p:val>
                                            <p:fltVal val="0"/>
                                          </p:val>
                                        </p:tav>
                                      </p:tavLst>
                                    </p:anim>
                                    <p:anim calcmode="lin" valueType="num">
                                      <p:cBhvr>
                                        <p:cTn id="265" dur="500"/>
                                        <p:tgtEl>
                                          <p:spTgt spid="26"/>
                                        </p:tgtEl>
                                        <p:attrNameLst>
                                          <p:attrName>ppt_h</p:attrName>
                                        </p:attrNameLst>
                                      </p:cBhvr>
                                      <p:tavLst>
                                        <p:tav tm="0">
                                          <p:val>
                                            <p:strVal val="ppt_h"/>
                                          </p:val>
                                        </p:tav>
                                        <p:tav tm="100000">
                                          <p:val>
                                            <p:fltVal val="0"/>
                                          </p:val>
                                        </p:tav>
                                      </p:tavLst>
                                    </p:anim>
                                    <p:anim calcmode="lin" valueType="num">
                                      <p:cBhvr>
                                        <p:cTn id="266" dur="500"/>
                                        <p:tgtEl>
                                          <p:spTgt spid="26"/>
                                        </p:tgtEl>
                                        <p:attrNameLst>
                                          <p:attrName>ppt_x</p:attrName>
                                        </p:attrNameLst>
                                      </p:cBhvr>
                                      <p:tavLst>
                                        <p:tav tm="0">
                                          <p:val>
                                            <p:strVal val="ppt_x"/>
                                          </p:val>
                                        </p:tav>
                                        <p:tav tm="100000">
                                          <p:val>
                                            <p:fltVal val="0.5"/>
                                          </p:val>
                                        </p:tav>
                                      </p:tavLst>
                                    </p:anim>
                                    <p:anim calcmode="lin" valueType="num">
                                      <p:cBhvr>
                                        <p:cTn id="267" dur="500"/>
                                        <p:tgtEl>
                                          <p:spTgt spid="26"/>
                                        </p:tgtEl>
                                        <p:attrNameLst>
                                          <p:attrName>ppt_y</p:attrName>
                                        </p:attrNameLst>
                                      </p:cBhvr>
                                      <p:tavLst>
                                        <p:tav tm="0">
                                          <p:val>
                                            <p:strVal val="ppt_y"/>
                                          </p:val>
                                        </p:tav>
                                        <p:tav tm="100000">
                                          <p:val>
                                            <p:fltVal val="0.5"/>
                                          </p:val>
                                        </p:tav>
                                      </p:tavLst>
                                    </p:anim>
                                    <p:set>
                                      <p:cBhvr>
                                        <p:cTn id="268" dur="1" fill="hold">
                                          <p:stCondLst>
                                            <p:cond delay="499"/>
                                          </p:stCondLst>
                                        </p:cTn>
                                        <p:tgtEl>
                                          <p:spTgt spid="26"/>
                                        </p:tgtEl>
                                        <p:attrNameLst>
                                          <p:attrName>style.visibility</p:attrName>
                                        </p:attrNameLst>
                                      </p:cBhvr>
                                      <p:to>
                                        <p:strVal val="hidden"/>
                                      </p:to>
                                    </p:set>
                                  </p:childTnLst>
                                </p:cTn>
                              </p:par>
                              <p:par>
                                <p:cTn id="269" presetID="23" presetClass="exit" presetSubtype="544" fill="hold" grpId="1" nodeType="withEffect">
                                  <p:stCondLst>
                                    <p:cond delay="0"/>
                                  </p:stCondLst>
                                  <p:childTnLst>
                                    <p:anim calcmode="lin" valueType="num">
                                      <p:cBhvr>
                                        <p:cTn id="270" dur="500"/>
                                        <p:tgtEl>
                                          <p:spTgt spid="20"/>
                                        </p:tgtEl>
                                        <p:attrNameLst>
                                          <p:attrName>ppt_w</p:attrName>
                                        </p:attrNameLst>
                                      </p:cBhvr>
                                      <p:tavLst>
                                        <p:tav tm="0">
                                          <p:val>
                                            <p:strVal val="ppt_w"/>
                                          </p:val>
                                        </p:tav>
                                        <p:tav tm="100000">
                                          <p:val>
                                            <p:fltVal val="0"/>
                                          </p:val>
                                        </p:tav>
                                      </p:tavLst>
                                    </p:anim>
                                    <p:anim calcmode="lin" valueType="num">
                                      <p:cBhvr>
                                        <p:cTn id="271" dur="500"/>
                                        <p:tgtEl>
                                          <p:spTgt spid="20"/>
                                        </p:tgtEl>
                                        <p:attrNameLst>
                                          <p:attrName>ppt_h</p:attrName>
                                        </p:attrNameLst>
                                      </p:cBhvr>
                                      <p:tavLst>
                                        <p:tav tm="0">
                                          <p:val>
                                            <p:strVal val="ppt_h"/>
                                          </p:val>
                                        </p:tav>
                                        <p:tav tm="100000">
                                          <p:val>
                                            <p:fltVal val="0"/>
                                          </p:val>
                                        </p:tav>
                                      </p:tavLst>
                                    </p:anim>
                                    <p:anim calcmode="lin" valueType="num">
                                      <p:cBhvr>
                                        <p:cTn id="272" dur="500"/>
                                        <p:tgtEl>
                                          <p:spTgt spid="20"/>
                                        </p:tgtEl>
                                        <p:attrNameLst>
                                          <p:attrName>ppt_x</p:attrName>
                                        </p:attrNameLst>
                                      </p:cBhvr>
                                      <p:tavLst>
                                        <p:tav tm="0">
                                          <p:val>
                                            <p:strVal val="ppt_x"/>
                                          </p:val>
                                        </p:tav>
                                        <p:tav tm="100000">
                                          <p:val>
                                            <p:fltVal val="0.5"/>
                                          </p:val>
                                        </p:tav>
                                      </p:tavLst>
                                    </p:anim>
                                    <p:anim calcmode="lin" valueType="num">
                                      <p:cBhvr>
                                        <p:cTn id="273" dur="500"/>
                                        <p:tgtEl>
                                          <p:spTgt spid="20"/>
                                        </p:tgtEl>
                                        <p:attrNameLst>
                                          <p:attrName>ppt_y</p:attrName>
                                        </p:attrNameLst>
                                      </p:cBhvr>
                                      <p:tavLst>
                                        <p:tav tm="0">
                                          <p:val>
                                            <p:strVal val="ppt_y"/>
                                          </p:val>
                                        </p:tav>
                                        <p:tav tm="100000">
                                          <p:val>
                                            <p:fltVal val="0.5"/>
                                          </p:val>
                                        </p:tav>
                                      </p:tavLst>
                                    </p:anim>
                                    <p:set>
                                      <p:cBhvr>
                                        <p:cTn id="27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4" grpId="0"/>
      <p:bldP spid="3" grpId="0"/>
      <p:bldP spid="3" grpId="1"/>
      <p:bldP spid="3" grpId="2"/>
      <p:bldP spid="5" grpId="0"/>
      <p:bldP spid="5" grpId="1"/>
      <p:bldP spid="7" grpId="0" animBg="1"/>
      <p:bldP spid="7" grpId="1" animBg="1"/>
      <p:bldP spid="8" grpId="0"/>
      <p:bldP spid="8" grpId="1"/>
      <p:bldP spid="11" grpId="0" animBg="1"/>
      <p:bldP spid="11" grpId="1" animBg="1"/>
      <p:bldP spid="14" grpId="0"/>
      <p:bldP spid="14" grpId="1"/>
      <p:bldP spid="12" grpId="0" animBg="1"/>
      <p:bldP spid="12" grpId="1" animBg="1"/>
      <p:bldP spid="12" grpId="2" animBg="1"/>
      <p:bldP spid="12" grpId="3" animBg="1"/>
      <p:bldP spid="13" grpId="0" animBg="1"/>
      <p:bldP spid="13" grpId="1" animBg="1"/>
      <p:bldP spid="13" grpId="2" animBg="1"/>
      <p:bldP spid="13" grpId="3" animBg="1"/>
      <p:bldP spid="34" grpId="0" animBg="1"/>
      <p:bldP spid="34" grpId="1" animBg="1"/>
      <p:bldP spid="35" grpId="0"/>
      <p:bldP spid="36" grpId="0" animBg="1"/>
      <p:bldP spid="36" grpId="1" animBg="1"/>
      <p:bldP spid="37" grpId="0"/>
      <p:bldP spid="37" grpId="1"/>
      <p:bldP spid="2" grpId="0"/>
      <p:bldP spid="2" grpId="1"/>
      <p:bldP spid="2" grpId="2"/>
      <p:bldP spid="16" grpId="0" animBg="1"/>
      <p:bldP spid="16" grpId="1" animBg="1"/>
      <p:bldP spid="18" grpId="0" animBg="1"/>
      <p:bldP spid="18" grpId="1" animBg="1"/>
      <p:bldP spid="19" grpId="0"/>
      <p:bldP spid="19" grpId="1"/>
      <p:bldP spid="20" grpId="0"/>
      <p:bldP spid="20" grpId="1"/>
      <p:bldP spid="21" grpId="0"/>
      <p:bldP spid="21" grpId="1"/>
      <p:bldP spid="21" grpId="2"/>
      <p:bldP spid="25" grpId="0"/>
      <p:bldP spid="25" grpId="1"/>
      <p:bldP spid="25" grpId="2"/>
      <p:bldP spid="26" grpId="0"/>
      <p:bldP spid="26" grpId="1"/>
      <p:bldP spid="26" grpId="2"/>
      <p:bldP spid="22" grpId="0"/>
      <p:bldP spid="22" grpId="1"/>
      <p:bldP spid="23" grpId="0"/>
      <p:bldP spid="23" grpId="1"/>
      <p:bldP spid="24" grpId="0"/>
      <p:bldP spid="2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E36882-5FD5-6838-6E97-DC36B2237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Morph">
            <a:extLst>
              <a:ext uri="{FF2B5EF4-FFF2-40B4-BE49-F238E27FC236}">
                <a16:creationId xmlns:a16="http://schemas.microsoft.com/office/drawing/2014/main" id="{8F74396B-B48E-9073-6DDE-6B479EB4B22A}"/>
              </a:ext>
            </a:extLst>
          </p:cNvPr>
          <p:cNvSpPr txBox="1">
            <a:spLocks noChangeArrowheads="1"/>
          </p:cNvSpPr>
          <p:nvPr/>
        </p:nvSpPr>
        <p:spPr bwMode="auto">
          <a:xfrm>
            <a:off x="2241394" y="3203232"/>
            <a:ext cx="4479865" cy="81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children of God</a:t>
            </a:r>
          </a:p>
        </p:txBody>
      </p:sp>
    </p:spTree>
    <p:extLst>
      <p:ext uri="{BB962C8B-B14F-4D97-AF65-F5344CB8AC3E}">
        <p14:creationId xmlns:p14="http://schemas.microsoft.com/office/powerpoint/2010/main" val="28638215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E36882-5FD5-6838-6E97-DC36B22375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Main">
            <a:extLst>
              <a:ext uri="{FF2B5EF4-FFF2-40B4-BE49-F238E27FC236}">
                <a16:creationId xmlns:a16="http://schemas.microsoft.com/office/drawing/2014/main" id="{20E8FE3D-45C3-F0BA-9852-60B915C0A7FE}"/>
              </a:ext>
            </a:extLst>
          </p:cNvPr>
          <p:cNvSpPr txBox="1"/>
          <p:nvPr/>
        </p:nvSpPr>
        <p:spPr>
          <a:xfrm>
            <a:off x="278781" y="414073"/>
            <a:ext cx="8575288" cy="6093976"/>
          </a:xfrm>
          <a:prstGeom prst="rect">
            <a:avLst/>
          </a:prstGeom>
          <a:noFill/>
        </p:spPr>
        <p:txBody>
          <a:bodyPr wrap="square" rtlCol="0">
            <a:spAutoFit/>
          </a:bodyPr>
          <a:lstStyle/>
          <a:p>
            <a:pPr lvl="0" algn="ctr">
              <a:defRPr/>
            </a:pPr>
            <a:r>
              <a:rPr lang="en-US" sz="3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For as many as are led by the Spirit of God, these   are sons of God. For you did not receive the spirit of bondage again to fear, but you received the Spirit of adoption by whom we cry out, "Abba, Father." The Spirit Himself bears witness with our spirit that we are children of God, and if children, then heirs - heirs of God and joint heirs with Christ, if indeed we suffer with Him, that we may also be glorified together. For I consider that the sufferings of this present time are not worthy to be compared with the glory which shall be revealed in us. For the earnest expectation of the creation eagerly waits for the revealing of     the sons of God.</a:t>
            </a:r>
            <a:r>
              <a:rPr lang="en-US" sz="3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 </a:t>
            </a:r>
            <a:r>
              <a:rPr lang="en-US" altLang="en-US" sz="3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sz="3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Romans 8:14-19</a:t>
            </a:r>
            <a:r>
              <a:rPr lang="en-US" sz="3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 </a:t>
            </a:r>
          </a:p>
        </p:txBody>
      </p:sp>
      <p:sp>
        <p:nvSpPr>
          <p:cNvPr id="2" name="!!Morph">
            <a:extLst>
              <a:ext uri="{FF2B5EF4-FFF2-40B4-BE49-F238E27FC236}">
                <a16:creationId xmlns:a16="http://schemas.microsoft.com/office/drawing/2014/main" id="{14DDD636-E471-3956-1672-0DFCBA37DB61}"/>
              </a:ext>
            </a:extLst>
          </p:cNvPr>
          <p:cNvSpPr txBox="1">
            <a:spLocks noChangeArrowheads="1"/>
          </p:cNvSpPr>
          <p:nvPr/>
        </p:nvSpPr>
        <p:spPr bwMode="auto">
          <a:xfrm>
            <a:off x="655284" y="2664424"/>
            <a:ext cx="3133313" cy="62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children of God</a:t>
            </a:r>
          </a:p>
        </p:txBody>
      </p:sp>
      <p:sp>
        <p:nvSpPr>
          <p:cNvPr id="25" name="Rectangle 2">
            <a:extLst>
              <a:ext uri="{FF2B5EF4-FFF2-40B4-BE49-F238E27FC236}">
                <a16:creationId xmlns:a16="http://schemas.microsoft.com/office/drawing/2014/main" id="{3ED33C37-9A82-10E7-6775-82011BDD78A8}"/>
              </a:ext>
            </a:extLst>
          </p:cNvPr>
          <p:cNvSpPr txBox="1">
            <a:spLocks noChangeArrowheads="1"/>
          </p:cNvSpPr>
          <p:nvPr/>
        </p:nvSpPr>
        <p:spPr bwMode="auto">
          <a:xfrm>
            <a:off x="1714650" y="3333497"/>
            <a:ext cx="3133313" cy="62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2700" cmpd="sng">
                  <a:solidFill>
                    <a:srgbClr val="FFFFFF"/>
                  </a:solidFill>
                  <a:prstDash val="solid"/>
                  <a:miter lim="800000"/>
                </a:ln>
                <a:solidFill>
                  <a:srgbClr val="6699FF"/>
                </a:solidFill>
                <a:effectLst>
                  <a:glow rad="101600">
                    <a:schemeClr val="tx1"/>
                  </a:glow>
                  <a:outerShdw blurRad="50800" algn="tl" rotWithShape="0">
                    <a:srgbClr val="000000"/>
                  </a:outerShdw>
                </a:effectLst>
                <a:latin typeface="Calibri" panose="020F0502020204030204" pitchFamily="34" charset="0"/>
              </a:rPr>
              <a:t>children of God</a:t>
            </a:r>
          </a:p>
        </p:txBody>
      </p:sp>
      <p:sp>
        <p:nvSpPr>
          <p:cNvPr id="26" name="Rectangle 2">
            <a:extLst>
              <a:ext uri="{FF2B5EF4-FFF2-40B4-BE49-F238E27FC236}">
                <a16:creationId xmlns:a16="http://schemas.microsoft.com/office/drawing/2014/main" id="{8BFE72F3-AECF-1D33-BE70-8CFB55EB9BEA}"/>
              </a:ext>
            </a:extLst>
          </p:cNvPr>
          <p:cNvSpPr txBox="1">
            <a:spLocks noChangeArrowheads="1"/>
          </p:cNvSpPr>
          <p:nvPr/>
        </p:nvSpPr>
        <p:spPr bwMode="auto">
          <a:xfrm>
            <a:off x="5346232" y="4389144"/>
            <a:ext cx="2504227" cy="1063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270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led by the Spirit of God</a:t>
            </a:r>
          </a:p>
        </p:txBody>
      </p:sp>
      <p:sp>
        <p:nvSpPr>
          <p:cNvPr id="27" name="!!sons of God">
            <a:extLst>
              <a:ext uri="{FF2B5EF4-FFF2-40B4-BE49-F238E27FC236}">
                <a16:creationId xmlns:a16="http://schemas.microsoft.com/office/drawing/2014/main" id="{C2B36BF1-8824-D6E6-BDC1-BF055E66DA7B}"/>
              </a:ext>
            </a:extLst>
          </p:cNvPr>
          <p:cNvSpPr txBox="1">
            <a:spLocks noChangeArrowheads="1"/>
          </p:cNvSpPr>
          <p:nvPr/>
        </p:nvSpPr>
        <p:spPr bwMode="auto">
          <a:xfrm>
            <a:off x="6784738" y="2036240"/>
            <a:ext cx="2258901" cy="62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270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sons of God</a:t>
            </a:r>
          </a:p>
        </p:txBody>
      </p:sp>
      <p:sp>
        <p:nvSpPr>
          <p:cNvPr id="28" name="Rectangle 2">
            <a:extLst>
              <a:ext uri="{FF2B5EF4-FFF2-40B4-BE49-F238E27FC236}">
                <a16:creationId xmlns:a16="http://schemas.microsoft.com/office/drawing/2014/main" id="{23D0BEE3-EAA6-5B69-ECCC-474D7E032A28}"/>
              </a:ext>
            </a:extLst>
          </p:cNvPr>
          <p:cNvSpPr txBox="1">
            <a:spLocks noChangeArrowheads="1"/>
          </p:cNvSpPr>
          <p:nvPr/>
        </p:nvSpPr>
        <p:spPr bwMode="auto">
          <a:xfrm>
            <a:off x="5022845" y="2515742"/>
            <a:ext cx="2013575" cy="1197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270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Spirit of adoption</a:t>
            </a:r>
          </a:p>
        </p:txBody>
      </p:sp>
      <p:sp>
        <p:nvSpPr>
          <p:cNvPr id="30" name="Rectangle 2">
            <a:extLst>
              <a:ext uri="{FF2B5EF4-FFF2-40B4-BE49-F238E27FC236}">
                <a16:creationId xmlns:a16="http://schemas.microsoft.com/office/drawing/2014/main" id="{98B36FD8-EACA-DD11-167B-08CE50738DD8}"/>
              </a:ext>
            </a:extLst>
          </p:cNvPr>
          <p:cNvSpPr txBox="1">
            <a:spLocks noChangeArrowheads="1"/>
          </p:cNvSpPr>
          <p:nvPr/>
        </p:nvSpPr>
        <p:spPr bwMode="auto">
          <a:xfrm>
            <a:off x="4833275" y="791737"/>
            <a:ext cx="2314657" cy="1173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270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glorified together</a:t>
            </a:r>
          </a:p>
        </p:txBody>
      </p:sp>
      <p:sp>
        <p:nvSpPr>
          <p:cNvPr id="31" name="Rectangle 2">
            <a:extLst>
              <a:ext uri="{FF2B5EF4-FFF2-40B4-BE49-F238E27FC236}">
                <a16:creationId xmlns:a16="http://schemas.microsoft.com/office/drawing/2014/main" id="{66FB362E-E79D-683F-43F7-6F9C7E4798E4}"/>
              </a:ext>
            </a:extLst>
          </p:cNvPr>
          <p:cNvSpPr txBox="1">
            <a:spLocks noChangeArrowheads="1"/>
          </p:cNvSpPr>
          <p:nvPr/>
        </p:nvSpPr>
        <p:spPr bwMode="auto">
          <a:xfrm>
            <a:off x="372786" y="118229"/>
            <a:ext cx="4723321" cy="1041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sz="30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expectation of the creation eagerly waits</a:t>
            </a:r>
            <a:endParaRPr lang="en-US" altLang="en-US" sz="30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32" name="Rectangle 2">
            <a:extLst>
              <a:ext uri="{FF2B5EF4-FFF2-40B4-BE49-F238E27FC236}">
                <a16:creationId xmlns:a16="http://schemas.microsoft.com/office/drawing/2014/main" id="{ABD15E35-3A44-9EE7-2370-42105AA4746D}"/>
              </a:ext>
            </a:extLst>
          </p:cNvPr>
          <p:cNvSpPr txBox="1">
            <a:spLocks noChangeArrowheads="1"/>
          </p:cNvSpPr>
          <p:nvPr/>
        </p:nvSpPr>
        <p:spPr bwMode="auto">
          <a:xfrm>
            <a:off x="1264884" y="1846667"/>
            <a:ext cx="2693799" cy="929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sz="3000" b="1" dirty="0">
                <a:ln w="12700" cmpd="sng">
                  <a:solidFill>
                    <a:srgbClr val="FFFFFF"/>
                  </a:solidFill>
                  <a:prstDash val="solid"/>
                  <a:miter lim="800000"/>
                </a:ln>
                <a:solidFill>
                  <a:srgbClr val="9966FF"/>
                </a:solidFill>
                <a:effectLst>
                  <a:glow rad="101600">
                    <a:schemeClr val="tx1"/>
                  </a:glow>
                  <a:outerShdw blurRad="50800" algn="tl" rotWithShape="0">
                    <a:srgbClr val="000000"/>
                  </a:outerShdw>
                </a:effectLst>
                <a:latin typeface="Calibri" panose="020F0502020204030204" pitchFamily="34" charset="0"/>
              </a:rPr>
              <a:t>revealing of  the sons of God</a:t>
            </a:r>
            <a:endParaRPr lang="en-US" altLang="en-US" sz="3000" b="1" dirty="0">
              <a:ln w="12700" cmpd="sng">
                <a:solidFill>
                  <a:srgbClr val="FFFFFF"/>
                </a:solidFill>
                <a:prstDash val="solid"/>
                <a:miter lim="800000"/>
              </a:ln>
              <a:solidFill>
                <a:srgbClr val="9966FF"/>
              </a:solidFill>
              <a:effectLst>
                <a:glow rad="101600">
                  <a:schemeClr val="tx1"/>
                </a:glow>
                <a:outerShdw blurRad="50800" algn="tl" rotWithShape="0">
                  <a:srgbClr val="000000"/>
                </a:outerShdw>
              </a:effectLst>
              <a:latin typeface="Calibri" panose="020F0502020204030204" pitchFamily="34" charset="0"/>
            </a:endParaRPr>
          </a:p>
        </p:txBody>
      </p:sp>
      <p:sp>
        <p:nvSpPr>
          <p:cNvPr id="33" name="Rectangle 2">
            <a:extLst>
              <a:ext uri="{FF2B5EF4-FFF2-40B4-BE49-F238E27FC236}">
                <a16:creationId xmlns:a16="http://schemas.microsoft.com/office/drawing/2014/main" id="{32233926-043A-F46D-B147-590A4EB32AAF}"/>
              </a:ext>
            </a:extLst>
          </p:cNvPr>
          <p:cNvSpPr txBox="1">
            <a:spLocks noChangeArrowheads="1"/>
          </p:cNvSpPr>
          <p:nvPr/>
        </p:nvSpPr>
        <p:spPr bwMode="auto">
          <a:xfrm>
            <a:off x="1806498" y="4014439"/>
            <a:ext cx="2903933" cy="1630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sz="3000" b="1" dirty="0">
                <a:ln w="12700" cmpd="sng">
                  <a:solidFill>
                    <a:srgbClr val="FFFFFF"/>
                  </a:solidFill>
                  <a:prstDash val="solid"/>
                  <a:miter lim="800000"/>
                </a:ln>
                <a:solidFill>
                  <a:srgbClr val="6699FF"/>
                </a:solidFill>
                <a:effectLst>
                  <a:glow rad="101600">
                    <a:schemeClr val="tx1"/>
                  </a:glow>
                  <a:outerShdw blurRad="50800" algn="tl" rotWithShape="0">
                    <a:srgbClr val="000000"/>
                  </a:outerShdw>
                </a:effectLst>
                <a:latin typeface="Calibri" panose="020F0502020204030204" pitchFamily="34" charset="0"/>
              </a:rPr>
              <a:t>Spirit Himself bears witness with our spirit</a:t>
            </a:r>
            <a:endParaRPr lang="en-US" altLang="en-US" sz="3000" b="1" dirty="0">
              <a:ln w="12700" cmpd="sng">
                <a:solidFill>
                  <a:srgbClr val="FFFFFF"/>
                </a:solidFill>
                <a:prstDash val="solid"/>
                <a:miter lim="800000"/>
              </a:ln>
              <a:solidFill>
                <a:srgbClr val="6699FF"/>
              </a:solidFill>
              <a:effectLst>
                <a:glow rad="101600">
                  <a:schemeClr val="tx1"/>
                </a:glow>
                <a:outerShdw blurRad="50800" algn="tl" rotWithShape="0">
                  <a:srgbClr val="000000"/>
                </a:outerShdw>
              </a:effectLst>
              <a:latin typeface="Calibri" panose="020F0502020204030204" pitchFamily="34" charset="0"/>
            </a:endParaRPr>
          </a:p>
        </p:txBody>
      </p:sp>
      <p:sp>
        <p:nvSpPr>
          <p:cNvPr id="34" name="Up Arrow 6">
            <a:extLst>
              <a:ext uri="{FF2B5EF4-FFF2-40B4-BE49-F238E27FC236}">
                <a16:creationId xmlns:a16="http://schemas.microsoft.com/office/drawing/2014/main" id="{B08D2113-8084-8F17-8758-9DFEB9607842}"/>
              </a:ext>
            </a:extLst>
          </p:cNvPr>
          <p:cNvSpPr/>
          <p:nvPr/>
        </p:nvSpPr>
        <p:spPr>
          <a:xfrm rot="10800000">
            <a:off x="2442533" y="1204332"/>
            <a:ext cx="344031" cy="554270"/>
          </a:xfrm>
          <a:prstGeom prst="upArrow">
            <a:avLst>
              <a:gd name="adj1" fmla="val 44445"/>
              <a:gd name="adj2" fmla="val 66667"/>
            </a:avLst>
          </a:prstGeom>
          <a:solidFill>
            <a:schemeClr val="bg1"/>
          </a:solidFill>
          <a:effectLst>
            <a:glow rad="508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Up Arrow 6">
            <a:extLst>
              <a:ext uri="{FF2B5EF4-FFF2-40B4-BE49-F238E27FC236}">
                <a16:creationId xmlns:a16="http://schemas.microsoft.com/office/drawing/2014/main" id="{82477541-3210-4BD8-3995-B95CE8F3888C}"/>
              </a:ext>
            </a:extLst>
          </p:cNvPr>
          <p:cNvSpPr/>
          <p:nvPr/>
        </p:nvSpPr>
        <p:spPr>
          <a:xfrm rot="9535691">
            <a:off x="2605540" y="2804560"/>
            <a:ext cx="344031" cy="616609"/>
          </a:xfrm>
          <a:prstGeom prst="upArrow">
            <a:avLst>
              <a:gd name="adj1" fmla="val 44445"/>
              <a:gd name="adj2" fmla="val 66667"/>
            </a:avLst>
          </a:prstGeom>
          <a:solidFill>
            <a:srgbClr val="9966FF"/>
          </a:solidFill>
          <a:effectLst>
            <a:glow rad="508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Up Arrow 6">
            <a:extLst>
              <a:ext uri="{FF2B5EF4-FFF2-40B4-BE49-F238E27FC236}">
                <a16:creationId xmlns:a16="http://schemas.microsoft.com/office/drawing/2014/main" id="{14690DD7-0E30-501C-897A-ADF9A0E7B819}"/>
              </a:ext>
            </a:extLst>
          </p:cNvPr>
          <p:cNvSpPr/>
          <p:nvPr/>
        </p:nvSpPr>
        <p:spPr>
          <a:xfrm rot="10800000">
            <a:off x="2338454" y="5583044"/>
            <a:ext cx="344031" cy="554270"/>
          </a:xfrm>
          <a:prstGeom prst="upArrow">
            <a:avLst>
              <a:gd name="adj1" fmla="val 44445"/>
              <a:gd name="adj2" fmla="val 66667"/>
            </a:avLst>
          </a:prstGeom>
          <a:solidFill>
            <a:srgbClr val="6699FF"/>
          </a:solidFill>
          <a:effectLst>
            <a:glow rad="508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Up Arrow 6">
            <a:extLst>
              <a:ext uri="{FF2B5EF4-FFF2-40B4-BE49-F238E27FC236}">
                <a16:creationId xmlns:a16="http://schemas.microsoft.com/office/drawing/2014/main" id="{8F1FA370-DA50-49E4-B611-0C9E6CA093DD}"/>
              </a:ext>
            </a:extLst>
          </p:cNvPr>
          <p:cNvSpPr/>
          <p:nvPr/>
        </p:nvSpPr>
        <p:spPr>
          <a:xfrm>
            <a:off x="6408649" y="5538440"/>
            <a:ext cx="344031" cy="554270"/>
          </a:xfrm>
          <a:prstGeom prst="upArrow">
            <a:avLst>
              <a:gd name="adj1" fmla="val 44445"/>
              <a:gd name="adj2" fmla="val 66667"/>
            </a:avLst>
          </a:prstGeom>
          <a:solidFill>
            <a:srgbClr val="FFCD2F"/>
          </a:solidFill>
          <a:effectLst>
            <a:glow rad="508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38" name="Up Arrow 6">
            <a:extLst>
              <a:ext uri="{FF2B5EF4-FFF2-40B4-BE49-F238E27FC236}">
                <a16:creationId xmlns:a16="http://schemas.microsoft.com/office/drawing/2014/main" id="{F2D694A0-3AB7-D7AC-FE19-B620FA83733C}"/>
              </a:ext>
            </a:extLst>
          </p:cNvPr>
          <p:cNvSpPr/>
          <p:nvPr/>
        </p:nvSpPr>
        <p:spPr>
          <a:xfrm rot="20019621">
            <a:off x="6107568" y="3776546"/>
            <a:ext cx="344031" cy="554270"/>
          </a:xfrm>
          <a:prstGeom prst="upArrow">
            <a:avLst>
              <a:gd name="adj1" fmla="val 44445"/>
              <a:gd name="adj2" fmla="val 66667"/>
            </a:avLst>
          </a:prstGeom>
          <a:solidFill>
            <a:srgbClr val="FFCD2F"/>
          </a:solidFill>
          <a:effectLst>
            <a:glow rad="508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39" name="Up Arrow 6">
            <a:extLst>
              <a:ext uri="{FF2B5EF4-FFF2-40B4-BE49-F238E27FC236}">
                <a16:creationId xmlns:a16="http://schemas.microsoft.com/office/drawing/2014/main" id="{48508C3C-4406-A0BB-DF7F-A11895602C3C}"/>
              </a:ext>
            </a:extLst>
          </p:cNvPr>
          <p:cNvSpPr/>
          <p:nvPr/>
        </p:nvSpPr>
        <p:spPr>
          <a:xfrm>
            <a:off x="5851088" y="2025806"/>
            <a:ext cx="344031" cy="554270"/>
          </a:xfrm>
          <a:prstGeom prst="upArrow">
            <a:avLst>
              <a:gd name="adj1" fmla="val 44445"/>
              <a:gd name="adj2" fmla="val 66667"/>
            </a:avLst>
          </a:prstGeom>
          <a:solidFill>
            <a:srgbClr val="FFCD2F"/>
          </a:solidFill>
          <a:effectLst>
            <a:glow rad="508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40" name="Up Arrow 6">
            <a:extLst>
              <a:ext uri="{FF2B5EF4-FFF2-40B4-BE49-F238E27FC236}">
                <a16:creationId xmlns:a16="http://schemas.microsoft.com/office/drawing/2014/main" id="{C0407B4A-72DA-A9EB-B4DE-7F5B26C40D7A}"/>
              </a:ext>
            </a:extLst>
          </p:cNvPr>
          <p:cNvSpPr/>
          <p:nvPr/>
        </p:nvSpPr>
        <p:spPr>
          <a:xfrm rot="7979744">
            <a:off x="7034718" y="1350696"/>
            <a:ext cx="344031" cy="802592"/>
          </a:xfrm>
          <a:prstGeom prst="upArrow">
            <a:avLst>
              <a:gd name="adj1" fmla="val 44445"/>
              <a:gd name="adj2" fmla="val 66667"/>
            </a:avLst>
          </a:prstGeom>
          <a:solidFill>
            <a:schemeClr val="bg1"/>
          </a:solidFill>
          <a:effectLst>
            <a:glow rad="508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58">
            <a:extLst>
              <a:ext uri="{FF2B5EF4-FFF2-40B4-BE49-F238E27FC236}">
                <a16:creationId xmlns:a16="http://schemas.microsoft.com/office/drawing/2014/main" id="{A94F3F19-2B7D-9325-7713-9AB41C9B8E44}"/>
              </a:ext>
            </a:extLst>
          </p:cNvPr>
          <p:cNvSpPr>
            <a:spLocks/>
          </p:cNvSpPr>
          <p:nvPr/>
        </p:nvSpPr>
        <p:spPr bwMode="auto">
          <a:xfrm>
            <a:off x="1253313" y="3662711"/>
            <a:ext cx="794098" cy="1224748"/>
          </a:xfrm>
          <a:custGeom>
            <a:avLst/>
            <a:gdLst>
              <a:gd name="T0" fmla="*/ 0 w 2168"/>
              <a:gd name="T1" fmla="*/ 0 h 1714"/>
              <a:gd name="T2" fmla="*/ 411 w 2168"/>
              <a:gd name="T3" fmla="*/ 445 h 1714"/>
              <a:gd name="T4" fmla="*/ 612 w 2168"/>
              <a:gd name="T5" fmla="*/ 1477 h 1714"/>
              <a:gd name="T6" fmla="*/ 2168 w 2168"/>
              <a:gd name="T7" fmla="*/ 1714 h 1714"/>
              <a:gd name="connsiteX0" fmla="*/ 6491 w 16491"/>
              <a:gd name="connsiteY0" fmla="*/ 0 h 10000"/>
              <a:gd name="connsiteX1" fmla="*/ 21 w 16491"/>
              <a:gd name="connsiteY1" fmla="*/ 1732 h 10000"/>
              <a:gd name="connsiteX2" fmla="*/ 9314 w 16491"/>
              <a:gd name="connsiteY2" fmla="*/ 8617 h 10000"/>
              <a:gd name="connsiteX3" fmla="*/ 16491 w 16491"/>
              <a:gd name="connsiteY3" fmla="*/ 10000 h 10000"/>
              <a:gd name="connsiteX0" fmla="*/ 10816 w 20816"/>
              <a:gd name="connsiteY0" fmla="*/ 0 h 10000"/>
              <a:gd name="connsiteX1" fmla="*/ 4346 w 20816"/>
              <a:gd name="connsiteY1" fmla="*/ 1732 h 10000"/>
              <a:gd name="connsiteX2" fmla="*/ 294 w 20816"/>
              <a:gd name="connsiteY2" fmla="*/ 4790 h 10000"/>
              <a:gd name="connsiteX3" fmla="*/ 20816 w 20816"/>
              <a:gd name="connsiteY3" fmla="*/ 10000 h 10000"/>
              <a:gd name="connsiteX0" fmla="*/ 12987 w 13001"/>
              <a:gd name="connsiteY0" fmla="*/ 0 h 10370"/>
              <a:gd name="connsiteX1" fmla="*/ 6517 w 13001"/>
              <a:gd name="connsiteY1" fmla="*/ 1732 h 10370"/>
              <a:gd name="connsiteX2" fmla="*/ 2465 w 13001"/>
              <a:gd name="connsiteY2" fmla="*/ 4790 h 10370"/>
              <a:gd name="connsiteX3" fmla="*/ 280 w 13001"/>
              <a:gd name="connsiteY3" fmla="*/ 10370 h 10370"/>
              <a:gd name="connsiteX0" fmla="*/ 12707 w 12721"/>
              <a:gd name="connsiteY0" fmla="*/ 0 h 10370"/>
              <a:gd name="connsiteX1" fmla="*/ 6237 w 12721"/>
              <a:gd name="connsiteY1" fmla="*/ 1732 h 10370"/>
              <a:gd name="connsiteX2" fmla="*/ 2185 w 12721"/>
              <a:gd name="connsiteY2" fmla="*/ 4790 h 10370"/>
              <a:gd name="connsiteX3" fmla="*/ 0 w 12721"/>
              <a:gd name="connsiteY3" fmla="*/ 10370 h 10370"/>
              <a:gd name="connsiteX0" fmla="*/ 12707 w 12722"/>
              <a:gd name="connsiteY0" fmla="*/ 0 h 10370"/>
              <a:gd name="connsiteX1" fmla="*/ 6237 w 12722"/>
              <a:gd name="connsiteY1" fmla="*/ 1732 h 10370"/>
              <a:gd name="connsiteX2" fmla="*/ 0 w 12722"/>
              <a:gd name="connsiteY2" fmla="*/ 10370 h 10370"/>
              <a:gd name="connsiteX0" fmla="*/ 12707 w 12721"/>
              <a:gd name="connsiteY0" fmla="*/ 0 h 10370"/>
              <a:gd name="connsiteX1" fmla="*/ 6237 w 12721"/>
              <a:gd name="connsiteY1" fmla="*/ 1732 h 10370"/>
              <a:gd name="connsiteX2" fmla="*/ 1752 w 12721"/>
              <a:gd name="connsiteY2" fmla="*/ 4815 h 10370"/>
              <a:gd name="connsiteX3" fmla="*/ 0 w 12721"/>
              <a:gd name="connsiteY3" fmla="*/ 10370 h 10370"/>
              <a:gd name="connsiteX0" fmla="*/ 12707 w 12721"/>
              <a:gd name="connsiteY0" fmla="*/ 0 h 10370"/>
              <a:gd name="connsiteX1" fmla="*/ 6436 w 12721"/>
              <a:gd name="connsiteY1" fmla="*/ 1238 h 10370"/>
              <a:gd name="connsiteX2" fmla="*/ 1752 w 12721"/>
              <a:gd name="connsiteY2" fmla="*/ 4815 h 10370"/>
              <a:gd name="connsiteX3" fmla="*/ 0 w 12721"/>
              <a:gd name="connsiteY3" fmla="*/ 10370 h 10370"/>
              <a:gd name="connsiteX0" fmla="*/ 12707 w 12707"/>
              <a:gd name="connsiteY0" fmla="*/ 0 h 10370"/>
              <a:gd name="connsiteX1" fmla="*/ 6436 w 12707"/>
              <a:gd name="connsiteY1" fmla="*/ 1238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2044 w 12707"/>
              <a:gd name="connsiteY2" fmla="*/ 4462 h 10370"/>
              <a:gd name="connsiteX3" fmla="*/ 0 w 12707"/>
              <a:gd name="connsiteY3" fmla="*/ 10370 h 10370"/>
              <a:gd name="connsiteX0" fmla="*/ 10720 w 12162"/>
              <a:gd name="connsiteY0" fmla="*/ 0 h 11658"/>
              <a:gd name="connsiteX1" fmla="*/ 3805 w 12162"/>
              <a:gd name="connsiteY1" fmla="*/ 1206 h 11658"/>
              <a:gd name="connsiteX2" fmla="*/ 57 w 12162"/>
              <a:gd name="connsiteY2" fmla="*/ 4462 h 11658"/>
              <a:gd name="connsiteX3" fmla="*/ 12148 w 12162"/>
              <a:gd name="connsiteY3" fmla="*/ 11658 h 11658"/>
              <a:gd name="connsiteX0" fmla="*/ 10744 w 12172"/>
              <a:gd name="connsiteY0" fmla="*/ 0 h 11658"/>
              <a:gd name="connsiteX1" fmla="*/ 3829 w 12172"/>
              <a:gd name="connsiteY1" fmla="*/ 1206 h 11658"/>
              <a:gd name="connsiteX2" fmla="*/ 81 w 12172"/>
              <a:gd name="connsiteY2" fmla="*/ 4462 h 11658"/>
              <a:gd name="connsiteX3" fmla="*/ 12172 w 12172"/>
              <a:gd name="connsiteY3" fmla="*/ 11658 h 11658"/>
              <a:gd name="connsiteX0" fmla="*/ 10593 w 12021"/>
              <a:gd name="connsiteY0" fmla="*/ 0 h 11658"/>
              <a:gd name="connsiteX1" fmla="*/ 3678 w 12021"/>
              <a:gd name="connsiteY1" fmla="*/ 1206 h 11658"/>
              <a:gd name="connsiteX2" fmla="*/ 84 w 12021"/>
              <a:gd name="connsiteY2" fmla="*/ 5798 h 11658"/>
              <a:gd name="connsiteX3" fmla="*/ 12021 w 12021"/>
              <a:gd name="connsiteY3" fmla="*/ 11658 h 11658"/>
              <a:gd name="connsiteX0" fmla="*/ 6924 w 8352"/>
              <a:gd name="connsiteY0" fmla="*/ 64 h 11722"/>
              <a:gd name="connsiteX1" fmla="*/ 9 w 8352"/>
              <a:gd name="connsiteY1" fmla="*/ 1270 h 11722"/>
              <a:gd name="connsiteX2" fmla="*/ 8352 w 8352"/>
              <a:gd name="connsiteY2" fmla="*/ 11722 h 11722"/>
              <a:gd name="connsiteX0" fmla="*/ 11292 w 13002"/>
              <a:gd name="connsiteY0" fmla="*/ 0 h 9945"/>
              <a:gd name="connsiteX1" fmla="*/ 3013 w 13002"/>
              <a:gd name="connsiteY1" fmla="*/ 1028 h 9945"/>
              <a:gd name="connsiteX2" fmla="*/ 572 w 13002"/>
              <a:gd name="connsiteY2" fmla="*/ 6020 h 9945"/>
              <a:gd name="connsiteX3" fmla="*/ 13002 w 13002"/>
              <a:gd name="connsiteY3" fmla="*/ 9945 h 9945"/>
              <a:gd name="connsiteX0" fmla="*/ 8685 w 10000"/>
              <a:gd name="connsiteY0" fmla="*/ 0 h 10409"/>
              <a:gd name="connsiteX1" fmla="*/ 2317 w 10000"/>
              <a:gd name="connsiteY1" fmla="*/ 1443 h 10409"/>
              <a:gd name="connsiteX2" fmla="*/ 440 w 10000"/>
              <a:gd name="connsiteY2" fmla="*/ 6462 h 10409"/>
              <a:gd name="connsiteX3" fmla="*/ 10000 w 10000"/>
              <a:gd name="connsiteY3" fmla="*/ 10409 h 10409"/>
              <a:gd name="connsiteX0" fmla="*/ 8957 w 10272"/>
              <a:gd name="connsiteY0" fmla="*/ 0 h 10409"/>
              <a:gd name="connsiteX1" fmla="*/ 1386 w 10272"/>
              <a:gd name="connsiteY1" fmla="*/ 1811 h 10409"/>
              <a:gd name="connsiteX2" fmla="*/ 712 w 10272"/>
              <a:gd name="connsiteY2" fmla="*/ 6462 h 10409"/>
              <a:gd name="connsiteX3" fmla="*/ 10272 w 10272"/>
              <a:gd name="connsiteY3" fmla="*/ 10409 h 10409"/>
              <a:gd name="connsiteX0" fmla="*/ 8957 w 10272"/>
              <a:gd name="connsiteY0" fmla="*/ 0 h 10410"/>
              <a:gd name="connsiteX1" fmla="*/ 1386 w 10272"/>
              <a:gd name="connsiteY1" fmla="*/ 1811 h 10410"/>
              <a:gd name="connsiteX2" fmla="*/ 712 w 10272"/>
              <a:gd name="connsiteY2" fmla="*/ 6462 h 10410"/>
              <a:gd name="connsiteX3" fmla="*/ 10272 w 10272"/>
              <a:gd name="connsiteY3" fmla="*/ 10409 h 10410"/>
              <a:gd name="connsiteX0" fmla="*/ 9617 w 10932"/>
              <a:gd name="connsiteY0" fmla="*/ 0 h 10411"/>
              <a:gd name="connsiteX1" fmla="*/ 2046 w 10932"/>
              <a:gd name="connsiteY1" fmla="*/ 1811 h 10411"/>
              <a:gd name="connsiteX2" fmla="*/ 523 w 10932"/>
              <a:gd name="connsiteY2" fmla="*/ 7240 h 10411"/>
              <a:gd name="connsiteX3" fmla="*/ 10932 w 10932"/>
              <a:gd name="connsiteY3" fmla="*/ 10409 h 10411"/>
              <a:gd name="connsiteX0" fmla="*/ 9697 w 11012"/>
              <a:gd name="connsiteY0" fmla="*/ 0 h 10411"/>
              <a:gd name="connsiteX1" fmla="*/ 1772 w 11012"/>
              <a:gd name="connsiteY1" fmla="*/ 1893 h 10411"/>
              <a:gd name="connsiteX2" fmla="*/ 603 w 11012"/>
              <a:gd name="connsiteY2" fmla="*/ 7240 h 10411"/>
              <a:gd name="connsiteX3" fmla="*/ 11012 w 11012"/>
              <a:gd name="connsiteY3" fmla="*/ 10409 h 10411"/>
              <a:gd name="connsiteX0" fmla="*/ 9697 w 11012"/>
              <a:gd name="connsiteY0" fmla="*/ 0 h 10554"/>
              <a:gd name="connsiteX1" fmla="*/ 1772 w 11012"/>
              <a:gd name="connsiteY1" fmla="*/ 1893 h 10554"/>
              <a:gd name="connsiteX2" fmla="*/ 603 w 11012"/>
              <a:gd name="connsiteY2" fmla="*/ 7240 h 10554"/>
              <a:gd name="connsiteX3" fmla="*/ 11012 w 11012"/>
              <a:gd name="connsiteY3" fmla="*/ 10409 h 10554"/>
              <a:gd name="connsiteX0" fmla="*/ 9981 w 11296"/>
              <a:gd name="connsiteY0" fmla="*/ 0 h 10571"/>
              <a:gd name="connsiteX1" fmla="*/ 2056 w 11296"/>
              <a:gd name="connsiteY1" fmla="*/ 1893 h 10571"/>
              <a:gd name="connsiteX2" fmla="*/ 533 w 11296"/>
              <a:gd name="connsiteY2" fmla="*/ 7567 h 10571"/>
              <a:gd name="connsiteX3" fmla="*/ 11296 w 11296"/>
              <a:gd name="connsiteY3" fmla="*/ 10409 h 10571"/>
              <a:gd name="connsiteX0" fmla="*/ 9942 w 11257"/>
              <a:gd name="connsiteY0" fmla="*/ 0 h 10571"/>
              <a:gd name="connsiteX1" fmla="*/ 2229 w 11257"/>
              <a:gd name="connsiteY1" fmla="*/ 2016 h 10571"/>
              <a:gd name="connsiteX2" fmla="*/ 494 w 11257"/>
              <a:gd name="connsiteY2" fmla="*/ 7567 h 10571"/>
              <a:gd name="connsiteX3" fmla="*/ 11257 w 11257"/>
              <a:gd name="connsiteY3" fmla="*/ 10409 h 10571"/>
              <a:gd name="connsiteX0" fmla="*/ 9981 w 11296"/>
              <a:gd name="connsiteY0" fmla="*/ 0 h 10571"/>
              <a:gd name="connsiteX1" fmla="*/ 2056 w 11296"/>
              <a:gd name="connsiteY1" fmla="*/ 1648 h 10571"/>
              <a:gd name="connsiteX2" fmla="*/ 533 w 11296"/>
              <a:gd name="connsiteY2" fmla="*/ 7567 h 10571"/>
              <a:gd name="connsiteX3" fmla="*/ 11296 w 11296"/>
              <a:gd name="connsiteY3" fmla="*/ 10409 h 10571"/>
              <a:gd name="connsiteX0" fmla="*/ 9981 w 11296"/>
              <a:gd name="connsiteY0" fmla="*/ 0 h 10571"/>
              <a:gd name="connsiteX1" fmla="*/ 2056 w 11296"/>
              <a:gd name="connsiteY1" fmla="*/ 1648 h 10571"/>
              <a:gd name="connsiteX2" fmla="*/ 533 w 11296"/>
              <a:gd name="connsiteY2" fmla="*/ 7567 h 10571"/>
              <a:gd name="connsiteX3" fmla="*/ 11296 w 11296"/>
              <a:gd name="connsiteY3" fmla="*/ 10409 h 10571"/>
              <a:gd name="connsiteX0" fmla="*/ 9996 w 11311"/>
              <a:gd name="connsiteY0" fmla="*/ 0 h 10571"/>
              <a:gd name="connsiteX1" fmla="*/ 2000 w 11311"/>
              <a:gd name="connsiteY1" fmla="*/ 1730 h 10571"/>
              <a:gd name="connsiteX2" fmla="*/ 548 w 11311"/>
              <a:gd name="connsiteY2" fmla="*/ 7567 h 10571"/>
              <a:gd name="connsiteX3" fmla="*/ 11311 w 11311"/>
              <a:gd name="connsiteY3" fmla="*/ 10409 h 10571"/>
              <a:gd name="connsiteX0" fmla="*/ 9929 w 11244"/>
              <a:gd name="connsiteY0" fmla="*/ 0 h 10571"/>
              <a:gd name="connsiteX1" fmla="*/ 2287 w 11244"/>
              <a:gd name="connsiteY1" fmla="*/ 1812 h 10571"/>
              <a:gd name="connsiteX2" fmla="*/ 481 w 11244"/>
              <a:gd name="connsiteY2" fmla="*/ 7567 h 10571"/>
              <a:gd name="connsiteX3" fmla="*/ 11244 w 11244"/>
              <a:gd name="connsiteY3" fmla="*/ 10409 h 10571"/>
              <a:gd name="connsiteX0" fmla="*/ 10012 w 11327"/>
              <a:gd name="connsiteY0" fmla="*/ 0 h 10571"/>
              <a:gd name="connsiteX1" fmla="*/ 1946 w 11327"/>
              <a:gd name="connsiteY1" fmla="*/ 1648 h 10571"/>
              <a:gd name="connsiteX2" fmla="*/ 564 w 11327"/>
              <a:gd name="connsiteY2" fmla="*/ 7567 h 10571"/>
              <a:gd name="connsiteX3" fmla="*/ 11327 w 11327"/>
              <a:gd name="connsiteY3" fmla="*/ 10409 h 10571"/>
              <a:gd name="connsiteX0" fmla="*/ 10069 w 11384"/>
              <a:gd name="connsiteY0" fmla="*/ 0 h 10579"/>
              <a:gd name="connsiteX1" fmla="*/ 2003 w 11384"/>
              <a:gd name="connsiteY1" fmla="*/ 1648 h 10579"/>
              <a:gd name="connsiteX2" fmla="*/ 550 w 11384"/>
              <a:gd name="connsiteY2" fmla="*/ 7690 h 10579"/>
              <a:gd name="connsiteX3" fmla="*/ 11384 w 11384"/>
              <a:gd name="connsiteY3" fmla="*/ 10409 h 10579"/>
              <a:gd name="connsiteX0" fmla="*/ 10163 w 11478"/>
              <a:gd name="connsiteY0" fmla="*/ 0 h 10579"/>
              <a:gd name="connsiteX1" fmla="*/ 2097 w 11478"/>
              <a:gd name="connsiteY1" fmla="*/ 1648 h 10579"/>
              <a:gd name="connsiteX2" fmla="*/ 644 w 11478"/>
              <a:gd name="connsiteY2" fmla="*/ 7690 h 10579"/>
              <a:gd name="connsiteX3" fmla="*/ 11478 w 11478"/>
              <a:gd name="connsiteY3" fmla="*/ 10409 h 10579"/>
              <a:gd name="connsiteX0" fmla="*/ 10460 w 11775"/>
              <a:gd name="connsiteY0" fmla="*/ 0 h 10579"/>
              <a:gd name="connsiteX1" fmla="*/ 2394 w 11775"/>
              <a:gd name="connsiteY1" fmla="*/ 1648 h 10579"/>
              <a:gd name="connsiteX2" fmla="*/ 941 w 11775"/>
              <a:gd name="connsiteY2" fmla="*/ 7690 h 10579"/>
              <a:gd name="connsiteX3" fmla="*/ 11775 w 11775"/>
              <a:gd name="connsiteY3" fmla="*/ 10409 h 10579"/>
              <a:gd name="connsiteX0" fmla="*/ 10569 w 11884"/>
              <a:gd name="connsiteY0" fmla="*/ 0 h 10579"/>
              <a:gd name="connsiteX1" fmla="*/ 2503 w 11884"/>
              <a:gd name="connsiteY1" fmla="*/ 1648 h 10579"/>
              <a:gd name="connsiteX2" fmla="*/ 1050 w 11884"/>
              <a:gd name="connsiteY2" fmla="*/ 7690 h 10579"/>
              <a:gd name="connsiteX3" fmla="*/ 11884 w 11884"/>
              <a:gd name="connsiteY3" fmla="*/ 10409 h 10579"/>
              <a:gd name="connsiteX0" fmla="*/ 10542 w 11857"/>
              <a:gd name="connsiteY0" fmla="*/ 0 h 10579"/>
              <a:gd name="connsiteX1" fmla="*/ 2476 w 11857"/>
              <a:gd name="connsiteY1" fmla="*/ 1648 h 10579"/>
              <a:gd name="connsiteX2" fmla="*/ 1023 w 11857"/>
              <a:gd name="connsiteY2" fmla="*/ 7690 h 10579"/>
              <a:gd name="connsiteX3" fmla="*/ 11857 w 11857"/>
              <a:gd name="connsiteY3" fmla="*/ 10409 h 10579"/>
            </a:gdLst>
            <a:ahLst/>
            <a:cxnLst>
              <a:cxn ang="0">
                <a:pos x="connsiteX0" y="connsiteY0"/>
              </a:cxn>
              <a:cxn ang="0">
                <a:pos x="connsiteX1" y="connsiteY1"/>
              </a:cxn>
              <a:cxn ang="0">
                <a:pos x="connsiteX2" y="connsiteY2"/>
              </a:cxn>
              <a:cxn ang="0">
                <a:pos x="connsiteX3" y="connsiteY3"/>
              </a:cxn>
            </a:cxnLst>
            <a:rect l="l" t="t" r="r" b="b"/>
            <a:pathLst>
              <a:path w="11857" h="10579">
                <a:moveTo>
                  <a:pt x="10542" y="0"/>
                </a:moveTo>
                <a:cubicBezTo>
                  <a:pt x="8407" y="-14"/>
                  <a:pt x="4843" y="559"/>
                  <a:pt x="2476" y="1648"/>
                </a:cubicBezTo>
                <a:cubicBezTo>
                  <a:pt x="109" y="2737"/>
                  <a:pt x="-927" y="6486"/>
                  <a:pt x="1023" y="7690"/>
                </a:cubicBezTo>
                <a:cubicBezTo>
                  <a:pt x="2304" y="9185"/>
                  <a:pt x="9155" y="11177"/>
                  <a:pt x="11857" y="10409"/>
                </a:cubicBezTo>
              </a:path>
            </a:pathLst>
          </a:custGeom>
          <a:solidFill>
            <a:schemeClr val="bg1">
              <a:alpha val="0"/>
            </a:schemeClr>
          </a:solidFill>
          <a:ln w="107950">
            <a:solidFill>
              <a:srgbClr val="6699FF"/>
            </a:solidFill>
            <a:round/>
            <a:headEnd type="none" w="med" len="med"/>
            <a:tailEnd type="triangle" w="med" len="med"/>
          </a:ln>
          <a:effectLst>
            <a:glow rad="76200">
              <a:schemeClr val="tx1"/>
            </a:glow>
          </a:effectLst>
        </p:spPr>
        <p:txBody>
          <a:bodyPr/>
          <a:lstStyle/>
          <a:p>
            <a:endParaRPr lang="en-US" dirty="0"/>
          </a:p>
        </p:txBody>
      </p:sp>
      <p:sp>
        <p:nvSpPr>
          <p:cNvPr id="42" name="Freeform 58">
            <a:extLst>
              <a:ext uri="{FF2B5EF4-FFF2-40B4-BE49-F238E27FC236}">
                <a16:creationId xmlns:a16="http://schemas.microsoft.com/office/drawing/2014/main" id="{A6222D83-2A71-ED55-A9A3-ACC9B59F7730}"/>
              </a:ext>
            </a:extLst>
          </p:cNvPr>
          <p:cNvSpPr>
            <a:spLocks/>
          </p:cNvSpPr>
          <p:nvPr/>
        </p:nvSpPr>
        <p:spPr bwMode="auto">
          <a:xfrm flipH="1">
            <a:off x="4494344" y="3670213"/>
            <a:ext cx="855782" cy="1680931"/>
          </a:xfrm>
          <a:custGeom>
            <a:avLst/>
            <a:gdLst>
              <a:gd name="T0" fmla="*/ 0 w 2168"/>
              <a:gd name="T1" fmla="*/ 0 h 1714"/>
              <a:gd name="T2" fmla="*/ 411 w 2168"/>
              <a:gd name="T3" fmla="*/ 445 h 1714"/>
              <a:gd name="T4" fmla="*/ 612 w 2168"/>
              <a:gd name="T5" fmla="*/ 1477 h 1714"/>
              <a:gd name="T6" fmla="*/ 2168 w 2168"/>
              <a:gd name="T7" fmla="*/ 1714 h 1714"/>
              <a:gd name="connsiteX0" fmla="*/ 6491 w 16491"/>
              <a:gd name="connsiteY0" fmla="*/ 0 h 10000"/>
              <a:gd name="connsiteX1" fmla="*/ 21 w 16491"/>
              <a:gd name="connsiteY1" fmla="*/ 1732 h 10000"/>
              <a:gd name="connsiteX2" fmla="*/ 9314 w 16491"/>
              <a:gd name="connsiteY2" fmla="*/ 8617 h 10000"/>
              <a:gd name="connsiteX3" fmla="*/ 16491 w 16491"/>
              <a:gd name="connsiteY3" fmla="*/ 10000 h 10000"/>
              <a:gd name="connsiteX0" fmla="*/ 10816 w 20816"/>
              <a:gd name="connsiteY0" fmla="*/ 0 h 10000"/>
              <a:gd name="connsiteX1" fmla="*/ 4346 w 20816"/>
              <a:gd name="connsiteY1" fmla="*/ 1732 h 10000"/>
              <a:gd name="connsiteX2" fmla="*/ 294 w 20816"/>
              <a:gd name="connsiteY2" fmla="*/ 4790 h 10000"/>
              <a:gd name="connsiteX3" fmla="*/ 20816 w 20816"/>
              <a:gd name="connsiteY3" fmla="*/ 10000 h 10000"/>
              <a:gd name="connsiteX0" fmla="*/ 12987 w 13001"/>
              <a:gd name="connsiteY0" fmla="*/ 0 h 10370"/>
              <a:gd name="connsiteX1" fmla="*/ 6517 w 13001"/>
              <a:gd name="connsiteY1" fmla="*/ 1732 h 10370"/>
              <a:gd name="connsiteX2" fmla="*/ 2465 w 13001"/>
              <a:gd name="connsiteY2" fmla="*/ 4790 h 10370"/>
              <a:gd name="connsiteX3" fmla="*/ 280 w 13001"/>
              <a:gd name="connsiteY3" fmla="*/ 10370 h 10370"/>
              <a:gd name="connsiteX0" fmla="*/ 12707 w 12721"/>
              <a:gd name="connsiteY0" fmla="*/ 0 h 10370"/>
              <a:gd name="connsiteX1" fmla="*/ 6237 w 12721"/>
              <a:gd name="connsiteY1" fmla="*/ 1732 h 10370"/>
              <a:gd name="connsiteX2" fmla="*/ 2185 w 12721"/>
              <a:gd name="connsiteY2" fmla="*/ 4790 h 10370"/>
              <a:gd name="connsiteX3" fmla="*/ 0 w 12721"/>
              <a:gd name="connsiteY3" fmla="*/ 10370 h 10370"/>
              <a:gd name="connsiteX0" fmla="*/ 12707 w 12722"/>
              <a:gd name="connsiteY0" fmla="*/ 0 h 10370"/>
              <a:gd name="connsiteX1" fmla="*/ 6237 w 12722"/>
              <a:gd name="connsiteY1" fmla="*/ 1732 h 10370"/>
              <a:gd name="connsiteX2" fmla="*/ 0 w 12722"/>
              <a:gd name="connsiteY2" fmla="*/ 10370 h 10370"/>
              <a:gd name="connsiteX0" fmla="*/ 12707 w 12721"/>
              <a:gd name="connsiteY0" fmla="*/ 0 h 10370"/>
              <a:gd name="connsiteX1" fmla="*/ 6237 w 12721"/>
              <a:gd name="connsiteY1" fmla="*/ 1732 h 10370"/>
              <a:gd name="connsiteX2" fmla="*/ 1752 w 12721"/>
              <a:gd name="connsiteY2" fmla="*/ 4815 h 10370"/>
              <a:gd name="connsiteX3" fmla="*/ 0 w 12721"/>
              <a:gd name="connsiteY3" fmla="*/ 10370 h 10370"/>
              <a:gd name="connsiteX0" fmla="*/ 12707 w 12721"/>
              <a:gd name="connsiteY0" fmla="*/ 0 h 10370"/>
              <a:gd name="connsiteX1" fmla="*/ 6436 w 12721"/>
              <a:gd name="connsiteY1" fmla="*/ 1238 h 10370"/>
              <a:gd name="connsiteX2" fmla="*/ 1752 w 12721"/>
              <a:gd name="connsiteY2" fmla="*/ 4815 h 10370"/>
              <a:gd name="connsiteX3" fmla="*/ 0 w 12721"/>
              <a:gd name="connsiteY3" fmla="*/ 10370 h 10370"/>
              <a:gd name="connsiteX0" fmla="*/ 12707 w 12707"/>
              <a:gd name="connsiteY0" fmla="*/ 0 h 10370"/>
              <a:gd name="connsiteX1" fmla="*/ 6436 w 12707"/>
              <a:gd name="connsiteY1" fmla="*/ 1238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2044 w 12707"/>
              <a:gd name="connsiteY2" fmla="*/ 4462 h 10370"/>
              <a:gd name="connsiteX3" fmla="*/ 0 w 12707"/>
              <a:gd name="connsiteY3" fmla="*/ 10370 h 10370"/>
              <a:gd name="connsiteX0" fmla="*/ 10721 w 11933"/>
              <a:gd name="connsiteY0" fmla="*/ 0 h 16429"/>
              <a:gd name="connsiteX1" fmla="*/ 3806 w 11933"/>
              <a:gd name="connsiteY1" fmla="*/ 1206 h 16429"/>
              <a:gd name="connsiteX2" fmla="*/ 58 w 11933"/>
              <a:gd name="connsiteY2" fmla="*/ 4462 h 16429"/>
              <a:gd name="connsiteX3" fmla="*/ 11919 w 11933"/>
              <a:gd name="connsiteY3" fmla="*/ 16429 h 16429"/>
              <a:gd name="connsiteX0" fmla="*/ 10744 w 11942"/>
              <a:gd name="connsiteY0" fmla="*/ 0 h 16429"/>
              <a:gd name="connsiteX1" fmla="*/ 3829 w 11942"/>
              <a:gd name="connsiteY1" fmla="*/ 1206 h 16429"/>
              <a:gd name="connsiteX2" fmla="*/ 81 w 11942"/>
              <a:gd name="connsiteY2" fmla="*/ 4462 h 16429"/>
              <a:gd name="connsiteX3" fmla="*/ 11942 w 11942"/>
              <a:gd name="connsiteY3" fmla="*/ 16429 h 16429"/>
              <a:gd name="connsiteX0" fmla="*/ 12613 w 13811"/>
              <a:gd name="connsiteY0" fmla="*/ 0 h 16429"/>
              <a:gd name="connsiteX1" fmla="*/ 5698 w 13811"/>
              <a:gd name="connsiteY1" fmla="*/ 1206 h 16429"/>
              <a:gd name="connsiteX2" fmla="*/ 68 w 13811"/>
              <a:gd name="connsiteY2" fmla="*/ 9090 h 16429"/>
              <a:gd name="connsiteX3" fmla="*/ 13811 w 13811"/>
              <a:gd name="connsiteY3" fmla="*/ 16429 h 16429"/>
              <a:gd name="connsiteX0" fmla="*/ 11881 w 13811"/>
              <a:gd name="connsiteY0" fmla="*/ 0 h 17049"/>
              <a:gd name="connsiteX1" fmla="*/ 5698 w 13811"/>
              <a:gd name="connsiteY1" fmla="*/ 1826 h 17049"/>
              <a:gd name="connsiteX2" fmla="*/ 68 w 13811"/>
              <a:gd name="connsiteY2" fmla="*/ 9710 h 17049"/>
              <a:gd name="connsiteX3" fmla="*/ 13811 w 13811"/>
              <a:gd name="connsiteY3" fmla="*/ 17049 h 17049"/>
              <a:gd name="connsiteX0" fmla="*/ 11881 w 13811"/>
              <a:gd name="connsiteY0" fmla="*/ 0 h 17049"/>
              <a:gd name="connsiteX1" fmla="*/ 2457 w 13811"/>
              <a:gd name="connsiteY1" fmla="*/ 1969 h 17049"/>
              <a:gd name="connsiteX2" fmla="*/ 68 w 13811"/>
              <a:gd name="connsiteY2" fmla="*/ 9710 h 17049"/>
              <a:gd name="connsiteX3" fmla="*/ 13811 w 13811"/>
              <a:gd name="connsiteY3" fmla="*/ 17049 h 17049"/>
              <a:gd name="connsiteX0" fmla="*/ 9435 w 11365"/>
              <a:gd name="connsiteY0" fmla="*/ 49 h 17098"/>
              <a:gd name="connsiteX1" fmla="*/ 11 w 11365"/>
              <a:gd name="connsiteY1" fmla="*/ 2018 h 17098"/>
              <a:gd name="connsiteX2" fmla="*/ 11365 w 11365"/>
              <a:gd name="connsiteY2" fmla="*/ 17098 h 17098"/>
              <a:gd name="connsiteX0" fmla="*/ 12781 w 14711"/>
              <a:gd name="connsiteY0" fmla="*/ 0 h 17049"/>
              <a:gd name="connsiteX1" fmla="*/ 3357 w 14711"/>
              <a:gd name="connsiteY1" fmla="*/ 1969 h 17049"/>
              <a:gd name="connsiteX2" fmla="*/ 660 w 14711"/>
              <a:gd name="connsiteY2" fmla="*/ 9891 h 17049"/>
              <a:gd name="connsiteX3" fmla="*/ 14711 w 14711"/>
              <a:gd name="connsiteY3" fmla="*/ 17049 h 17049"/>
              <a:gd name="connsiteX0" fmla="*/ 12781 w 14711"/>
              <a:gd name="connsiteY0" fmla="*/ 0 h 17123"/>
              <a:gd name="connsiteX1" fmla="*/ 3357 w 14711"/>
              <a:gd name="connsiteY1" fmla="*/ 1969 h 17123"/>
              <a:gd name="connsiteX2" fmla="*/ 660 w 14711"/>
              <a:gd name="connsiteY2" fmla="*/ 9891 h 17123"/>
              <a:gd name="connsiteX3" fmla="*/ 14711 w 14711"/>
              <a:gd name="connsiteY3" fmla="*/ 17049 h 17123"/>
              <a:gd name="connsiteX0" fmla="*/ 12123 w 14053"/>
              <a:gd name="connsiteY0" fmla="*/ 0 h 17049"/>
              <a:gd name="connsiteX1" fmla="*/ 2699 w 14053"/>
              <a:gd name="connsiteY1" fmla="*/ 1969 h 17049"/>
              <a:gd name="connsiteX2" fmla="*/ 2 w 14053"/>
              <a:gd name="connsiteY2" fmla="*/ 9891 h 17049"/>
              <a:gd name="connsiteX3" fmla="*/ 2197 w 14053"/>
              <a:gd name="connsiteY3" fmla="*/ 13326 h 17049"/>
              <a:gd name="connsiteX4" fmla="*/ 14053 w 14053"/>
              <a:gd name="connsiteY4" fmla="*/ 17049 h 17049"/>
              <a:gd name="connsiteX0" fmla="*/ 14526 w 16456"/>
              <a:gd name="connsiteY0" fmla="*/ 0 h 17049"/>
              <a:gd name="connsiteX1" fmla="*/ 5102 w 16456"/>
              <a:gd name="connsiteY1" fmla="*/ 1969 h 17049"/>
              <a:gd name="connsiteX2" fmla="*/ 0 w 16456"/>
              <a:gd name="connsiteY2" fmla="*/ 7458 h 17049"/>
              <a:gd name="connsiteX3" fmla="*/ 4600 w 16456"/>
              <a:gd name="connsiteY3" fmla="*/ 13326 h 17049"/>
              <a:gd name="connsiteX4" fmla="*/ 16456 w 16456"/>
              <a:gd name="connsiteY4" fmla="*/ 17049 h 17049"/>
              <a:gd name="connsiteX0" fmla="*/ 14526 w 16456"/>
              <a:gd name="connsiteY0" fmla="*/ 0 h 17279"/>
              <a:gd name="connsiteX1" fmla="*/ 5102 w 16456"/>
              <a:gd name="connsiteY1" fmla="*/ 1969 h 17279"/>
              <a:gd name="connsiteX2" fmla="*/ 0 w 16456"/>
              <a:gd name="connsiteY2" fmla="*/ 7458 h 17279"/>
              <a:gd name="connsiteX3" fmla="*/ 4600 w 16456"/>
              <a:gd name="connsiteY3" fmla="*/ 13326 h 17279"/>
              <a:gd name="connsiteX4" fmla="*/ 16456 w 16456"/>
              <a:gd name="connsiteY4" fmla="*/ 17049 h 17279"/>
              <a:gd name="connsiteX0" fmla="*/ 14526 w 16456"/>
              <a:gd name="connsiteY0" fmla="*/ 0 h 17362"/>
              <a:gd name="connsiteX1" fmla="*/ 5102 w 16456"/>
              <a:gd name="connsiteY1" fmla="*/ 1969 h 17362"/>
              <a:gd name="connsiteX2" fmla="*/ 0 w 16456"/>
              <a:gd name="connsiteY2" fmla="*/ 7458 h 17362"/>
              <a:gd name="connsiteX3" fmla="*/ 4391 w 16456"/>
              <a:gd name="connsiteY3" fmla="*/ 14566 h 17362"/>
              <a:gd name="connsiteX4" fmla="*/ 16456 w 16456"/>
              <a:gd name="connsiteY4" fmla="*/ 17049 h 17362"/>
              <a:gd name="connsiteX0" fmla="*/ 14526 w 17292"/>
              <a:gd name="connsiteY0" fmla="*/ 0 h 16767"/>
              <a:gd name="connsiteX1" fmla="*/ 5102 w 17292"/>
              <a:gd name="connsiteY1" fmla="*/ 1969 h 16767"/>
              <a:gd name="connsiteX2" fmla="*/ 0 w 17292"/>
              <a:gd name="connsiteY2" fmla="*/ 7458 h 16767"/>
              <a:gd name="connsiteX3" fmla="*/ 4391 w 17292"/>
              <a:gd name="connsiteY3" fmla="*/ 14566 h 16767"/>
              <a:gd name="connsiteX4" fmla="*/ 17292 w 17292"/>
              <a:gd name="connsiteY4" fmla="*/ 16381 h 16767"/>
              <a:gd name="connsiteX0" fmla="*/ 14526 w 17292"/>
              <a:gd name="connsiteY0" fmla="*/ 0 h 16926"/>
              <a:gd name="connsiteX1" fmla="*/ 5102 w 17292"/>
              <a:gd name="connsiteY1" fmla="*/ 1969 h 16926"/>
              <a:gd name="connsiteX2" fmla="*/ 0 w 17292"/>
              <a:gd name="connsiteY2" fmla="*/ 7458 h 16926"/>
              <a:gd name="connsiteX3" fmla="*/ 4391 w 17292"/>
              <a:gd name="connsiteY3" fmla="*/ 14566 h 16926"/>
              <a:gd name="connsiteX4" fmla="*/ 17292 w 17292"/>
              <a:gd name="connsiteY4" fmla="*/ 16381 h 16926"/>
              <a:gd name="connsiteX0" fmla="*/ 15153 w 17919"/>
              <a:gd name="connsiteY0" fmla="*/ 0 h 16926"/>
              <a:gd name="connsiteX1" fmla="*/ 5729 w 17919"/>
              <a:gd name="connsiteY1" fmla="*/ 1969 h 16926"/>
              <a:gd name="connsiteX2" fmla="*/ 0 w 17919"/>
              <a:gd name="connsiteY2" fmla="*/ 8174 h 16926"/>
              <a:gd name="connsiteX3" fmla="*/ 5018 w 17919"/>
              <a:gd name="connsiteY3" fmla="*/ 14566 h 16926"/>
              <a:gd name="connsiteX4" fmla="*/ 17919 w 17919"/>
              <a:gd name="connsiteY4" fmla="*/ 16381 h 16926"/>
              <a:gd name="connsiteX0" fmla="*/ 14945 w 17711"/>
              <a:gd name="connsiteY0" fmla="*/ 0 h 16926"/>
              <a:gd name="connsiteX1" fmla="*/ 5521 w 17711"/>
              <a:gd name="connsiteY1" fmla="*/ 1969 h 16926"/>
              <a:gd name="connsiteX2" fmla="*/ 1 w 17711"/>
              <a:gd name="connsiteY2" fmla="*/ 8269 h 16926"/>
              <a:gd name="connsiteX3" fmla="*/ 4810 w 17711"/>
              <a:gd name="connsiteY3" fmla="*/ 14566 h 16926"/>
              <a:gd name="connsiteX4" fmla="*/ 17711 w 17711"/>
              <a:gd name="connsiteY4" fmla="*/ 16381 h 16926"/>
              <a:gd name="connsiteX0" fmla="*/ 14945 w 17711"/>
              <a:gd name="connsiteY0" fmla="*/ 0 h 16926"/>
              <a:gd name="connsiteX1" fmla="*/ 5521 w 17711"/>
              <a:gd name="connsiteY1" fmla="*/ 1969 h 16926"/>
              <a:gd name="connsiteX2" fmla="*/ 1 w 17711"/>
              <a:gd name="connsiteY2" fmla="*/ 8269 h 16926"/>
              <a:gd name="connsiteX3" fmla="*/ 4810 w 17711"/>
              <a:gd name="connsiteY3" fmla="*/ 14566 h 16926"/>
              <a:gd name="connsiteX4" fmla="*/ 17711 w 17711"/>
              <a:gd name="connsiteY4" fmla="*/ 16381 h 16926"/>
              <a:gd name="connsiteX0" fmla="*/ 15094 w 17860"/>
              <a:gd name="connsiteY0" fmla="*/ 0 h 16926"/>
              <a:gd name="connsiteX1" fmla="*/ 5670 w 17860"/>
              <a:gd name="connsiteY1" fmla="*/ 1969 h 16926"/>
              <a:gd name="connsiteX2" fmla="*/ 150 w 17860"/>
              <a:gd name="connsiteY2" fmla="*/ 8269 h 16926"/>
              <a:gd name="connsiteX3" fmla="*/ 4959 w 17860"/>
              <a:gd name="connsiteY3" fmla="*/ 14566 h 16926"/>
              <a:gd name="connsiteX4" fmla="*/ 17860 w 17860"/>
              <a:gd name="connsiteY4" fmla="*/ 16381 h 16926"/>
              <a:gd name="connsiteX0" fmla="*/ 11250 w 14016"/>
              <a:gd name="connsiteY0" fmla="*/ 0 h 16926"/>
              <a:gd name="connsiteX1" fmla="*/ 1826 w 14016"/>
              <a:gd name="connsiteY1" fmla="*/ 1969 h 16926"/>
              <a:gd name="connsiteX2" fmla="*/ 1115 w 14016"/>
              <a:gd name="connsiteY2" fmla="*/ 14566 h 16926"/>
              <a:gd name="connsiteX3" fmla="*/ 14016 w 14016"/>
              <a:gd name="connsiteY3" fmla="*/ 16381 h 16926"/>
              <a:gd name="connsiteX0" fmla="*/ 16081 w 18847"/>
              <a:gd name="connsiteY0" fmla="*/ 0 h 16926"/>
              <a:gd name="connsiteX1" fmla="*/ 6657 w 18847"/>
              <a:gd name="connsiteY1" fmla="*/ 1969 h 16926"/>
              <a:gd name="connsiteX2" fmla="*/ 2 w 18847"/>
              <a:gd name="connsiteY2" fmla="*/ 8141 h 16926"/>
              <a:gd name="connsiteX3" fmla="*/ 5946 w 18847"/>
              <a:gd name="connsiteY3" fmla="*/ 14566 h 16926"/>
              <a:gd name="connsiteX4" fmla="*/ 18847 w 18847"/>
              <a:gd name="connsiteY4" fmla="*/ 16381 h 16926"/>
              <a:gd name="connsiteX0" fmla="*/ 16079 w 18845"/>
              <a:gd name="connsiteY0" fmla="*/ 0 h 16926"/>
              <a:gd name="connsiteX1" fmla="*/ 6655 w 18845"/>
              <a:gd name="connsiteY1" fmla="*/ 1969 h 16926"/>
              <a:gd name="connsiteX2" fmla="*/ 0 w 18845"/>
              <a:gd name="connsiteY2" fmla="*/ 8141 h 16926"/>
              <a:gd name="connsiteX3" fmla="*/ 5944 w 18845"/>
              <a:gd name="connsiteY3" fmla="*/ 14566 h 16926"/>
              <a:gd name="connsiteX4" fmla="*/ 18845 w 18845"/>
              <a:gd name="connsiteY4" fmla="*/ 16381 h 16926"/>
              <a:gd name="connsiteX0" fmla="*/ 16112 w 18878"/>
              <a:gd name="connsiteY0" fmla="*/ 0 h 16926"/>
              <a:gd name="connsiteX1" fmla="*/ 6688 w 18878"/>
              <a:gd name="connsiteY1" fmla="*/ 1969 h 16926"/>
              <a:gd name="connsiteX2" fmla="*/ 33 w 18878"/>
              <a:gd name="connsiteY2" fmla="*/ 8141 h 16926"/>
              <a:gd name="connsiteX3" fmla="*/ 5977 w 18878"/>
              <a:gd name="connsiteY3" fmla="*/ 14566 h 16926"/>
              <a:gd name="connsiteX4" fmla="*/ 18878 w 18878"/>
              <a:gd name="connsiteY4" fmla="*/ 16381 h 16926"/>
              <a:gd name="connsiteX0" fmla="*/ 16112 w 18878"/>
              <a:gd name="connsiteY0" fmla="*/ 0 h 16926"/>
              <a:gd name="connsiteX1" fmla="*/ 6688 w 18878"/>
              <a:gd name="connsiteY1" fmla="*/ 1969 h 16926"/>
              <a:gd name="connsiteX2" fmla="*/ 33 w 18878"/>
              <a:gd name="connsiteY2" fmla="*/ 8141 h 16926"/>
              <a:gd name="connsiteX3" fmla="*/ 5977 w 18878"/>
              <a:gd name="connsiteY3" fmla="*/ 14566 h 16926"/>
              <a:gd name="connsiteX4" fmla="*/ 18878 w 18878"/>
              <a:gd name="connsiteY4" fmla="*/ 16381 h 16926"/>
              <a:gd name="connsiteX0" fmla="*/ 16112 w 18878"/>
              <a:gd name="connsiteY0" fmla="*/ 0 h 16926"/>
              <a:gd name="connsiteX1" fmla="*/ 5617 w 18878"/>
              <a:gd name="connsiteY1" fmla="*/ 2044 h 16926"/>
              <a:gd name="connsiteX2" fmla="*/ 33 w 18878"/>
              <a:gd name="connsiteY2" fmla="*/ 8141 h 16926"/>
              <a:gd name="connsiteX3" fmla="*/ 5977 w 18878"/>
              <a:gd name="connsiteY3" fmla="*/ 14566 h 16926"/>
              <a:gd name="connsiteX4" fmla="*/ 18878 w 18878"/>
              <a:gd name="connsiteY4" fmla="*/ 16381 h 16926"/>
              <a:gd name="connsiteX0" fmla="*/ 16112 w 18878"/>
              <a:gd name="connsiteY0" fmla="*/ 0 h 16926"/>
              <a:gd name="connsiteX1" fmla="*/ 5617 w 18878"/>
              <a:gd name="connsiteY1" fmla="*/ 2044 h 16926"/>
              <a:gd name="connsiteX2" fmla="*/ 33 w 18878"/>
              <a:gd name="connsiteY2" fmla="*/ 8141 h 16926"/>
              <a:gd name="connsiteX3" fmla="*/ 5977 w 18878"/>
              <a:gd name="connsiteY3" fmla="*/ 14566 h 16926"/>
              <a:gd name="connsiteX4" fmla="*/ 18878 w 18878"/>
              <a:gd name="connsiteY4" fmla="*/ 16381 h 16926"/>
              <a:gd name="connsiteX0" fmla="*/ 16119 w 18885"/>
              <a:gd name="connsiteY0" fmla="*/ 0 h 16926"/>
              <a:gd name="connsiteX1" fmla="*/ 5624 w 18885"/>
              <a:gd name="connsiteY1" fmla="*/ 2044 h 16926"/>
              <a:gd name="connsiteX2" fmla="*/ 40 w 18885"/>
              <a:gd name="connsiteY2" fmla="*/ 8141 h 16926"/>
              <a:gd name="connsiteX3" fmla="*/ 5984 w 18885"/>
              <a:gd name="connsiteY3" fmla="*/ 14566 h 16926"/>
              <a:gd name="connsiteX4" fmla="*/ 18885 w 18885"/>
              <a:gd name="connsiteY4" fmla="*/ 16381 h 16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5" h="16926">
                <a:moveTo>
                  <a:pt x="16119" y="0"/>
                </a:moveTo>
                <a:cubicBezTo>
                  <a:pt x="13800" y="175"/>
                  <a:pt x="9292" y="649"/>
                  <a:pt x="5624" y="2044"/>
                </a:cubicBezTo>
                <a:cubicBezTo>
                  <a:pt x="1956" y="3439"/>
                  <a:pt x="323" y="6042"/>
                  <a:pt x="40" y="8141"/>
                </a:cubicBezTo>
                <a:cubicBezTo>
                  <a:pt x="-408" y="10540"/>
                  <a:pt x="2953" y="13612"/>
                  <a:pt x="5984" y="14566"/>
                </a:cubicBezTo>
                <a:cubicBezTo>
                  <a:pt x="8326" y="15759"/>
                  <a:pt x="18495" y="17948"/>
                  <a:pt x="18885" y="16381"/>
                </a:cubicBezTo>
              </a:path>
            </a:pathLst>
          </a:custGeom>
          <a:solidFill>
            <a:schemeClr val="bg1">
              <a:alpha val="0"/>
            </a:schemeClr>
          </a:solidFill>
          <a:ln w="107950">
            <a:solidFill>
              <a:srgbClr val="6699FF"/>
            </a:solidFill>
            <a:round/>
            <a:headEnd type="none" w="med" len="med"/>
            <a:tailEnd type="triangle" w="med" len="med"/>
          </a:ln>
          <a:effectLst>
            <a:glow rad="76200">
              <a:schemeClr val="tx1"/>
            </a:glow>
          </a:effectLst>
        </p:spPr>
        <p:txBody>
          <a:bodyPr/>
          <a:lstStyle/>
          <a:p>
            <a:endParaRPr lang="en-US" dirty="0"/>
          </a:p>
        </p:txBody>
      </p:sp>
      <p:sp>
        <p:nvSpPr>
          <p:cNvPr id="6" name="Rectangle 2">
            <a:extLst>
              <a:ext uri="{FF2B5EF4-FFF2-40B4-BE49-F238E27FC236}">
                <a16:creationId xmlns:a16="http://schemas.microsoft.com/office/drawing/2014/main" id="{87986996-A44C-6F6A-4402-5257697E3B61}"/>
              </a:ext>
            </a:extLst>
          </p:cNvPr>
          <p:cNvSpPr txBox="1">
            <a:spLocks noChangeArrowheads="1"/>
          </p:cNvSpPr>
          <p:nvPr/>
        </p:nvSpPr>
        <p:spPr bwMode="auto">
          <a:xfrm>
            <a:off x="6548801" y="4942305"/>
            <a:ext cx="2202294" cy="63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expectation</a:t>
            </a:r>
          </a:p>
        </p:txBody>
      </p:sp>
      <p:sp>
        <p:nvSpPr>
          <p:cNvPr id="7" name="Rectangle 2">
            <a:extLst>
              <a:ext uri="{FF2B5EF4-FFF2-40B4-BE49-F238E27FC236}">
                <a16:creationId xmlns:a16="http://schemas.microsoft.com/office/drawing/2014/main" id="{DB4C7F3D-2DC1-35D7-1516-E44383399B41}"/>
              </a:ext>
            </a:extLst>
          </p:cNvPr>
          <p:cNvSpPr txBox="1">
            <a:spLocks noChangeArrowheads="1"/>
          </p:cNvSpPr>
          <p:nvPr/>
        </p:nvSpPr>
        <p:spPr bwMode="auto">
          <a:xfrm>
            <a:off x="617233" y="5399505"/>
            <a:ext cx="2621267" cy="641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of the creation</a:t>
            </a:r>
          </a:p>
        </p:txBody>
      </p:sp>
      <p:sp>
        <p:nvSpPr>
          <p:cNvPr id="8" name="Rectangle 2">
            <a:extLst>
              <a:ext uri="{FF2B5EF4-FFF2-40B4-BE49-F238E27FC236}">
                <a16:creationId xmlns:a16="http://schemas.microsoft.com/office/drawing/2014/main" id="{233DD645-92D1-2259-A605-C90BCB1DB1EE}"/>
              </a:ext>
            </a:extLst>
          </p:cNvPr>
          <p:cNvSpPr txBox="1">
            <a:spLocks noChangeArrowheads="1"/>
          </p:cNvSpPr>
          <p:nvPr/>
        </p:nvSpPr>
        <p:spPr bwMode="auto">
          <a:xfrm>
            <a:off x="2962275" y="5409156"/>
            <a:ext cx="2520818" cy="62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eagerly waits</a:t>
            </a:r>
          </a:p>
        </p:txBody>
      </p:sp>
      <p:sp>
        <p:nvSpPr>
          <p:cNvPr id="9" name="Rectangle 2">
            <a:extLst>
              <a:ext uri="{FF2B5EF4-FFF2-40B4-BE49-F238E27FC236}">
                <a16:creationId xmlns:a16="http://schemas.microsoft.com/office/drawing/2014/main" id="{3944F2FB-FA5D-3E4C-D4AC-AAD776909B70}"/>
              </a:ext>
            </a:extLst>
          </p:cNvPr>
          <p:cNvSpPr txBox="1">
            <a:spLocks noChangeArrowheads="1"/>
          </p:cNvSpPr>
          <p:nvPr/>
        </p:nvSpPr>
        <p:spPr bwMode="auto">
          <a:xfrm>
            <a:off x="6280484" y="5409156"/>
            <a:ext cx="2306304" cy="62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revealing of</a:t>
            </a:r>
          </a:p>
        </p:txBody>
      </p:sp>
      <p:sp>
        <p:nvSpPr>
          <p:cNvPr id="10" name="Rectangle 2">
            <a:extLst>
              <a:ext uri="{FF2B5EF4-FFF2-40B4-BE49-F238E27FC236}">
                <a16:creationId xmlns:a16="http://schemas.microsoft.com/office/drawing/2014/main" id="{C53BAD42-0353-9A12-3E8F-19741F96C574}"/>
              </a:ext>
            </a:extLst>
          </p:cNvPr>
          <p:cNvSpPr txBox="1">
            <a:spLocks noChangeArrowheads="1"/>
          </p:cNvSpPr>
          <p:nvPr/>
        </p:nvSpPr>
        <p:spPr bwMode="auto">
          <a:xfrm>
            <a:off x="1555695" y="5856705"/>
            <a:ext cx="2856761" cy="63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 sons of God</a:t>
            </a:r>
          </a:p>
        </p:txBody>
      </p:sp>
      <p:sp>
        <p:nvSpPr>
          <p:cNvPr id="11" name="Rectangle 2">
            <a:extLst>
              <a:ext uri="{FF2B5EF4-FFF2-40B4-BE49-F238E27FC236}">
                <a16:creationId xmlns:a16="http://schemas.microsoft.com/office/drawing/2014/main" id="{83E8C157-C15D-226E-B687-C6DB116EF1A9}"/>
              </a:ext>
            </a:extLst>
          </p:cNvPr>
          <p:cNvSpPr txBox="1">
            <a:spLocks noChangeArrowheads="1"/>
          </p:cNvSpPr>
          <p:nvPr/>
        </p:nvSpPr>
        <p:spPr bwMode="auto">
          <a:xfrm>
            <a:off x="833438" y="2668336"/>
            <a:ext cx="2776036" cy="617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children of God</a:t>
            </a:r>
          </a:p>
        </p:txBody>
      </p:sp>
      <p:sp>
        <p:nvSpPr>
          <p:cNvPr id="12" name="Rectangle 2">
            <a:extLst>
              <a:ext uri="{FF2B5EF4-FFF2-40B4-BE49-F238E27FC236}">
                <a16:creationId xmlns:a16="http://schemas.microsoft.com/office/drawing/2014/main" id="{842C2CCF-BFED-880B-3FD7-7C20819CACE8}"/>
              </a:ext>
            </a:extLst>
          </p:cNvPr>
          <p:cNvSpPr txBox="1">
            <a:spLocks noChangeArrowheads="1"/>
          </p:cNvSpPr>
          <p:nvPr/>
        </p:nvSpPr>
        <p:spPr bwMode="auto">
          <a:xfrm>
            <a:off x="388632" y="2208755"/>
            <a:ext cx="2483155" cy="62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Spirit Himself</a:t>
            </a:r>
          </a:p>
        </p:txBody>
      </p:sp>
      <p:sp>
        <p:nvSpPr>
          <p:cNvPr id="13" name="Rectangle 2">
            <a:extLst>
              <a:ext uri="{FF2B5EF4-FFF2-40B4-BE49-F238E27FC236}">
                <a16:creationId xmlns:a16="http://schemas.microsoft.com/office/drawing/2014/main" id="{A4F17B2B-5738-1B17-3209-E778FB2111F6}"/>
              </a:ext>
            </a:extLst>
          </p:cNvPr>
          <p:cNvSpPr txBox="1">
            <a:spLocks noChangeArrowheads="1"/>
          </p:cNvSpPr>
          <p:nvPr/>
        </p:nvSpPr>
        <p:spPr bwMode="auto">
          <a:xfrm>
            <a:off x="2566988" y="2199104"/>
            <a:ext cx="2591252" cy="639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bears witness</a:t>
            </a:r>
          </a:p>
        </p:txBody>
      </p:sp>
      <p:sp>
        <p:nvSpPr>
          <p:cNvPr id="14" name="Rectangle 2">
            <a:extLst>
              <a:ext uri="{FF2B5EF4-FFF2-40B4-BE49-F238E27FC236}">
                <a16:creationId xmlns:a16="http://schemas.microsoft.com/office/drawing/2014/main" id="{F789E394-19D2-7687-104E-ECAF7E3576D7}"/>
              </a:ext>
            </a:extLst>
          </p:cNvPr>
          <p:cNvSpPr txBox="1">
            <a:spLocks noChangeArrowheads="1"/>
          </p:cNvSpPr>
          <p:nvPr/>
        </p:nvSpPr>
        <p:spPr bwMode="auto">
          <a:xfrm>
            <a:off x="4812632" y="2199105"/>
            <a:ext cx="2669256" cy="63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with our spirit</a:t>
            </a:r>
          </a:p>
        </p:txBody>
      </p:sp>
      <p:sp>
        <p:nvSpPr>
          <p:cNvPr id="15" name="Rectangle 2">
            <a:extLst>
              <a:ext uri="{FF2B5EF4-FFF2-40B4-BE49-F238E27FC236}">
                <a16:creationId xmlns:a16="http://schemas.microsoft.com/office/drawing/2014/main" id="{38652827-C0CB-A7F8-BA38-6AFB0A2B788B}"/>
              </a:ext>
            </a:extLst>
          </p:cNvPr>
          <p:cNvSpPr txBox="1">
            <a:spLocks noChangeArrowheads="1"/>
          </p:cNvSpPr>
          <p:nvPr/>
        </p:nvSpPr>
        <p:spPr bwMode="auto">
          <a:xfrm>
            <a:off x="4098132" y="2656304"/>
            <a:ext cx="3776865" cy="632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if children, then heirs</a:t>
            </a:r>
          </a:p>
        </p:txBody>
      </p:sp>
      <p:sp>
        <p:nvSpPr>
          <p:cNvPr id="16" name="Rectangle 2">
            <a:extLst>
              <a:ext uri="{FF2B5EF4-FFF2-40B4-BE49-F238E27FC236}">
                <a16:creationId xmlns:a16="http://schemas.microsoft.com/office/drawing/2014/main" id="{BA9C6F8E-2E74-0F74-A030-01B8DB0B5D09}"/>
              </a:ext>
            </a:extLst>
          </p:cNvPr>
          <p:cNvSpPr txBox="1">
            <a:spLocks noChangeArrowheads="1"/>
          </p:cNvSpPr>
          <p:nvPr/>
        </p:nvSpPr>
        <p:spPr bwMode="auto">
          <a:xfrm>
            <a:off x="208160" y="3125537"/>
            <a:ext cx="1415853" cy="615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of God</a:t>
            </a:r>
          </a:p>
        </p:txBody>
      </p:sp>
      <p:sp>
        <p:nvSpPr>
          <p:cNvPr id="17" name="Rectangle 2">
            <a:extLst>
              <a:ext uri="{FF2B5EF4-FFF2-40B4-BE49-F238E27FC236}">
                <a16:creationId xmlns:a16="http://schemas.microsoft.com/office/drawing/2014/main" id="{5103A0C6-95EA-FD3D-4FF1-7A63B6BC164E}"/>
              </a:ext>
            </a:extLst>
          </p:cNvPr>
          <p:cNvSpPr txBox="1">
            <a:spLocks noChangeArrowheads="1"/>
          </p:cNvSpPr>
          <p:nvPr/>
        </p:nvSpPr>
        <p:spPr bwMode="auto">
          <a:xfrm>
            <a:off x="3707607" y="3115885"/>
            <a:ext cx="2085926" cy="632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with Christ</a:t>
            </a:r>
          </a:p>
        </p:txBody>
      </p:sp>
      <p:sp>
        <p:nvSpPr>
          <p:cNvPr id="18" name="Rectangle 2">
            <a:extLst>
              <a:ext uri="{FF2B5EF4-FFF2-40B4-BE49-F238E27FC236}">
                <a16:creationId xmlns:a16="http://schemas.microsoft.com/office/drawing/2014/main" id="{D50E4E0F-181C-D3D3-3FC9-75DF862C143B}"/>
              </a:ext>
            </a:extLst>
          </p:cNvPr>
          <p:cNvSpPr txBox="1">
            <a:spLocks noChangeArrowheads="1"/>
          </p:cNvSpPr>
          <p:nvPr/>
        </p:nvSpPr>
        <p:spPr bwMode="auto">
          <a:xfrm>
            <a:off x="3514212" y="374941"/>
            <a:ext cx="1976952" cy="62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led by the</a:t>
            </a:r>
          </a:p>
        </p:txBody>
      </p:sp>
      <p:sp>
        <p:nvSpPr>
          <p:cNvPr id="19" name="Rectangle 2">
            <a:extLst>
              <a:ext uri="{FF2B5EF4-FFF2-40B4-BE49-F238E27FC236}">
                <a16:creationId xmlns:a16="http://schemas.microsoft.com/office/drawing/2014/main" id="{A38F0EC3-A2D4-6A0B-BE47-DC2DD90D2D3D}"/>
              </a:ext>
            </a:extLst>
          </p:cNvPr>
          <p:cNvSpPr txBox="1">
            <a:spLocks noChangeArrowheads="1"/>
          </p:cNvSpPr>
          <p:nvPr/>
        </p:nvSpPr>
        <p:spPr bwMode="auto">
          <a:xfrm>
            <a:off x="5101390" y="370305"/>
            <a:ext cx="2537660" cy="62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Spirit of God</a:t>
            </a:r>
          </a:p>
        </p:txBody>
      </p:sp>
      <p:sp>
        <p:nvSpPr>
          <p:cNvPr id="20" name="Rectangle 2">
            <a:extLst>
              <a:ext uri="{FF2B5EF4-FFF2-40B4-BE49-F238E27FC236}">
                <a16:creationId xmlns:a16="http://schemas.microsoft.com/office/drawing/2014/main" id="{3ECE5B7B-35EF-27A9-2718-72F6C1B0BC5B}"/>
              </a:ext>
            </a:extLst>
          </p:cNvPr>
          <p:cNvSpPr txBox="1">
            <a:spLocks noChangeArrowheads="1"/>
          </p:cNvSpPr>
          <p:nvPr/>
        </p:nvSpPr>
        <p:spPr bwMode="auto">
          <a:xfrm>
            <a:off x="7222706" y="1294230"/>
            <a:ext cx="1628399" cy="62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Spirit of</a:t>
            </a:r>
          </a:p>
        </p:txBody>
      </p:sp>
      <p:sp>
        <p:nvSpPr>
          <p:cNvPr id="21" name="Rectangle 2">
            <a:extLst>
              <a:ext uri="{FF2B5EF4-FFF2-40B4-BE49-F238E27FC236}">
                <a16:creationId xmlns:a16="http://schemas.microsoft.com/office/drawing/2014/main" id="{2B3612A0-86DC-50A4-E5B7-54D2CF6308F1}"/>
              </a:ext>
            </a:extLst>
          </p:cNvPr>
          <p:cNvSpPr txBox="1">
            <a:spLocks noChangeArrowheads="1"/>
          </p:cNvSpPr>
          <p:nvPr/>
        </p:nvSpPr>
        <p:spPr bwMode="auto">
          <a:xfrm>
            <a:off x="352538" y="1751555"/>
            <a:ext cx="1840594" cy="62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adoption</a:t>
            </a:r>
          </a:p>
        </p:txBody>
      </p:sp>
      <p:sp>
        <p:nvSpPr>
          <p:cNvPr id="22" name="Rectangle 2">
            <a:extLst>
              <a:ext uri="{FF2B5EF4-FFF2-40B4-BE49-F238E27FC236}">
                <a16:creationId xmlns:a16="http://schemas.microsoft.com/office/drawing/2014/main" id="{84FC15C0-2361-9EAD-E15F-A80691AC3E7B}"/>
              </a:ext>
            </a:extLst>
          </p:cNvPr>
          <p:cNvSpPr txBox="1">
            <a:spLocks noChangeArrowheads="1"/>
          </p:cNvSpPr>
          <p:nvPr/>
        </p:nvSpPr>
        <p:spPr bwMode="auto">
          <a:xfrm>
            <a:off x="5019675" y="3570705"/>
            <a:ext cx="1871112" cy="63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glorified</a:t>
            </a:r>
          </a:p>
        </p:txBody>
      </p:sp>
      <p:sp>
        <p:nvSpPr>
          <p:cNvPr id="23" name="Rectangle 2">
            <a:extLst>
              <a:ext uri="{FF2B5EF4-FFF2-40B4-BE49-F238E27FC236}">
                <a16:creationId xmlns:a16="http://schemas.microsoft.com/office/drawing/2014/main" id="{9396F9EA-AFE5-AA79-2B05-06532B4BB6D8}"/>
              </a:ext>
            </a:extLst>
          </p:cNvPr>
          <p:cNvSpPr txBox="1">
            <a:spLocks noChangeArrowheads="1"/>
          </p:cNvSpPr>
          <p:nvPr/>
        </p:nvSpPr>
        <p:spPr bwMode="auto">
          <a:xfrm>
            <a:off x="6475371" y="3570705"/>
            <a:ext cx="1806617" cy="632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together</a:t>
            </a:r>
          </a:p>
        </p:txBody>
      </p:sp>
      <p:sp>
        <p:nvSpPr>
          <p:cNvPr id="24" name="Rectangle 2">
            <a:extLst>
              <a:ext uri="{FF2B5EF4-FFF2-40B4-BE49-F238E27FC236}">
                <a16:creationId xmlns:a16="http://schemas.microsoft.com/office/drawing/2014/main" id="{A0C30C5C-D4C8-C94F-10F4-32F70A3B2851}"/>
              </a:ext>
            </a:extLst>
          </p:cNvPr>
          <p:cNvSpPr txBox="1">
            <a:spLocks noChangeArrowheads="1"/>
          </p:cNvSpPr>
          <p:nvPr/>
        </p:nvSpPr>
        <p:spPr bwMode="auto">
          <a:xfrm>
            <a:off x="862013" y="827505"/>
            <a:ext cx="2274922" cy="63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sons of God</a:t>
            </a:r>
          </a:p>
        </p:txBody>
      </p:sp>
      <p:sp>
        <p:nvSpPr>
          <p:cNvPr id="44" name="Rectangle 2">
            <a:extLst>
              <a:ext uri="{FF2B5EF4-FFF2-40B4-BE49-F238E27FC236}">
                <a16:creationId xmlns:a16="http://schemas.microsoft.com/office/drawing/2014/main" id="{47007964-3D88-4D85-F18F-7C423FB00577}"/>
              </a:ext>
            </a:extLst>
          </p:cNvPr>
          <p:cNvSpPr txBox="1">
            <a:spLocks noChangeArrowheads="1"/>
          </p:cNvSpPr>
          <p:nvPr/>
        </p:nvSpPr>
        <p:spPr bwMode="auto">
          <a:xfrm>
            <a:off x="7018913" y="3251721"/>
            <a:ext cx="1868609" cy="1197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2700" cmpd="sng">
                  <a:solidFill>
                    <a:srgbClr val="FFFFFF"/>
                  </a:solidFill>
                  <a:prstDash val="solid"/>
                  <a:miter lim="800000"/>
                </a:ln>
                <a:solidFill>
                  <a:srgbClr val="777777"/>
                </a:solidFill>
                <a:effectLst>
                  <a:glow rad="101600">
                    <a:schemeClr val="tx1"/>
                  </a:glow>
                  <a:outerShdw blurRad="50800" algn="tl" rotWithShape="0">
                    <a:srgbClr val="000000"/>
                  </a:outerShdw>
                </a:effectLst>
                <a:latin typeface="Calibri" panose="020F0502020204030204" pitchFamily="34" charset="0"/>
              </a:rPr>
              <a:t>Suffer with Him</a:t>
            </a:r>
          </a:p>
        </p:txBody>
      </p:sp>
      <p:sp>
        <p:nvSpPr>
          <p:cNvPr id="45" name="Multiply 42">
            <a:extLst>
              <a:ext uri="{FF2B5EF4-FFF2-40B4-BE49-F238E27FC236}">
                <a16:creationId xmlns:a16="http://schemas.microsoft.com/office/drawing/2014/main" id="{5495C743-9E23-97F0-90A0-2C89FAE29DC5}"/>
              </a:ext>
            </a:extLst>
          </p:cNvPr>
          <p:cNvSpPr/>
          <p:nvPr/>
        </p:nvSpPr>
        <p:spPr>
          <a:xfrm>
            <a:off x="456314" y="1351686"/>
            <a:ext cx="1413835" cy="57534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9">
            <a:extLst>
              <a:ext uri="{FF2B5EF4-FFF2-40B4-BE49-F238E27FC236}">
                <a16:creationId xmlns:a16="http://schemas.microsoft.com/office/drawing/2014/main" id="{22C34E24-F3F0-F398-3FE0-64037BA0B71A}"/>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7" name="Rounded Rectangle 53">
            <a:extLst>
              <a:ext uri="{FF2B5EF4-FFF2-40B4-BE49-F238E27FC236}">
                <a16:creationId xmlns:a16="http://schemas.microsoft.com/office/drawing/2014/main" id="{3D0E6A32-6466-A42E-0195-14BB5EBC1EFB}"/>
              </a:ext>
            </a:extLst>
          </p:cNvPr>
          <p:cNvSpPr/>
          <p:nvPr/>
        </p:nvSpPr>
        <p:spPr>
          <a:xfrm>
            <a:off x="2035574" y="4084933"/>
            <a:ext cx="2508855" cy="1553101"/>
          </a:xfrm>
          <a:prstGeom prst="roundRect">
            <a:avLst>
              <a:gd name="adj" fmla="val 12468"/>
            </a:avLst>
          </a:prstGeom>
          <a:blipFill>
            <a:blip r:embed="rId6"/>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loud Callout 56">
            <a:extLst>
              <a:ext uri="{FF2B5EF4-FFF2-40B4-BE49-F238E27FC236}">
                <a16:creationId xmlns:a16="http://schemas.microsoft.com/office/drawing/2014/main" id="{1357F78D-2307-EA84-494A-6AF2B75E6F04}"/>
              </a:ext>
            </a:extLst>
          </p:cNvPr>
          <p:cNvSpPr/>
          <p:nvPr/>
        </p:nvSpPr>
        <p:spPr>
          <a:xfrm>
            <a:off x="1694988" y="379141"/>
            <a:ext cx="6924906" cy="3311913"/>
          </a:xfrm>
          <a:prstGeom prst="cloudCallou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2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ctr"/>
            <a:r>
              <a:rPr lang="en-US" altLang="en-US" sz="2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this the children of God and the children of the devil are manifest: Whoever does not practice righteousness is not of God, nor is    he who does not love his brother.                </a:t>
            </a:r>
            <a:r>
              <a:rPr lang="en-US" altLang="en-US" sz="2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20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2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3:1</a:t>
            </a:r>
            <a:endParaRPr lang="en-US" sz="2400" dirty="0"/>
          </a:p>
        </p:txBody>
      </p:sp>
      <p:sp>
        <p:nvSpPr>
          <p:cNvPr id="49" name="Title 1">
            <a:extLst>
              <a:ext uri="{FF2B5EF4-FFF2-40B4-BE49-F238E27FC236}">
                <a16:creationId xmlns:a16="http://schemas.microsoft.com/office/drawing/2014/main" id="{0A309DCB-AA30-D4A8-614C-842B601710CD}"/>
              </a:ext>
            </a:extLst>
          </p:cNvPr>
          <p:cNvSpPr txBox="1">
            <a:spLocks/>
          </p:cNvSpPr>
          <p:nvPr/>
        </p:nvSpPr>
        <p:spPr>
          <a:xfrm>
            <a:off x="3895588" y="1066152"/>
            <a:ext cx="2352421" cy="4284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24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24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50" name="Rectangle 2">
            <a:extLst>
              <a:ext uri="{FF2B5EF4-FFF2-40B4-BE49-F238E27FC236}">
                <a16:creationId xmlns:a16="http://schemas.microsoft.com/office/drawing/2014/main" id="{AE490DFB-304C-1D3A-24CE-7E12A04971E3}"/>
              </a:ext>
            </a:extLst>
          </p:cNvPr>
          <p:cNvSpPr txBox="1">
            <a:spLocks noChangeArrowheads="1"/>
          </p:cNvSpPr>
          <p:nvPr/>
        </p:nvSpPr>
        <p:spPr bwMode="auto">
          <a:xfrm>
            <a:off x="3896493" y="1007347"/>
            <a:ext cx="2330605" cy="4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children of </a:t>
            </a:r>
            <a:r>
              <a:rPr lang="en-US" altLang="en-US" sz="2400" b="1" kern="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latin typeface="Calibri" panose="020F0502020204030204" pitchFamily="34" charset="0"/>
              </a:rPr>
              <a:t>God</a:t>
            </a:r>
          </a:p>
        </p:txBody>
      </p:sp>
      <p:sp>
        <p:nvSpPr>
          <p:cNvPr id="51" name="Title 1">
            <a:extLst>
              <a:ext uri="{FF2B5EF4-FFF2-40B4-BE49-F238E27FC236}">
                <a16:creationId xmlns:a16="http://schemas.microsoft.com/office/drawing/2014/main" id="{356994B1-0631-A5FF-C250-7065D1AF9B1D}"/>
              </a:ext>
            </a:extLst>
          </p:cNvPr>
          <p:cNvSpPr txBox="1">
            <a:spLocks/>
          </p:cNvSpPr>
          <p:nvPr/>
        </p:nvSpPr>
        <p:spPr>
          <a:xfrm>
            <a:off x="2619130" y="1431685"/>
            <a:ext cx="2854226" cy="4284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24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24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52" name="Rectangle 2">
            <a:extLst>
              <a:ext uri="{FF2B5EF4-FFF2-40B4-BE49-F238E27FC236}">
                <a16:creationId xmlns:a16="http://schemas.microsoft.com/office/drawing/2014/main" id="{4A817EB8-500E-5CA9-0828-13A00CC4B5D9}"/>
              </a:ext>
            </a:extLst>
          </p:cNvPr>
          <p:cNvSpPr txBox="1">
            <a:spLocks noChangeArrowheads="1"/>
          </p:cNvSpPr>
          <p:nvPr/>
        </p:nvSpPr>
        <p:spPr bwMode="auto">
          <a:xfrm>
            <a:off x="2558005" y="1381158"/>
            <a:ext cx="2971690" cy="479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children of the </a:t>
            </a:r>
            <a:r>
              <a:rPr lang="en-US" altLang="en-US" sz="2400" b="1" kern="0" dirty="0">
                <a:ln w="3175" cmpd="sng">
                  <a:solidFill>
                    <a:srgbClr val="FFFFFF"/>
                  </a:solidFill>
                  <a:prstDash val="solid"/>
                  <a:miter lim="800000"/>
                </a:ln>
                <a:solidFill>
                  <a:schemeClr val="bg1">
                    <a:lumMod val="50000"/>
                  </a:schemeClr>
                </a:solidFill>
                <a:effectLst>
                  <a:glow rad="101600">
                    <a:srgbClr val="000000"/>
                  </a:glow>
                  <a:outerShdw blurRad="50800" algn="tl" rotWithShape="0">
                    <a:srgbClr val="000000"/>
                  </a:outerShdw>
                </a:effectLst>
                <a:latin typeface="Calibri" panose="020F0502020204030204" pitchFamily="34" charset="0"/>
              </a:rPr>
              <a:t>devil</a:t>
            </a:r>
          </a:p>
        </p:txBody>
      </p:sp>
      <p:sp>
        <p:nvSpPr>
          <p:cNvPr id="53" name="Rectangle 2">
            <a:extLst>
              <a:ext uri="{FF2B5EF4-FFF2-40B4-BE49-F238E27FC236}">
                <a16:creationId xmlns:a16="http://schemas.microsoft.com/office/drawing/2014/main" id="{B6F58681-6D63-F1F4-61AE-2F26B014ADC0}"/>
              </a:ext>
            </a:extLst>
          </p:cNvPr>
          <p:cNvSpPr txBox="1">
            <a:spLocks noChangeArrowheads="1"/>
          </p:cNvSpPr>
          <p:nvPr/>
        </p:nvSpPr>
        <p:spPr bwMode="auto">
          <a:xfrm>
            <a:off x="4594303" y="2133600"/>
            <a:ext cx="1876451" cy="448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brightRoom"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of God</a:t>
            </a:r>
            <a:endParaRPr kumimoji="0" lang="en-US" altLang="en-US" sz="2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9" name="Rectangle 2">
            <a:extLst>
              <a:ext uri="{FF2B5EF4-FFF2-40B4-BE49-F238E27FC236}">
                <a16:creationId xmlns:a16="http://schemas.microsoft.com/office/drawing/2014/main" id="{185C680A-81FD-3F37-ABAF-CFA52EF7E11B}"/>
              </a:ext>
            </a:extLst>
          </p:cNvPr>
          <p:cNvSpPr txBox="1">
            <a:spLocks noChangeArrowheads="1"/>
          </p:cNvSpPr>
          <p:nvPr/>
        </p:nvSpPr>
        <p:spPr bwMode="auto">
          <a:xfrm>
            <a:off x="1487908" y="6117585"/>
            <a:ext cx="6741692" cy="62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sz="3000" b="1" dirty="0">
                <a:ln w="12700" cmpd="sng">
                  <a:solidFill>
                    <a:srgbClr val="FFFFFF"/>
                  </a:solidFill>
                  <a:prstDash val="solid"/>
                  <a:miter lim="800000"/>
                </a:ln>
                <a:solidFill>
                  <a:srgbClr val="6699FF"/>
                </a:solidFill>
                <a:effectLst>
                  <a:glow rad="101600">
                    <a:schemeClr val="tx1"/>
                  </a:glow>
                  <a:outerShdw blurRad="50800" algn="tl" rotWithShape="0">
                    <a:srgbClr val="000000"/>
                  </a:outerShdw>
                </a:effectLst>
                <a:latin typeface="Calibri" panose="020F0502020204030204" pitchFamily="34" charset="0"/>
              </a:rPr>
              <a:t>if children, </a:t>
            </a:r>
            <a:r>
              <a:rPr lang="en-US" sz="3000" b="1" dirty="0">
                <a:ln w="1270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then heirs of God with Christ</a:t>
            </a:r>
            <a:endParaRPr lang="en-US" altLang="en-US" sz="3000" b="1" dirty="0">
              <a:ln w="1270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46" name="if">
            <a:extLst>
              <a:ext uri="{FF2B5EF4-FFF2-40B4-BE49-F238E27FC236}">
                <a16:creationId xmlns:a16="http://schemas.microsoft.com/office/drawing/2014/main" id="{7EF3A653-4E2C-BC21-4BAB-E6CAC608FF6D}"/>
              </a:ext>
            </a:extLst>
          </p:cNvPr>
          <p:cNvSpPr txBox="1">
            <a:spLocks noChangeArrowheads="1"/>
          </p:cNvSpPr>
          <p:nvPr/>
        </p:nvSpPr>
        <p:spPr bwMode="auto">
          <a:xfrm>
            <a:off x="1571853" y="6114422"/>
            <a:ext cx="480467" cy="62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dirty="0">
                <a:ln w="12700" cmpd="sng">
                  <a:solidFill>
                    <a:srgbClr val="FFFFFF"/>
                  </a:solidFill>
                  <a:prstDash val="solid"/>
                  <a:miter lim="800000"/>
                </a:ln>
                <a:solidFill>
                  <a:srgbClr val="5BFF5B"/>
                </a:solidFill>
                <a:effectLst>
                  <a:glow rad="101600">
                    <a:schemeClr val="tx1"/>
                  </a:glow>
                  <a:outerShdw blurRad="50800" algn="tl" rotWithShape="0">
                    <a:srgbClr val="000000"/>
                  </a:outerShdw>
                </a:effectLst>
                <a:latin typeface="Calibri" panose="020F0502020204030204" pitchFamily="34" charset="0"/>
              </a:rPr>
              <a:t>if</a:t>
            </a:r>
          </a:p>
        </p:txBody>
      </p:sp>
      <p:sp>
        <p:nvSpPr>
          <p:cNvPr id="43" name="Oval 44">
            <a:extLst>
              <a:ext uri="{FF2B5EF4-FFF2-40B4-BE49-F238E27FC236}">
                <a16:creationId xmlns:a16="http://schemas.microsoft.com/office/drawing/2014/main" id="{40C7130B-657B-A4A2-5AF7-A7F146F583DF}"/>
              </a:ext>
            </a:extLst>
          </p:cNvPr>
          <p:cNvSpPr/>
          <p:nvPr/>
        </p:nvSpPr>
        <p:spPr>
          <a:xfrm>
            <a:off x="1572144" y="6189753"/>
            <a:ext cx="477636" cy="477747"/>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56" name="Rounded Rectangle 2">
            <a:extLst>
              <a:ext uri="{FF2B5EF4-FFF2-40B4-BE49-F238E27FC236}">
                <a16:creationId xmlns:a16="http://schemas.microsoft.com/office/drawing/2014/main" id="{6F90C603-006B-13A7-8A97-EB0CA4C3B556}"/>
              </a:ext>
            </a:extLst>
          </p:cNvPr>
          <p:cNvSpPr/>
          <p:nvPr/>
        </p:nvSpPr>
        <p:spPr>
          <a:xfrm>
            <a:off x="2870616" y="5067139"/>
            <a:ext cx="1604847" cy="504205"/>
          </a:xfrm>
          <a:prstGeom prst="roundRect">
            <a:avLst/>
          </a:prstGeom>
          <a:noFill/>
          <a:ln w="57150" cap="flat" cmpd="sng" algn="ctr">
            <a:solidFill>
              <a:srgbClr val="00FF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57" name="Rectangle 9">
            <a:extLst>
              <a:ext uri="{FF2B5EF4-FFF2-40B4-BE49-F238E27FC236}">
                <a16:creationId xmlns:a16="http://schemas.microsoft.com/office/drawing/2014/main" id="{B7014D14-75F2-55C8-FBDC-5D8751BDC770}"/>
              </a:ext>
            </a:extLst>
          </p:cNvPr>
          <p:cNvSpPr>
            <a:spLocks noChangeArrowheads="1"/>
          </p:cNvSpPr>
          <p:nvPr/>
        </p:nvSpPr>
        <p:spPr bwMode="auto">
          <a:xfrm>
            <a:off x="5336012" y="988677"/>
            <a:ext cx="873490" cy="533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24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60" name="Rectangle 5">
            <a:extLst>
              <a:ext uri="{FF2B5EF4-FFF2-40B4-BE49-F238E27FC236}">
                <a16:creationId xmlns:a16="http://schemas.microsoft.com/office/drawing/2014/main" id="{C544DF36-3B23-EC33-85E2-73F0EAA06A63}"/>
              </a:ext>
            </a:extLst>
          </p:cNvPr>
          <p:cNvSpPr>
            <a:spLocks noChangeArrowheads="1"/>
          </p:cNvSpPr>
          <p:nvPr/>
        </p:nvSpPr>
        <p:spPr bwMode="auto">
          <a:xfrm>
            <a:off x="5206840" y="5975048"/>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660066"/>
                </a:solidFill>
                <a:effectLst/>
                <a:uLnTx/>
                <a:uFillTx/>
                <a:latin typeface="Calibri" panose="020F0502020204030204" pitchFamily="34" charset="0"/>
                <a:ea typeface="+mn-ea"/>
                <a:cs typeface="Calibri" panose="020F0502020204030204" pitchFamily="34" charset="0"/>
              </a:rPr>
              <a:t>God</a:t>
            </a:r>
            <a:endParaRPr kumimoji="0" lang="en-US" altLang="en-US" sz="3000" b="1" i="1" u="none" strike="noStrike" kern="1200" cap="none" spc="0" normalizeH="0" baseline="0" noProof="0" dirty="0">
              <a:ln>
                <a:noFill/>
              </a:ln>
              <a:solidFill>
                <a:srgbClr val="660066"/>
              </a:solidFill>
              <a:effectLst/>
              <a:uLnTx/>
              <a:uFillTx/>
              <a:latin typeface="Calibri" panose="020F0502020204030204" pitchFamily="34" charset="0"/>
              <a:ea typeface="+mn-ea"/>
              <a:cs typeface="Calibri" panose="020F0502020204030204" pitchFamily="34" charset="0"/>
            </a:endParaRPr>
          </a:p>
        </p:txBody>
      </p:sp>
      <p:sp>
        <p:nvSpPr>
          <p:cNvPr id="61" name="Rectangle 5">
            <a:extLst>
              <a:ext uri="{FF2B5EF4-FFF2-40B4-BE49-F238E27FC236}">
                <a16:creationId xmlns:a16="http://schemas.microsoft.com/office/drawing/2014/main" id="{4DDC1C7A-EA91-491B-B21B-FF0C3A18095D}"/>
              </a:ext>
            </a:extLst>
          </p:cNvPr>
          <p:cNvSpPr>
            <a:spLocks noChangeArrowheads="1"/>
          </p:cNvSpPr>
          <p:nvPr/>
        </p:nvSpPr>
        <p:spPr bwMode="auto">
          <a:xfrm>
            <a:off x="5206840" y="5975048"/>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God</a:t>
            </a:r>
            <a:endParaRPr kumimoji="0" lang="en-US" altLang="en-US" sz="30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endParaRPr>
          </a:p>
        </p:txBody>
      </p:sp>
      <p:sp>
        <p:nvSpPr>
          <p:cNvPr id="62" name="Rectangle 5">
            <a:extLst>
              <a:ext uri="{FF2B5EF4-FFF2-40B4-BE49-F238E27FC236}">
                <a16:creationId xmlns:a16="http://schemas.microsoft.com/office/drawing/2014/main" id="{C0490031-9C84-5469-3433-B74A410A7EF0}"/>
              </a:ext>
            </a:extLst>
          </p:cNvPr>
          <p:cNvSpPr>
            <a:spLocks noChangeArrowheads="1"/>
          </p:cNvSpPr>
          <p:nvPr/>
        </p:nvSpPr>
        <p:spPr bwMode="auto">
          <a:xfrm>
            <a:off x="5206840" y="5975048"/>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3399FF"/>
                </a:solidFill>
                <a:effectLst/>
                <a:uLnTx/>
                <a:uFillTx/>
                <a:latin typeface="Calibri" panose="020F0502020204030204" pitchFamily="34" charset="0"/>
                <a:ea typeface="+mn-ea"/>
                <a:cs typeface="Calibri" panose="020F0502020204030204" pitchFamily="34" charset="0"/>
              </a:rPr>
              <a:t>God</a:t>
            </a:r>
            <a:endParaRPr kumimoji="0" lang="en-US" altLang="en-US" sz="3000" b="1" i="1" u="none" strike="noStrike" kern="1200" cap="none" spc="0" normalizeH="0" baseline="0" noProof="0" dirty="0">
              <a:ln>
                <a:noFill/>
              </a:ln>
              <a:solidFill>
                <a:srgbClr val="3399FF"/>
              </a:solidFill>
              <a:effectLst/>
              <a:uLnTx/>
              <a:uFillTx/>
              <a:latin typeface="Calibri" panose="020F0502020204030204" pitchFamily="34" charset="0"/>
              <a:ea typeface="+mn-ea"/>
              <a:cs typeface="Calibri" panose="020F0502020204030204" pitchFamily="34" charset="0"/>
            </a:endParaRPr>
          </a:p>
        </p:txBody>
      </p:sp>
      <p:sp>
        <p:nvSpPr>
          <p:cNvPr id="63" name="Rectangle 5">
            <a:extLst>
              <a:ext uri="{FF2B5EF4-FFF2-40B4-BE49-F238E27FC236}">
                <a16:creationId xmlns:a16="http://schemas.microsoft.com/office/drawing/2014/main" id="{18B42131-8CB5-80DA-1084-96026BEE2547}"/>
              </a:ext>
            </a:extLst>
          </p:cNvPr>
          <p:cNvSpPr>
            <a:spLocks noChangeArrowheads="1"/>
          </p:cNvSpPr>
          <p:nvPr/>
        </p:nvSpPr>
        <p:spPr bwMode="auto">
          <a:xfrm>
            <a:off x="5206840" y="5975048"/>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God</a:t>
            </a:r>
            <a:endParaRPr kumimoji="0" lang="en-US" altLang="en-US" sz="3000" b="1" i="1"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endParaRPr>
          </a:p>
        </p:txBody>
      </p:sp>
      <p:sp>
        <p:nvSpPr>
          <p:cNvPr id="64" name="Rectangle 5">
            <a:extLst>
              <a:ext uri="{FF2B5EF4-FFF2-40B4-BE49-F238E27FC236}">
                <a16:creationId xmlns:a16="http://schemas.microsoft.com/office/drawing/2014/main" id="{D1D7316A-471B-BAA0-B854-CE7C8E1AB917}"/>
              </a:ext>
            </a:extLst>
          </p:cNvPr>
          <p:cNvSpPr>
            <a:spLocks noChangeArrowheads="1"/>
          </p:cNvSpPr>
          <p:nvPr/>
        </p:nvSpPr>
        <p:spPr bwMode="auto">
          <a:xfrm>
            <a:off x="5206840" y="5975048"/>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God</a:t>
            </a:r>
            <a:endParaRPr kumimoji="0" lang="en-US" altLang="en-US" sz="3000" b="1" i="1"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
        <p:nvSpPr>
          <p:cNvPr id="65" name="Rectangle 5">
            <a:extLst>
              <a:ext uri="{FF2B5EF4-FFF2-40B4-BE49-F238E27FC236}">
                <a16:creationId xmlns:a16="http://schemas.microsoft.com/office/drawing/2014/main" id="{2129D7D9-7D58-DD86-3BD6-BC422B0CFF39}"/>
              </a:ext>
            </a:extLst>
          </p:cNvPr>
          <p:cNvSpPr>
            <a:spLocks noChangeArrowheads="1"/>
          </p:cNvSpPr>
          <p:nvPr/>
        </p:nvSpPr>
        <p:spPr bwMode="auto">
          <a:xfrm>
            <a:off x="5206840" y="5975048"/>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FF9900"/>
                </a:solidFill>
                <a:effectLst/>
                <a:uLnTx/>
                <a:uFillTx/>
                <a:latin typeface="Calibri" panose="020F0502020204030204" pitchFamily="34" charset="0"/>
                <a:ea typeface="+mn-ea"/>
                <a:cs typeface="Calibri" panose="020F0502020204030204" pitchFamily="34" charset="0"/>
              </a:rPr>
              <a:t>God</a:t>
            </a:r>
            <a:endParaRPr kumimoji="0" lang="en-US" altLang="en-US" sz="3000" b="1" i="1" u="none" strike="noStrike" kern="1200" cap="none" spc="0" normalizeH="0" baseline="0" noProof="0" dirty="0">
              <a:ln>
                <a:noFill/>
              </a:ln>
              <a:solidFill>
                <a:srgbClr val="FF9900"/>
              </a:solidFill>
              <a:effectLst/>
              <a:uLnTx/>
              <a:uFillTx/>
              <a:latin typeface="Calibri" panose="020F0502020204030204" pitchFamily="34" charset="0"/>
              <a:ea typeface="+mn-ea"/>
              <a:cs typeface="Calibri" panose="020F0502020204030204" pitchFamily="34" charset="0"/>
            </a:endParaRPr>
          </a:p>
        </p:txBody>
      </p:sp>
      <p:sp>
        <p:nvSpPr>
          <p:cNvPr id="66" name="Rectangle 5">
            <a:extLst>
              <a:ext uri="{FF2B5EF4-FFF2-40B4-BE49-F238E27FC236}">
                <a16:creationId xmlns:a16="http://schemas.microsoft.com/office/drawing/2014/main" id="{D4081283-B6B4-DFAC-0AD1-4E6B6BAA8C25}"/>
              </a:ext>
            </a:extLst>
          </p:cNvPr>
          <p:cNvSpPr>
            <a:spLocks noChangeArrowheads="1"/>
          </p:cNvSpPr>
          <p:nvPr/>
        </p:nvSpPr>
        <p:spPr bwMode="auto">
          <a:xfrm>
            <a:off x="5206840" y="5975048"/>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God</a:t>
            </a:r>
            <a:endParaRPr kumimoji="0" lang="en-US" altLang="en-US" sz="3000" b="1" i="1"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p:txBody>
      </p:sp>
      <p:sp>
        <p:nvSpPr>
          <p:cNvPr id="67" name="Rectangle 5">
            <a:extLst>
              <a:ext uri="{FF2B5EF4-FFF2-40B4-BE49-F238E27FC236}">
                <a16:creationId xmlns:a16="http://schemas.microsoft.com/office/drawing/2014/main" id="{A1BFA068-DADF-AEA3-7A01-14056EB4CE40}"/>
              </a:ext>
            </a:extLst>
          </p:cNvPr>
          <p:cNvSpPr>
            <a:spLocks noChangeArrowheads="1"/>
          </p:cNvSpPr>
          <p:nvPr/>
        </p:nvSpPr>
        <p:spPr bwMode="auto">
          <a:xfrm>
            <a:off x="5206840" y="5975048"/>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God</a:t>
            </a:r>
            <a:endParaRPr kumimoji="0" lang="en-US" altLang="en-US" sz="3000" b="1"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8" name="Rectangle 12">
            <a:extLst>
              <a:ext uri="{FF2B5EF4-FFF2-40B4-BE49-F238E27FC236}">
                <a16:creationId xmlns:a16="http://schemas.microsoft.com/office/drawing/2014/main" id="{81D55DCF-B431-DD9D-B338-16D3E85FD02A}"/>
              </a:ext>
            </a:extLst>
          </p:cNvPr>
          <p:cNvSpPr>
            <a:spLocks noChangeArrowheads="1"/>
          </p:cNvSpPr>
          <p:nvPr/>
        </p:nvSpPr>
        <p:spPr bwMode="auto">
          <a:xfrm>
            <a:off x="4879703" y="6129020"/>
            <a:ext cx="1614999" cy="601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of God</a:t>
            </a:r>
            <a:endParaRPr kumimoji="0" lang="en-US" altLang="en-US" sz="30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54" name="Rectangle 2">
            <a:extLst>
              <a:ext uri="{FF2B5EF4-FFF2-40B4-BE49-F238E27FC236}">
                <a16:creationId xmlns:a16="http://schemas.microsoft.com/office/drawing/2014/main" id="{4700FE5A-108D-9BF3-1443-90D59F6D806B}"/>
              </a:ext>
            </a:extLst>
          </p:cNvPr>
          <p:cNvSpPr txBox="1">
            <a:spLocks noChangeArrowheads="1"/>
          </p:cNvSpPr>
          <p:nvPr/>
        </p:nvSpPr>
        <p:spPr bwMode="auto">
          <a:xfrm>
            <a:off x="5425713" y="1760900"/>
            <a:ext cx="1369639" cy="457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brightRoom"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practice</a:t>
            </a:r>
            <a:endParaRPr kumimoji="0" lang="en-US" altLang="en-US" sz="24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5" name="Rectangle 2">
            <a:extLst>
              <a:ext uri="{FF2B5EF4-FFF2-40B4-BE49-F238E27FC236}">
                <a16:creationId xmlns:a16="http://schemas.microsoft.com/office/drawing/2014/main" id="{21629851-4EE3-4454-3F04-59FC149C9940}"/>
              </a:ext>
            </a:extLst>
          </p:cNvPr>
          <p:cNvSpPr txBox="1">
            <a:spLocks noChangeArrowheads="1"/>
          </p:cNvSpPr>
          <p:nvPr/>
        </p:nvSpPr>
        <p:spPr bwMode="auto">
          <a:xfrm>
            <a:off x="2516864" y="2132091"/>
            <a:ext cx="2249746" cy="448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brightRoom"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righteousness</a:t>
            </a:r>
            <a:endParaRPr kumimoji="0" lang="en-US" altLang="en-US" sz="24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9" name="Rectangle 2">
            <a:extLst>
              <a:ext uri="{FF2B5EF4-FFF2-40B4-BE49-F238E27FC236}">
                <a16:creationId xmlns:a16="http://schemas.microsoft.com/office/drawing/2014/main" id="{A20AF9EC-4BE2-A744-DF92-8943AEA17A36}"/>
              </a:ext>
            </a:extLst>
          </p:cNvPr>
          <p:cNvSpPr txBox="1">
            <a:spLocks noChangeArrowheads="1"/>
          </p:cNvSpPr>
          <p:nvPr/>
        </p:nvSpPr>
        <p:spPr bwMode="auto">
          <a:xfrm>
            <a:off x="4737629" y="2494230"/>
            <a:ext cx="2485720" cy="446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brightRoom"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love his brother</a:t>
            </a:r>
            <a:endParaRPr kumimoji="0" lang="en-US" altLang="en-US" sz="24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8" name="&quot;No&quot; Symbol 39">
            <a:extLst>
              <a:ext uri="{FF2B5EF4-FFF2-40B4-BE49-F238E27FC236}">
                <a16:creationId xmlns:a16="http://schemas.microsoft.com/office/drawing/2014/main" id="{D1F3E443-A5BE-0CA2-CA1D-05810A264269}"/>
              </a:ext>
            </a:extLst>
          </p:cNvPr>
          <p:cNvSpPr/>
          <p:nvPr/>
        </p:nvSpPr>
        <p:spPr>
          <a:xfrm>
            <a:off x="4870918" y="2192148"/>
            <a:ext cx="365760" cy="365760"/>
          </a:xfrm>
          <a:prstGeom prst="noSmoking">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quot;No&quot; Symbol 39">
            <a:extLst>
              <a:ext uri="{FF2B5EF4-FFF2-40B4-BE49-F238E27FC236}">
                <a16:creationId xmlns:a16="http://schemas.microsoft.com/office/drawing/2014/main" id="{5EFBEA49-D0C4-785D-3C69-ACA5BE5E89D5}"/>
              </a:ext>
            </a:extLst>
          </p:cNvPr>
          <p:cNvSpPr/>
          <p:nvPr/>
        </p:nvSpPr>
        <p:spPr>
          <a:xfrm>
            <a:off x="5133931" y="1825896"/>
            <a:ext cx="365760" cy="365760"/>
          </a:xfrm>
          <a:prstGeom prst="noSmoking">
            <a:avLst/>
          </a:prstGeom>
          <a:solidFill>
            <a:schemeClr val="tx1"/>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quot;No&quot; Symbol 39">
            <a:extLst>
              <a:ext uri="{FF2B5EF4-FFF2-40B4-BE49-F238E27FC236}">
                <a16:creationId xmlns:a16="http://schemas.microsoft.com/office/drawing/2014/main" id="{CF281903-EF5E-0CDC-2A8D-794BACA5CFE3}"/>
              </a:ext>
            </a:extLst>
          </p:cNvPr>
          <p:cNvSpPr/>
          <p:nvPr/>
        </p:nvSpPr>
        <p:spPr>
          <a:xfrm>
            <a:off x="4507125" y="2548567"/>
            <a:ext cx="365760" cy="365760"/>
          </a:xfrm>
          <a:prstGeom prst="noSmoking">
            <a:avLst/>
          </a:prstGeom>
          <a:solidFill>
            <a:schemeClr val="tx1"/>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81698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10" presetClass="exit" presetSubtype="0" fill="hold" grpId="0" nodeType="withEffect">
                                  <p:stCondLst>
                                    <p:cond delay="1000"/>
                                  </p:stCondLst>
                                  <p:childTnLst>
                                    <p:animEffect transition="out" filter="fade">
                                      <p:cBhvr>
                                        <p:cTn id="11" dur="250"/>
                                        <p:tgtEl>
                                          <p:spTgt spid="2"/>
                                        </p:tgtEl>
                                      </p:cBhvr>
                                    </p:animEffect>
                                    <p:set>
                                      <p:cBhvr>
                                        <p:cTn id="12" dur="1" fill="hold">
                                          <p:stCondLst>
                                            <p:cond delay="24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dissolve">
                                      <p:cBhvr>
                                        <p:cTn id="17" dur="500">
                                          <p:stCondLst>
                                            <p:cond delay="0"/>
                                          </p:stCondLst>
                                        </p:cTn>
                                        <p:tgtEl>
                                          <p:spTgt spid="45"/>
                                        </p:tgtEl>
                                      </p:cBhvr>
                                    </p:animEffect>
                                    <p:anim to="" calcmode="lin" valueType="num">
                                      <p:cBhvr>
                                        <p:cTn id="18" dur="500" fill="hold">
                                          <p:stCondLst>
                                            <p:cond delay="0"/>
                                          </p:stCondLst>
                                        </p:cTn>
                                        <p:tgtEl>
                                          <p:spTgt spid="45"/>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45"/>
                                        </p:tgtEl>
                                        <p:attrNameLst>
                                          <p:attrName>ppt_h</p:attrName>
                                        </p:attrNameLst>
                                      </p:cBhvr>
                                      <p:tavLst>
                                        <p:tav tm="0">
                                          <p:val>
                                            <p:strVal val="#ppt_h*4"/>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1"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50"/>
                                        <p:tgtEl>
                                          <p:spTgt spid="8"/>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50"/>
                                        <p:tgtEl>
                                          <p:spTgt spid="9"/>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250"/>
                                        <p:tgtEl>
                                          <p:spTgt spid="11"/>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50"/>
                                        <p:tgtEl>
                                          <p:spTgt spid="12"/>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50"/>
                                        <p:tgtEl>
                                          <p:spTgt spid="13"/>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250"/>
                                        <p:tgtEl>
                                          <p:spTgt spid="14"/>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250"/>
                                        <p:tgtEl>
                                          <p:spTgt spid="15"/>
                                        </p:tgtEl>
                                      </p:cBhvr>
                                    </p:animEffect>
                                  </p:childTnLst>
                                </p:cTn>
                              </p:par>
                              <p:par>
                                <p:cTn id="52" presetID="10" presetClass="entr" presetSubtype="0" fill="hold" grpId="1"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250"/>
                                        <p:tgtEl>
                                          <p:spTgt spid="16"/>
                                        </p:tgtEl>
                                      </p:cBhvr>
                                    </p:animEffect>
                                  </p:childTnLst>
                                </p:cTn>
                              </p:par>
                              <p:par>
                                <p:cTn id="55" presetID="10" presetClass="entr" presetSubtype="0" fill="hold" grpId="1"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250"/>
                                        <p:tgtEl>
                                          <p:spTgt spid="17"/>
                                        </p:tgtEl>
                                      </p:cBhvr>
                                    </p:animEffect>
                                  </p:childTnLst>
                                </p:cTn>
                              </p:par>
                              <p:par>
                                <p:cTn id="58" presetID="10" presetClass="entr" presetSubtype="0" fill="hold" grpId="1"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250"/>
                                        <p:tgtEl>
                                          <p:spTgt spid="18"/>
                                        </p:tgtEl>
                                      </p:cBhvr>
                                    </p:animEffect>
                                  </p:childTnLst>
                                </p:cTn>
                              </p:par>
                              <p:par>
                                <p:cTn id="61" presetID="10" presetClass="entr" presetSubtype="0" fill="hold" grpId="1"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par>
                                <p:cTn id="64" presetID="10" presetClass="entr" presetSubtype="0" fill="hold" grpId="1"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250"/>
                                        <p:tgtEl>
                                          <p:spTgt spid="20"/>
                                        </p:tgtEl>
                                      </p:cBhvr>
                                    </p:animEffect>
                                  </p:childTnLst>
                                </p:cTn>
                              </p:par>
                              <p:par>
                                <p:cTn id="67" presetID="10" presetClass="entr" presetSubtype="0" fill="hold" grpId="1"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250"/>
                                        <p:tgtEl>
                                          <p:spTgt spid="21"/>
                                        </p:tgtEl>
                                      </p:cBhvr>
                                    </p:animEffect>
                                  </p:childTnLst>
                                </p:cTn>
                              </p:par>
                              <p:par>
                                <p:cTn id="70" presetID="10" presetClass="entr" presetSubtype="0" fill="hold" grpId="1"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250"/>
                                        <p:tgtEl>
                                          <p:spTgt spid="23"/>
                                        </p:tgtEl>
                                      </p:cBhvr>
                                    </p:animEffect>
                                  </p:childTnLst>
                                </p:cTn>
                              </p:par>
                              <p:par>
                                <p:cTn id="73" presetID="10" presetClass="entr" presetSubtype="0" fill="hold" grpId="1"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250"/>
                                        <p:tgtEl>
                                          <p:spTgt spid="22"/>
                                        </p:tgtEl>
                                      </p:cBhvr>
                                    </p:animEffect>
                                  </p:childTnLst>
                                </p:cTn>
                              </p:par>
                              <p:par>
                                <p:cTn id="76" presetID="10" presetClass="entr" presetSubtype="0" fill="hold" grpId="1"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250"/>
                                        <p:tgtEl>
                                          <p:spTgt spid="24"/>
                                        </p:tgtEl>
                                      </p:cBhvr>
                                    </p:animEffect>
                                  </p:childTnLst>
                                </p:cTn>
                              </p:par>
                              <p:par>
                                <p:cTn id="79" presetID="42" presetClass="path" presetSubtype="0" accel="50000" decel="50000" fill="hold" grpId="2" nodeType="withEffect">
                                  <p:stCondLst>
                                    <p:cond delay="0"/>
                                  </p:stCondLst>
                                  <p:childTnLst>
                                    <p:animMotion origin="layout" path="M -1.94444E-6 3.7037E-7 L -0.66962 -0.70741 " pathEditMode="relative" rAng="0" ptsTypes="AA">
                                      <p:cBhvr>
                                        <p:cTn id="80" dur="2000" fill="hold"/>
                                        <p:tgtEl>
                                          <p:spTgt spid="6"/>
                                        </p:tgtEl>
                                        <p:attrNameLst>
                                          <p:attrName>ppt_x</p:attrName>
                                          <p:attrName>ppt_y</p:attrName>
                                        </p:attrNameLst>
                                      </p:cBhvr>
                                      <p:rCtr x="-33490" y="-35370"/>
                                    </p:animMotion>
                                  </p:childTnLst>
                                </p:cTn>
                              </p:par>
                              <p:par>
                                <p:cTn id="81" presetID="42" presetClass="path" presetSubtype="0" accel="50000" decel="50000" fill="hold" grpId="2" nodeType="withEffect">
                                  <p:stCondLst>
                                    <p:cond delay="0"/>
                                  </p:stCondLst>
                                  <p:childTnLst>
                                    <p:animMotion origin="layout" path="M -3.88889E-6 2.22222E-6 L 0.19549 -0.77431 " pathEditMode="relative" rAng="0" ptsTypes="AA">
                                      <p:cBhvr>
                                        <p:cTn id="82" dur="2000" fill="hold"/>
                                        <p:tgtEl>
                                          <p:spTgt spid="7"/>
                                        </p:tgtEl>
                                        <p:attrNameLst>
                                          <p:attrName>ppt_x</p:attrName>
                                          <p:attrName>ppt_y</p:attrName>
                                        </p:attrNameLst>
                                      </p:cBhvr>
                                      <p:rCtr x="9774" y="-38727"/>
                                    </p:animMotion>
                                  </p:childTnLst>
                                </p:cTn>
                              </p:par>
                              <p:par>
                                <p:cTn id="83" presetID="42" presetClass="path" presetSubtype="0" accel="50000" decel="50000" fill="hold" grpId="2" nodeType="withEffect">
                                  <p:stCondLst>
                                    <p:cond delay="0"/>
                                  </p:stCondLst>
                                  <p:childTnLst>
                                    <p:animMotion origin="layout" path="M 4.44444E-6 3.7037E-6 L -0.16268 -0.70695 " pathEditMode="relative" rAng="0" ptsTypes="AA">
                                      <p:cBhvr>
                                        <p:cTn id="84" dur="2000" fill="hold"/>
                                        <p:tgtEl>
                                          <p:spTgt spid="8"/>
                                        </p:tgtEl>
                                        <p:attrNameLst>
                                          <p:attrName>ppt_x</p:attrName>
                                          <p:attrName>ppt_y</p:attrName>
                                        </p:attrNameLst>
                                      </p:cBhvr>
                                      <p:rCtr x="-8142" y="-35347"/>
                                    </p:animMotion>
                                  </p:childTnLst>
                                </p:cTn>
                              </p:par>
                              <p:par>
                                <p:cTn id="85" presetID="42" presetClass="path" presetSubtype="0" accel="50000" decel="50000" fill="hold" grpId="2" nodeType="withEffect">
                                  <p:stCondLst>
                                    <p:cond delay="0"/>
                                  </p:stCondLst>
                                  <p:childTnLst>
                                    <p:animMotion origin="layout" path="M 2.77778E-6 3.7037E-6 L -0.52709 -0.52986 " pathEditMode="relative" rAng="0" ptsTypes="AA">
                                      <p:cBhvr>
                                        <p:cTn id="86" dur="2000" fill="hold"/>
                                        <p:tgtEl>
                                          <p:spTgt spid="9"/>
                                        </p:tgtEl>
                                        <p:attrNameLst>
                                          <p:attrName>ppt_x</p:attrName>
                                          <p:attrName>ppt_y</p:attrName>
                                        </p:attrNameLst>
                                      </p:cBhvr>
                                      <p:rCtr x="-26354" y="-26505"/>
                                    </p:animMotion>
                                  </p:childTnLst>
                                </p:cTn>
                              </p:par>
                              <p:par>
                                <p:cTn id="87" presetID="42" presetClass="path" presetSubtype="0" accel="50000" decel="50000" fill="hold" grpId="2" nodeType="withEffect">
                                  <p:stCondLst>
                                    <p:cond delay="0"/>
                                  </p:stCondLst>
                                  <p:childTnLst>
                                    <p:animMotion origin="layout" path="M 4.72222E-6 -2.96296E-6 L -0.04046 -0.52963 " pathEditMode="relative" rAng="0" ptsTypes="AA">
                                      <p:cBhvr>
                                        <p:cTn id="88" dur="2000" fill="hold"/>
                                        <p:tgtEl>
                                          <p:spTgt spid="10"/>
                                        </p:tgtEl>
                                        <p:attrNameLst>
                                          <p:attrName>ppt_x</p:attrName>
                                          <p:attrName>ppt_y</p:attrName>
                                        </p:attrNameLst>
                                      </p:cBhvr>
                                      <p:rCtr x="-2031" y="-26481"/>
                                    </p:animMotion>
                                  </p:childTnLst>
                                </p:cTn>
                              </p:par>
                              <p:par>
                                <p:cTn id="89" presetID="42" presetClass="path" presetSubtype="0" accel="50000" decel="50000" fill="hold" grpId="2" nodeType="withEffect">
                                  <p:stCondLst>
                                    <p:cond delay="0"/>
                                  </p:stCondLst>
                                  <p:childTnLst>
                                    <p:animMotion origin="layout" path="M -1.94444E-6 2.22222E-6 L 0.11615 0.09722 " pathEditMode="relative" rAng="0" ptsTypes="AA">
                                      <p:cBhvr>
                                        <p:cTn id="90" dur="2000" fill="hold"/>
                                        <p:tgtEl>
                                          <p:spTgt spid="11"/>
                                        </p:tgtEl>
                                        <p:attrNameLst>
                                          <p:attrName>ppt_x</p:attrName>
                                          <p:attrName>ppt_y</p:attrName>
                                        </p:attrNameLst>
                                      </p:cBhvr>
                                      <p:rCtr x="5799" y="4861"/>
                                    </p:animMotion>
                                  </p:childTnLst>
                                </p:cTn>
                              </p:par>
                              <p:par>
                                <p:cTn id="91" presetID="42" presetClass="path" presetSubtype="0" accel="50000" decel="50000" fill="hold" grpId="2" nodeType="withEffect">
                                  <p:stCondLst>
                                    <p:cond delay="0"/>
                                  </p:stCondLst>
                                  <p:childTnLst>
                                    <p:animMotion origin="layout" path="M 1.38889E-6 3.7037E-7 L 0.1783 0.27037 " pathEditMode="relative" rAng="0" ptsTypes="AA">
                                      <p:cBhvr>
                                        <p:cTn id="92" dur="2000" fill="hold"/>
                                        <p:tgtEl>
                                          <p:spTgt spid="12"/>
                                        </p:tgtEl>
                                        <p:attrNameLst>
                                          <p:attrName>ppt_x</p:attrName>
                                          <p:attrName>ppt_y</p:attrName>
                                        </p:attrNameLst>
                                      </p:cBhvr>
                                      <p:rCtr x="8906" y="13519"/>
                                    </p:animMotion>
                                  </p:childTnLst>
                                </p:cTn>
                              </p:par>
                              <p:par>
                                <p:cTn id="93" presetID="42" presetClass="path" presetSubtype="0" accel="50000" decel="50000" fill="hold" grpId="2" nodeType="withEffect">
                                  <p:stCondLst>
                                    <p:cond delay="0"/>
                                  </p:stCondLst>
                                  <p:childTnLst>
                                    <p:animMotion origin="layout" path="M 4.16667E-6 3.7037E-7 L -0.0658 0.3375 " pathEditMode="relative" rAng="0" ptsTypes="AA">
                                      <p:cBhvr>
                                        <p:cTn id="94" dur="2000" fill="hold"/>
                                        <p:tgtEl>
                                          <p:spTgt spid="13"/>
                                        </p:tgtEl>
                                        <p:attrNameLst>
                                          <p:attrName>ppt_x</p:attrName>
                                          <p:attrName>ppt_y</p:attrName>
                                        </p:attrNameLst>
                                      </p:cBhvr>
                                      <p:rCtr x="-3299" y="16875"/>
                                    </p:animMotion>
                                  </p:childTnLst>
                                </p:cTn>
                              </p:par>
                              <p:par>
                                <p:cTn id="95" presetID="42" presetClass="path" presetSubtype="0" accel="50000" decel="50000" fill="hold" grpId="2" nodeType="withEffect">
                                  <p:stCondLst>
                                    <p:cond delay="0"/>
                                  </p:stCondLst>
                                  <p:childTnLst>
                                    <p:animMotion origin="layout" path="M -2.22222E-6 3.7037E-7 L -0.31597 0.4037 " pathEditMode="relative" rAng="0" ptsTypes="AA">
                                      <p:cBhvr>
                                        <p:cTn id="96" dur="2000" fill="hold"/>
                                        <p:tgtEl>
                                          <p:spTgt spid="14"/>
                                        </p:tgtEl>
                                        <p:attrNameLst>
                                          <p:attrName>ppt_x</p:attrName>
                                          <p:attrName>ppt_y</p:attrName>
                                        </p:attrNameLst>
                                      </p:cBhvr>
                                      <p:rCtr x="-15799" y="20185"/>
                                    </p:animMotion>
                                  </p:childTnLst>
                                </p:cTn>
                              </p:par>
                              <p:par>
                                <p:cTn id="97" presetID="42" presetClass="path" presetSubtype="0" accel="50000" decel="50000" fill="hold" grpId="2" nodeType="withEffect">
                                  <p:stCondLst>
                                    <p:cond delay="0"/>
                                  </p:stCondLst>
                                  <p:childTnLst>
                                    <p:animMotion origin="layout" path="M 2.5E-6 -3.33333E-6 L -0.28455 0.50394 " pathEditMode="relative" rAng="0" ptsTypes="AA">
                                      <p:cBhvr>
                                        <p:cTn id="98" dur="2000" fill="hold"/>
                                        <p:tgtEl>
                                          <p:spTgt spid="15"/>
                                        </p:tgtEl>
                                        <p:attrNameLst>
                                          <p:attrName>ppt_x</p:attrName>
                                          <p:attrName>ppt_y</p:attrName>
                                        </p:attrNameLst>
                                      </p:cBhvr>
                                      <p:rCtr x="-14236" y="25185"/>
                                    </p:animMotion>
                                  </p:childTnLst>
                                </p:cTn>
                              </p:par>
                              <p:par>
                                <p:cTn id="99" presetID="42" presetClass="path" presetSubtype="0" accel="50000" decel="50000" fill="hold" grpId="2" nodeType="withEffect">
                                  <p:stCondLst>
                                    <p:cond delay="0"/>
                                  </p:stCondLst>
                                  <p:childTnLst>
                                    <p:animMotion origin="layout" path="M -3.61111E-6 -4.44444E-6 L 0.52118 0.43704 " pathEditMode="relative" rAng="0" ptsTypes="AA">
                                      <p:cBhvr>
                                        <p:cTn id="100" dur="2000" fill="hold"/>
                                        <p:tgtEl>
                                          <p:spTgt spid="16"/>
                                        </p:tgtEl>
                                        <p:attrNameLst>
                                          <p:attrName>ppt_x</p:attrName>
                                          <p:attrName>ppt_y</p:attrName>
                                        </p:attrNameLst>
                                      </p:cBhvr>
                                      <p:rCtr x="26059" y="21852"/>
                                    </p:animMotion>
                                  </p:childTnLst>
                                </p:cTn>
                              </p:par>
                              <p:par>
                                <p:cTn id="101" presetID="42" presetClass="path" presetSubtype="0" accel="50000" decel="50000" fill="hold" grpId="2" nodeType="withEffect">
                                  <p:stCondLst>
                                    <p:cond delay="0"/>
                                  </p:stCondLst>
                                  <p:childTnLst>
                                    <p:animMotion origin="layout" path="M -4.44444E-6 -2.96296E-6 L 0.26337 0.43681 " pathEditMode="relative" rAng="0" ptsTypes="AA">
                                      <p:cBhvr>
                                        <p:cTn id="102" dur="2000" fill="hold"/>
                                        <p:tgtEl>
                                          <p:spTgt spid="17"/>
                                        </p:tgtEl>
                                        <p:attrNameLst>
                                          <p:attrName>ppt_x</p:attrName>
                                          <p:attrName>ppt_y</p:attrName>
                                        </p:attrNameLst>
                                      </p:cBhvr>
                                      <p:rCtr x="13160" y="21829"/>
                                    </p:animMotion>
                                  </p:childTnLst>
                                </p:cTn>
                              </p:par>
                              <p:par>
                                <p:cTn id="103" presetID="42" presetClass="path" presetSubtype="0" accel="50000" decel="50000" fill="hold" grpId="2" nodeType="withEffect">
                                  <p:stCondLst>
                                    <p:cond delay="0"/>
                                  </p:stCondLst>
                                  <p:childTnLst>
                                    <p:animMotion origin="layout" path="M -1.11111E-6 1.48148E-6 L 0.22917 0.58449 " pathEditMode="relative" rAng="0" ptsTypes="AA">
                                      <p:cBhvr>
                                        <p:cTn id="104" dur="2000" fill="hold"/>
                                        <p:tgtEl>
                                          <p:spTgt spid="18"/>
                                        </p:tgtEl>
                                        <p:attrNameLst>
                                          <p:attrName>ppt_x</p:attrName>
                                          <p:attrName>ppt_y</p:attrName>
                                        </p:attrNameLst>
                                      </p:cBhvr>
                                      <p:rCtr x="11458" y="29213"/>
                                    </p:animMotion>
                                  </p:childTnLst>
                                </p:cTn>
                              </p:par>
                              <p:par>
                                <p:cTn id="105" presetID="42" presetClass="path" presetSubtype="0" accel="50000" decel="50000" fill="hold" grpId="2" nodeType="withEffect">
                                  <p:stCondLst>
                                    <p:cond delay="0"/>
                                  </p:stCondLst>
                                  <p:childTnLst>
                                    <p:animMotion origin="layout" path="M 2.22222E-6 1.48148E-6 L 0.025 0.65139 " pathEditMode="relative" rAng="0" ptsTypes="AA">
                                      <p:cBhvr>
                                        <p:cTn id="106" dur="2000" fill="hold"/>
                                        <p:tgtEl>
                                          <p:spTgt spid="19"/>
                                        </p:tgtEl>
                                        <p:attrNameLst>
                                          <p:attrName>ppt_x</p:attrName>
                                          <p:attrName>ppt_y</p:attrName>
                                        </p:attrNameLst>
                                      </p:cBhvr>
                                      <p:rCtr x="1250" y="32569"/>
                                    </p:animMotion>
                                  </p:childTnLst>
                                </p:cTn>
                              </p:par>
                              <p:par>
                                <p:cTn id="107" presetID="42" presetClass="path" presetSubtype="0" accel="50000" decel="50000" fill="hold" grpId="2" nodeType="withEffect">
                                  <p:stCondLst>
                                    <p:cond delay="0"/>
                                  </p:stCondLst>
                                  <p:childTnLst>
                                    <p:animMotion origin="layout" path="M 5.55556E-7 3.7037E-6 L -0.21944 0.18726 " pathEditMode="relative" rAng="0" ptsTypes="AA">
                                      <p:cBhvr>
                                        <p:cTn id="108" dur="2000" fill="hold"/>
                                        <p:tgtEl>
                                          <p:spTgt spid="20"/>
                                        </p:tgtEl>
                                        <p:attrNameLst>
                                          <p:attrName>ppt_x</p:attrName>
                                          <p:attrName>ppt_y</p:attrName>
                                        </p:attrNameLst>
                                      </p:cBhvr>
                                      <p:rCtr x="-10972" y="9352"/>
                                    </p:animMotion>
                                  </p:childTnLst>
                                </p:cTn>
                              </p:par>
                              <p:par>
                                <p:cTn id="109" presetID="42" presetClass="path" presetSubtype="0" accel="50000" decel="50000" fill="hold" grpId="2" nodeType="withEffect">
                                  <p:stCondLst>
                                    <p:cond delay="0"/>
                                  </p:stCondLst>
                                  <p:childTnLst>
                                    <p:animMotion origin="layout" path="M 3.88889E-6 -2.96296E-6 L 0.52031 0.18727 " pathEditMode="relative" rAng="0" ptsTypes="AA">
                                      <p:cBhvr>
                                        <p:cTn id="110" dur="2000" fill="hold"/>
                                        <p:tgtEl>
                                          <p:spTgt spid="21"/>
                                        </p:tgtEl>
                                        <p:attrNameLst>
                                          <p:attrName>ppt_x</p:attrName>
                                          <p:attrName>ppt_y</p:attrName>
                                        </p:attrNameLst>
                                      </p:cBhvr>
                                      <p:rCtr x="26007" y="9352"/>
                                    </p:animMotion>
                                  </p:childTnLst>
                                </p:cTn>
                              </p:par>
                              <p:par>
                                <p:cTn id="111" presetID="42" presetClass="path" presetSubtype="0" accel="50000" decel="50000" fill="hold" grpId="2" nodeType="withEffect">
                                  <p:stCondLst>
                                    <p:cond delay="0"/>
                                  </p:stCondLst>
                                  <p:childTnLst>
                                    <p:animMotion origin="layout" path="M 4.72222E-6 3.7037E-7 L 0.00399 -0.39954 " pathEditMode="relative" rAng="0" ptsTypes="AA">
                                      <p:cBhvr>
                                        <p:cTn id="112" dur="2000" fill="hold"/>
                                        <p:tgtEl>
                                          <p:spTgt spid="22"/>
                                        </p:tgtEl>
                                        <p:attrNameLst>
                                          <p:attrName>ppt_x</p:attrName>
                                          <p:attrName>ppt_y</p:attrName>
                                        </p:attrNameLst>
                                      </p:cBhvr>
                                      <p:rCtr x="191" y="-19977"/>
                                    </p:animMotion>
                                  </p:childTnLst>
                                </p:cTn>
                              </p:par>
                              <p:par>
                                <p:cTn id="113" presetID="42" presetClass="path" presetSubtype="0" accel="50000" decel="50000" fill="hold" grpId="2" nodeType="withEffect">
                                  <p:stCondLst>
                                    <p:cond delay="0"/>
                                  </p:stCondLst>
                                  <p:childTnLst>
                                    <p:animMotion origin="layout" path="M -4.44444E-6 3.33333E-6 L -0.15173 -0.33241 " pathEditMode="relative" rAng="0" ptsTypes="AA">
                                      <p:cBhvr>
                                        <p:cTn id="114" dur="2000" fill="hold"/>
                                        <p:tgtEl>
                                          <p:spTgt spid="23"/>
                                        </p:tgtEl>
                                        <p:attrNameLst>
                                          <p:attrName>ppt_x</p:attrName>
                                          <p:attrName>ppt_y</p:attrName>
                                        </p:attrNameLst>
                                      </p:cBhvr>
                                      <p:rCtr x="-7587" y="-16620"/>
                                    </p:animMotion>
                                  </p:childTnLst>
                                </p:cTn>
                              </p:par>
                              <p:par>
                                <p:cTn id="115" presetID="42" presetClass="path" presetSubtype="0" accel="50000" decel="50000" fill="hold" grpId="2" nodeType="withEffect">
                                  <p:stCondLst>
                                    <p:cond delay="0"/>
                                  </p:stCondLst>
                                  <p:childTnLst>
                                    <p:animMotion origin="layout" path="M 3.61111E-6 3.7037E-7 L 0.64705 0.175 " pathEditMode="relative" rAng="0" ptsTypes="AA">
                                      <p:cBhvr>
                                        <p:cTn id="116" dur="2000" fill="hold"/>
                                        <p:tgtEl>
                                          <p:spTgt spid="24"/>
                                        </p:tgtEl>
                                        <p:attrNameLst>
                                          <p:attrName>ppt_x</p:attrName>
                                          <p:attrName>ppt_y</p:attrName>
                                        </p:attrNameLst>
                                      </p:cBhvr>
                                      <p:rCtr x="32344" y="8750"/>
                                    </p:animMotion>
                                  </p:childTnLst>
                                </p:cTn>
                              </p:par>
                              <p:par>
                                <p:cTn id="117" presetID="10" presetClass="exit" presetSubtype="0" fill="hold" grpId="1" nodeType="withEffect">
                                  <p:stCondLst>
                                    <p:cond delay="0"/>
                                  </p:stCondLst>
                                  <p:childTnLst>
                                    <p:animEffect transition="out" filter="fade">
                                      <p:cBhvr>
                                        <p:cTn id="118" dur="1250"/>
                                        <p:tgtEl>
                                          <p:spTgt spid="4"/>
                                        </p:tgtEl>
                                      </p:cBhvr>
                                    </p:animEffect>
                                    <p:set>
                                      <p:cBhvr>
                                        <p:cTn id="119" dur="1" fill="hold">
                                          <p:stCondLst>
                                            <p:cond delay="1249"/>
                                          </p:stCondLst>
                                        </p:cTn>
                                        <p:tgtEl>
                                          <p:spTgt spid="4"/>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45"/>
                                        </p:tgtEl>
                                      </p:cBhvr>
                                    </p:animEffect>
                                    <p:set>
                                      <p:cBhvr>
                                        <p:cTn id="122" dur="1" fill="hold">
                                          <p:stCondLst>
                                            <p:cond delay="499"/>
                                          </p:stCondLst>
                                        </p:cTn>
                                        <p:tgtEl>
                                          <p:spTgt spid="45"/>
                                        </p:tgtEl>
                                        <p:attrNameLst>
                                          <p:attrName>style.visibility</p:attrName>
                                        </p:attrNameLst>
                                      </p:cBhvr>
                                      <p:to>
                                        <p:strVal val="hidden"/>
                                      </p:to>
                                    </p:set>
                                  </p:childTnLst>
                                </p:cTn>
                              </p:par>
                            </p:childTnLst>
                          </p:cTn>
                        </p:par>
                        <p:par>
                          <p:cTn id="123" fill="hold">
                            <p:stCondLst>
                              <p:cond delay="2000"/>
                            </p:stCondLst>
                            <p:childTnLst>
                              <p:par>
                                <p:cTn id="124" presetID="10" presetClass="entr" presetSubtype="0" fill="hold" grpId="0" nodeType="afterEffect">
                                  <p:stCondLst>
                                    <p:cond delay="0"/>
                                  </p:stCondLst>
                                  <p:childTnLst>
                                    <p:set>
                                      <p:cBhvr>
                                        <p:cTn id="125" dur="1" fill="hold">
                                          <p:stCondLst>
                                            <p:cond delay="0"/>
                                          </p:stCondLst>
                                        </p:cTn>
                                        <p:tgtEl>
                                          <p:spTgt spid="25"/>
                                        </p:tgtEl>
                                        <p:attrNameLst>
                                          <p:attrName>style.visibility</p:attrName>
                                        </p:attrNameLst>
                                      </p:cBhvr>
                                      <p:to>
                                        <p:strVal val="visible"/>
                                      </p:to>
                                    </p:set>
                                    <p:animEffect transition="in" filter="fade">
                                      <p:cBhvr>
                                        <p:cTn id="126" dur="250"/>
                                        <p:tgtEl>
                                          <p:spTgt spid="25"/>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26"/>
                                        </p:tgtEl>
                                        <p:attrNameLst>
                                          <p:attrName>style.visibility</p:attrName>
                                        </p:attrNameLst>
                                      </p:cBhvr>
                                      <p:to>
                                        <p:strVal val="visible"/>
                                      </p:to>
                                    </p:set>
                                    <p:animEffect transition="in" filter="fade">
                                      <p:cBhvr>
                                        <p:cTn id="129" dur="250"/>
                                        <p:tgtEl>
                                          <p:spTgt spid="26"/>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27"/>
                                        </p:tgtEl>
                                        <p:attrNameLst>
                                          <p:attrName>style.visibility</p:attrName>
                                        </p:attrNameLst>
                                      </p:cBhvr>
                                      <p:to>
                                        <p:strVal val="visible"/>
                                      </p:to>
                                    </p:set>
                                    <p:animEffect transition="in" filter="fade">
                                      <p:cBhvr>
                                        <p:cTn id="132" dur="250"/>
                                        <p:tgtEl>
                                          <p:spTgt spid="27"/>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28"/>
                                        </p:tgtEl>
                                        <p:attrNameLst>
                                          <p:attrName>style.visibility</p:attrName>
                                        </p:attrNameLst>
                                      </p:cBhvr>
                                      <p:to>
                                        <p:strVal val="visible"/>
                                      </p:to>
                                    </p:set>
                                    <p:animEffect transition="in" filter="fade">
                                      <p:cBhvr>
                                        <p:cTn id="135" dur="250"/>
                                        <p:tgtEl>
                                          <p:spTgt spid="28"/>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29"/>
                                        </p:tgtEl>
                                        <p:attrNameLst>
                                          <p:attrName>style.visibility</p:attrName>
                                        </p:attrNameLst>
                                      </p:cBhvr>
                                      <p:to>
                                        <p:strVal val="visible"/>
                                      </p:to>
                                    </p:set>
                                    <p:animEffect transition="in" filter="fade">
                                      <p:cBhvr>
                                        <p:cTn id="138" dur="250"/>
                                        <p:tgtEl>
                                          <p:spTgt spid="29"/>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30"/>
                                        </p:tgtEl>
                                        <p:attrNameLst>
                                          <p:attrName>style.visibility</p:attrName>
                                        </p:attrNameLst>
                                      </p:cBhvr>
                                      <p:to>
                                        <p:strVal val="visible"/>
                                      </p:to>
                                    </p:set>
                                    <p:animEffect transition="in" filter="fade">
                                      <p:cBhvr>
                                        <p:cTn id="141" dur="250"/>
                                        <p:tgtEl>
                                          <p:spTgt spid="30"/>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31"/>
                                        </p:tgtEl>
                                        <p:attrNameLst>
                                          <p:attrName>style.visibility</p:attrName>
                                        </p:attrNameLst>
                                      </p:cBhvr>
                                      <p:to>
                                        <p:strVal val="visible"/>
                                      </p:to>
                                    </p:set>
                                    <p:animEffect transition="in" filter="fade">
                                      <p:cBhvr>
                                        <p:cTn id="144" dur="250"/>
                                        <p:tgtEl>
                                          <p:spTgt spid="31"/>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32"/>
                                        </p:tgtEl>
                                        <p:attrNameLst>
                                          <p:attrName>style.visibility</p:attrName>
                                        </p:attrNameLst>
                                      </p:cBhvr>
                                      <p:to>
                                        <p:strVal val="visible"/>
                                      </p:to>
                                    </p:set>
                                    <p:animEffect transition="in" filter="fade">
                                      <p:cBhvr>
                                        <p:cTn id="147" dur="250"/>
                                        <p:tgtEl>
                                          <p:spTgt spid="32"/>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33"/>
                                        </p:tgtEl>
                                        <p:attrNameLst>
                                          <p:attrName>style.visibility</p:attrName>
                                        </p:attrNameLst>
                                      </p:cBhvr>
                                      <p:to>
                                        <p:strVal val="visible"/>
                                      </p:to>
                                    </p:set>
                                    <p:animEffect transition="in" filter="fade">
                                      <p:cBhvr>
                                        <p:cTn id="150" dur="250"/>
                                        <p:tgtEl>
                                          <p:spTgt spid="33"/>
                                        </p:tgtEl>
                                      </p:cBhvr>
                                    </p:animEffect>
                                  </p:childTnLst>
                                </p:cTn>
                              </p:par>
                              <p:par>
                                <p:cTn id="151" presetID="10" presetClass="exit" presetSubtype="0" fill="hold" grpId="0" nodeType="withEffect">
                                  <p:stCondLst>
                                    <p:cond delay="0"/>
                                  </p:stCondLst>
                                  <p:childTnLst>
                                    <p:animEffect transition="out" filter="fade">
                                      <p:cBhvr>
                                        <p:cTn id="152" dur="500"/>
                                        <p:tgtEl>
                                          <p:spTgt spid="6"/>
                                        </p:tgtEl>
                                      </p:cBhvr>
                                    </p:animEffect>
                                    <p:set>
                                      <p:cBhvr>
                                        <p:cTn id="153" dur="1" fill="hold">
                                          <p:stCondLst>
                                            <p:cond delay="499"/>
                                          </p:stCondLst>
                                        </p:cTn>
                                        <p:tgtEl>
                                          <p:spTgt spid="6"/>
                                        </p:tgtEl>
                                        <p:attrNameLst>
                                          <p:attrName>style.visibility</p:attrName>
                                        </p:attrNameLst>
                                      </p:cBhvr>
                                      <p:to>
                                        <p:strVal val="hidden"/>
                                      </p:to>
                                    </p:set>
                                  </p:childTnLst>
                                </p:cTn>
                              </p:par>
                              <p:par>
                                <p:cTn id="154" presetID="10" presetClass="exit" presetSubtype="0" fill="hold" grpId="0" nodeType="withEffect">
                                  <p:stCondLst>
                                    <p:cond delay="0"/>
                                  </p:stCondLst>
                                  <p:childTnLst>
                                    <p:animEffect transition="out" filter="fade">
                                      <p:cBhvr>
                                        <p:cTn id="155" dur="500"/>
                                        <p:tgtEl>
                                          <p:spTgt spid="7"/>
                                        </p:tgtEl>
                                      </p:cBhvr>
                                    </p:animEffect>
                                    <p:set>
                                      <p:cBhvr>
                                        <p:cTn id="156" dur="1" fill="hold">
                                          <p:stCondLst>
                                            <p:cond delay="499"/>
                                          </p:stCondLst>
                                        </p:cTn>
                                        <p:tgtEl>
                                          <p:spTgt spid="7"/>
                                        </p:tgtEl>
                                        <p:attrNameLst>
                                          <p:attrName>style.visibility</p:attrName>
                                        </p:attrNameLst>
                                      </p:cBhvr>
                                      <p:to>
                                        <p:strVal val="hidden"/>
                                      </p:to>
                                    </p:set>
                                  </p:childTnLst>
                                </p:cTn>
                              </p:par>
                              <p:par>
                                <p:cTn id="157" presetID="10" presetClass="exit" presetSubtype="0" fill="hold" grpId="0" nodeType="withEffect">
                                  <p:stCondLst>
                                    <p:cond delay="0"/>
                                  </p:stCondLst>
                                  <p:childTnLst>
                                    <p:animEffect transition="out" filter="fade">
                                      <p:cBhvr>
                                        <p:cTn id="158" dur="500"/>
                                        <p:tgtEl>
                                          <p:spTgt spid="8"/>
                                        </p:tgtEl>
                                      </p:cBhvr>
                                    </p:animEffect>
                                    <p:set>
                                      <p:cBhvr>
                                        <p:cTn id="159" dur="1" fill="hold">
                                          <p:stCondLst>
                                            <p:cond delay="499"/>
                                          </p:stCondLst>
                                        </p:cTn>
                                        <p:tgtEl>
                                          <p:spTgt spid="8"/>
                                        </p:tgtEl>
                                        <p:attrNameLst>
                                          <p:attrName>style.visibility</p:attrName>
                                        </p:attrNameLst>
                                      </p:cBhvr>
                                      <p:to>
                                        <p:strVal val="hidden"/>
                                      </p:to>
                                    </p:set>
                                  </p:childTnLst>
                                </p:cTn>
                              </p:par>
                              <p:par>
                                <p:cTn id="160" presetID="10" presetClass="exit" presetSubtype="0" fill="hold" grpId="0" nodeType="withEffect">
                                  <p:stCondLst>
                                    <p:cond delay="0"/>
                                  </p:stCondLst>
                                  <p:childTnLst>
                                    <p:animEffect transition="out" filter="fade">
                                      <p:cBhvr>
                                        <p:cTn id="161" dur="500"/>
                                        <p:tgtEl>
                                          <p:spTgt spid="9"/>
                                        </p:tgtEl>
                                      </p:cBhvr>
                                    </p:animEffect>
                                    <p:set>
                                      <p:cBhvr>
                                        <p:cTn id="162" dur="1" fill="hold">
                                          <p:stCondLst>
                                            <p:cond delay="499"/>
                                          </p:stCondLst>
                                        </p:cTn>
                                        <p:tgtEl>
                                          <p:spTgt spid="9"/>
                                        </p:tgtEl>
                                        <p:attrNameLst>
                                          <p:attrName>style.visibility</p:attrName>
                                        </p:attrNameLst>
                                      </p:cBhvr>
                                      <p:to>
                                        <p:strVal val="hidden"/>
                                      </p:to>
                                    </p:set>
                                  </p:childTnLst>
                                </p:cTn>
                              </p:par>
                              <p:par>
                                <p:cTn id="163" presetID="10" presetClass="exit" presetSubtype="0" fill="hold" grpId="0" nodeType="withEffect">
                                  <p:stCondLst>
                                    <p:cond delay="0"/>
                                  </p:stCondLst>
                                  <p:childTnLst>
                                    <p:animEffect transition="out" filter="fade">
                                      <p:cBhvr>
                                        <p:cTn id="164" dur="500"/>
                                        <p:tgtEl>
                                          <p:spTgt spid="10"/>
                                        </p:tgtEl>
                                      </p:cBhvr>
                                    </p:animEffect>
                                    <p:set>
                                      <p:cBhvr>
                                        <p:cTn id="165" dur="1" fill="hold">
                                          <p:stCondLst>
                                            <p:cond delay="499"/>
                                          </p:stCondLst>
                                        </p:cTn>
                                        <p:tgtEl>
                                          <p:spTgt spid="10"/>
                                        </p:tgtEl>
                                        <p:attrNameLst>
                                          <p:attrName>style.visibility</p:attrName>
                                        </p:attrNameLst>
                                      </p:cBhvr>
                                      <p:to>
                                        <p:strVal val="hidden"/>
                                      </p:to>
                                    </p:set>
                                  </p:childTnLst>
                                </p:cTn>
                              </p:par>
                              <p:par>
                                <p:cTn id="166" presetID="10" presetClass="exit" presetSubtype="0" fill="hold" grpId="0" nodeType="withEffect">
                                  <p:stCondLst>
                                    <p:cond delay="0"/>
                                  </p:stCondLst>
                                  <p:childTnLst>
                                    <p:animEffect transition="out" filter="fade">
                                      <p:cBhvr>
                                        <p:cTn id="167" dur="500"/>
                                        <p:tgtEl>
                                          <p:spTgt spid="11"/>
                                        </p:tgtEl>
                                      </p:cBhvr>
                                    </p:animEffect>
                                    <p:set>
                                      <p:cBhvr>
                                        <p:cTn id="168" dur="1" fill="hold">
                                          <p:stCondLst>
                                            <p:cond delay="499"/>
                                          </p:stCondLst>
                                        </p:cTn>
                                        <p:tgtEl>
                                          <p:spTgt spid="11"/>
                                        </p:tgtEl>
                                        <p:attrNameLst>
                                          <p:attrName>style.visibility</p:attrName>
                                        </p:attrNameLst>
                                      </p:cBhvr>
                                      <p:to>
                                        <p:strVal val="hidden"/>
                                      </p:to>
                                    </p:set>
                                  </p:childTnLst>
                                </p:cTn>
                              </p:par>
                              <p:par>
                                <p:cTn id="169" presetID="10" presetClass="exit" presetSubtype="0" fill="hold" grpId="0" nodeType="withEffect">
                                  <p:stCondLst>
                                    <p:cond delay="0"/>
                                  </p:stCondLst>
                                  <p:childTnLst>
                                    <p:animEffect transition="out" filter="fade">
                                      <p:cBhvr>
                                        <p:cTn id="170" dur="500"/>
                                        <p:tgtEl>
                                          <p:spTgt spid="12"/>
                                        </p:tgtEl>
                                      </p:cBhvr>
                                    </p:animEffect>
                                    <p:set>
                                      <p:cBhvr>
                                        <p:cTn id="171" dur="1" fill="hold">
                                          <p:stCondLst>
                                            <p:cond delay="499"/>
                                          </p:stCondLst>
                                        </p:cTn>
                                        <p:tgtEl>
                                          <p:spTgt spid="12"/>
                                        </p:tgtEl>
                                        <p:attrNameLst>
                                          <p:attrName>style.visibility</p:attrName>
                                        </p:attrNameLst>
                                      </p:cBhvr>
                                      <p:to>
                                        <p:strVal val="hidden"/>
                                      </p:to>
                                    </p:set>
                                  </p:childTnLst>
                                </p:cTn>
                              </p:par>
                              <p:par>
                                <p:cTn id="172" presetID="10" presetClass="exit" presetSubtype="0" fill="hold" grpId="0" nodeType="withEffect">
                                  <p:stCondLst>
                                    <p:cond delay="0"/>
                                  </p:stCondLst>
                                  <p:childTnLst>
                                    <p:animEffect transition="out" filter="fade">
                                      <p:cBhvr>
                                        <p:cTn id="173" dur="500"/>
                                        <p:tgtEl>
                                          <p:spTgt spid="13"/>
                                        </p:tgtEl>
                                      </p:cBhvr>
                                    </p:animEffect>
                                    <p:set>
                                      <p:cBhvr>
                                        <p:cTn id="174" dur="1" fill="hold">
                                          <p:stCondLst>
                                            <p:cond delay="499"/>
                                          </p:stCondLst>
                                        </p:cTn>
                                        <p:tgtEl>
                                          <p:spTgt spid="13"/>
                                        </p:tgtEl>
                                        <p:attrNameLst>
                                          <p:attrName>style.visibility</p:attrName>
                                        </p:attrNameLst>
                                      </p:cBhvr>
                                      <p:to>
                                        <p:strVal val="hidden"/>
                                      </p:to>
                                    </p:set>
                                  </p:childTnLst>
                                </p:cTn>
                              </p:par>
                              <p:par>
                                <p:cTn id="175" presetID="10" presetClass="exit" presetSubtype="0" fill="hold" grpId="0" nodeType="withEffect">
                                  <p:stCondLst>
                                    <p:cond delay="0"/>
                                  </p:stCondLst>
                                  <p:childTnLst>
                                    <p:animEffect transition="out" filter="fade">
                                      <p:cBhvr>
                                        <p:cTn id="176" dur="500"/>
                                        <p:tgtEl>
                                          <p:spTgt spid="14"/>
                                        </p:tgtEl>
                                      </p:cBhvr>
                                    </p:animEffect>
                                    <p:set>
                                      <p:cBhvr>
                                        <p:cTn id="177" dur="1" fill="hold">
                                          <p:stCondLst>
                                            <p:cond delay="499"/>
                                          </p:stCondLst>
                                        </p:cTn>
                                        <p:tgtEl>
                                          <p:spTgt spid="14"/>
                                        </p:tgtEl>
                                        <p:attrNameLst>
                                          <p:attrName>style.visibility</p:attrName>
                                        </p:attrNameLst>
                                      </p:cBhvr>
                                      <p:to>
                                        <p:strVal val="hidden"/>
                                      </p:to>
                                    </p:set>
                                  </p:childTnLst>
                                </p:cTn>
                              </p:par>
                              <p:par>
                                <p:cTn id="178" presetID="10" presetClass="exit" presetSubtype="0" fill="hold" grpId="0" nodeType="withEffect">
                                  <p:stCondLst>
                                    <p:cond delay="0"/>
                                  </p:stCondLst>
                                  <p:childTnLst>
                                    <p:animEffect transition="out" filter="fade">
                                      <p:cBhvr>
                                        <p:cTn id="179" dur="500"/>
                                        <p:tgtEl>
                                          <p:spTgt spid="15"/>
                                        </p:tgtEl>
                                      </p:cBhvr>
                                    </p:animEffect>
                                    <p:set>
                                      <p:cBhvr>
                                        <p:cTn id="180" dur="1" fill="hold">
                                          <p:stCondLst>
                                            <p:cond delay="499"/>
                                          </p:stCondLst>
                                        </p:cTn>
                                        <p:tgtEl>
                                          <p:spTgt spid="15"/>
                                        </p:tgtEl>
                                        <p:attrNameLst>
                                          <p:attrName>style.visibility</p:attrName>
                                        </p:attrNameLst>
                                      </p:cBhvr>
                                      <p:to>
                                        <p:strVal val="hidden"/>
                                      </p:to>
                                    </p:set>
                                  </p:childTnLst>
                                </p:cTn>
                              </p:par>
                              <p:par>
                                <p:cTn id="181" presetID="10" presetClass="exit" presetSubtype="0" fill="hold" grpId="0" nodeType="withEffect">
                                  <p:stCondLst>
                                    <p:cond delay="0"/>
                                  </p:stCondLst>
                                  <p:childTnLst>
                                    <p:animEffect transition="out" filter="fade">
                                      <p:cBhvr>
                                        <p:cTn id="182" dur="500"/>
                                        <p:tgtEl>
                                          <p:spTgt spid="16"/>
                                        </p:tgtEl>
                                      </p:cBhvr>
                                    </p:animEffect>
                                    <p:set>
                                      <p:cBhvr>
                                        <p:cTn id="183" dur="1" fill="hold">
                                          <p:stCondLst>
                                            <p:cond delay="499"/>
                                          </p:stCondLst>
                                        </p:cTn>
                                        <p:tgtEl>
                                          <p:spTgt spid="16"/>
                                        </p:tgtEl>
                                        <p:attrNameLst>
                                          <p:attrName>style.visibility</p:attrName>
                                        </p:attrNameLst>
                                      </p:cBhvr>
                                      <p:to>
                                        <p:strVal val="hidden"/>
                                      </p:to>
                                    </p:set>
                                  </p:childTnLst>
                                </p:cTn>
                              </p:par>
                              <p:par>
                                <p:cTn id="184" presetID="10" presetClass="exit" presetSubtype="0" fill="hold" grpId="0" nodeType="withEffect">
                                  <p:stCondLst>
                                    <p:cond delay="0"/>
                                  </p:stCondLst>
                                  <p:childTnLst>
                                    <p:animEffect transition="out" filter="fade">
                                      <p:cBhvr>
                                        <p:cTn id="185" dur="500"/>
                                        <p:tgtEl>
                                          <p:spTgt spid="17"/>
                                        </p:tgtEl>
                                      </p:cBhvr>
                                    </p:animEffect>
                                    <p:set>
                                      <p:cBhvr>
                                        <p:cTn id="186" dur="1" fill="hold">
                                          <p:stCondLst>
                                            <p:cond delay="499"/>
                                          </p:stCondLst>
                                        </p:cTn>
                                        <p:tgtEl>
                                          <p:spTgt spid="17"/>
                                        </p:tgtEl>
                                        <p:attrNameLst>
                                          <p:attrName>style.visibility</p:attrName>
                                        </p:attrNameLst>
                                      </p:cBhvr>
                                      <p:to>
                                        <p:strVal val="hidden"/>
                                      </p:to>
                                    </p:set>
                                  </p:childTnLst>
                                </p:cTn>
                              </p:par>
                              <p:par>
                                <p:cTn id="187" presetID="10" presetClass="exit" presetSubtype="0" fill="hold" grpId="0" nodeType="withEffect">
                                  <p:stCondLst>
                                    <p:cond delay="0"/>
                                  </p:stCondLst>
                                  <p:childTnLst>
                                    <p:animEffect transition="out" filter="fade">
                                      <p:cBhvr>
                                        <p:cTn id="188" dur="500"/>
                                        <p:tgtEl>
                                          <p:spTgt spid="18"/>
                                        </p:tgtEl>
                                      </p:cBhvr>
                                    </p:animEffect>
                                    <p:set>
                                      <p:cBhvr>
                                        <p:cTn id="189" dur="1" fill="hold">
                                          <p:stCondLst>
                                            <p:cond delay="499"/>
                                          </p:stCondLst>
                                        </p:cTn>
                                        <p:tgtEl>
                                          <p:spTgt spid="18"/>
                                        </p:tgtEl>
                                        <p:attrNameLst>
                                          <p:attrName>style.visibility</p:attrName>
                                        </p:attrNameLst>
                                      </p:cBhvr>
                                      <p:to>
                                        <p:strVal val="hidden"/>
                                      </p:to>
                                    </p:set>
                                  </p:childTnLst>
                                </p:cTn>
                              </p:par>
                              <p:par>
                                <p:cTn id="190" presetID="10" presetClass="exit" presetSubtype="0" fill="hold" grpId="0" nodeType="withEffect">
                                  <p:stCondLst>
                                    <p:cond delay="0"/>
                                  </p:stCondLst>
                                  <p:childTnLst>
                                    <p:animEffect transition="out" filter="fade">
                                      <p:cBhvr>
                                        <p:cTn id="191" dur="500"/>
                                        <p:tgtEl>
                                          <p:spTgt spid="19"/>
                                        </p:tgtEl>
                                      </p:cBhvr>
                                    </p:animEffect>
                                    <p:set>
                                      <p:cBhvr>
                                        <p:cTn id="192" dur="1" fill="hold">
                                          <p:stCondLst>
                                            <p:cond delay="499"/>
                                          </p:stCondLst>
                                        </p:cTn>
                                        <p:tgtEl>
                                          <p:spTgt spid="19"/>
                                        </p:tgtEl>
                                        <p:attrNameLst>
                                          <p:attrName>style.visibility</p:attrName>
                                        </p:attrNameLst>
                                      </p:cBhvr>
                                      <p:to>
                                        <p:strVal val="hidden"/>
                                      </p:to>
                                    </p:set>
                                  </p:childTnLst>
                                </p:cTn>
                              </p:par>
                              <p:par>
                                <p:cTn id="193" presetID="10" presetClass="exit" presetSubtype="0" fill="hold" grpId="0" nodeType="withEffect">
                                  <p:stCondLst>
                                    <p:cond delay="0"/>
                                  </p:stCondLst>
                                  <p:childTnLst>
                                    <p:animEffect transition="out" filter="fade">
                                      <p:cBhvr>
                                        <p:cTn id="194" dur="500"/>
                                        <p:tgtEl>
                                          <p:spTgt spid="20"/>
                                        </p:tgtEl>
                                      </p:cBhvr>
                                    </p:animEffect>
                                    <p:set>
                                      <p:cBhvr>
                                        <p:cTn id="195" dur="1" fill="hold">
                                          <p:stCondLst>
                                            <p:cond delay="499"/>
                                          </p:stCondLst>
                                        </p:cTn>
                                        <p:tgtEl>
                                          <p:spTgt spid="20"/>
                                        </p:tgtEl>
                                        <p:attrNameLst>
                                          <p:attrName>style.visibility</p:attrName>
                                        </p:attrNameLst>
                                      </p:cBhvr>
                                      <p:to>
                                        <p:strVal val="hidden"/>
                                      </p:to>
                                    </p:set>
                                  </p:childTnLst>
                                </p:cTn>
                              </p:par>
                              <p:par>
                                <p:cTn id="196" presetID="10" presetClass="exit" presetSubtype="0" fill="hold" grpId="0" nodeType="withEffect">
                                  <p:stCondLst>
                                    <p:cond delay="0"/>
                                  </p:stCondLst>
                                  <p:childTnLst>
                                    <p:animEffect transition="out" filter="fade">
                                      <p:cBhvr>
                                        <p:cTn id="197" dur="500"/>
                                        <p:tgtEl>
                                          <p:spTgt spid="21"/>
                                        </p:tgtEl>
                                      </p:cBhvr>
                                    </p:animEffect>
                                    <p:set>
                                      <p:cBhvr>
                                        <p:cTn id="198" dur="1" fill="hold">
                                          <p:stCondLst>
                                            <p:cond delay="499"/>
                                          </p:stCondLst>
                                        </p:cTn>
                                        <p:tgtEl>
                                          <p:spTgt spid="21"/>
                                        </p:tgtEl>
                                        <p:attrNameLst>
                                          <p:attrName>style.visibility</p:attrName>
                                        </p:attrNameLst>
                                      </p:cBhvr>
                                      <p:to>
                                        <p:strVal val="hidden"/>
                                      </p:to>
                                    </p:set>
                                  </p:childTnLst>
                                </p:cTn>
                              </p:par>
                              <p:par>
                                <p:cTn id="199" presetID="10" presetClass="exit" presetSubtype="0" fill="hold" grpId="0" nodeType="withEffect">
                                  <p:stCondLst>
                                    <p:cond delay="0"/>
                                  </p:stCondLst>
                                  <p:childTnLst>
                                    <p:animEffect transition="out" filter="fade">
                                      <p:cBhvr>
                                        <p:cTn id="200" dur="500"/>
                                        <p:tgtEl>
                                          <p:spTgt spid="22"/>
                                        </p:tgtEl>
                                      </p:cBhvr>
                                    </p:animEffect>
                                    <p:set>
                                      <p:cBhvr>
                                        <p:cTn id="201" dur="1" fill="hold">
                                          <p:stCondLst>
                                            <p:cond delay="499"/>
                                          </p:stCondLst>
                                        </p:cTn>
                                        <p:tgtEl>
                                          <p:spTgt spid="22"/>
                                        </p:tgtEl>
                                        <p:attrNameLst>
                                          <p:attrName>style.visibility</p:attrName>
                                        </p:attrNameLst>
                                      </p:cBhvr>
                                      <p:to>
                                        <p:strVal val="hidden"/>
                                      </p:to>
                                    </p:set>
                                  </p:childTnLst>
                                </p:cTn>
                              </p:par>
                              <p:par>
                                <p:cTn id="202" presetID="10" presetClass="exit" presetSubtype="0" fill="hold" grpId="0" nodeType="withEffect">
                                  <p:stCondLst>
                                    <p:cond delay="0"/>
                                  </p:stCondLst>
                                  <p:childTnLst>
                                    <p:animEffect transition="out" filter="fade">
                                      <p:cBhvr>
                                        <p:cTn id="203" dur="500"/>
                                        <p:tgtEl>
                                          <p:spTgt spid="23"/>
                                        </p:tgtEl>
                                      </p:cBhvr>
                                    </p:animEffect>
                                    <p:set>
                                      <p:cBhvr>
                                        <p:cTn id="204" dur="1" fill="hold">
                                          <p:stCondLst>
                                            <p:cond delay="499"/>
                                          </p:stCondLst>
                                        </p:cTn>
                                        <p:tgtEl>
                                          <p:spTgt spid="23"/>
                                        </p:tgtEl>
                                        <p:attrNameLst>
                                          <p:attrName>style.visibility</p:attrName>
                                        </p:attrNameLst>
                                      </p:cBhvr>
                                      <p:to>
                                        <p:strVal val="hidden"/>
                                      </p:to>
                                    </p:set>
                                  </p:childTnLst>
                                </p:cTn>
                              </p:par>
                              <p:par>
                                <p:cTn id="205" presetID="10" presetClass="exit" presetSubtype="0" fill="hold" grpId="0" nodeType="withEffect">
                                  <p:stCondLst>
                                    <p:cond delay="0"/>
                                  </p:stCondLst>
                                  <p:childTnLst>
                                    <p:animEffect transition="out" filter="fade">
                                      <p:cBhvr>
                                        <p:cTn id="206" dur="500"/>
                                        <p:tgtEl>
                                          <p:spTgt spid="24"/>
                                        </p:tgtEl>
                                      </p:cBhvr>
                                    </p:animEffect>
                                    <p:set>
                                      <p:cBhvr>
                                        <p:cTn id="207" dur="1" fill="hold">
                                          <p:stCondLst>
                                            <p:cond delay="499"/>
                                          </p:stCondLst>
                                        </p:cTn>
                                        <p:tgtEl>
                                          <p:spTgt spid="24"/>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22" presetClass="entr" presetSubtype="1" fill="hold" grpId="0" nodeType="clickEffect">
                                  <p:stCondLst>
                                    <p:cond delay="0"/>
                                  </p:stCondLst>
                                  <p:childTnLst>
                                    <p:set>
                                      <p:cBhvr>
                                        <p:cTn id="211" dur="1" fill="hold">
                                          <p:stCondLst>
                                            <p:cond delay="0"/>
                                          </p:stCondLst>
                                        </p:cTn>
                                        <p:tgtEl>
                                          <p:spTgt spid="34"/>
                                        </p:tgtEl>
                                        <p:attrNameLst>
                                          <p:attrName>style.visibility</p:attrName>
                                        </p:attrNameLst>
                                      </p:cBhvr>
                                      <p:to>
                                        <p:strVal val="visible"/>
                                      </p:to>
                                    </p:set>
                                    <p:animEffect transition="in" filter="wipe(up)">
                                      <p:cBhvr>
                                        <p:cTn id="212" dur="500"/>
                                        <p:tgtEl>
                                          <p:spTgt spid="34"/>
                                        </p:tgtEl>
                                      </p:cBhvr>
                                    </p:animEffect>
                                  </p:childTnLst>
                                </p:cTn>
                              </p:par>
                            </p:childTnLst>
                          </p:cTn>
                        </p:par>
                      </p:childTnLst>
                    </p:cTn>
                  </p:par>
                  <p:par>
                    <p:cTn id="213" fill="hold">
                      <p:stCondLst>
                        <p:cond delay="indefinite"/>
                      </p:stCondLst>
                      <p:childTnLst>
                        <p:par>
                          <p:cTn id="214" fill="hold">
                            <p:stCondLst>
                              <p:cond delay="0"/>
                            </p:stCondLst>
                            <p:childTnLst>
                              <p:par>
                                <p:cTn id="215" presetID="22" presetClass="entr" presetSubtype="1" fill="hold" grpId="0" nodeType="clickEffect">
                                  <p:stCondLst>
                                    <p:cond delay="0"/>
                                  </p:stCondLst>
                                  <p:childTnLst>
                                    <p:set>
                                      <p:cBhvr>
                                        <p:cTn id="216" dur="1" fill="hold">
                                          <p:stCondLst>
                                            <p:cond delay="0"/>
                                          </p:stCondLst>
                                        </p:cTn>
                                        <p:tgtEl>
                                          <p:spTgt spid="35"/>
                                        </p:tgtEl>
                                        <p:attrNameLst>
                                          <p:attrName>style.visibility</p:attrName>
                                        </p:attrNameLst>
                                      </p:cBhvr>
                                      <p:to>
                                        <p:strVal val="visible"/>
                                      </p:to>
                                    </p:set>
                                    <p:animEffect transition="in" filter="wipe(up)">
                                      <p:cBhvr>
                                        <p:cTn id="217" dur="500"/>
                                        <p:tgtEl>
                                          <p:spTgt spid="35"/>
                                        </p:tgtEl>
                                      </p:cBhvr>
                                    </p:animEffect>
                                  </p:childTnLst>
                                </p:cTn>
                              </p:par>
                              <p:par>
                                <p:cTn id="218" presetID="22" presetClass="entr" presetSubtype="1" fill="hold" nodeType="withEffect">
                                  <p:stCondLst>
                                    <p:cond delay="400"/>
                                  </p:stCondLst>
                                  <p:childTnLst>
                                    <p:set>
                                      <p:cBhvr>
                                        <p:cTn id="219" dur="1" fill="hold">
                                          <p:stCondLst>
                                            <p:cond delay="0"/>
                                          </p:stCondLst>
                                        </p:cTn>
                                        <p:tgtEl>
                                          <p:spTgt spid="41"/>
                                        </p:tgtEl>
                                        <p:attrNameLst>
                                          <p:attrName>style.visibility</p:attrName>
                                        </p:attrNameLst>
                                      </p:cBhvr>
                                      <p:to>
                                        <p:strVal val="visible"/>
                                      </p:to>
                                    </p:set>
                                    <p:animEffect transition="in" filter="wipe(up)">
                                      <p:cBhvr>
                                        <p:cTn id="220" dur="1000"/>
                                        <p:tgtEl>
                                          <p:spTgt spid="41"/>
                                        </p:tgtEl>
                                      </p:cBhvr>
                                    </p:animEffect>
                                  </p:childTnLst>
                                </p:cTn>
                              </p:par>
                              <p:par>
                                <p:cTn id="221" presetID="22" presetClass="entr" presetSubtype="1" fill="hold" nodeType="withEffect">
                                  <p:stCondLst>
                                    <p:cond delay="400"/>
                                  </p:stCondLst>
                                  <p:childTnLst>
                                    <p:set>
                                      <p:cBhvr>
                                        <p:cTn id="222" dur="1" fill="hold">
                                          <p:stCondLst>
                                            <p:cond delay="0"/>
                                          </p:stCondLst>
                                        </p:cTn>
                                        <p:tgtEl>
                                          <p:spTgt spid="42"/>
                                        </p:tgtEl>
                                        <p:attrNameLst>
                                          <p:attrName>style.visibility</p:attrName>
                                        </p:attrNameLst>
                                      </p:cBhvr>
                                      <p:to>
                                        <p:strVal val="visible"/>
                                      </p:to>
                                    </p:set>
                                    <p:animEffect transition="in" filter="wipe(up)">
                                      <p:cBhvr>
                                        <p:cTn id="223" dur="1000"/>
                                        <p:tgtEl>
                                          <p:spTgt spid="42"/>
                                        </p:tgtEl>
                                      </p:cBhvr>
                                    </p:animEffect>
                                  </p:childTnLst>
                                </p:cTn>
                              </p:par>
                            </p:childTnLst>
                          </p:cTn>
                        </p:par>
                        <p:par>
                          <p:cTn id="224" fill="hold">
                            <p:stCondLst>
                              <p:cond delay="1400"/>
                            </p:stCondLst>
                            <p:childTnLst>
                              <p:par>
                                <p:cTn id="225" presetID="22" presetClass="entr" presetSubtype="1" fill="hold" grpId="0" nodeType="afterEffect">
                                  <p:stCondLst>
                                    <p:cond delay="0"/>
                                  </p:stCondLst>
                                  <p:childTnLst>
                                    <p:set>
                                      <p:cBhvr>
                                        <p:cTn id="226" dur="1" fill="hold">
                                          <p:stCondLst>
                                            <p:cond delay="0"/>
                                          </p:stCondLst>
                                        </p:cTn>
                                        <p:tgtEl>
                                          <p:spTgt spid="36"/>
                                        </p:tgtEl>
                                        <p:attrNameLst>
                                          <p:attrName>style.visibility</p:attrName>
                                        </p:attrNameLst>
                                      </p:cBhvr>
                                      <p:to>
                                        <p:strVal val="visible"/>
                                      </p:to>
                                    </p:set>
                                    <p:animEffect transition="in" filter="wipe(up)">
                                      <p:cBhvr>
                                        <p:cTn id="227" dur="500"/>
                                        <p:tgtEl>
                                          <p:spTgt spid="36"/>
                                        </p:tgtEl>
                                      </p:cBhvr>
                                    </p:animEffect>
                                  </p:childTnLst>
                                </p:cTn>
                              </p:par>
                            </p:childTnLst>
                          </p:cTn>
                        </p:par>
                      </p:childTnLst>
                    </p:cTn>
                  </p:par>
                  <p:par>
                    <p:cTn id="228" fill="hold">
                      <p:stCondLst>
                        <p:cond delay="indefinite"/>
                      </p:stCondLst>
                      <p:childTnLst>
                        <p:par>
                          <p:cTn id="229" fill="hold">
                            <p:stCondLst>
                              <p:cond delay="0"/>
                            </p:stCondLst>
                            <p:childTnLst>
                              <p:par>
                                <p:cTn id="230" presetID="0" presetClass="entr" presetSubtype="0" fill="hold" grpId="0" nodeType="clickEffect">
                                  <p:stCondLst>
                                    <p:cond delay="250"/>
                                  </p:stCondLst>
                                  <p:childTnLst>
                                    <p:set>
                                      <p:cBhvr>
                                        <p:cTn id="231" dur="1" fill="hold">
                                          <p:stCondLst>
                                            <p:cond delay="0"/>
                                          </p:stCondLst>
                                        </p:cTn>
                                        <p:tgtEl>
                                          <p:spTgt spid="43"/>
                                        </p:tgtEl>
                                        <p:attrNameLst>
                                          <p:attrName>style.visibility</p:attrName>
                                        </p:attrNameLst>
                                      </p:cBhvr>
                                      <p:to>
                                        <p:strVal val="visible"/>
                                      </p:to>
                                    </p:set>
                                    <p:animEffect transition="in" filter="dissolve">
                                      <p:cBhvr>
                                        <p:cTn id="232" dur="500">
                                          <p:stCondLst>
                                            <p:cond delay="0"/>
                                          </p:stCondLst>
                                        </p:cTn>
                                        <p:tgtEl>
                                          <p:spTgt spid="43"/>
                                        </p:tgtEl>
                                      </p:cBhvr>
                                    </p:animEffect>
                                    <p:anim to="" calcmode="lin" valueType="num">
                                      <p:cBhvr>
                                        <p:cTn id="233" dur="500" fill="hold">
                                          <p:stCondLst>
                                            <p:cond delay="0"/>
                                          </p:stCondLst>
                                        </p:cTn>
                                        <p:tgtEl>
                                          <p:spTgt spid="43"/>
                                        </p:tgtEl>
                                        <p:attrNameLst>
                                          <p:attrName>ppt_w</p:attrName>
                                        </p:attrNameLst>
                                      </p:cBhvr>
                                      <p:tavLst>
                                        <p:tav tm="0">
                                          <p:val>
                                            <p:strVal val="#ppt_w*4"/>
                                          </p:val>
                                        </p:tav>
                                        <p:tav tm="100000">
                                          <p:val>
                                            <p:strVal val="#ppt_w"/>
                                          </p:val>
                                        </p:tav>
                                      </p:tavLst>
                                    </p:anim>
                                    <p:anim to="" calcmode="lin" valueType="num">
                                      <p:cBhvr>
                                        <p:cTn id="234" dur="500" fill="hold">
                                          <p:stCondLst>
                                            <p:cond delay="0"/>
                                          </p:stCondLst>
                                        </p:cTn>
                                        <p:tgtEl>
                                          <p:spTgt spid="43"/>
                                        </p:tgtEl>
                                        <p:attrNameLst>
                                          <p:attrName>ppt_h</p:attrName>
                                        </p:attrNameLst>
                                      </p:cBhvr>
                                      <p:tavLst>
                                        <p:tav tm="0">
                                          <p:val>
                                            <p:strVal val="#ppt_h*4"/>
                                          </p:val>
                                        </p:tav>
                                        <p:tav tm="100000">
                                          <p:val>
                                            <p:strVal val="#ppt_h"/>
                                          </p:val>
                                        </p:tav>
                                      </p:tavLst>
                                    </p:anim>
                                  </p:childTnLst>
                                </p:cTn>
                              </p:par>
                              <p:par>
                                <p:cTn id="235" presetID="6" presetClass="entr" presetSubtype="32" fill="hold" grpId="0" nodeType="withEffect">
                                  <p:stCondLst>
                                    <p:cond delay="0"/>
                                  </p:stCondLst>
                                  <p:childTnLst>
                                    <p:set>
                                      <p:cBhvr>
                                        <p:cTn id="236" dur="1" fill="hold">
                                          <p:stCondLst>
                                            <p:cond delay="0"/>
                                          </p:stCondLst>
                                        </p:cTn>
                                        <p:tgtEl>
                                          <p:spTgt spid="46"/>
                                        </p:tgtEl>
                                        <p:attrNameLst>
                                          <p:attrName>style.visibility</p:attrName>
                                        </p:attrNameLst>
                                      </p:cBhvr>
                                      <p:to>
                                        <p:strVal val="visible"/>
                                      </p:to>
                                    </p:set>
                                    <p:animEffect transition="in" filter="circle(out)">
                                      <p:cBhvr>
                                        <p:cTn id="237" dur="1000"/>
                                        <p:tgtEl>
                                          <p:spTgt spid="46"/>
                                        </p:tgtEl>
                                      </p:cBhvr>
                                    </p:animEffect>
                                  </p:childTnLst>
                                </p:cTn>
                              </p:par>
                            </p:childTnLst>
                          </p:cTn>
                        </p:par>
                      </p:childTnLst>
                    </p:cTn>
                  </p:par>
                  <p:par>
                    <p:cTn id="238" fill="hold">
                      <p:stCondLst>
                        <p:cond delay="indefinite"/>
                      </p:stCondLst>
                      <p:childTnLst>
                        <p:par>
                          <p:cTn id="239" fill="hold">
                            <p:stCondLst>
                              <p:cond delay="0"/>
                            </p:stCondLst>
                            <p:childTnLst>
                              <p:par>
                                <p:cTn id="240" presetID="22" presetClass="entr" presetSubtype="4" fill="hold" grpId="0" nodeType="clickEffect">
                                  <p:stCondLst>
                                    <p:cond delay="0"/>
                                  </p:stCondLst>
                                  <p:childTnLst>
                                    <p:set>
                                      <p:cBhvr>
                                        <p:cTn id="241" dur="1" fill="hold">
                                          <p:stCondLst>
                                            <p:cond delay="0"/>
                                          </p:stCondLst>
                                        </p:cTn>
                                        <p:tgtEl>
                                          <p:spTgt spid="37"/>
                                        </p:tgtEl>
                                        <p:attrNameLst>
                                          <p:attrName>style.visibility</p:attrName>
                                        </p:attrNameLst>
                                      </p:cBhvr>
                                      <p:to>
                                        <p:strVal val="visible"/>
                                      </p:to>
                                    </p:set>
                                    <p:animEffect transition="in" filter="wipe(down)">
                                      <p:cBhvr>
                                        <p:cTn id="242" dur="500"/>
                                        <p:tgtEl>
                                          <p:spTgt spid="37"/>
                                        </p:tgtEl>
                                      </p:cBhvr>
                                    </p:animEffect>
                                  </p:childTnLst>
                                </p:cTn>
                              </p:par>
                              <p:par>
                                <p:cTn id="243" presetID="22" presetClass="entr" presetSubtype="4" fill="hold" grpId="0" nodeType="withEffect">
                                  <p:stCondLst>
                                    <p:cond delay="400"/>
                                  </p:stCondLst>
                                  <p:childTnLst>
                                    <p:set>
                                      <p:cBhvr>
                                        <p:cTn id="244" dur="1" fill="hold">
                                          <p:stCondLst>
                                            <p:cond delay="0"/>
                                          </p:stCondLst>
                                        </p:cTn>
                                        <p:tgtEl>
                                          <p:spTgt spid="38"/>
                                        </p:tgtEl>
                                        <p:attrNameLst>
                                          <p:attrName>style.visibility</p:attrName>
                                        </p:attrNameLst>
                                      </p:cBhvr>
                                      <p:to>
                                        <p:strVal val="visible"/>
                                      </p:to>
                                    </p:set>
                                    <p:animEffect transition="in" filter="wipe(down)">
                                      <p:cBhvr>
                                        <p:cTn id="245" dur="500"/>
                                        <p:tgtEl>
                                          <p:spTgt spid="38"/>
                                        </p:tgtEl>
                                      </p:cBhvr>
                                    </p:animEffect>
                                  </p:childTnLst>
                                </p:cTn>
                              </p:par>
                              <p:par>
                                <p:cTn id="246" presetID="22" presetClass="entr" presetSubtype="4" fill="hold" grpId="0" nodeType="withEffect">
                                  <p:stCondLst>
                                    <p:cond delay="800"/>
                                  </p:stCondLst>
                                  <p:childTnLst>
                                    <p:set>
                                      <p:cBhvr>
                                        <p:cTn id="247" dur="1" fill="hold">
                                          <p:stCondLst>
                                            <p:cond delay="0"/>
                                          </p:stCondLst>
                                        </p:cTn>
                                        <p:tgtEl>
                                          <p:spTgt spid="39"/>
                                        </p:tgtEl>
                                        <p:attrNameLst>
                                          <p:attrName>style.visibility</p:attrName>
                                        </p:attrNameLst>
                                      </p:cBhvr>
                                      <p:to>
                                        <p:strVal val="visible"/>
                                      </p:to>
                                    </p:set>
                                    <p:animEffect transition="in" filter="wipe(down)">
                                      <p:cBhvr>
                                        <p:cTn id="248" dur="500"/>
                                        <p:tgtEl>
                                          <p:spTgt spid="39"/>
                                        </p:tgtEl>
                                      </p:cBhvr>
                                    </p:animEffect>
                                  </p:childTnLst>
                                </p:cTn>
                              </p:par>
                            </p:childTnLst>
                          </p:cTn>
                        </p:par>
                      </p:childTnLst>
                    </p:cTn>
                  </p:par>
                  <p:par>
                    <p:cTn id="249" fill="hold">
                      <p:stCondLst>
                        <p:cond delay="indefinite"/>
                      </p:stCondLst>
                      <p:childTnLst>
                        <p:par>
                          <p:cTn id="250" fill="hold">
                            <p:stCondLst>
                              <p:cond delay="0"/>
                            </p:stCondLst>
                            <p:childTnLst>
                              <p:par>
                                <p:cTn id="251" presetID="22" presetClass="entr" presetSubtype="1" fill="hold" grpId="0" nodeType="clickEffect">
                                  <p:stCondLst>
                                    <p:cond delay="0"/>
                                  </p:stCondLst>
                                  <p:childTnLst>
                                    <p:set>
                                      <p:cBhvr>
                                        <p:cTn id="252" dur="1" fill="hold">
                                          <p:stCondLst>
                                            <p:cond delay="0"/>
                                          </p:stCondLst>
                                        </p:cTn>
                                        <p:tgtEl>
                                          <p:spTgt spid="40"/>
                                        </p:tgtEl>
                                        <p:attrNameLst>
                                          <p:attrName>style.visibility</p:attrName>
                                        </p:attrNameLst>
                                      </p:cBhvr>
                                      <p:to>
                                        <p:strVal val="visible"/>
                                      </p:to>
                                    </p:set>
                                    <p:animEffect transition="in" filter="wipe(up)">
                                      <p:cBhvr>
                                        <p:cTn id="253" dur="500"/>
                                        <p:tgtEl>
                                          <p:spTgt spid="40"/>
                                        </p:tgtEl>
                                      </p:cBhvr>
                                    </p:animEffect>
                                  </p:childTnLst>
                                </p:cTn>
                              </p:par>
                            </p:childTnLst>
                          </p:cTn>
                        </p:par>
                      </p:childTnLst>
                    </p:cTn>
                  </p:par>
                  <p:par>
                    <p:cTn id="254" fill="hold">
                      <p:stCondLst>
                        <p:cond delay="indefinite"/>
                      </p:stCondLst>
                      <p:childTnLst>
                        <p:par>
                          <p:cTn id="255" fill="hold">
                            <p:stCondLst>
                              <p:cond delay="0"/>
                            </p:stCondLst>
                            <p:childTnLst>
                              <p:par>
                                <p:cTn id="256" presetID="2" presetClass="entr" presetSubtype="2" fill="hold" grpId="0" nodeType="clickEffect">
                                  <p:stCondLst>
                                    <p:cond delay="0"/>
                                  </p:stCondLst>
                                  <p:childTnLst>
                                    <p:set>
                                      <p:cBhvr>
                                        <p:cTn id="257" dur="1" fill="hold">
                                          <p:stCondLst>
                                            <p:cond delay="0"/>
                                          </p:stCondLst>
                                        </p:cTn>
                                        <p:tgtEl>
                                          <p:spTgt spid="44"/>
                                        </p:tgtEl>
                                        <p:attrNameLst>
                                          <p:attrName>style.visibility</p:attrName>
                                        </p:attrNameLst>
                                      </p:cBhvr>
                                      <p:to>
                                        <p:strVal val="visible"/>
                                      </p:to>
                                    </p:set>
                                    <p:anim calcmode="lin" valueType="num">
                                      <p:cBhvr additive="base">
                                        <p:cTn id="258" dur="500" fill="hold"/>
                                        <p:tgtEl>
                                          <p:spTgt spid="44"/>
                                        </p:tgtEl>
                                        <p:attrNameLst>
                                          <p:attrName>ppt_x</p:attrName>
                                        </p:attrNameLst>
                                      </p:cBhvr>
                                      <p:tavLst>
                                        <p:tav tm="0">
                                          <p:val>
                                            <p:strVal val="1+#ppt_w/2"/>
                                          </p:val>
                                        </p:tav>
                                        <p:tav tm="100000">
                                          <p:val>
                                            <p:strVal val="#ppt_x"/>
                                          </p:val>
                                        </p:tav>
                                      </p:tavLst>
                                    </p:anim>
                                    <p:anim calcmode="lin" valueType="num">
                                      <p:cBhvr additive="base">
                                        <p:cTn id="259"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260" fill="hold">
                      <p:stCondLst>
                        <p:cond delay="indefinite"/>
                      </p:stCondLst>
                      <p:childTnLst>
                        <p:par>
                          <p:cTn id="261" fill="hold">
                            <p:stCondLst>
                              <p:cond delay="0"/>
                            </p:stCondLst>
                            <p:childTnLst>
                              <p:par>
                                <p:cTn id="262" presetID="10" presetClass="entr" presetSubtype="0" fill="hold" grpId="1" nodeType="clickEffect">
                                  <p:stCondLst>
                                    <p:cond delay="0"/>
                                  </p:stCondLst>
                                  <p:childTnLst>
                                    <p:set>
                                      <p:cBhvr>
                                        <p:cTn id="263" dur="1" fill="hold">
                                          <p:stCondLst>
                                            <p:cond delay="0"/>
                                          </p:stCondLst>
                                        </p:cTn>
                                        <p:tgtEl>
                                          <p:spTgt spid="47"/>
                                        </p:tgtEl>
                                        <p:attrNameLst>
                                          <p:attrName>style.visibility</p:attrName>
                                        </p:attrNameLst>
                                      </p:cBhvr>
                                      <p:to>
                                        <p:strVal val="visible"/>
                                      </p:to>
                                    </p:set>
                                    <p:animEffect transition="in" filter="fade">
                                      <p:cBhvr>
                                        <p:cTn id="264" dur="750"/>
                                        <p:tgtEl>
                                          <p:spTgt spid="47"/>
                                        </p:tgtEl>
                                      </p:cBhvr>
                                    </p:animEffect>
                                  </p:childTnLst>
                                </p:cTn>
                              </p:par>
                              <p:par>
                                <p:cTn id="265" presetID="10" presetClass="entr" presetSubtype="0" fill="hold" nodeType="withEffect">
                                  <p:stCondLst>
                                    <p:cond delay="0"/>
                                  </p:stCondLst>
                                  <p:childTnLst>
                                    <p:set>
                                      <p:cBhvr>
                                        <p:cTn id="266" dur="1" fill="hold">
                                          <p:stCondLst>
                                            <p:cond delay="0"/>
                                          </p:stCondLst>
                                        </p:cTn>
                                        <p:tgtEl>
                                          <p:spTgt spid="5"/>
                                        </p:tgtEl>
                                        <p:attrNameLst>
                                          <p:attrName>style.visibility</p:attrName>
                                        </p:attrNameLst>
                                      </p:cBhvr>
                                      <p:to>
                                        <p:strVal val="visible"/>
                                      </p:to>
                                    </p:set>
                                    <p:animEffect transition="in" filter="fade">
                                      <p:cBhvr>
                                        <p:cTn id="267" dur="750"/>
                                        <p:tgtEl>
                                          <p:spTgt spid="5"/>
                                        </p:tgtEl>
                                      </p:cBhvr>
                                    </p:animEffect>
                                  </p:childTnLst>
                                </p:cTn>
                              </p:par>
                              <p:par>
                                <p:cTn id="268" presetID="18" presetClass="entr" presetSubtype="3" fill="hold" grpId="0" nodeType="withEffect">
                                  <p:stCondLst>
                                    <p:cond delay="0"/>
                                  </p:stCondLst>
                                  <p:childTnLst>
                                    <p:set>
                                      <p:cBhvr>
                                        <p:cTn id="269" dur="1" fill="hold">
                                          <p:stCondLst>
                                            <p:cond delay="0"/>
                                          </p:stCondLst>
                                        </p:cTn>
                                        <p:tgtEl>
                                          <p:spTgt spid="48"/>
                                        </p:tgtEl>
                                        <p:attrNameLst>
                                          <p:attrName>style.visibility</p:attrName>
                                        </p:attrNameLst>
                                      </p:cBhvr>
                                      <p:to>
                                        <p:strVal val="visible"/>
                                      </p:to>
                                    </p:set>
                                    <p:animEffect transition="in" filter="strips(upRight)">
                                      <p:cBhvr>
                                        <p:cTn id="270" dur="1000"/>
                                        <p:tgtEl>
                                          <p:spTgt spid="48"/>
                                        </p:tgtEl>
                                      </p:cBhvr>
                                    </p:animEffect>
                                  </p:childTnLst>
                                </p:cTn>
                              </p:par>
                              <p:par>
                                <p:cTn id="271" presetID="26" presetClass="emph" presetSubtype="0" fill="hold" grpId="2" nodeType="withEffect">
                                  <p:stCondLst>
                                    <p:cond delay="1000"/>
                                  </p:stCondLst>
                                  <p:childTnLst>
                                    <p:animEffect transition="out" filter="fade">
                                      <p:cBhvr>
                                        <p:cTn id="272" dur="500" tmFilter="0, 0; .2, .5; .8, .5; 1, 0"/>
                                        <p:tgtEl>
                                          <p:spTgt spid="48"/>
                                        </p:tgtEl>
                                      </p:cBhvr>
                                    </p:animEffect>
                                    <p:animScale>
                                      <p:cBhvr>
                                        <p:cTn id="273" dur="250" autoRev="1" fill="hold"/>
                                        <p:tgtEl>
                                          <p:spTgt spid="48"/>
                                        </p:tgtEl>
                                      </p:cBhvr>
                                      <p:by x="105000" y="105000"/>
                                    </p:animScale>
                                  </p:childTnLst>
                                </p:cTn>
                              </p:par>
                              <p:par>
                                <p:cTn id="274" presetID="10" presetClass="exit" presetSubtype="0" fill="hold" grpId="1" nodeType="withEffect">
                                  <p:stCondLst>
                                    <p:cond delay="200"/>
                                  </p:stCondLst>
                                  <p:childTnLst>
                                    <p:animEffect transition="out" filter="fade">
                                      <p:cBhvr>
                                        <p:cTn id="275" dur="500"/>
                                        <p:tgtEl>
                                          <p:spTgt spid="29"/>
                                        </p:tgtEl>
                                      </p:cBhvr>
                                    </p:animEffect>
                                    <p:set>
                                      <p:cBhvr>
                                        <p:cTn id="276" dur="1" fill="hold">
                                          <p:stCondLst>
                                            <p:cond delay="499"/>
                                          </p:stCondLst>
                                        </p:cTn>
                                        <p:tgtEl>
                                          <p:spTgt spid="29"/>
                                        </p:tgtEl>
                                        <p:attrNameLst>
                                          <p:attrName>style.visibility</p:attrName>
                                        </p:attrNameLst>
                                      </p:cBhvr>
                                      <p:to>
                                        <p:strVal val="hidden"/>
                                      </p:to>
                                    </p:set>
                                  </p:childTnLst>
                                </p:cTn>
                              </p:par>
                              <p:par>
                                <p:cTn id="277" presetID="10" presetClass="exit" presetSubtype="0" fill="hold" grpId="1" nodeType="withEffect">
                                  <p:stCondLst>
                                    <p:cond delay="200"/>
                                  </p:stCondLst>
                                  <p:childTnLst>
                                    <p:animEffect transition="out" filter="fade">
                                      <p:cBhvr>
                                        <p:cTn id="278" dur="500"/>
                                        <p:tgtEl>
                                          <p:spTgt spid="46"/>
                                        </p:tgtEl>
                                      </p:cBhvr>
                                    </p:animEffect>
                                    <p:set>
                                      <p:cBhvr>
                                        <p:cTn id="279" dur="1" fill="hold">
                                          <p:stCondLst>
                                            <p:cond delay="499"/>
                                          </p:stCondLst>
                                        </p:cTn>
                                        <p:tgtEl>
                                          <p:spTgt spid="46"/>
                                        </p:tgtEl>
                                        <p:attrNameLst>
                                          <p:attrName>style.visibility</p:attrName>
                                        </p:attrNameLst>
                                      </p:cBhvr>
                                      <p:to>
                                        <p:strVal val="hidden"/>
                                      </p:to>
                                    </p:set>
                                  </p:childTnLst>
                                </p:cTn>
                              </p:par>
                              <p:par>
                                <p:cTn id="280" presetID="10" presetClass="exit" presetSubtype="0" fill="hold" grpId="1" nodeType="withEffect">
                                  <p:stCondLst>
                                    <p:cond delay="200"/>
                                  </p:stCondLst>
                                  <p:childTnLst>
                                    <p:animEffect transition="out" filter="fade">
                                      <p:cBhvr>
                                        <p:cTn id="281" dur="500"/>
                                        <p:tgtEl>
                                          <p:spTgt spid="43"/>
                                        </p:tgtEl>
                                      </p:cBhvr>
                                    </p:animEffect>
                                    <p:set>
                                      <p:cBhvr>
                                        <p:cTn id="282" dur="1" fill="hold">
                                          <p:stCondLst>
                                            <p:cond delay="499"/>
                                          </p:stCondLst>
                                        </p:cTn>
                                        <p:tgtEl>
                                          <p:spTgt spid="43"/>
                                        </p:tgtEl>
                                        <p:attrNameLst>
                                          <p:attrName>style.visibility</p:attrName>
                                        </p:attrNameLst>
                                      </p:cBhvr>
                                      <p:to>
                                        <p:strVal val="hidden"/>
                                      </p:to>
                                    </p:set>
                                  </p:childTnLst>
                                </p:cTn>
                              </p:par>
                            </p:childTnLst>
                          </p:cTn>
                        </p:par>
                      </p:childTnLst>
                    </p:cTn>
                  </p:par>
                  <p:par>
                    <p:cTn id="283" fill="hold">
                      <p:stCondLst>
                        <p:cond delay="indefinite"/>
                      </p:stCondLst>
                      <p:childTnLst>
                        <p:par>
                          <p:cTn id="284" fill="hold">
                            <p:stCondLst>
                              <p:cond delay="0"/>
                            </p:stCondLst>
                            <p:childTnLst>
                              <p:par>
                                <p:cTn id="285" presetID="22" presetClass="entr" presetSubtype="8" fill="hold" grpId="0" nodeType="clickEffect">
                                  <p:stCondLst>
                                    <p:cond delay="0"/>
                                  </p:stCondLst>
                                  <p:childTnLst>
                                    <p:set>
                                      <p:cBhvr>
                                        <p:cTn id="286" dur="1" fill="hold">
                                          <p:stCondLst>
                                            <p:cond delay="0"/>
                                          </p:stCondLst>
                                        </p:cTn>
                                        <p:tgtEl>
                                          <p:spTgt spid="49"/>
                                        </p:tgtEl>
                                        <p:attrNameLst>
                                          <p:attrName>style.visibility</p:attrName>
                                        </p:attrNameLst>
                                      </p:cBhvr>
                                      <p:to>
                                        <p:strVal val="visible"/>
                                      </p:to>
                                    </p:set>
                                    <p:animEffect transition="in" filter="wipe(left)">
                                      <p:cBhvr>
                                        <p:cTn id="287" dur="600"/>
                                        <p:tgtEl>
                                          <p:spTgt spid="49"/>
                                        </p:tgtEl>
                                      </p:cBhvr>
                                    </p:animEffect>
                                  </p:childTnLst>
                                </p:cTn>
                              </p:par>
                              <p:par>
                                <p:cTn id="288" presetID="18" presetClass="emph" presetSubtype="0" fill="hold" grpId="1" nodeType="withEffect">
                                  <p:stCondLst>
                                    <p:cond delay="0"/>
                                  </p:stCondLst>
                                  <p:childTnLst>
                                    <p:set>
                                      <p:cBhvr override="childStyle">
                                        <p:cTn id="289" dur="600" fill="hold"/>
                                        <p:tgtEl>
                                          <p:spTgt spid="49"/>
                                        </p:tgtEl>
                                        <p:attrNameLst>
                                          <p:attrName>style.textDecorationUnderline</p:attrName>
                                        </p:attrNameLst>
                                      </p:cBhvr>
                                      <p:to>
                                        <p:strVal val="true"/>
                                      </p:to>
                                    </p:set>
                                  </p:childTnLst>
                                </p:cTn>
                              </p:par>
                              <p:par>
                                <p:cTn id="290" presetID="22" presetClass="entr" presetSubtype="8" fill="hold" grpId="0" nodeType="withEffect">
                                  <p:stCondLst>
                                    <p:cond delay="0"/>
                                  </p:stCondLst>
                                  <p:childTnLst>
                                    <p:set>
                                      <p:cBhvr>
                                        <p:cTn id="291" dur="1" fill="hold">
                                          <p:stCondLst>
                                            <p:cond delay="0"/>
                                          </p:stCondLst>
                                        </p:cTn>
                                        <p:tgtEl>
                                          <p:spTgt spid="50"/>
                                        </p:tgtEl>
                                        <p:attrNameLst>
                                          <p:attrName>style.visibility</p:attrName>
                                        </p:attrNameLst>
                                      </p:cBhvr>
                                      <p:to>
                                        <p:strVal val="visible"/>
                                      </p:to>
                                    </p:set>
                                    <p:animEffect transition="in" filter="wipe(left)">
                                      <p:cBhvr>
                                        <p:cTn id="292" dur="600"/>
                                        <p:tgtEl>
                                          <p:spTgt spid="50"/>
                                        </p:tgtEl>
                                      </p:cBhvr>
                                    </p:animEffect>
                                  </p:childTnLst>
                                </p:cTn>
                              </p:par>
                              <p:par>
                                <p:cTn id="293" presetID="0" presetClass="entr" presetSubtype="0" fill="hold" grpId="0" nodeType="withEffect">
                                  <p:stCondLst>
                                    <p:cond delay="400"/>
                                  </p:stCondLst>
                                  <p:iterate type="lt">
                                    <p:tmPct val="10000"/>
                                  </p:iterate>
                                  <p:childTnLst>
                                    <p:set>
                                      <p:cBhvr>
                                        <p:cTn id="294" dur="1" fill="hold">
                                          <p:stCondLst>
                                            <p:cond delay="0"/>
                                          </p:stCondLst>
                                        </p:cTn>
                                        <p:tgtEl>
                                          <p:spTgt spid="57"/>
                                        </p:tgtEl>
                                        <p:attrNameLst>
                                          <p:attrName>style.visibility</p:attrName>
                                        </p:attrNameLst>
                                      </p:cBhvr>
                                      <p:to>
                                        <p:strVal val="visible"/>
                                      </p:to>
                                    </p:set>
                                    <p:animEffect transition="in" filter="dissolve">
                                      <p:cBhvr>
                                        <p:cTn id="295" dur="500">
                                          <p:stCondLst>
                                            <p:cond delay="0"/>
                                          </p:stCondLst>
                                        </p:cTn>
                                        <p:tgtEl>
                                          <p:spTgt spid="57"/>
                                        </p:tgtEl>
                                      </p:cBhvr>
                                    </p:animEffect>
                                    <p:anim to="" calcmode="lin" valueType="num">
                                      <p:cBhvr>
                                        <p:cTn id="296" dur="500" fill="hold">
                                          <p:stCondLst>
                                            <p:cond delay="0"/>
                                          </p:stCondLst>
                                        </p:cTn>
                                        <p:tgtEl>
                                          <p:spTgt spid="57"/>
                                        </p:tgtEl>
                                        <p:attrNameLst>
                                          <p:attrName>ppt_w</p:attrName>
                                        </p:attrNameLst>
                                      </p:cBhvr>
                                      <p:tavLst>
                                        <p:tav tm="0">
                                          <p:val>
                                            <p:strVal val="#ppt_w*4"/>
                                          </p:val>
                                        </p:tav>
                                        <p:tav tm="100000">
                                          <p:val>
                                            <p:strVal val="#ppt_w"/>
                                          </p:val>
                                        </p:tav>
                                      </p:tavLst>
                                    </p:anim>
                                    <p:anim to="" calcmode="lin" valueType="num">
                                      <p:cBhvr>
                                        <p:cTn id="297" dur="500" fill="hold">
                                          <p:stCondLst>
                                            <p:cond delay="0"/>
                                          </p:stCondLst>
                                        </p:cTn>
                                        <p:tgtEl>
                                          <p:spTgt spid="57"/>
                                        </p:tgtEl>
                                        <p:attrNameLst>
                                          <p:attrName>ppt_h</p:attrName>
                                        </p:attrNameLst>
                                      </p:cBhvr>
                                      <p:tavLst>
                                        <p:tav tm="0">
                                          <p:val>
                                            <p:strVal val="#ppt_h*4"/>
                                          </p:val>
                                        </p:tav>
                                        <p:tav tm="100000">
                                          <p:val>
                                            <p:strVal val="#ppt_h"/>
                                          </p:val>
                                        </p:tav>
                                      </p:tavLst>
                                    </p:anim>
                                  </p:childTnLst>
                                </p:cTn>
                              </p:par>
                              <p:par>
                                <p:cTn id="298" presetID="26" presetClass="emph" presetSubtype="0" fill="hold" grpId="1" nodeType="withEffect">
                                  <p:stCondLst>
                                    <p:cond delay="750"/>
                                  </p:stCondLst>
                                  <p:iterate type="lt">
                                    <p:tmPct val="0"/>
                                  </p:iterate>
                                  <p:childTnLst>
                                    <p:animEffect transition="out" filter="fade">
                                      <p:cBhvr>
                                        <p:cTn id="299" dur="500" tmFilter="0, 0; .2, .5; .8, .5; 1, 0"/>
                                        <p:tgtEl>
                                          <p:spTgt spid="57"/>
                                        </p:tgtEl>
                                      </p:cBhvr>
                                    </p:animEffect>
                                    <p:animScale>
                                      <p:cBhvr>
                                        <p:cTn id="300" dur="250" autoRev="1" fill="hold"/>
                                        <p:tgtEl>
                                          <p:spTgt spid="57"/>
                                        </p:tgtEl>
                                      </p:cBhvr>
                                      <p:by x="105000" y="105000"/>
                                    </p:animScale>
                                  </p:childTnLst>
                                </p:cTn>
                              </p:par>
                            </p:childTnLst>
                          </p:cTn>
                        </p:par>
                      </p:childTnLst>
                    </p:cTn>
                  </p:par>
                  <p:par>
                    <p:cTn id="301" fill="hold">
                      <p:stCondLst>
                        <p:cond delay="indefinite"/>
                      </p:stCondLst>
                      <p:childTnLst>
                        <p:par>
                          <p:cTn id="302" fill="hold">
                            <p:stCondLst>
                              <p:cond delay="0"/>
                            </p:stCondLst>
                            <p:childTnLst>
                              <p:par>
                                <p:cTn id="303" presetID="21" presetClass="entr" presetSubtype="8" fill="hold" grpId="0" nodeType="clickEffect">
                                  <p:stCondLst>
                                    <p:cond delay="0"/>
                                  </p:stCondLst>
                                  <p:childTnLst>
                                    <p:set>
                                      <p:cBhvr>
                                        <p:cTn id="304" dur="1" fill="hold">
                                          <p:stCondLst>
                                            <p:cond delay="0"/>
                                          </p:stCondLst>
                                        </p:cTn>
                                        <p:tgtEl>
                                          <p:spTgt spid="54"/>
                                        </p:tgtEl>
                                        <p:attrNameLst>
                                          <p:attrName>style.visibility</p:attrName>
                                        </p:attrNameLst>
                                      </p:cBhvr>
                                      <p:to>
                                        <p:strVal val="visible"/>
                                      </p:to>
                                    </p:set>
                                    <p:animEffect transition="in" filter="wheel(8)">
                                      <p:cBhvr>
                                        <p:cTn id="305" dur="1000"/>
                                        <p:tgtEl>
                                          <p:spTgt spid="54"/>
                                        </p:tgtEl>
                                      </p:cBhvr>
                                    </p:animEffect>
                                  </p:childTnLst>
                                </p:cTn>
                              </p:par>
                              <p:par>
                                <p:cTn id="306" presetID="21" presetClass="entr" presetSubtype="8" fill="hold" grpId="0" nodeType="withEffect">
                                  <p:stCondLst>
                                    <p:cond delay="500"/>
                                  </p:stCondLst>
                                  <p:childTnLst>
                                    <p:set>
                                      <p:cBhvr>
                                        <p:cTn id="307" dur="1" fill="hold">
                                          <p:stCondLst>
                                            <p:cond delay="0"/>
                                          </p:stCondLst>
                                        </p:cTn>
                                        <p:tgtEl>
                                          <p:spTgt spid="55"/>
                                        </p:tgtEl>
                                        <p:attrNameLst>
                                          <p:attrName>style.visibility</p:attrName>
                                        </p:attrNameLst>
                                      </p:cBhvr>
                                      <p:to>
                                        <p:strVal val="visible"/>
                                      </p:to>
                                    </p:set>
                                    <p:animEffect transition="in" filter="wheel(8)">
                                      <p:cBhvr>
                                        <p:cTn id="308" dur="1000"/>
                                        <p:tgtEl>
                                          <p:spTgt spid="55"/>
                                        </p:tgtEl>
                                      </p:cBhvr>
                                    </p:animEffect>
                                  </p:childTnLst>
                                </p:cTn>
                              </p:par>
                              <p:par>
                                <p:cTn id="309" presetID="21" presetClass="entr" presetSubtype="8" fill="hold" grpId="0" nodeType="withEffect">
                                  <p:stCondLst>
                                    <p:cond delay="1000"/>
                                  </p:stCondLst>
                                  <p:childTnLst>
                                    <p:set>
                                      <p:cBhvr>
                                        <p:cTn id="310" dur="1" fill="hold">
                                          <p:stCondLst>
                                            <p:cond delay="0"/>
                                          </p:stCondLst>
                                        </p:cTn>
                                        <p:tgtEl>
                                          <p:spTgt spid="59"/>
                                        </p:tgtEl>
                                        <p:attrNameLst>
                                          <p:attrName>style.visibility</p:attrName>
                                        </p:attrNameLst>
                                      </p:cBhvr>
                                      <p:to>
                                        <p:strVal val="visible"/>
                                      </p:to>
                                    </p:set>
                                    <p:animEffect transition="in" filter="wheel(8)">
                                      <p:cBhvr>
                                        <p:cTn id="311" dur="1000"/>
                                        <p:tgtEl>
                                          <p:spTgt spid="59"/>
                                        </p:tgtEl>
                                      </p:cBhvr>
                                    </p:animEffect>
                                  </p:childTnLst>
                                </p:cTn>
                              </p:par>
                            </p:childTnLst>
                          </p:cTn>
                        </p:par>
                      </p:childTnLst>
                    </p:cTn>
                  </p:par>
                  <p:par>
                    <p:cTn id="312" fill="hold">
                      <p:stCondLst>
                        <p:cond delay="indefinite"/>
                      </p:stCondLst>
                      <p:childTnLst>
                        <p:par>
                          <p:cTn id="313" fill="hold">
                            <p:stCondLst>
                              <p:cond delay="0"/>
                            </p:stCondLst>
                            <p:childTnLst>
                              <p:par>
                                <p:cTn id="314" presetID="22" presetClass="entr" presetSubtype="8" fill="hold" grpId="0" nodeType="clickEffect">
                                  <p:stCondLst>
                                    <p:cond delay="500"/>
                                  </p:stCondLst>
                                  <p:childTnLst>
                                    <p:set>
                                      <p:cBhvr>
                                        <p:cTn id="315" dur="1" fill="hold">
                                          <p:stCondLst>
                                            <p:cond delay="0"/>
                                          </p:stCondLst>
                                        </p:cTn>
                                        <p:tgtEl>
                                          <p:spTgt spid="51"/>
                                        </p:tgtEl>
                                        <p:attrNameLst>
                                          <p:attrName>style.visibility</p:attrName>
                                        </p:attrNameLst>
                                      </p:cBhvr>
                                      <p:to>
                                        <p:strVal val="visible"/>
                                      </p:to>
                                    </p:set>
                                    <p:animEffect transition="in" filter="wipe(left)">
                                      <p:cBhvr>
                                        <p:cTn id="316" dur="750"/>
                                        <p:tgtEl>
                                          <p:spTgt spid="51"/>
                                        </p:tgtEl>
                                      </p:cBhvr>
                                    </p:animEffect>
                                  </p:childTnLst>
                                </p:cTn>
                              </p:par>
                              <p:par>
                                <p:cTn id="317" presetID="18" presetClass="emph" presetSubtype="0" fill="hold" grpId="1" nodeType="withEffect">
                                  <p:stCondLst>
                                    <p:cond delay="500"/>
                                  </p:stCondLst>
                                  <p:childTnLst>
                                    <p:set>
                                      <p:cBhvr override="childStyle">
                                        <p:cTn id="318" dur="750" fill="hold"/>
                                        <p:tgtEl>
                                          <p:spTgt spid="51"/>
                                        </p:tgtEl>
                                        <p:attrNameLst>
                                          <p:attrName>style.textDecorationUnderline</p:attrName>
                                        </p:attrNameLst>
                                      </p:cBhvr>
                                      <p:to>
                                        <p:strVal val="true"/>
                                      </p:to>
                                    </p:set>
                                  </p:childTnLst>
                                </p:cTn>
                              </p:par>
                              <p:par>
                                <p:cTn id="319" presetID="22" presetClass="entr" presetSubtype="8" fill="hold" grpId="0" nodeType="withEffect">
                                  <p:stCondLst>
                                    <p:cond delay="500"/>
                                  </p:stCondLst>
                                  <p:childTnLst>
                                    <p:set>
                                      <p:cBhvr>
                                        <p:cTn id="320" dur="1" fill="hold">
                                          <p:stCondLst>
                                            <p:cond delay="0"/>
                                          </p:stCondLst>
                                        </p:cTn>
                                        <p:tgtEl>
                                          <p:spTgt spid="52"/>
                                        </p:tgtEl>
                                        <p:attrNameLst>
                                          <p:attrName>style.visibility</p:attrName>
                                        </p:attrNameLst>
                                      </p:cBhvr>
                                      <p:to>
                                        <p:strVal val="visible"/>
                                      </p:to>
                                    </p:set>
                                    <p:animEffect transition="in" filter="wipe(left)">
                                      <p:cBhvr>
                                        <p:cTn id="321" dur="750"/>
                                        <p:tgtEl>
                                          <p:spTgt spid="52"/>
                                        </p:tgtEl>
                                      </p:cBhvr>
                                    </p:animEffect>
                                  </p:childTnLst>
                                </p:cTn>
                              </p:par>
                              <p:par>
                                <p:cTn id="322" presetID="23" presetClass="exit" presetSubtype="32" fill="hold" grpId="1" nodeType="withEffect">
                                  <p:stCondLst>
                                    <p:cond delay="500"/>
                                  </p:stCondLst>
                                  <p:childTnLst>
                                    <p:anim calcmode="lin" valueType="num">
                                      <p:cBhvr>
                                        <p:cTn id="323" dur="750"/>
                                        <p:tgtEl>
                                          <p:spTgt spid="55"/>
                                        </p:tgtEl>
                                        <p:attrNameLst>
                                          <p:attrName>ppt_w</p:attrName>
                                        </p:attrNameLst>
                                      </p:cBhvr>
                                      <p:tavLst>
                                        <p:tav tm="0">
                                          <p:val>
                                            <p:strVal val="ppt_w"/>
                                          </p:val>
                                        </p:tav>
                                        <p:tav tm="100000">
                                          <p:val>
                                            <p:fltVal val="0"/>
                                          </p:val>
                                        </p:tav>
                                      </p:tavLst>
                                    </p:anim>
                                    <p:anim calcmode="lin" valueType="num">
                                      <p:cBhvr>
                                        <p:cTn id="324" dur="750"/>
                                        <p:tgtEl>
                                          <p:spTgt spid="55"/>
                                        </p:tgtEl>
                                        <p:attrNameLst>
                                          <p:attrName>ppt_h</p:attrName>
                                        </p:attrNameLst>
                                      </p:cBhvr>
                                      <p:tavLst>
                                        <p:tav tm="0">
                                          <p:val>
                                            <p:strVal val="ppt_h"/>
                                          </p:val>
                                        </p:tav>
                                        <p:tav tm="100000">
                                          <p:val>
                                            <p:fltVal val="0"/>
                                          </p:val>
                                        </p:tav>
                                      </p:tavLst>
                                    </p:anim>
                                    <p:set>
                                      <p:cBhvr>
                                        <p:cTn id="325" dur="1" fill="hold">
                                          <p:stCondLst>
                                            <p:cond delay="749"/>
                                          </p:stCondLst>
                                        </p:cTn>
                                        <p:tgtEl>
                                          <p:spTgt spid="55"/>
                                        </p:tgtEl>
                                        <p:attrNameLst>
                                          <p:attrName>style.visibility</p:attrName>
                                        </p:attrNameLst>
                                      </p:cBhvr>
                                      <p:to>
                                        <p:strVal val="hidden"/>
                                      </p:to>
                                    </p:set>
                                  </p:childTnLst>
                                </p:cTn>
                              </p:par>
                              <p:par>
                                <p:cTn id="326" presetID="23" presetClass="exit" presetSubtype="32" fill="hold" grpId="1" nodeType="withEffect">
                                  <p:stCondLst>
                                    <p:cond delay="500"/>
                                  </p:stCondLst>
                                  <p:childTnLst>
                                    <p:anim calcmode="lin" valueType="num">
                                      <p:cBhvr>
                                        <p:cTn id="327" dur="750"/>
                                        <p:tgtEl>
                                          <p:spTgt spid="54"/>
                                        </p:tgtEl>
                                        <p:attrNameLst>
                                          <p:attrName>ppt_w</p:attrName>
                                        </p:attrNameLst>
                                      </p:cBhvr>
                                      <p:tavLst>
                                        <p:tav tm="0">
                                          <p:val>
                                            <p:strVal val="ppt_w"/>
                                          </p:val>
                                        </p:tav>
                                        <p:tav tm="100000">
                                          <p:val>
                                            <p:fltVal val="0"/>
                                          </p:val>
                                        </p:tav>
                                      </p:tavLst>
                                    </p:anim>
                                    <p:anim calcmode="lin" valueType="num">
                                      <p:cBhvr>
                                        <p:cTn id="328" dur="750"/>
                                        <p:tgtEl>
                                          <p:spTgt spid="54"/>
                                        </p:tgtEl>
                                        <p:attrNameLst>
                                          <p:attrName>ppt_h</p:attrName>
                                        </p:attrNameLst>
                                      </p:cBhvr>
                                      <p:tavLst>
                                        <p:tav tm="0">
                                          <p:val>
                                            <p:strVal val="ppt_h"/>
                                          </p:val>
                                        </p:tav>
                                        <p:tav tm="100000">
                                          <p:val>
                                            <p:fltVal val="0"/>
                                          </p:val>
                                        </p:tav>
                                      </p:tavLst>
                                    </p:anim>
                                    <p:set>
                                      <p:cBhvr>
                                        <p:cTn id="329" dur="1" fill="hold">
                                          <p:stCondLst>
                                            <p:cond delay="749"/>
                                          </p:stCondLst>
                                        </p:cTn>
                                        <p:tgtEl>
                                          <p:spTgt spid="54"/>
                                        </p:tgtEl>
                                        <p:attrNameLst>
                                          <p:attrName>style.visibility</p:attrName>
                                        </p:attrNameLst>
                                      </p:cBhvr>
                                      <p:to>
                                        <p:strVal val="hidden"/>
                                      </p:to>
                                    </p:set>
                                  </p:childTnLst>
                                </p:cTn>
                              </p:par>
                              <p:par>
                                <p:cTn id="330" presetID="23" presetClass="exit" presetSubtype="32" fill="hold" grpId="1" nodeType="withEffect">
                                  <p:stCondLst>
                                    <p:cond delay="500"/>
                                  </p:stCondLst>
                                  <p:childTnLst>
                                    <p:anim calcmode="lin" valueType="num">
                                      <p:cBhvr>
                                        <p:cTn id="331" dur="750"/>
                                        <p:tgtEl>
                                          <p:spTgt spid="59"/>
                                        </p:tgtEl>
                                        <p:attrNameLst>
                                          <p:attrName>ppt_w</p:attrName>
                                        </p:attrNameLst>
                                      </p:cBhvr>
                                      <p:tavLst>
                                        <p:tav tm="0">
                                          <p:val>
                                            <p:strVal val="ppt_w"/>
                                          </p:val>
                                        </p:tav>
                                        <p:tav tm="100000">
                                          <p:val>
                                            <p:fltVal val="0"/>
                                          </p:val>
                                        </p:tav>
                                      </p:tavLst>
                                    </p:anim>
                                    <p:anim calcmode="lin" valueType="num">
                                      <p:cBhvr>
                                        <p:cTn id="332" dur="750"/>
                                        <p:tgtEl>
                                          <p:spTgt spid="59"/>
                                        </p:tgtEl>
                                        <p:attrNameLst>
                                          <p:attrName>ppt_h</p:attrName>
                                        </p:attrNameLst>
                                      </p:cBhvr>
                                      <p:tavLst>
                                        <p:tav tm="0">
                                          <p:val>
                                            <p:strVal val="ppt_h"/>
                                          </p:val>
                                        </p:tav>
                                        <p:tav tm="100000">
                                          <p:val>
                                            <p:fltVal val="0"/>
                                          </p:val>
                                        </p:tav>
                                      </p:tavLst>
                                    </p:anim>
                                    <p:set>
                                      <p:cBhvr>
                                        <p:cTn id="333" dur="1" fill="hold">
                                          <p:stCondLst>
                                            <p:cond delay="749"/>
                                          </p:stCondLst>
                                        </p:cTn>
                                        <p:tgtEl>
                                          <p:spTgt spid="59"/>
                                        </p:tgtEl>
                                        <p:attrNameLst>
                                          <p:attrName>style.visibility</p:attrName>
                                        </p:attrNameLst>
                                      </p:cBhvr>
                                      <p:to>
                                        <p:strVal val="hidden"/>
                                      </p:to>
                                    </p:set>
                                  </p:childTnLst>
                                </p:cTn>
                              </p:par>
                            </p:childTnLst>
                          </p:cTn>
                        </p:par>
                      </p:childTnLst>
                    </p:cTn>
                  </p:par>
                  <p:par>
                    <p:cTn id="334" fill="hold">
                      <p:stCondLst>
                        <p:cond delay="indefinite"/>
                      </p:stCondLst>
                      <p:childTnLst>
                        <p:par>
                          <p:cTn id="335" fill="hold">
                            <p:stCondLst>
                              <p:cond delay="0"/>
                            </p:stCondLst>
                            <p:childTnLst>
                              <p:par>
                                <p:cTn id="336" presetID="22" presetClass="entr" presetSubtype="8" fill="hold" grpId="0" nodeType="clickEffect">
                                  <p:stCondLst>
                                    <p:cond delay="0"/>
                                  </p:stCondLst>
                                  <p:childTnLst>
                                    <p:set>
                                      <p:cBhvr>
                                        <p:cTn id="337" dur="1" fill="hold">
                                          <p:stCondLst>
                                            <p:cond delay="0"/>
                                          </p:stCondLst>
                                        </p:cTn>
                                        <p:tgtEl>
                                          <p:spTgt spid="53"/>
                                        </p:tgtEl>
                                        <p:attrNameLst>
                                          <p:attrName>style.visibility</p:attrName>
                                        </p:attrNameLst>
                                      </p:cBhvr>
                                      <p:to>
                                        <p:strVal val="visible"/>
                                      </p:to>
                                    </p:set>
                                    <p:animEffect transition="in" filter="wipe(left)">
                                      <p:cBhvr>
                                        <p:cTn id="338" dur="750"/>
                                        <p:tgtEl>
                                          <p:spTgt spid="53"/>
                                        </p:tgtEl>
                                      </p:cBhvr>
                                    </p:animEffect>
                                  </p:childTnLst>
                                </p:cTn>
                              </p:par>
                            </p:childTnLst>
                          </p:cTn>
                        </p:par>
                      </p:childTnLst>
                    </p:cTn>
                  </p:par>
                  <p:par>
                    <p:cTn id="339" fill="hold">
                      <p:stCondLst>
                        <p:cond delay="indefinite"/>
                      </p:stCondLst>
                      <p:childTnLst>
                        <p:par>
                          <p:cTn id="340" fill="hold">
                            <p:stCondLst>
                              <p:cond delay="0"/>
                            </p:stCondLst>
                            <p:childTnLst>
                              <p:par>
                                <p:cTn id="341" presetID="0" presetClass="entr" presetSubtype="0" fill="hold" grpId="0" nodeType="clickEffect">
                                  <p:stCondLst>
                                    <p:cond delay="0"/>
                                  </p:stCondLst>
                                  <p:childTnLst>
                                    <p:set>
                                      <p:cBhvr>
                                        <p:cTn id="342" dur="1" fill="hold">
                                          <p:stCondLst>
                                            <p:cond delay="0"/>
                                          </p:stCondLst>
                                        </p:cTn>
                                        <p:tgtEl>
                                          <p:spTgt spid="68"/>
                                        </p:tgtEl>
                                        <p:attrNameLst>
                                          <p:attrName>style.visibility</p:attrName>
                                        </p:attrNameLst>
                                      </p:cBhvr>
                                      <p:to>
                                        <p:strVal val="visible"/>
                                      </p:to>
                                    </p:set>
                                    <p:animEffect transition="in" filter="dissolve">
                                      <p:cBhvr>
                                        <p:cTn id="343" dur="500">
                                          <p:stCondLst>
                                            <p:cond delay="0"/>
                                          </p:stCondLst>
                                        </p:cTn>
                                        <p:tgtEl>
                                          <p:spTgt spid="68"/>
                                        </p:tgtEl>
                                      </p:cBhvr>
                                    </p:animEffect>
                                    <p:anim to="" calcmode="lin" valueType="num">
                                      <p:cBhvr>
                                        <p:cTn id="344" dur="500" fill="hold">
                                          <p:stCondLst>
                                            <p:cond delay="0"/>
                                          </p:stCondLst>
                                        </p:cTn>
                                        <p:tgtEl>
                                          <p:spTgt spid="68"/>
                                        </p:tgtEl>
                                        <p:attrNameLst>
                                          <p:attrName>ppt_w</p:attrName>
                                        </p:attrNameLst>
                                      </p:cBhvr>
                                      <p:tavLst>
                                        <p:tav tm="0">
                                          <p:val>
                                            <p:strVal val="#ppt_w*4"/>
                                          </p:val>
                                        </p:tav>
                                        <p:tav tm="100000">
                                          <p:val>
                                            <p:strVal val="#ppt_w"/>
                                          </p:val>
                                        </p:tav>
                                      </p:tavLst>
                                    </p:anim>
                                    <p:anim to="" calcmode="lin" valueType="num">
                                      <p:cBhvr>
                                        <p:cTn id="345" dur="500" fill="hold">
                                          <p:stCondLst>
                                            <p:cond delay="0"/>
                                          </p:stCondLst>
                                        </p:cTn>
                                        <p:tgtEl>
                                          <p:spTgt spid="68"/>
                                        </p:tgtEl>
                                        <p:attrNameLst>
                                          <p:attrName>ppt_h</p:attrName>
                                        </p:attrNameLst>
                                      </p:cBhvr>
                                      <p:tavLst>
                                        <p:tav tm="0">
                                          <p:val>
                                            <p:strVal val="#ppt_h*4"/>
                                          </p:val>
                                        </p:tav>
                                        <p:tav tm="100000">
                                          <p:val>
                                            <p:strVal val="#ppt_h"/>
                                          </p:val>
                                        </p:tav>
                                      </p:tavLst>
                                    </p:anim>
                                  </p:childTnLst>
                                </p:cTn>
                              </p:par>
                            </p:childTnLst>
                          </p:cTn>
                        </p:par>
                        <p:par>
                          <p:cTn id="346" fill="hold">
                            <p:stCondLst>
                              <p:cond delay="500"/>
                            </p:stCondLst>
                            <p:childTnLst>
                              <p:par>
                                <p:cTn id="347" presetID="0" presetClass="entr" presetSubtype="0" fill="hold" grpId="0" nodeType="afterEffect">
                                  <p:stCondLst>
                                    <p:cond delay="0"/>
                                  </p:stCondLst>
                                  <p:childTnLst>
                                    <p:set>
                                      <p:cBhvr>
                                        <p:cTn id="348" dur="1" fill="hold">
                                          <p:stCondLst>
                                            <p:cond delay="0"/>
                                          </p:stCondLst>
                                        </p:cTn>
                                        <p:tgtEl>
                                          <p:spTgt spid="70"/>
                                        </p:tgtEl>
                                        <p:attrNameLst>
                                          <p:attrName>style.visibility</p:attrName>
                                        </p:attrNameLst>
                                      </p:cBhvr>
                                      <p:to>
                                        <p:strVal val="visible"/>
                                      </p:to>
                                    </p:set>
                                    <p:animEffect transition="in" filter="dissolve">
                                      <p:cBhvr>
                                        <p:cTn id="349" dur="500">
                                          <p:stCondLst>
                                            <p:cond delay="0"/>
                                          </p:stCondLst>
                                        </p:cTn>
                                        <p:tgtEl>
                                          <p:spTgt spid="70"/>
                                        </p:tgtEl>
                                      </p:cBhvr>
                                    </p:animEffect>
                                    <p:anim to="" calcmode="lin" valueType="num">
                                      <p:cBhvr>
                                        <p:cTn id="350" dur="500" fill="hold">
                                          <p:stCondLst>
                                            <p:cond delay="0"/>
                                          </p:stCondLst>
                                        </p:cTn>
                                        <p:tgtEl>
                                          <p:spTgt spid="70"/>
                                        </p:tgtEl>
                                        <p:attrNameLst>
                                          <p:attrName>ppt_w</p:attrName>
                                        </p:attrNameLst>
                                      </p:cBhvr>
                                      <p:tavLst>
                                        <p:tav tm="0">
                                          <p:val>
                                            <p:strVal val="#ppt_w*4"/>
                                          </p:val>
                                        </p:tav>
                                        <p:tav tm="100000">
                                          <p:val>
                                            <p:strVal val="#ppt_w"/>
                                          </p:val>
                                        </p:tav>
                                      </p:tavLst>
                                    </p:anim>
                                    <p:anim to="" calcmode="lin" valueType="num">
                                      <p:cBhvr>
                                        <p:cTn id="351" dur="500" fill="hold">
                                          <p:stCondLst>
                                            <p:cond delay="0"/>
                                          </p:stCondLst>
                                        </p:cTn>
                                        <p:tgtEl>
                                          <p:spTgt spid="70"/>
                                        </p:tgtEl>
                                        <p:attrNameLst>
                                          <p:attrName>ppt_h</p:attrName>
                                        </p:attrNameLst>
                                      </p:cBhvr>
                                      <p:tavLst>
                                        <p:tav tm="0">
                                          <p:val>
                                            <p:strVal val="#ppt_h*4"/>
                                          </p:val>
                                        </p:tav>
                                        <p:tav tm="100000">
                                          <p:val>
                                            <p:strVal val="#ppt_h"/>
                                          </p:val>
                                        </p:tav>
                                      </p:tavLst>
                                    </p:anim>
                                  </p:childTnLst>
                                </p:cTn>
                              </p:par>
                              <p:par>
                                <p:cTn id="352" presetID="0" presetClass="entr" presetSubtype="0" fill="hold" grpId="0" nodeType="withEffect">
                                  <p:stCondLst>
                                    <p:cond delay="250"/>
                                  </p:stCondLst>
                                  <p:childTnLst>
                                    <p:set>
                                      <p:cBhvr>
                                        <p:cTn id="353" dur="1" fill="hold">
                                          <p:stCondLst>
                                            <p:cond delay="0"/>
                                          </p:stCondLst>
                                        </p:cTn>
                                        <p:tgtEl>
                                          <p:spTgt spid="69"/>
                                        </p:tgtEl>
                                        <p:attrNameLst>
                                          <p:attrName>style.visibility</p:attrName>
                                        </p:attrNameLst>
                                      </p:cBhvr>
                                      <p:to>
                                        <p:strVal val="visible"/>
                                      </p:to>
                                    </p:set>
                                    <p:animEffect transition="in" filter="dissolve">
                                      <p:cBhvr>
                                        <p:cTn id="354" dur="500">
                                          <p:stCondLst>
                                            <p:cond delay="0"/>
                                          </p:stCondLst>
                                        </p:cTn>
                                        <p:tgtEl>
                                          <p:spTgt spid="69"/>
                                        </p:tgtEl>
                                      </p:cBhvr>
                                    </p:animEffect>
                                    <p:anim to="" calcmode="lin" valueType="num">
                                      <p:cBhvr>
                                        <p:cTn id="355" dur="500" fill="hold">
                                          <p:stCondLst>
                                            <p:cond delay="0"/>
                                          </p:stCondLst>
                                        </p:cTn>
                                        <p:tgtEl>
                                          <p:spTgt spid="69"/>
                                        </p:tgtEl>
                                        <p:attrNameLst>
                                          <p:attrName>ppt_w</p:attrName>
                                        </p:attrNameLst>
                                      </p:cBhvr>
                                      <p:tavLst>
                                        <p:tav tm="0">
                                          <p:val>
                                            <p:strVal val="#ppt_w*4"/>
                                          </p:val>
                                        </p:tav>
                                        <p:tav tm="100000">
                                          <p:val>
                                            <p:strVal val="#ppt_w"/>
                                          </p:val>
                                        </p:tav>
                                      </p:tavLst>
                                    </p:anim>
                                    <p:anim to="" calcmode="lin" valueType="num">
                                      <p:cBhvr>
                                        <p:cTn id="356" dur="500" fill="hold">
                                          <p:stCondLst>
                                            <p:cond delay="0"/>
                                          </p:stCondLst>
                                        </p:cTn>
                                        <p:tgtEl>
                                          <p:spTgt spid="69"/>
                                        </p:tgtEl>
                                        <p:attrNameLst>
                                          <p:attrName>ppt_h</p:attrName>
                                        </p:attrNameLst>
                                      </p:cBhvr>
                                      <p:tavLst>
                                        <p:tav tm="0">
                                          <p:val>
                                            <p:strVal val="#ppt_h*4"/>
                                          </p:val>
                                        </p:tav>
                                        <p:tav tm="100000">
                                          <p:val>
                                            <p:strVal val="#ppt_h"/>
                                          </p:val>
                                        </p:tav>
                                      </p:tavLst>
                                    </p:anim>
                                  </p:childTnLst>
                                </p:cTn>
                              </p:par>
                            </p:childTnLst>
                          </p:cTn>
                        </p:par>
                      </p:childTnLst>
                    </p:cTn>
                  </p:par>
                  <p:par>
                    <p:cTn id="357" fill="hold">
                      <p:stCondLst>
                        <p:cond delay="indefinite"/>
                      </p:stCondLst>
                      <p:childTnLst>
                        <p:par>
                          <p:cTn id="358" fill="hold">
                            <p:stCondLst>
                              <p:cond delay="0"/>
                            </p:stCondLst>
                            <p:childTnLst>
                              <p:par>
                                <p:cTn id="359" presetID="16" presetClass="entr" presetSubtype="21" fill="hold" grpId="0" nodeType="clickEffect">
                                  <p:stCondLst>
                                    <p:cond delay="0"/>
                                  </p:stCondLst>
                                  <p:childTnLst>
                                    <p:set>
                                      <p:cBhvr>
                                        <p:cTn id="360" dur="1" fill="hold">
                                          <p:stCondLst>
                                            <p:cond delay="0"/>
                                          </p:stCondLst>
                                        </p:cTn>
                                        <p:tgtEl>
                                          <p:spTgt spid="56"/>
                                        </p:tgtEl>
                                        <p:attrNameLst>
                                          <p:attrName>style.visibility</p:attrName>
                                        </p:attrNameLst>
                                      </p:cBhvr>
                                      <p:to>
                                        <p:strVal val="visible"/>
                                      </p:to>
                                    </p:set>
                                    <p:animEffect transition="in" filter="barn(inVertical)">
                                      <p:cBhvr>
                                        <p:cTn id="361" dur="500"/>
                                        <p:tgtEl>
                                          <p:spTgt spid="56"/>
                                        </p:tgtEl>
                                      </p:cBhvr>
                                    </p:animEffect>
                                  </p:childTnLst>
                                </p:cTn>
                              </p:par>
                            </p:childTnLst>
                          </p:cTn>
                        </p:par>
                      </p:childTnLst>
                    </p:cTn>
                  </p:par>
                  <p:par>
                    <p:cTn id="362" fill="hold">
                      <p:stCondLst>
                        <p:cond delay="indefinite"/>
                      </p:stCondLst>
                      <p:childTnLst>
                        <p:par>
                          <p:cTn id="363" fill="hold">
                            <p:stCondLst>
                              <p:cond delay="0"/>
                            </p:stCondLst>
                            <p:childTnLst>
                              <p:par>
                                <p:cTn id="364" presetID="10" presetClass="entr" presetSubtype="0" fill="hold" grpId="3" nodeType="clickEffect">
                                  <p:stCondLst>
                                    <p:cond delay="0"/>
                                  </p:stCondLst>
                                  <p:childTnLst>
                                    <p:set>
                                      <p:cBhvr>
                                        <p:cTn id="365" dur="1" fill="hold">
                                          <p:stCondLst>
                                            <p:cond delay="0"/>
                                          </p:stCondLst>
                                        </p:cTn>
                                        <p:tgtEl>
                                          <p:spTgt spid="29"/>
                                        </p:tgtEl>
                                        <p:attrNameLst>
                                          <p:attrName>style.visibility</p:attrName>
                                        </p:attrNameLst>
                                      </p:cBhvr>
                                      <p:to>
                                        <p:strVal val="visible"/>
                                      </p:to>
                                    </p:set>
                                    <p:animEffect transition="in" filter="fade">
                                      <p:cBhvr>
                                        <p:cTn id="366" dur="500"/>
                                        <p:tgtEl>
                                          <p:spTgt spid="29"/>
                                        </p:tgtEl>
                                      </p:cBhvr>
                                    </p:animEffect>
                                  </p:childTnLst>
                                </p:cTn>
                              </p:par>
                              <p:par>
                                <p:cTn id="367" presetID="6" presetClass="entr" presetSubtype="32" fill="hold" grpId="2" nodeType="withEffect">
                                  <p:stCondLst>
                                    <p:cond delay="0"/>
                                  </p:stCondLst>
                                  <p:childTnLst>
                                    <p:set>
                                      <p:cBhvr>
                                        <p:cTn id="368" dur="1" fill="hold">
                                          <p:stCondLst>
                                            <p:cond delay="0"/>
                                          </p:stCondLst>
                                        </p:cTn>
                                        <p:tgtEl>
                                          <p:spTgt spid="46"/>
                                        </p:tgtEl>
                                        <p:attrNameLst>
                                          <p:attrName>style.visibility</p:attrName>
                                        </p:attrNameLst>
                                      </p:cBhvr>
                                      <p:to>
                                        <p:strVal val="visible"/>
                                      </p:to>
                                    </p:set>
                                    <p:animEffect transition="in" filter="circle(out)">
                                      <p:cBhvr>
                                        <p:cTn id="369" dur="1000"/>
                                        <p:tgtEl>
                                          <p:spTgt spid="46"/>
                                        </p:tgtEl>
                                      </p:cBhvr>
                                    </p:animEffect>
                                  </p:childTnLst>
                                </p:cTn>
                              </p:par>
                              <p:par>
                                <p:cTn id="370" presetID="23" presetClass="entr" presetSubtype="32" fill="hold" grpId="2" nodeType="withEffect">
                                  <p:stCondLst>
                                    <p:cond delay="500"/>
                                  </p:stCondLst>
                                  <p:childTnLst>
                                    <p:set>
                                      <p:cBhvr>
                                        <p:cTn id="371" dur="1" fill="hold">
                                          <p:stCondLst>
                                            <p:cond delay="0"/>
                                          </p:stCondLst>
                                        </p:cTn>
                                        <p:tgtEl>
                                          <p:spTgt spid="43"/>
                                        </p:tgtEl>
                                        <p:attrNameLst>
                                          <p:attrName>style.visibility</p:attrName>
                                        </p:attrNameLst>
                                      </p:cBhvr>
                                      <p:to>
                                        <p:strVal val="visible"/>
                                      </p:to>
                                    </p:set>
                                    <p:anim calcmode="lin" valueType="num">
                                      <p:cBhvr>
                                        <p:cTn id="372" dur="500" fill="hold"/>
                                        <p:tgtEl>
                                          <p:spTgt spid="43"/>
                                        </p:tgtEl>
                                        <p:attrNameLst>
                                          <p:attrName>ppt_w</p:attrName>
                                        </p:attrNameLst>
                                      </p:cBhvr>
                                      <p:tavLst>
                                        <p:tav tm="0">
                                          <p:val>
                                            <p:strVal val="4*#ppt_w"/>
                                          </p:val>
                                        </p:tav>
                                        <p:tav tm="100000">
                                          <p:val>
                                            <p:strVal val="#ppt_w"/>
                                          </p:val>
                                        </p:tav>
                                      </p:tavLst>
                                    </p:anim>
                                    <p:anim calcmode="lin" valueType="num">
                                      <p:cBhvr>
                                        <p:cTn id="373" dur="500" fill="hold"/>
                                        <p:tgtEl>
                                          <p:spTgt spid="43"/>
                                        </p:tgtEl>
                                        <p:attrNameLst>
                                          <p:attrName>ppt_h</p:attrName>
                                        </p:attrNameLst>
                                      </p:cBhvr>
                                      <p:tavLst>
                                        <p:tav tm="0">
                                          <p:val>
                                            <p:strVal val="4*#ppt_h"/>
                                          </p:val>
                                        </p:tav>
                                        <p:tav tm="100000">
                                          <p:val>
                                            <p:strVal val="#ppt_h"/>
                                          </p:val>
                                        </p:tav>
                                      </p:tavLst>
                                    </p:anim>
                                  </p:childTnLst>
                                </p:cTn>
                              </p:par>
                            </p:childTnLst>
                          </p:cTn>
                        </p:par>
                      </p:childTnLst>
                    </p:cTn>
                  </p:par>
                  <p:par>
                    <p:cTn id="374" fill="hold">
                      <p:stCondLst>
                        <p:cond delay="indefinite"/>
                      </p:stCondLst>
                      <p:childTnLst>
                        <p:par>
                          <p:cTn id="375" fill="hold">
                            <p:stCondLst>
                              <p:cond delay="0"/>
                            </p:stCondLst>
                            <p:childTnLst>
                              <p:par>
                                <p:cTn id="376" presetID="39" presetClass="entr" presetSubtype="0" accel="100000" fill="hold" grpId="0" nodeType="clickEffect">
                                  <p:stCondLst>
                                    <p:cond delay="0"/>
                                  </p:stCondLst>
                                  <p:childTnLst>
                                    <p:set>
                                      <p:cBhvr>
                                        <p:cTn id="377" dur="1" fill="hold">
                                          <p:stCondLst>
                                            <p:cond delay="0"/>
                                          </p:stCondLst>
                                        </p:cTn>
                                        <p:tgtEl>
                                          <p:spTgt spid="58"/>
                                        </p:tgtEl>
                                        <p:attrNameLst>
                                          <p:attrName>style.visibility</p:attrName>
                                        </p:attrNameLst>
                                      </p:cBhvr>
                                      <p:to>
                                        <p:strVal val="visible"/>
                                      </p:to>
                                    </p:set>
                                    <p:anim calcmode="lin" valueType="num">
                                      <p:cBhvr>
                                        <p:cTn id="378" dur="1000" fill="hold"/>
                                        <p:tgtEl>
                                          <p:spTgt spid="58"/>
                                        </p:tgtEl>
                                        <p:attrNameLst>
                                          <p:attrName>ppt_h</p:attrName>
                                        </p:attrNameLst>
                                      </p:cBhvr>
                                      <p:tavLst>
                                        <p:tav tm="0">
                                          <p:val>
                                            <p:strVal val="#ppt_h/20"/>
                                          </p:val>
                                        </p:tav>
                                        <p:tav tm="50000">
                                          <p:val>
                                            <p:strVal val="#ppt_h/20"/>
                                          </p:val>
                                        </p:tav>
                                        <p:tav tm="100000">
                                          <p:val>
                                            <p:strVal val="#ppt_h"/>
                                          </p:val>
                                        </p:tav>
                                      </p:tavLst>
                                    </p:anim>
                                    <p:anim calcmode="lin" valueType="num">
                                      <p:cBhvr>
                                        <p:cTn id="379" dur="1000" fill="hold"/>
                                        <p:tgtEl>
                                          <p:spTgt spid="58"/>
                                        </p:tgtEl>
                                        <p:attrNameLst>
                                          <p:attrName>ppt_w</p:attrName>
                                        </p:attrNameLst>
                                      </p:cBhvr>
                                      <p:tavLst>
                                        <p:tav tm="0">
                                          <p:val>
                                            <p:strVal val="#ppt_w+.3"/>
                                          </p:val>
                                        </p:tav>
                                        <p:tav tm="50000">
                                          <p:val>
                                            <p:strVal val="#ppt_w+.3"/>
                                          </p:val>
                                        </p:tav>
                                        <p:tav tm="100000">
                                          <p:val>
                                            <p:strVal val="#ppt_w"/>
                                          </p:val>
                                        </p:tav>
                                      </p:tavLst>
                                    </p:anim>
                                    <p:anim calcmode="lin" valueType="num">
                                      <p:cBhvr>
                                        <p:cTn id="380" dur="1000" fill="hold"/>
                                        <p:tgtEl>
                                          <p:spTgt spid="58"/>
                                        </p:tgtEl>
                                        <p:attrNameLst>
                                          <p:attrName>ppt_x</p:attrName>
                                        </p:attrNameLst>
                                      </p:cBhvr>
                                      <p:tavLst>
                                        <p:tav tm="0">
                                          <p:val>
                                            <p:strVal val="#ppt_x-.3"/>
                                          </p:val>
                                        </p:tav>
                                        <p:tav tm="50000">
                                          <p:val>
                                            <p:strVal val="#ppt_x"/>
                                          </p:val>
                                        </p:tav>
                                        <p:tav tm="100000">
                                          <p:val>
                                            <p:strVal val="#ppt_x"/>
                                          </p:val>
                                        </p:tav>
                                      </p:tavLst>
                                    </p:anim>
                                    <p:anim calcmode="lin" valueType="num">
                                      <p:cBhvr>
                                        <p:cTn id="381" dur="1000" fill="hold"/>
                                        <p:tgtEl>
                                          <p:spTgt spid="58"/>
                                        </p:tgtEl>
                                        <p:attrNameLst>
                                          <p:attrName>ppt_y</p:attrName>
                                        </p:attrNameLst>
                                      </p:cBhvr>
                                      <p:tavLst>
                                        <p:tav tm="0">
                                          <p:val>
                                            <p:strVal val="#ppt_y"/>
                                          </p:val>
                                        </p:tav>
                                        <p:tav tm="100000">
                                          <p:val>
                                            <p:strVal val="#ppt_y"/>
                                          </p:val>
                                        </p:tav>
                                      </p:tavLst>
                                    </p:anim>
                                  </p:childTnLst>
                                </p:cTn>
                              </p:par>
                            </p:childTnLst>
                          </p:cTn>
                        </p:par>
                        <p:par>
                          <p:cTn id="382" fill="hold">
                            <p:stCondLst>
                              <p:cond delay="1000"/>
                            </p:stCondLst>
                            <p:childTnLst>
                              <p:par>
                                <p:cTn id="383" presetID="1" presetClass="entr" presetSubtype="0" fill="hold" grpId="0" nodeType="afterEffect">
                                  <p:stCondLst>
                                    <p:cond delay="0"/>
                                  </p:stCondLst>
                                  <p:childTnLst>
                                    <p:set>
                                      <p:cBhvr>
                                        <p:cTn id="384" dur="1" fill="hold">
                                          <p:stCondLst>
                                            <p:cond delay="0"/>
                                          </p:stCondLst>
                                        </p:cTn>
                                        <p:tgtEl>
                                          <p:spTgt spid="60">
                                            <p:txEl>
                                              <p:pRg st="0" end="0"/>
                                            </p:txEl>
                                          </p:spTgt>
                                        </p:tgtEl>
                                        <p:attrNameLst>
                                          <p:attrName>style.visibility</p:attrName>
                                        </p:attrNameLst>
                                      </p:cBhvr>
                                      <p:to>
                                        <p:strVal val="visible"/>
                                      </p:to>
                                    </p:set>
                                  </p:childTnLst>
                                </p:cTn>
                              </p:par>
                              <p:par>
                                <p:cTn id="385" presetID="1" presetClass="entr" presetSubtype="0" fill="hold" grpId="0" nodeType="withEffect">
                                  <p:stCondLst>
                                    <p:cond delay="0"/>
                                  </p:stCondLst>
                                  <p:childTnLst>
                                    <p:set>
                                      <p:cBhvr>
                                        <p:cTn id="386" dur="1" fill="hold">
                                          <p:stCondLst>
                                            <p:cond delay="0"/>
                                          </p:stCondLst>
                                        </p:cTn>
                                        <p:tgtEl>
                                          <p:spTgt spid="61">
                                            <p:txEl>
                                              <p:pRg st="0" end="0"/>
                                            </p:txEl>
                                          </p:spTgt>
                                        </p:tgtEl>
                                        <p:attrNameLst>
                                          <p:attrName>style.visibility</p:attrName>
                                        </p:attrNameLst>
                                      </p:cBhvr>
                                      <p:to>
                                        <p:strVal val="visible"/>
                                      </p:to>
                                    </p:set>
                                  </p:childTnLst>
                                </p:cTn>
                              </p:par>
                              <p:par>
                                <p:cTn id="387" presetID="1" presetClass="entr" presetSubtype="0" fill="hold" grpId="0" nodeType="withEffect">
                                  <p:stCondLst>
                                    <p:cond delay="0"/>
                                  </p:stCondLst>
                                  <p:childTnLst>
                                    <p:set>
                                      <p:cBhvr>
                                        <p:cTn id="388" dur="1" fill="hold">
                                          <p:stCondLst>
                                            <p:cond delay="0"/>
                                          </p:stCondLst>
                                        </p:cTn>
                                        <p:tgtEl>
                                          <p:spTgt spid="62">
                                            <p:txEl>
                                              <p:pRg st="0" end="0"/>
                                            </p:txEl>
                                          </p:spTgt>
                                        </p:tgtEl>
                                        <p:attrNameLst>
                                          <p:attrName>style.visibility</p:attrName>
                                        </p:attrNameLst>
                                      </p:cBhvr>
                                      <p:to>
                                        <p:strVal val="visible"/>
                                      </p:to>
                                    </p:set>
                                  </p:childTnLst>
                                </p:cTn>
                              </p:par>
                              <p:par>
                                <p:cTn id="389" presetID="1" presetClass="entr" presetSubtype="0" fill="hold" grpId="0" nodeType="withEffect">
                                  <p:stCondLst>
                                    <p:cond delay="0"/>
                                  </p:stCondLst>
                                  <p:childTnLst>
                                    <p:set>
                                      <p:cBhvr>
                                        <p:cTn id="390" dur="1" fill="hold">
                                          <p:stCondLst>
                                            <p:cond delay="0"/>
                                          </p:stCondLst>
                                        </p:cTn>
                                        <p:tgtEl>
                                          <p:spTgt spid="63">
                                            <p:txEl>
                                              <p:pRg st="0" end="0"/>
                                            </p:txEl>
                                          </p:spTgt>
                                        </p:tgtEl>
                                        <p:attrNameLst>
                                          <p:attrName>style.visibility</p:attrName>
                                        </p:attrNameLst>
                                      </p:cBhvr>
                                      <p:to>
                                        <p:strVal val="visible"/>
                                      </p:to>
                                    </p:set>
                                  </p:childTnLst>
                                </p:cTn>
                              </p:par>
                              <p:par>
                                <p:cTn id="391" presetID="1" presetClass="entr" presetSubtype="0" fill="hold" grpId="0" nodeType="withEffect">
                                  <p:stCondLst>
                                    <p:cond delay="0"/>
                                  </p:stCondLst>
                                  <p:childTnLst>
                                    <p:set>
                                      <p:cBhvr>
                                        <p:cTn id="392" dur="1" fill="hold">
                                          <p:stCondLst>
                                            <p:cond delay="0"/>
                                          </p:stCondLst>
                                        </p:cTn>
                                        <p:tgtEl>
                                          <p:spTgt spid="64">
                                            <p:txEl>
                                              <p:pRg st="0" end="0"/>
                                            </p:txEl>
                                          </p:spTgt>
                                        </p:tgtEl>
                                        <p:attrNameLst>
                                          <p:attrName>style.visibility</p:attrName>
                                        </p:attrNameLst>
                                      </p:cBhvr>
                                      <p:to>
                                        <p:strVal val="visible"/>
                                      </p:to>
                                    </p:set>
                                  </p:childTnLst>
                                </p:cTn>
                              </p:par>
                              <p:par>
                                <p:cTn id="393" presetID="1" presetClass="entr" presetSubtype="0" fill="hold" grpId="0" nodeType="withEffect">
                                  <p:stCondLst>
                                    <p:cond delay="0"/>
                                  </p:stCondLst>
                                  <p:childTnLst>
                                    <p:set>
                                      <p:cBhvr>
                                        <p:cTn id="394" dur="1" fill="hold">
                                          <p:stCondLst>
                                            <p:cond delay="0"/>
                                          </p:stCondLst>
                                        </p:cTn>
                                        <p:tgtEl>
                                          <p:spTgt spid="65">
                                            <p:txEl>
                                              <p:pRg st="0" end="0"/>
                                            </p:txEl>
                                          </p:spTgt>
                                        </p:tgtEl>
                                        <p:attrNameLst>
                                          <p:attrName>style.visibility</p:attrName>
                                        </p:attrNameLst>
                                      </p:cBhvr>
                                      <p:to>
                                        <p:strVal val="visible"/>
                                      </p:to>
                                    </p:set>
                                  </p:childTnLst>
                                </p:cTn>
                              </p:par>
                              <p:par>
                                <p:cTn id="395" presetID="1" presetClass="entr" presetSubtype="0" fill="hold" grpId="0" nodeType="withEffect">
                                  <p:stCondLst>
                                    <p:cond delay="0"/>
                                  </p:stCondLst>
                                  <p:childTnLst>
                                    <p:set>
                                      <p:cBhvr>
                                        <p:cTn id="396" dur="1" fill="hold">
                                          <p:stCondLst>
                                            <p:cond delay="0"/>
                                          </p:stCondLst>
                                        </p:cTn>
                                        <p:tgtEl>
                                          <p:spTgt spid="66">
                                            <p:txEl>
                                              <p:pRg st="0" end="0"/>
                                            </p:txEl>
                                          </p:spTgt>
                                        </p:tgtEl>
                                        <p:attrNameLst>
                                          <p:attrName>style.visibility</p:attrName>
                                        </p:attrNameLst>
                                      </p:cBhvr>
                                      <p:to>
                                        <p:strVal val="visible"/>
                                      </p:to>
                                    </p:set>
                                  </p:childTnLst>
                                </p:cTn>
                              </p:par>
                              <p:par>
                                <p:cTn id="397" presetID="1" presetClass="entr" presetSubtype="0" fill="hold" grpId="0" nodeType="withEffect">
                                  <p:stCondLst>
                                    <p:cond delay="0"/>
                                  </p:stCondLst>
                                  <p:childTnLst>
                                    <p:set>
                                      <p:cBhvr>
                                        <p:cTn id="398" dur="1" fill="hold">
                                          <p:stCondLst>
                                            <p:cond delay="0"/>
                                          </p:stCondLst>
                                        </p:cTn>
                                        <p:tgtEl>
                                          <p:spTgt spid="67">
                                            <p:txEl>
                                              <p:pRg st="0" end="0"/>
                                            </p:txEl>
                                          </p:spTgt>
                                        </p:tgtEl>
                                        <p:attrNameLst>
                                          <p:attrName>style.visibility</p:attrName>
                                        </p:attrNameLst>
                                      </p:cBhvr>
                                      <p:to>
                                        <p:strVal val="visible"/>
                                      </p:to>
                                    </p:set>
                                  </p:childTnLst>
                                </p:cTn>
                              </p:par>
                              <p:par>
                                <p:cTn id="399" presetID="0" presetClass="exit" presetSubtype="0" fill="hold" grpId="1" nodeType="withEffect">
                                  <p:stCondLst>
                                    <p:cond delay="0"/>
                                  </p:stCondLst>
                                  <p:childTnLst>
                                    <p:set>
                                      <p:cBhvr>
                                        <p:cTn id="400" dur="1" fill="hold">
                                          <p:stCondLst>
                                            <p:cond delay="749"/>
                                          </p:stCondLst>
                                        </p:cTn>
                                        <p:tgtEl>
                                          <p:spTgt spid="60">
                                            <p:txEl>
                                              <p:pRg st="0" end="0"/>
                                            </p:txEl>
                                          </p:spTgt>
                                        </p:tgtEl>
                                        <p:attrNameLst>
                                          <p:attrName>style.visibility</p:attrName>
                                        </p:attrNameLst>
                                      </p:cBhvr>
                                      <p:to>
                                        <p:strVal val="hidden"/>
                                      </p:to>
                                    </p:set>
                                    <p:animEffect transition="out" filter="fade">
                                      <p:cBhvr>
                                        <p:cTn id="401" dur="750">
                                          <p:stCondLst>
                                            <p:cond delay="0"/>
                                          </p:stCondLst>
                                        </p:cTn>
                                        <p:tgtEl>
                                          <p:spTgt spid="60">
                                            <p:txEl>
                                              <p:pRg st="0" end="0"/>
                                            </p:txEl>
                                          </p:spTgt>
                                        </p:tgtEl>
                                      </p:cBhvr>
                                    </p:animEffect>
                                    <p:anim to="" calcmode="lin" valueType="num">
                                      <p:cBhvr>
                                        <p:cTn id="402" dur="750" fill="hold">
                                          <p:stCondLst>
                                            <p:cond delay="0"/>
                                          </p:stCondLst>
                                        </p:cTn>
                                        <p:tgtEl>
                                          <p:spTgt spid="60">
                                            <p:txEl>
                                              <p:pRg st="0" end="0"/>
                                            </p:txEl>
                                          </p:spTgt>
                                        </p:tgtEl>
                                        <p:attrNameLst>
                                          <p:attrName>ppt_w</p:attrName>
                                        </p:attrNameLst>
                                      </p:cBhvr>
                                      <p:tavLst>
                                        <p:tav tm="0">
                                          <p:val>
                                            <p:strVal val="#ppt_w"/>
                                          </p:val>
                                        </p:tav>
                                        <p:tav tm="100000">
                                          <p:val>
                                            <p:strVal val="#ppt_w*4"/>
                                          </p:val>
                                        </p:tav>
                                      </p:tavLst>
                                    </p:anim>
                                    <p:anim to="" calcmode="lin" valueType="num">
                                      <p:cBhvr>
                                        <p:cTn id="403" dur="750" fill="hold">
                                          <p:stCondLst>
                                            <p:cond delay="0"/>
                                          </p:stCondLst>
                                        </p:cTn>
                                        <p:tgtEl>
                                          <p:spTgt spid="60">
                                            <p:txEl>
                                              <p:pRg st="0" end="0"/>
                                            </p:txEl>
                                          </p:spTgt>
                                        </p:tgtEl>
                                        <p:attrNameLst>
                                          <p:attrName>ppt_h</p:attrName>
                                        </p:attrNameLst>
                                      </p:cBhvr>
                                      <p:tavLst>
                                        <p:tav tm="0">
                                          <p:val>
                                            <p:strVal val="#ppt_h"/>
                                          </p:val>
                                        </p:tav>
                                        <p:tav tm="100000">
                                          <p:val>
                                            <p:strVal val="#ppt_h*4"/>
                                          </p:val>
                                        </p:tav>
                                      </p:tavLst>
                                    </p:anim>
                                  </p:childTnLst>
                                </p:cTn>
                              </p:par>
                              <p:par>
                                <p:cTn id="404" presetID="0" presetClass="exit" presetSubtype="0" fill="hold" grpId="1" nodeType="withEffect">
                                  <p:stCondLst>
                                    <p:cond delay="100"/>
                                  </p:stCondLst>
                                  <p:childTnLst>
                                    <p:set>
                                      <p:cBhvr>
                                        <p:cTn id="405" dur="1" fill="hold">
                                          <p:stCondLst>
                                            <p:cond delay="749"/>
                                          </p:stCondLst>
                                        </p:cTn>
                                        <p:tgtEl>
                                          <p:spTgt spid="61">
                                            <p:txEl>
                                              <p:pRg st="0" end="0"/>
                                            </p:txEl>
                                          </p:spTgt>
                                        </p:tgtEl>
                                        <p:attrNameLst>
                                          <p:attrName>style.visibility</p:attrName>
                                        </p:attrNameLst>
                                      </p:cBhvr>
                                      <p:to>
                                        <p:strVal val="hidden"/>
                                      </p:to>
                                    </p:set>
                                    <p:animEffect transition="out" filter="fade">
                                      <p:cBhvr>
                                        <p:cTn id="406" dur="750">
                                          <p:stCondLst>
                                            <p:cond delay="0"/>
                                          </p:stCondLst>
                                        </p:cTn>
                                        <p:tgtEl>
                                          <p:spTgt spid="61">
                                            <p:txEl>
                                              <p:pRg st="0" end="0"/>
                                            </p:txEl>
                                          </p:spTgt>
                                        </p:tgtEl>
                                      </p:cBhvr>
                                    </p:animEffect>
                                    <p:anim to="" calcmode="lin" valueType="num">
                                      <p:cBhvr>
                                        <p:cTn id="407" dur="750" fill="hold">
                                          <p:stCondLst>
                                            <p:cond delay="0"/>
                                          </p:stCondLst>
                                        </p:cTn>
                                        <p:tgtEl>
                                          <p:spTgt spid="61">
                                            <p:txEl>
                                              <p:pRg st="0" end="0"/>
                                            </p:txEl>
                                          </p:spTgt>
                                        </p:tgtEl>
                                        <p:attrNameLst>
                                          <p:attrName>ppt_w</p:attrName>
                                        </p:attrNameLst>
                                      </p:cBhvr>
                                      <p:tavLst>
                                        <p:tav tm="0">
                                          <p:val>
                                            <p:strVal val="#ppt_w"/>
                                          </p:val>
                                        </p:tav>
                                        <p:tav tm="100000">
                                          <p:val>
                                            <p:strVal val="#ppt_w*4"/>
                                          </p:val>
                                        </p:tav>
                                      </p:tavLst>
                                    </p:anim>
                                    <p:anim to="" calcmode="lin" valueType="num">
                                      <p:cBhvr>
                                        <p:cTn id="408" dur="750" fill="hold">
                                          <p:stCondLst>
                                            <p:cond delay="0"/>
                                          </p:stCondLst>
                                        </p:cTn>
                                        <p:tgtEl>
                                          <p:spTgt spid="61">
                                            <p:txEl>
                                              <p:pRg st="0" end="0"/>
                                            </p:txEl>
                                          </p:spTgt>
                                        </p:tgtEl>
                                        <p:attrNameLst>
                                          <p:attrName>ppt_h</p:attrName>
                                        </p:attrNameLst>
                                      </p:cBhvr>
                                      <p:tavLst>
                                        <p:tav tm="0">
                                          <p:val>
                                            <p:strVal val="#ppt_h"/>
                                          </p:val>
                                        </p:tav>
                                        <p:tav tm="100000">
                                          <p:val>
                                            <p:strVal val="#ppt_h*4"/>
                                          </p:val>
                                        </p:tav>
                                      </p:tavLst>
                                    </p:anim>
                                  </p:childTnLst>
                                </p:cTn>
                              </p:par>
                              <p:par>
                                <p:cTn id="409" presetID="0" presetClass="exit" presetSubtype="0" fill="hold" grpId="1" nodeType="withEffect">
                                  <p:stCondLst>
                                    <p:cond delay="200"/>
                                  </p:stCondLst>
                                  <p:childTnLst>
                                    <p:set>
                                      <p:cBhvr>
                                        <p:cTn id="410" dur="1" fill="hold">
                                          <p:stCondLst>
                                            <p:cond delay="749"/>
                                          </p:stCondLst>
                                        </p:cTn>
                                        <p:tgtEl>
                                          <p:spTgt spid="62">
                                            <p:txEl>
                                              <p:pRg st="0" end="0"/>
                                            </p:txEl>
                                          </p:spTgt>
                                        </p:tgtEl>
                                        <p:attrNameLst>
                                          <p:attrName>style.visibility</p:attrName>
                                        </p:attrNameLst>
                                      </p:cBhvr>
                                      <p:to>
                                        <p:strVal val="hidden"/>
                                      </p:to>
                                    </p:set>
                                    <p:animEffect transition="out" filter="fade">
                                      <p:cBhvr>
                                        <p:cTn id="411" dur="750">
                                          <p:stCondLst>
                                            <p:cond delay="0"/>
                                          </p:stCondLst>
                                        </p:cTn>
                                        <p:tgtEl>
                                          <p:spTgt spid="62">
                                            <p:txEl>
                                              <p:pRg st="0" end="0"/>
                                            </p:txEl>
                                          </p:spTgt>
                                        </p:tgtEl>
                                      </p:cBhvr>
                                    </p:animEffect>
                                    <p:anim to="" calcmode="lin" valueType="num">
                                      <p:cBhvr>
                                        <p:cTn id="412" dur="750" fill="hold">
                                          <p:stCondLst>
                                            <p:cond delay="0"/>
                                          </p:stCondLst>
                                        </p:cTn>
                                        <p:tgtEl>
                                          <p:spTgt spid="62">
                                            <p:txEl>
                                              <p:pRg st="0" end="0"/>
                                            </p:txEl>
                                          </p:spTgt>
                                        </p:tgtEl>
                                        <p:attrNameLst>
                                          <p:attrName>ppt_w</p:attrName>
                                        </p:attrNameLst>
                                      </p:cBhvr>
                                      <p:tavLst>
                                        <p:tav tm="0">
                                          <p:val>
                                            <p:strVal val="#ppt_w"/>
                                          </p:val>
                                        </p:tav>
                                        <p:tav tm="100000">
                                          <p:val>
                                            <p:strVal val="#ppt_w*4"/>
                                          </p:val>
                                        </p:tav>
                                      </p:tavLst>
                                    </p:anim>
                                    <p:anim to="" calcmode="lin" valueType="num">
                                      <p:cBhvr>
                                        <p:cTn id="413" dur="750" fill="hold">
                                          <p:stCondLst>
                                            <p:cond delay="0"/>
                                          </p:stCondLst>
                                        </p:cTn>
                                        <p:tgtEl>
                                          <p:spTgt spid="62">
                                            <p:txEl>
                                              <p:pRg st="0" end="0"/>
                                            </p:txEl>
                                          </p:spTgt>
                                        </p:tgtEl>
                                        <p:attrNameLst>
                                          <p:attrName>ppt_h</p:attrName>
                                        </p:attrNameLst>
                                      </p:cBhvr>
                                      <p:tavLst>
                                        <p:tav tm="0">
                                          <p:val>
                                            <p:strVal val="#ppt_h"/>
                                          </p:val>
                                        </p:tav>
                                        <p:tav tm="100000">
                                          <p:val>
                                            <p:strVal val="#ppt_h*4"/>
                                          </p:val>
                                        </p:tav>
                                      </p:tavLst>
                                    </p:anim>
                                  </p:childTnLst>
                                </p:cTn>
                              </p:par>
                              <p:par>
                                <p:cTn id="414" presetID="0" presetClass="exit" presetSubtype="0" fill="hold" grpId="1" nodeType="withEffect">
                                  <p:stCondLst>
                                    <p:cond delay="300"/>
                                  </p:stCondLst>
                                  <p:childTnLst>
                                    <p:set>
                                      <p:cBhvr>
                                        <p:cTn id="415" dur="1" fill="hold">
                                          <p:stCondLst>
                                            <p:cond delay="749"/>
                                          </p:stCondLst>
                                        </p:cTn>
                                        <p:tgtEl>
                                          <p:spTgt spid="63">
                                            <p:txEl>
                                              <p:pRg st="0" end="0"/>
                                            </p:txEl>
                                          </p:spTgt>
                                        </p:tgtEl>
                                        <p:attrNameLst>
                                          <p:attrName>style.visibility</p:attrName>
                                        </p:attrNameLst>
                                      </p:cBhvr>
                                      <p:to>
                                        <p:strVal val="hidden"/>
                                      </p:to>
                                    </p:set>
                                    <p:animEffect transition="out" filter="fade">
                                      <p:cBhvr>
                                        <p:cTn id="416" dur="750">
                                          <p:stCondLst>
                                            <p:cond delay="0"/>
                                          </p:stCondLst>
                                        </p:cTn>
                                        <p:tgtEl>
                                          <p:spTgt spid="63">
                                            <p:txEl>
                                              <p:pRg st="0" end="0"/>
                                            </p:txEl>
                                          </p:spTgt>
                                        </p:tgtEl>
                                      </p:cBhvr>
                                    </p:animEffect>
                                    <p:anim to="" calcmode="lin" valueType="num">
                                      <p:cBhvr>
                                        <p:cTn id="417" dur="750" fill="hold">
                                          <p:stCondLst>
                                            <p:cond delay="0"/>
                                          </p:stCondLst>
                                        </p:cTn>
                                        <p:tgtEl>
                                          <p:spTgt spid="63">
                                            <p:txEl>
                                              <p:pRg st="0" end="0"/>
                                            </p:txEl>
                                          </p:spTgt>
                                        </p:tgtEl>
                                        <p:attrNameLst>
                                          <p:attrName>ppt_w</p:attrName>
                                        </p:attrNameLst>
                                      </p:cBhvr>
                                      <p:tavLst>
                                        <p:tav tm="0">
                                          <p:val>
                                            <p:strVal val="#ppt_w"/>
                                          </p:val>
                                        </p:tav>
                                        <p:tav tm="100000">
                                          <p:val>
                                            <p:strVal val="#ppt_w*4"/>
                                          </p:val>
                                        </p:tav>
                                      </p:tavLst>
                                    </p:anim>
                                    <p:anim to="" calcmode="lin" valueType="num">
                                      <p:cBhvr>
                                        <p:cTn id="418" dur="750" fill="hold">
                                          <p:stCondLst>
                                            <p:cond delay="0"/>
                                          </p:stCondLst>
                                        </p:cTn>
                                        <p:tgtEl>
                                          <p:spTgt spid="63">
                                            <p:txEl>
                                              <p:pRg st="0" end="0"/>
                                            </p:txEl>
                                          </p:spTgt>
                                        </p:tgtEl>
                                        <p:attrNameLst>
                                          <p:attrName>ppt_h</p:attrName>
                                        </p:attrNameLst>
                                      </p:cBhvr>
                                      <p:tavLst>
                                        <p:tav tm="0">
                                          <p:val>
                                            <p:strVal val="#ppt_h"/>
                                          </p:val>
                                        </p:tav>
                                        <p:tav tm="100000">
                                          <p:val>
                                            <p:strVal val="#ppt_h*4"/>
                                          </p:val>
                                        </p:tav>
                                      </p:tavLst>
                                    </p:anim>
                                  </p:childTnLst>
                                </p:cTn>
                              </p:par>
                              <p:par>
                                <p:cTn id="419" presetID="0" presetClass="exit" presetSubtype="0" fill="hold" grpId="1" nodeType="withEffect">
                                  <p:stCondLst>
                                    <p:cond delay="400"/>
                                  </p:stCondLst>
                                  <p:childTnLst>
                                    <p:set>
                                      <p:cBhvr>
                                        <p:cTn id="420" dur="1" fill="hold">
                                          <p:stCondLst>
                                            <p:cond delay="749"/>
                                          </p:stCondLst>
                                        </p:cTn>
                                        <p:tgtEl>
                                          <p:spTgt spid="64">
                                            <p:txEl>
                                              <p:pRg st="0" end="0"/>
                                            </p:txEl>
                                          </p:spTgt>
                                        </p:tgtEl>
                                        <p:attrNameLst>
                                          <p:attrName>style.visibility</p:attrName>
                                        </p:attrNameLst>
                                      </p:cBhvr>
                                      <p:to>
                                        <p:strVal val="hidden"/>
                                      </p:to>
                                    </p:set>
                                    <p:animEffect transition="out" filter="fade">
                                      <p:cBhvr>
                                        <p:cTn id="421" dur="750">
                                          <p:stCondLst>
                                            <p:cond delay="0"/>
                                          </p:stCondLst>
                                        </p:cTn>
                                        <p:tgtEl>
                                          <p:spTgt spid="64">
                                            <p:txEl>
                                              <p:pRg st="0" end="0"/>
                                            </p:txEl>
                                          </p:spTgt>
                                        </p:tgtEl>
                                      </p:cBhvr>
                                    </p:animEffect>
                                    <p:anim to="" calcmode="lin" valueType="num">
                                      <p:cBhvr>
                                        <p:cTn id="422" dur="750" fill="hold">
                                          <p:stCondLst>
                                            <p:cond delay="0"/>
                                          </p:stCondLst>
                                        </p:cTn>
                                        <p:tgtEl>
                                          <p:spTgt spid="64">
                                            <p:txEl>
                                              <p:pRg st="0" end="0"/>
                                            </p:txEl>
                                          </p:spTgt>
                                        </p:tgtEl>
                                        <p:attrNameLst>
                                          <p:attrName>ppt_w</p:attrName>
                                        </p:attrNameLst>
                                      </p:cBhvr>
                                      <p:tavLst>
                                        <p:tav tm="0">
                                          <p:val>
                                            <p:strVal val="#ppt_w"/>
                                          </p:val>
                                        </p:tav>
                                        <p:tav tm="100000">
                                          <p:val>
                                            <p:strVal val="#ppt_w*4"/>
                                          </p:val>
                                        </p:tav>
                                      </p:tavLst>
                                    </p:anim>
                                    <p:anim to="" calcmode="lin" valueType="num">
                                      <p:cBhvr>
                                        <p:cTn id="423" dur="750" fill="hold">
                                          <p:stCondLst>
                                            <p:cond delay="0"/>
                                          </p:stCondLst>
                                        </p:cTn>
                                        <p:tgtEl>
                                          <p:spTgt spid="64">
                                            <p:txEl>
                                              <p:pRg st="0" end="0"/>
                                            </p:txEl>
                                          </p:spTgt>
                                        </p:tgtEl>
                                        <p:attrNameLst>
                                          <p:attrName>ppt_h</p:attrName>
                                        </p:attrNameLst>
                                      </p:cBhvr>
                                      <p:tavLst>
                                        <p:tav tm="0">
                                          <p:val>
                                            <p:strVal val="#ppt_h"/>
                                          </p:val>
                                        </p:tav>
                                        <p:tav tm="100000">
                                          <p:val>
                                            <p:strVal val="#ppt_h*4"/>
                                          </p:val>
                                        </p:tav>
                                      </p:tavLst>
                                    </p:anim>
                                  </p:childTnLst>
                                </p:cTn>
                              </p:par>
                              <p:par>
                                <p:cTn id="424" presetID="0" presetClass="exit" presetSubtype="0" fill="hold" grpId="1" nodeType="withEffect">
                                  <p:stCondLst>
                                    <p:cond delay="500"/>
                                  </p:stCondLst>
                                  <p:childTnLst>
                                    <p:set>
                                      <p:cBhvr>
                                        <p:cTn id="425" dur="1" fill="hold">
                                          <p:stCondLst>
                                            <p:cond delay="749"/>
                                          </p:stCondLst>
                                        </p:cTn>
                                        <p:tgtEl>
                                          <p:spTgt spid="65">
                                            <p:txEl>
                                              <p:pRg st="0" end="0"/>
                                            </p:txEl>
                                          </p:spTgt>
                                        </p:tgtEl>
                                        <p:attrNameLst>
                                          <p:attrName>style.visibility</p:attrName>
                                        </p:attrNameLst>
                                      </p:cBhvr>
                                      <p:to>
                                        <p:strVal val="hidden"/>
                                      </p:to>
                                    </p:set>
                                    <p:animEffect transition="out" filter="fade">
                                      <p:cBhvr>
                                        <p:cTn id="426" dur="750">
                                          <p:stCondLst>
                                            <p:cond delay="0"/>
                                          </p:stCondLst>
                                        </p:cTn>
                                        <p:tgtEl>
                                          <p:spTgt spid="65">
                                            <p:txEl>
                                              <p:pRg st="0" end="0"/>
                                            </p:txEl>
                                          </p:spTgt>
                                        </p:tgtEl>
                                      </p:cBhvr>
                                    </p:animEffect>
                                    <p:anim to="" calcmode="lin" valueType="num">
                                      <p:cBhvr>
                                        <p:cTn id="427" dur="750" fill="hold">
                                          <p:stCondLst>
                                            <p:cond delay="0"/>
                                          </p:stCondLst>
                                        </p:cTn>
                                        <p:tgtEl>
                                          <p:spTgt spid="65">
                                            <p:txEl>
                                              <p:pRg st="0" end="0"/>
                                            </p:txEl>
                                          </p:spTgt>
                                        </p:tgtEl>
                                        <p:attrNameLst>
                                          <p:attrName>ppt_w</p:attrName>
                                        </p:attrNameLst>
                                      </p:cBhvr>
                                      <p:tavLst>
                                        <p:tav tm="0">
                                          <p:val>
                                            <p:strVal val="#ppt_w"/>
                                          </p:val>
                                        </p:tav>
                                        <p:tav tm="100000">
                                          <p:val>
                                            <p:strVal val="#ppt_w*4"/>
                                          </p:val>
                                        </p:tav>
                                      </p:tavLst>
                                    </p:anim>
                                    <p:anim to="" calcmode="lin" valueType="num">
                                      <p:cBhvr>
                                        <p:cTn id="428" dur="750" fill="hold">
                                          <p:stCondLst>
                                            <p:cond delay="0"/>
                                          </p:stCondLst>
                                        </p:cTn>
                                        <p:tgtEl>
                                          <p:spTgt spid="65">
                                            <p:txEl>
                                              <p:pRg st="0" end="0"/>
                                            </p:txEl>
                                          </p:spTgt>
                                        </p:tgtEl>
                                        <p:attrNameLst>
                                          <p:attrName>ppt_h</p:attrName>
                                        </p:attrNameLst>
                                      </p:cBhvr>
                                      <p:tavLst>
                                        <p:tav tm="0">
                                          <p:val>
                                            <p:strVal val="#ppt_h"/>
                                          </p:val>
                                        </p:tav>
                                        <p:tav tm="100000">
                                          <p:val>
                                            <p:strVal val="#ppt_h*4"/>
                                          </p:val>
                                        </p:tav>
                                      </p:tavLst>
                                    </p:anim>
                                  </p:childTnLst>
                                </p:cTn>
                              </p:par>
                              <p:par>
                                <p:cTn id="429" presetID="0" presetClass="exit" presetSubtype="0" fill="hold" grpId="1" nodeType="withEffect">
                                  <p:stCondLst>
                                    <p:cond delay="600"/>
                                  </p:stCondLst>
                                  <p:childTnLst>
                                    <p:set>
                                      <p:cBhvr>
                                        <p:cTn id="430" dur="1" fill="hold">
                                          <p:stCondLst>
                                            <p:cond delay="749"/>
                                          </p:stCondLst>
                                        </p:cTn>
                                        <p:tgtEl>
                                          <p:spTgt spid="66">
                                            <p:txEl>
                                              <p:pRg st="0" end="0"/>
                                            </p:txEl>
                                          </p:spTgt>
                                        </p:tgtEl>
                                        <p:attrNameLst>
                                          <p:attrName>style.visibility</p:attrName>
                                        </p:attrNameLst>
                                      </p:cBhvr>
                                      <p:to>
                                        <p:strVal val="hidden"/>
                                      </p:to>
                                    </p:set>
                                    <p:animEffect transition="out" filter="fade">
                                      <p:cBhvr>
                                        <p:cTn id="431" dur="750">
                                          <p:stCondLst>
                                            <p:cond delay="0"/>
                                          </p:stCondLst>
                                        </p:cTn>
                                        <p:tgtEl>
                                          <p:spTgt spid="66">
                                            <p:txEl>
                                              <p:pRg st="0" end="0"/>
                                            </p:txEl>
                                          </p:spTgt>
                                        </p:tgtEl>
                                      </p:cBhvr>
                                    </p:animEffect>
                                    <p:anim to="" calcmode="lin" valueType="num">
                                      <p:cBhvr>
                                        <p:cTn id="432" dur="750" fill="hold">
                                          <p:stCondLst>
                                            <p:cond delay="0"/>
                                          </p:stCondLst>
                                        </p:cTn>
                                        <p:tgtEl>
                                          <p:spTgt spid="66">
                                            <p:txEl>
                                              <p:pRg st="0" end="0"/>
                                            </p:txEl>
                                          </p:spTgt>
                                        </p:tgtEl>
                                        <p:attrNameLst>
                                          <p:attrName>ppt_w</p:attrName>
                                        </p:attrNameLst>
                                      </p:cBhvr>
                                      <p:tavLst>
                                        <p:tav tm="0">
                                          <p:val>
                                            <p:strVal val="#ppt_w"/>
                                          </p:val>
                                        </p:tav>
                                        <p:tav tm="100000">
                                          <p:val>
                                            <p:strVal val="#ppt_w*4"/>
                                          </p:val>
                                        </p:tav>
                                      </p:tavLst>
                                    </p:anim>
                                    <p:anim to="" calcmode="lin" valueType="num">
                                      <p:cBhvr>
                                        <p:cTn id="433" dur="750" fill="hold">
                                          <p:stCondLst>
                                            <p:cond delay="0"/>
                                          </p:stCondLst>
                                        </p:cTn>
                                        <p:tgtEl>
                                          <p:spTgt spid="66">
                                            <p:txEl>
                                              <p:pRg st="0" end="0"/>
                                            </p:txEl>
                                          </p:spTgt>
                                        </p:tgtEl>
                                        <p:attrNameLst>
                                          <p:attrName>ppt_h</p:attrName>
                                        </p:attrNameLst>
                                      </p:cBhvr>
                                      <p:tavLst>
                                        <p:tav tm="0">
                                          <p:val>
                                            <p:strVal val="#ppt_h"/>
                                          </p:val>
                                        </p:tav>
                                        <p:tav tm="100000">
                                          <p:val>
                                            <p:strVal val="#ppt_h*4"/>
                                          </p:val>
                                        </p:tav>
                                      </p:tavLst>
                                    </p:anim>
                                  </p:childTnLst>
                                </p:cTn>
                              </p:par>
                              <p:par>
                                <p:cTn id="434" presetID="0" presetClass="exit" presetSubtype="0" fill="hold" grpId="1" nodeType="withEffect">
                                  <p:stCondLst>
                                    <p:cond delay="700"/>
                                  </p:stCondLst>
                                  <p:childTnLst>
                                    <p:set>
                                      <p:cBhvr>
                                        <p:cTn id="435" dur="1" fill="hold">
                                          <p:stCondLst>
                                            <p:cond delay="749"/>
                                          </p:stCondLst>
                                        </p:cTn>
                                        <p:tgtEl>
                                          <p:spTgt spid="67">
                                            <p:txEl>
                                              <p:pRg st="0" end="0"/>
                                            </p:txEl>
                                          </p:spTgt>
                                        </p:tgtEl>
                                        <p:attrNameLst>
                                          <p:attrName>style.visibility</p:attrName>
                                        </p:attrNameLst>
                                      </p:cBhvr>
                                      <p:to>
                                        <p:strVal val="hidden"/>
                                      </p:to>
                                    </p:set>
                                    <p:animEffect transition="out" filter="fade">
                                      <p:cBhvr>
                                        <p:cTn id="436" dur="750">
                                          <p:stCondLst>
                                            <p:cond delay="0"/>
                                          </p:stCondLst>
                                        </p:cTn>
                                        <p:tgtEl>
                                          <p:spTgt spid="67">
                                            <p:txEl>
                                              <p:pRg st="0" end="0"/>
                                            </p:txEl>
                                          </p:spTgt>
                                        </p:tgtEl>
                                      </p:cBhvr>
                                    </p:animEffect>
                                    <p:anim to="" calcmode="lin" valueType="num">
                                      <p:cBhvr>
                                        <p:cTn id="437" dur="750" fill="hold">
                                          <p:stCondLst>
                                            <p:cond delay="0"/>
                                          </p:stCondLst>
                                        </p:cTn>
                                        <p:tgtEl>
                                          <p:spTgt spid="67">
                                            <p:txEl>
                                              <p:pRg st="0" end="0"/>
                                            </p:txEl>
                                          </p:spTgt>
                                        </p:tgtEl>
                                        <p:attrNameLst>
                                          <p:attrName>ppt_w</p:attrName>
                                        </p:attrNameLst>
                                      </p:cBhvr>
                                      <p:tavLst>
                                        <p:tav tm="0">
                                          <p:val>
                                            <p:strVal val="#ppt_w"/>
                                          </p:val>
                                        </p:tav>
                                        <p:tav tm="100000">
                                          <p:val>
                                            <p:strVal val="#ppt_w*4"/>
                                          </p:val>
                                        </p:tav>
                                      </p:tavLst>
                                    </p:anim>
                                    <p:anim to="" calcmode="lin" valueType="num">
                                      <p:cBhvr>
                                        <p:cTn id="438" dur="750" fill="hold">
                                          <p:stCondLst>
                                            <p:cond delay="0"/>
                                          </p:stCondLst>
                                        </p:cTn>
                                        <p:tgtEl>
                                          <p:spTgt spid="67">
                                            <p:txEl>
                                              <p:pRg st="0" end="0"/>
                                            </p:txEl>
                                          </p:spTgt>
                                        </p:tgtEl>
                                        <p:attrNameLst>
                                          <p:attrName>ppt_h</p:attrName>
                                        </p:attrNameLst>
                                      </p:cBhvr>
                                      <p:tavLst>
                                        <p:tav tm="0">
                                          <p:val>
                                            <p:strVal val="#ppt_h"/>
                                          </p:val>
                                        </p:tav>
                                        <p:tav tm="100000">
                                          <p:val>
                                            <p:strVal val="#ppt_h*4"/>
                                          </p:val>
                                        </p:tav>
                                      </p:tavLst>
                                    </p:anim>
                                  </p:childTnLst>
                                </p:cTn>
                              </p:par>
                            </p:childTnLst>
                          </p:cTn>
                        </p:par>
                      </p:childTnLst>
                    </p:cTn>
                  </p:par>
                  <p:par>
                    <p:cTn id="439" fill="hold">
                      <p:stCondLst>
                        <p:cond delay="indefinite"/>
                      </p:stCondLst>
                      <p:childTnLst>
                        <p:par>
                          <p:cTn id="440" fill="hold">
                            <p:stCondLst>
                              <p:cond delay="0"/>
                            </p:stCondLst>
                            <p:childTnLst>
                              <p:par>
                                <p:cTn id="441" presetID="10" presetClass="exit" presetSubtype="0" fill="hold" grpId="0" nodeType="clickEffect">
                                  <p:stCondLst>
                                    <p:cond delay="0"/>
                                  </p:stCondLst>
                                  <p:childTnLst>
                                    <p:animEffect transition="out" filter="fade">
                                      <p:cBhvr>
                                        <p:cTn id="442" dur="500"/>
                                        <p:tgtEl>
                                          <p:spTgt spid="47"/>
                                        </p:tgtEl>
                                      </p:cBhvr>
                                    </p:animEffect>
                                    <p:set>
                                      <p:cBhvr>
                                        <p:cTn id="443" dur="1" fill="hold">
                                          <p:stCondLst>
                                            <p:cond delay="499"/>
                                          </p:stCondLst>
                                        </p:cTn>
                                        <p:tgtEl>
                                          <p:spTgt spid="47"/>
                                        </p:tgtEl>
                                        <p:attrNameLst>
                                          <p:attrName>style.visibility</p:attrName>
                                        </p:attrNameLst>
                                      </p:cBhvr>
                                      <p:to>
                                        <p:strVal val="hidden"/>
                                      </p:to>
                                    </p:set>
                                  </p:childTnLst>
                                </p:cTn>
                              </p:par>
                              <p:par>
                                <p:cTn id="444" presetID="10" presetClass="exit" presetSubtype="0" fill="hold" nodeType="withEffect">
                                  <p:stCondLst>
                                    <p:cond delay="0"/>
                                  </p:stCondLst>
                                  <p:childTnLst>
                                    <p:animEffect transition="out" filter="fade">
                                      <p:cBhvr>
                                        <p:cTn id="445" dur="500"/>
                                        <p:tgtEl>
                                          <p:spTgt spid="5"/>
                                        </p:tgtEl>
                                      </p:cBhvr>
                                    </p:animEffect>
                                    <p:set>
                                      <p:cBhvr>
                                        <p:cTn id="446" dur="1" fill="hold">
                                          <p:stCondLst>
                                            <p:cond delay="499"/>
                                          </p:stCondLst>
                                        </p:cTn>
                                        <p:tgtEl>
                                          <p:spTgt spid="5"/>
                                        </p:tgtEl>
                                        <p:attrNameLst>
                                          <p:attrName>style.visibility</p:attrName>
                                        </p:attrNameLst>
                                      </p:cBhvr>
                                      <p:to>
                                        <p:strVal val="hidden"/>
                                      </p:to>
                                    </p:set>
                                  </p:childTnLst>
                                </p:cTn>
                              </p:par>
                              <p:par>
                                <p:cTn id="447" presetID="23" presetClass="exit" presetSubtype="544" fill="hold" grpId="1" nodeType="withEffect">
                                  <p:stCondLst>
                                    <p:cond delay="400"/>
                                  </p:stCondLst>
                                  <p:childTnLst>
                                    <p:anim calcmode="lin" valueType="num">
                                      <p:cBhvr>
                                        <p:cTn id="448" dur="750"/>
                                        <p:tgtEl>
                                          <p:spTgt spid="48"/>
                                        </p:tgtEl>
                                        <p:attrNameLst>
                                          <p:attrName>ppt_w</p:attrName>
                                        </p:attrNameLst>
                                      </p:cBhvr>
                                      <p:tavLst>
                                        <p:tav tm="0">
                                          <p:val>
                                            <p:strVal val="ppt_w"/>
                                          </p:val>
                                        </p:tav>
                                        <p:tav tm="100000">
                                          <p:val>
                                            <p:fltVal val="0"/>
                                          </p:val>
                                        </p:tav>
                                      </p:tavLst>
                                    </p:anim>
                                    <p:anim calcmode="lin" valueType="num">
                                      <p:cBhvr>
                                        <p:cTn id="449" dur="750"/>
                                        <p:tgtEl>
                                          <p:spTgt spid="48"/>
                                        </p:tgtEl>
                                        <p:attrNameLst>
                                          <p:attrName>ppt_h</p:attrName>
                                        </p:attrNameLst>
                                      </p:cBhvr>
                                      <p:tavLst>
                                        <p:tav tm="0">
                                          <p:val>
                                            <p:strVal val="ppt_h"/>
                                          </p:val>
                                        </p:tav>
                                        <p:tav tm="100000">
                                          <p:val>
                                            <p:fltVal val="0"/>
                                          </p:val>
                                        </p:tav>
                                      </p:tavLst>
                                    </p:anim>
                                    <p:anim calcmode="lin" valueType="num">
                                      <p:cBhvr>
                                        <p:cTn id="450" dur="750"/>
                                        <p:tgtEl>
                                          <p:spTgt spid="48"/>
                                        </p:tgtEl>
                                        <p:attrNameLst>
                                          <p:attrName>ppt_x</p:attrName>
                                        </p:attrNameLst>
                                      </p:cBhvr>
                                      <p:tavLst>
                                        <p:tav tm="0">
                                          <p:val>
                                            <p:strVal val="ppt_x"/>
                                          </p:val>
                                        </p:tav>
                                        <p:tav tm="100000">
                                          <p:val>
                                            <p:fltVal val="0.5"/>
                                          </p:val>
                                        </p:tav>
                                      </p:tavLst>
                                    </p:anim>
                                    <p:anim calcmode="lin" valueType="num">
                                      <p:cBhvr>
                                        <p:cTn id="451" dur="750"/>
                                        <p:tgtEl>
                                          <p:spTgt spid="48"/>
                                        </p:tgtEl>
                                        <p:attrNameLst>
                                          <p:attrName>ppt_y</p:attrName>
                                        </p:attrNameLst>
                                      </p:cBhvr>
                                      <p:tavLst>
                                        <p:tav tm="0">
                                          <p:val>
                                            <p:strVal val="ppt_y"/>
                                          </p:val>
                                        </p:tav>
                                        <p:tav tm="100000">
                                          <p:val>
                                            <p:fltVal val="0.5"/>
                                          </p:val>
                                        </p:tav>
                                      </p:tavLst>
                                    </p:anim>
                                    <p:set>
                                      <p:cBhvr>
                                        <p:cTn id="452" dur="1" fill="hold">
                                          <p:stCondLst>
                                            <p:cond delay="749"/>
                                          </p:stCondLst>
                                        </p:cTn>
                                        <p:tgtEl>
                                          <p:spTgt spid="48"/>
                                        </p:tgtEl>
                                        <p:attrNameLst>
                                          <p:attrName>style.visibility</p:attrName>
                                        </p:attrNameLst>
                                      </p:cBhvr>
                                      <p:to>
                                        <p:strVal val="hidden"/>
                                      </p:to>
                                    </p:set>
                                  </p:childTnLst>
                                </p:cTn>
                              </p:par>
                              <p:par>
                                <p:cTn id="453" presetID="23" presetClass="exit" presetSubtype="544" fill="hold" grpId="2" nodeType="withEffect">
                                  <p:stCondLst>
                                    <p:cond delay="400"/>
                                  </p:stCondLst>
                                  <p:childTnLst>
                                    <p:anim calcmode="lin" valueType="num">
                                      <p:cBhvr>
                                        <p:cTn id="454" dur="750"/>
                                        <p:tgtEl>
                                          <p:spTgt spid="49"/>
                                        </p:tgtEl>
                                        <p:attrNameLst>
                                          <p:attrName>ppt_w</p:attrName>
                                        </p:attrNameLst>
                                      </p:cBhvr>
                                      <p:tavLst>
                                        <p:tav tm="0">
                                          <p:val>
                                            <p:strVal val="ppt_w"/>
                                          </p:val>
                                        </p:tav>
                                        <p:tav tm="100000">
                                          <p:val>
                                            <p:fltVal val="0"/>
                                          </p:val>
                                        </p:tav>
                                      </p:tavLst>
                                    </p:anim>
                                    <p:anim calcmode="lin" valueType="num">
                                      <p:cBhvr>
                                        <p:cTn id="455" dur="750"/>
                                        <p:tgtEl>
                                          <p:spTgt spid="49"/>
                                        </p:tgtEl>
                                        <p:attrNameLst>
                                          <p:attrName>ppt_h</p:attrName>
                                        </p:attrNameLst>
                                      </p:cBhvr>
                                      <p:tavLst>
                                        <p:tav tm="0">
                                          <p:val>
                                            <p:strVal val="ppt_h"/>
                                          </p:val>
                                        </p:tav>
                                        <p:tav tm="100000">
                                          <p:val>
                                            <p:fltVal val="0"/>
                                          </p:val>
                                        </p:tav>
                                      </p:tavLst>
                                    </p:anim>
                                    <p:anim calcmode="lin" valueType="num">
                                      <p:cBhvr>
                                        <p:cTn id="456" dur="750"/>
                                        <p:tgtEl>
                                          <p:spTgt spid="49"/>
                                        </p:tgtEl>
                                        <p:attrNameLst>
                                          <p:attrName>ppt_x</p:attrName>
                                        </p:attrNameLst>
                                      </p:cBhvr>
                                      <p:tavLst>
                                        <p:tav tm="0">
                                          <p:val>
                                            <p:strVal val="ppt_x"/>
                                          </p:val>
                                        </p:tav>
                                        <p:tav tm="100000">
                                          <p:val>
                                            <p:fltVal val="0.5"/>
                                          </p:val>
                                        </p:tav>
                                      </p:tavLst>
                                    </p:anim>
                                    <p:anim calcmode="lin" valueType="num">
                                      <p:cBhvr>
                                        <p:cTn id="457" dur="750"/>
                                        <p:tgtEl>
                                          <p:spTgt spid="49"/>
                                        </p:tgtEl>
                                        <p:attrNameLst>
                                          <p:attrName>ppt_y</p:attrName>
                                        </p:attrNameLst>
                                      </p:cBhvr>
                                      <p:tavLst>
                                        <p:tav tm="0">
                                          <p:val>
                                            <p:strVal val="ppt_y"/>
                                          </p:val>
                                        </p:tav>
                                        <p:tav tm="100000">
                                          <p:val>
                                            <p:fltVal val="0.5"/>
                                          </p:val>
                                        </p:tav>
                                      </p:tavLst>
                                    </p:anim>
                                    <p:set>
                                      <p:cBhvr>
                                        <p:cTn id="458" dur="1" fill="hold">
                                          <p:stCondLst>
                                            <p:cond delay="749"/>
                                          </p:stCondLst>
                                        </p:cTn>
                                        <p:tgtEl>
                                          <p:spTgt spid="49"/>
                                        </p:tgtEl>
                                        <p:attrNameLst>
                                          <p:attrName>style.visibility</p:attrName>
                                        </p:attrNameLst>
                                      </p:cBhvr>
                                      <p:to>
                                        <p:strVal val="hidden"/>
                                      </p:to>
                                    </p:set>
                                  </p:childTnLst>
                                </p:cTn>
                              </p:par>
                              <p:par>
                                <p:cTn id="459" presetID="23" presetClass="exit" presetSubtype="544" fill="hold" grpId="1" nodeType="withEffect">
                                  <p:stCondLst>
                                    <p:cond delay="400"/>
                                  </p:stCondLst>
                                  <p:childTnLst>
                                    <p:anim calcmode="lin" valueType="num">
                                      <p:cBhvr>
                                        <p:cTn id="460" dur="750"/>
                                        <p:tgtEl>
                                          <p:spTgt spid="50"/>
                                        </p:tgtEl>
                                        <p:attrNameLst>
                                          <p:attrName>ppt_w</p:attrName>
                                        </p:attrNameLst>
                                      </p:cBhvr>
                                      <p:tavLst>
                                        <p:tav tm="0">
                                          <p:val>
                                            <p:strVal val="ppt_w"/>
                                          </p:val>
                                        </p:tav>
                                        <p:tav tm="100000">
                                          <p:val>
                                            <p:fltVal val="0"/>
                                          </p:val>
                                        </p:tav>
                                      </p:tavLst>
                                    </p:anim>
                                    <p:anim calcmode="lin" valueType="num">
                                      <p:cBhvr>
                                        <p:cTn id="461" dur="750"/>
                                        <p:tgtEl>
                                          <p:spTgt spid="50"/>
                                        </p:tgtEl>
                                        <p:attrNameLst>
                                          <p:attrName>ppt_h</p:attrName>
                                        </p:attrNameLst>
                                      </p:cBhvr>
                                      <p:tavLst>
                                        <p:tav tm="0">
                                          <p:val>
                                            <p:strVal val="ppt_h"/>
                                          </p:val>
                                        </p:tav>
                                        <p:tav tm="100000">
                                          <p:val>
                                            <p:fltVal val="0"/>
                                          </p:val>
                                        </p:tav>
                                      </p:tavLst>
                                    </p:anim>
                                    <p:anim calcmode="lin" valueType="num">
                                      <p:cBhvr>
                                        <p:cTn id="462" dur="750"/>
                                        <p:tgtEl>
                                          <p:spTgt spid="50"/>
                                        </p:tgtEl>
                                        <p:attrNameLst>
                                          <p:attrName>ppt_x</p:attrName>
                                        </p:attrNameLst>
                                      </p:cBhvr>
                                      <p:tavLst>
                                        <p:tav tm="0">
                                          <p:val>
                                            <p:strVal val="ppt_x"/>
                                          </p:val>
                                        </p:tav>
                                        <p:tav tm="100000">
                                          <p:val>
                                            <p:fltVal val="0.5"/>
                                          </p:val>
                                        </p:tav>
                                      </p:tavLst>
                                    </p:anim>
                                    <p:anim calcmode="lin" valueType="num">
                                      <p:cBhvr>
                                        <p:cTn id="463" dur="750"/>
                                        <p:tgtEl>
                                          <p:spTgt spid="50"/>
                                        </p:tgtEl>
                                        <p:attrNameLst>
                                          <p:attrName>ppt_y</p:attrName>
                                        </p:attrNameLst>
                                      </p:cBhvr>
                                      <p:tavLst>
                                        <p:tav tm="0">
                                          <p:val>
                                            <p:strVal val="ppt_y"/>
                                          </p:val>
                                        </p:tav>
                                        <p:tav tm="100000">
                                          <p:val>
                                            <p:fltVal val="0.5"/>
                                          </p:val>
                                        </p:tav>
                                      </p:tavLst>
                                    </p:anim>
                                    <p:set>
                                      <p:cBhvr>
                                        <p:cTn id="464" dur="1" fill="hold">
                                          <p:stCondLst>
                                            <p:cond delay="749"/>
                                          </p:stCondLst>
                                        </p:cTn>
                                        <p:tgtEl>
                                          <p:spTgt spid="50"/>
                                        </p:tgtEl>
                                        <p:attrNameLst>
                                          <p:attrName>style.visibility</p:attrName>
                                        </p:attrNameLst>
                                      </p:cBhvr>
                                      <p:to>
                                        <p:strVal val="hidden"/>
                                      </p:to>
                                    </p:set>
                                  </p:childTnLst>
                                </p:cTn>
                              </p:par>
                              <p:par>
                                <p:cTn id="465" presetID="23" presetClass="exit" presetSubtype="544" fill="hold" grpId="2" nodeType="withEffect">
                                  <p:stCondLst>
                                    <p:cond delay="400"/>
                                  </p:stCondLst>
                                  <p:childTnLst>
                                    <p:anim calcmode="lin" valueType="num">
                                      <p:cBhvr>
                                        <p:cTn id="466" dur="750"/>
                                        <p:tgtEl>
                                          <p:spTgt spid="51"/>
                                        </p:tgtEl>
                                        <p:attrNameLst>
                                          <p:attrName>ppt_w</p:attrName>
                                        </p:attrNameLst>
                                      </p:cBhvr>
                                      <p:tavLst>
                                        <p:tav tm="0">
                                          <p:val>
                                            <p:strVal val="ppt_w"/>
                                          </p:val>
                                        </p:tav>
                                        <p:tav tm="100000">
                                          <p:val>
                                            <p:fltVal val="0"/>
                                          </p:val>
                                        </p:tav>
                                      </p:tavLst>
                                    </p:anim>
                                    <p:anim calcmode="lin" valueType="num">
                                      <p:cBhvr>
                                        <p:cTn id="467" dur="750"/>
                                        <p:tgtEl>
                                          <p:spTgt spid="51"/>
                                        </p:tgtEl>
                                        <p:attrNameLst>
                                          <p:attrName>ppt_h</p:attrName>
                                        </p:attrNameLst>
                                      </p:cBhvr>
                                      <p:tavLst>
                                        <p:tav tm="0">
                                          <p:val>
                                            <p:strVal val="ppt_h"/>
                                          </p:val>
                                        </p:tav>
                                        <p:tav tm="100000">
                                          <p:val>
                                            <p:fltVal val="0"/>
                                          </p:val>
                                        </p:tav>
                                      </p:tavLst>
                                    </p:anim>
                                    <p:anim calcmode="lin" valueType="num">
                                      <p:cBhvr>
                                        <p:cTn id="468" dur="750"/>
                                        <p:tgtEl>
                                          <p:spTgt spid="51"/>
                                        </p:tgtEl>
                                        <p:attrNameLst>
                                          <p:attrName>ppt_x</p:attrName>
                                        </p:attrNameLst>
                                      </p:cBhvr>
                                      <p:tavLst>
                                        <p:tav tm="0">
                                          <p:val>
                                            <p:strVal val="ppt_x"/>
                                          </p:val>
                                        </p:tav>
                                        <p:tav tm="100000">
                                          <p:val>
                                            <p:fltVal val="0.5"/>
                                          </p:val>
                                        </p:tav>
                                      </p:tavLst>
                                    </p:anim>
                                    <p:anim calcmode="lin" valueType="num">
                                      <p:cBhvr>
                                        <p:cTn id="469" dur="750"/>
                                        <p:tgtEl>
                                          <p:spTgt spid="51"/>
                                        </p:tgtEl>
                                        <p:attrNameLst>
                                          <p:attrName>ppt_y</p:attrName>
                                        </p:attrNameLst>
                                      </p:cBhvr>
                                      <p:tavLst>
                                        <p:tav tm="0">
                                          <p:val>
                                            <p:strVal val="ppt_y"/>
                                          </p:val>
                                        </p:tav>
                                        <p:tav tm="100000">
                                          <p:val>
                                            <p:fltVal val="0.5"/>
                                          </p:val>
                                        </p:tav>
                                      </p:tavLst>
                                    </p:anim>
                                    <p:set>
                                      <p:cBhvr>
                                        <p:cTn id="470" dur="1" fill="hold">
                                          <p:stCondLst>
                                            <p:cond delay="749"/>
                                          </p:stCondLst>
                                        </p:cTn>
                                        <p:tgtEl>
                                          <p:spTgt spid="51"/>
                                        </p:tgtEl>
                                        <p:attrNameLst>
                                          <p:attrName>style.visibility</p:attrName>
                                        </p:attrNameLst>
                                      </p:cBhvr>
                                      <p:to>
                                        <p:strVal val="hidden"/>
                                      </p:to>
                                    </p:set>
                                  </p:childTnLst>
                                </p:cTn>
                              </p:par>
                              <p:par>
                                <p:cTn id="471" presetID="23" presetClass="exit" presetSubtype="544" fill="hold" grpId="1" nodeType="withEffect">
                                  <p:stCondLst>
                                    <p:cond delay="400"/>
                                  </p:stCondLst>
                                  <p:childTnLst>
                                    <p:anim calcmode="lin" valueType="num">
                                      <p:cBhvr>
                                        <p:cTn id="472" dur="750"/>
                                        <p:tgtEl>
                                          <p:spTgt spid="52"/>
                                        </p:tgtEl>
                                        <p:attrNameLst>
                                          <p:attrName>ppt_w</p:attrName>
                                        </p:attrNameLst>
                                      </p:cBhvr>
                                      <p:tavLst>
                                        <p:tav tm="0">
                                          <p:val>
                                            <p:strVal val="ppt_w"/>
                                          </p:val>
                                        </p:tav>
                                        <p:tav tm="100000">
                                          <p:val>
                                            <p:fltVal val="0"/>
                                          </p:val>
                                        </p:tav>
                                      </p:tavLst>
                                    </p:anim>
                                    <p:anim calcmode="lin" valueType="num">
                                      <p:cBhvr>
                                        <p:cTn id="473" dur="750"/>
                                        <p:tgtEl>
                                          <p:spTgt spid="52"/>
                                        </p:tgtEl>
                                        <p:attrNameLst>
                                          <p:attrName>ppt_h</p:attrName>
                                        </p:attrNameLst>
                                      </p:cBhvr>
                                      <p:tavLst>
                                        <p:tav tm="0">
                                          <p:val>
                                            <p:strVal val="ppt_h"/>
                                          </p:val>
                                        </p:tav>
                                        <p:tav tm="100000">
                                          <p:val>
                                            <p:fltVal val="0"/>
                                          </p:val>
                                        </p:tav>
                                      </p:tavLst>
                                    </p:anim>
                                    <p:anim calcmode="lin" valueType="num">
                                      <p:cBhvr>
                                        <p:cTn id="474" dur="750"/>
                                        <p:tgtEl>
                                          <p:spTgt spid="52"/>
                                        </p:tgtEl>
                                        <p:attrNameLst>
                                          <p:attrName>ppt_x</p:attrName>
                                        </p:attrNameLst>
                                      </p:cBhvr>
                                      <p:tavLst>
                                        <p:tav tm="0">
                                          <p:val>
                                            <p:strVal val="ppt_x"/>
                                          </p:val>
                                        </p:tav>
                                        <p:tav tm="100000">
                                          <p:val>
                                            <p:fltVal val="0.5"/>
                                          </p:val>
                                        </p:tav>
                                      </p:tavLst>
                                    </p:anim>
                                    <p:anim calcmode="lin" valueType="num">
                                      <p:cBhvr>
                                        <p:cTn id="475" dur="750"/>
                                        <p:tgtEl>
                                          <p:spTgt spid="52"/>
                                        </p:tgtEl>
                                        <p:attrNameLst>
                                          <p:attrName>ppt_y</p:attrName>
                                        </p:attrNameLst>
                                      </p:cBhvr>
                                      <p:tavLst>
                                        <p:tav tm="0">
                                          <p:val>
                                            <p:strVal val="ppt_y"/>
                                          </p:val>
                                        </p:tav>
                                        <p:tav tm="100000">
                                          <p:val>
                                            <p:fltVal val="0.5"/>
                                          </p:val>
                                        </p:tav>
                                      </p:tavLst>
                                    </p:anim>
                                    <p:set>
                                      <p:cBhvr>
                                        <p:cTn id="476" dur="1" fill="hold">
                                          <p:stCondLst>
                                            <p:cond delay="749"/>
                                          </p:stCondLst>
                                        </p:cTn>
                                        <p:tgtEl>
                                          <p:spTgt spid="52"/>
                                        </p:tgtEl>
                                        <p:attrNameLst>
                                          <p:attrName>style.visibility</p:attrName>
                                        </p:attrNameLst>
                                      </p:cBhvr>
                                      <p:to>
                                        <p:strVal val="hidden"/>
                                      </p:to>
                                    </p:set>
                                  </p:childTnLst>
                                </p:cTn>
                              </p:par>
                              <p:par>
                                <p:cTn id="477" presetID="23" presetClass="exit" presetSubtype="544" fill="hold" grpId="1" nodeType="withEffect">
                                  <p:stCondLst>
                                    <p:cond delay="400"/>
                                  </p:stCondLst>
                                  <p:childTnLst>
                                    <p:anim calcmode="lin" valueType="num">
                                      <p:cBhvr>
                                        <p:cTn id="478" dur="750"/>
                                        <p:tgtEl>
                                          <p:spTgt spid="53"/>
                                        </p:tgtEl>
                                        <p:attrNameLst>
                                          <p:attrName>ppt_w</p:attrName>
                                        </p:attrNameLst>
                                      </p:cBhvr>
                                      <p:tavLst>
                                        <p:tav tm="0">
                                          <p:val>
                                            <p:strVal val="ppt_w"/>
                                          </p:val>
                                        </p:tav>
                                        <p:tav tm="100000">
                                          <p:val>
                                            <p:fltVal val="0"/>
                                          </p:val>
                                        </p:tav>
                                      </p:tavLst>
                                    </p:anim>
                                    <p:anim calcmode="lin" valueType="num">
                                      <p:cBhvr>
                                        <p:cTn id="479" dur="750"/>
                                        <p:tgtEl>
                                          <p:spTgt spid="53"/>
                                        </p:tgtEl>
                                        <p:attrNameLst>
                                          <p:attrName>ppt_h</p:attrName>
                                        </p:attrNameLst>
                                      </p:cBhvr>
                                      <p:tavLst>
                                        <p:tav tm="0">
                                          <p:val>
                                            <p:strVal val="ppt_h"/>
                                          </p:val>
                                        </p:tav>
                                        <p:tav tm="100000">
                                          <p:val>
                                            <p:fltVal val="0"/>
                                          </p:val>
                                        </p:tav>
                                      </p:tavLst>
                                    </p:anim>
                                    <p:anim calcmode="lin" valueType="num">
                                      <p:cBhvr>
                                        <p:cTn id="480" dur="750"/>
                                        <p:tgtEl>
                                          <p:spTgt spid="53"/>
                                        </p:tgtEl>
                                        <p:attrNameLst>
                                          <p:attrName>ppt_x</p:attrName>
                                        </p:attrNameLst>
                                      </p:cBhvr>
                                      <p:tavLst>
                                        <p:tav tm="0">
                                          <p:val>
                                            <p:strVal val="ppt_x"/>
                                          </p:val>
                                        </p:tav>
                                        <p:tav tm="100000">
                                          <p:val>
                                            <p:fltVal val="0.5"/>
                                          </p:val>
                                        </p:tav>
                                      </p:tavLst>
                                    </p:anim>
                                    <p:anim calcmode="lin" valueType="num">
                                      <p:cBhvr>
                                        <p:cTn id="481" dur="750"/>
                                        <p:tgtEl>
                                          <p:spTgt spid="53"/>
                                        </p:tgtEl>
                                        <p:attrNameLst>
                                          <p:attrName>ppt_y</p:attrName>
                                        </p:attrNameLst>
                                      </p:cBhvr>
                                      <p:tavLst>
                                        <p:tav tm="0">
                                          <p:val>
                                            <p:strVal val="ppt_y"/>
                                          </p:val>
                                        </p:tav>
                                        <p:tav tm="100000">
                                          <p:val>
                                            <p:fltVal val="0.5"/>
                                          </p:val>
                                        </p:tav>
                                      </p:tavLst>
                                    </p:anim>
                                    <p:set>
                                      <p:cBhvr>
                                        <p:cTn id="482" dur="1" fill="hold">
                                          <p:stCondLst>
                                            <p:cond delay="749"/>
                                          </p:stCondLst>
                                        </p:cTn>
                                        <p:tgtEl>
                                          <p:spTgt spid="53"/>
                                        </p:tgtEl>
                                        <p:attrNameLst>
                                          <p:attrName>style.visibility</p:attrName>
                                        </p:attrNameLst>
                                      </p:cBhvr>
                                      <p:to>
                                        <p:strVal val="hidden"/>
                                      </p:to>
                                    </p:set>
                                  </p:childTnLst>
                                </p:cTn>
                              </p:par>
                              <p:par>
                                <p:cTn id="483" presetID="23" presetClass="exit" presetSubtype="544" fill="hold" grpId="1" nodeType="withEffect">
                                  <p:stCondLst>
                                    <p:cond delay="400"/>
                                  </p:stCondLst>
                                  <p:childTnLst>
                                    <p:anim calcmode="lin" valueType="num">
                                      <p:cBhvr>
                                        <p:cTn id="484" dur="750"/>
                                        <p:tgtEl>
                                          <p:spTgt spid="56"/>
                                        </p:tgtEl>
                                        <p:attrNameLst>
                                          <p:attrName>ppt_w</p:attrName>
                                        </p:attrNameLst>
                                      </p:cBhvr>
                                      <p:tavLst>
                                        <p:tav tm="0">
                                          <p:val>
                                            <p:strVal val="ppt_w"/>
                                          </p:val>
                                        </p:tav>
                                        <p:tav tm="100000">
                                          <p:val>
                                            <p:fltVal val="0"/>
                                          </p:val>
                                        </p:tav>
                                      </p:tavLst>
                                    </p:anim>
                                    <p:anim calcmode="lin" valueType="num">
                                      <p:cBhvr>
                                        <p:cTn id="485" dur="750"/>
                                        <p:tgtEl>
                                          <p:spTgt spid="56"/>
                                        </p:tgtEl>
                                        <p:attrNameLst>
                                          <p:attrName>ppt_h</p:attrName>
                                        </p:attrNameLst>
                                      </p:cBhvr>
                                      <p:tavLst>
                                        <p:tav tm="0">
                                          <p:val>
                                            <p:strVal val="ppt_h"/>
                                          </p:val>
                                        </p:tav>
                                        <p:tav tm="100000">
                                          <p:val>
                                            <p:fltVal val="0"/>
                                          </p:val>
                                        </p:tav>
                                      </p:tavLst>
                                    </p:anim>
                                    <p:anim calcmode="lin" valueType="num">
                                      <p:cBhvr>
                                        <p:cTn id="486" dur="750"/>
                                        <p:tgtEl>
                                          <p:spTgt spid="56"/>
                                        </p:tgtEl>
                                        <p:attrNameLst>
                                          <p:attrName>ppt_x</p:attrName>
                                        </p:attrNameLst>
                                      </p:cBhvr>
                                      <p:tavLst>
                                        <p:tav tm="0">
                                          <p:val>
                                            <p:strVal val="ppt_x"/>
                                          </p:val>
                                        </p:tav>
                                        <p:tav tm="100000">
                                          <p:val>
                                            <p:fltVal val="0.5"/>
                                          </p:val>
                                        </p:tav>
                                      </p:tavLst>
                                    </p:anim>
                                    <p:anim calcmode="lin" valueType="num">
                                      <p:cBhvr>
                                        <p:cTn id="487" dur="750"/>
                                        <p:tgtEl>
                                          <p:spTgt spid="56"/>
                                        </p:tgtEl>
                                        <p:attrNameLst>
                                          <p:attrName>ppt_y</p:attrName>
                                        </p:attrNameLst>
                                      </p:cBhvr>
                                      <p:tavLst>
                                        <p:tav tm="0">
                                          <p:val>
                                            <p:strVal val="ppt_y"/>
                                          </p:val>
                                        </p:tav>
                                        <p:tav tm="100000">
                                          <p:val>
                                            <p:fltVal val="0.5"/>
                                          </p:val>
                                        </p:tav>
                                      </p:tavLst>
                                    </p:anim>
                                    <p:set>
                                      <p:cBhvr>
                                        <p:cTn id="488" dur="1" fill="hold">
                                          <p:stCondLst>
                                            <p:cond delay="749"/>
                                          </p:stCondLst>
                                        </p:cTn>
                                        <p:tgtEl>
                                          <p:spTgt spid="56"/>
                                        </p:tgtEl>
                                        <p:attrNameLst>
                                          <p:attrName>style.visibility</p:attrName>
                                        </p:attrNameLst>
                                      </p:cBhvr>
                                      <p:to>
                                        <p:strVal val="hidden"/>
                                      </p:to>
                                    </p:set>
                                  </p:childTnLst>
                                </p:cTn>
                              </p:par>
                              <p:par>
                                <p:cTn id="489" presetID="23" presetClass="exit" presetSubtype="544" fill="hold" grpId="2" nodeType="withEffect">
                                  <p:stCondLst>
                                    <p:cond delay="400"/>
                                  </p:stCondLst>
                                  <p:iterate type="lt">
                                    <p:tmPct val="0"/>
                                  </p:iterate>
                                  <p:childTnLst>
                                    <p:anim calcmode="lin" valueType="num">
                                      <p:cBhvr>
                                        <p:cTn id="490" dur="750"/>
                                        <p:tgtEl>
                                          <p:spTgt spid="57"/>
                                        </p:tgtEl>
                                        <p:attrNameLst>
                                          <p:attrName>ppt_w</p:attrName>
                                        </p:attrNameLst>
                                      </p:cBhvr>
                                      <p:tavLst>
                                        <p:tav tm="0">
                                          <p:val>
                                            <p:strVal val="ppt_w"/>
                                          </p:val>
                                        </p:tav>
                                        <p:tav tm="100000">
                                          <p:val>
                                            <p:fltVal val="0"/>
                                          </p:val>
                                        </p:tav>
                                      </p:tavLst>
                                    </p:anim>
                                    <p:anim calcmode="lin" valueType="num">
                                      <p:cBhvr>
                                        <p:cTn id="491" dur="750"/>
                                        <p:tgtEl>
                                          <p:spTgt spid="57"/>
                                        </p:tgtEl>
                                        <p:attrNameLst>
                                          <p:attrName>ppt_h</p:attrName>
                                        </p:attrNameLst>
                                      </p:cBhvr>
                                      <p:tavLst>
                                        <p:tav tm="0">
                                          <p:val>
                                            <p:strVal val="ppt_h"/>
                                          </p:val>
                                        </p:tav>
                                        <p:tav tm="100000">
                                          <p:val>
                                            <p:fltVal val="0"/>
                                          </p:val>
                                        </p:tav>
                                      </p:tavLst>
                                    </p:anim>
                                    <p:anim calcmode="lin" valueType="num">
                                      <p:cBhvr>
                                        <p:cTn id="492" dur="750"/>
                                        <p:tgtEl>
                                          <p:spTgt spid="57"/>
                                        </p:tgtEl>
                                        <p:attrNameLst>
                                          <p:attrName>ppt_x</p:attrName>
                                        </p:attrNameLst>
                                      </p:cBhvr>
                                      <p:tavLst>
                                        <p:tav tm="0">
                                          <p:val>
                                            <p:strVal val="ppt_x"/>
                                          </p:val>
                                        </p:tav>
                                        <p:tav tm="100000">
                                          <p:val>
                                            <p:fltVal val="0.5"/>
                                          </p:val>
                                        </p:tav>
                                      </p:tavLst>
                                    </p:anim>
                                    <p:anim calcmode="lin" valueType="num">
                                      <p:cBhvr>
                                        <p:cTn id="493" dur="750"/>
                                        <p:tgtEl>
                                          <p:spTgt spid="57"/>
                                        </p:tgtEl>
                                        <p:attrNameLst>
                                          <p:attrName>ppt_y</p:attrName>
                                        </p:attrNameLst>
                                      </p:cBhvr>
                                      <p:tavLst>
                                        <p:tav tm="0">
                                          <p:val>
                                            <p:strVal val="ppt_y"/>
                                          </p:val>
                                        </p:tav>
                                        <p:tav tm="100000">
                                          <p:val>
                                            <p:fltVal val="0.5"/>
                                          </p:val>
                                        </p:tav>
                                      </p:tavLst>
                                    </p:anim>
                                    <p:set>
                                      <p:cBhvr>
                                        <p:cTn id="494" dur="1" fill="hold">
                                          <p:stCondLst>
                                            <p:cond delay="749"/>
                                          </p:stCondLst>
                                        </p:cTn>
                                        <p:tgtEl>
                                          <p:spTgt spid="57"/>
                                        </p:tgtEl>
                                        <p:attrNameLst>
                                          <p:attrName>style.visibility</p:attrName>
                                        </p:attrNameLst>
                                      </p:cBhvr>
                                      <p:to>
                                        <p:strVal val="hidden"/>
                                      </p:to>
                                    </p:set>
                                  </p:childTnLst>
                                </p:cTn>
                              </p:par>
                              <p:par>
                                <p:cTn id="495" presetID="23" presetClass="exit" presetSubtype="544" fill="hold" grpId="1" nodeType="withEffect">
                                  <p:stCondLst>
                                    <p:cond delay="400"/>
                                  </p:stCondLst>
                                  <p:childTnLst>
                                    <p:anim calcmode="lin" valueType="num">
                                      <p:cBhvr>
                                        <p:cTn id="496" dur="750"/>
                                        <p:tgtEl>
                                          <p:spTgt spid="58"/>
                                        </p:tgtEl>
                                        <p:attrNameLst>
                                          <p:attrName>ppt_w</p:attrName>
                                        </p:attrNameLst>
                                      </p:cBhvr>
                                      <p:tavLst>
                                        <p:tav tm="0">
                                          <p:val>
                                            <p:strVal val="ppt_w"/>
                                          </p:val>
                                        </p:tav>
                                        <p:tav tm="100000">
                                          <p:val>
                                            <p:fltVal val="0"/>
                                          </p:val>
                                        </p:tav>
                                      </p:tavLst>
                                    </p:anim>
                                    <p:anim calcmode="lin" valueType="num">
                                      <p:cBhvr>
                                        <p:cTn id="497" dur="750"/>
                                        <p:tgtEl>
                                          <p:spTgt spid="58"/>
                                        </p:tgtEl>
                                        <p:attrNameLst>
                                          <p:attrName>ppt_h</p:attrName>
                                        </p:attrNameLst>
                                      </p:cBhvr>
                                      <p:tavLst>
                                        <p:tav tm="0">
                                          <p:val>
                                            <p:strVal val="ppt_h"/>
                                          </p:val>
                                        </p:tav>
                                        <p:tav tm="100000">
                                          <p:val>
                                            <p:fltVal val="0"/>
                                          </p:val>
                                        </p:tav>
                                      </p:tavLst>
                                    </p:anim>
                                    <p:anim calcmode="lin" valueType="num">
                                      <p:cBhvr>
                                        <p:cTn id="498" dur="750"/>
                                        <p:tgtEl>
                                          <p:spTgt spid="58"/>
                                        </p:tgtEl>
                                        <p:attrNameLst>
                                          <p:attrName>ppt_x</p:attrName>
                                        </p:attrNameLst>
                                      </p:cBhvr>
                                      <p:tavLst>
                                        <p:tav tm="0">
                                          <p:val>
                                            <p:strVal val="ppt_x"/>
                                          </p:val>
                                        </p:tav>
                                        <p:tav tm="100000">
                                          <p:val>
                                            <p:fltVal val="0.5"/>
                                          </p:val>
                                        </p:tav>
                                      </p:tavLst>
                                    </p:anim>
                                    <p:anim calcmode="lin" valueType="num">
                                      <p:cBhvr>
                                        <p:cTn id="499" dur="750"/>
                                        <p:tgtEl>
                                          <p:spTgt spid="58"/>
                                        </p:tgtEl>
                                        <p:attrNameLst>
                                          <p:attrName>ppt_y</p:attrName>
                                        </p:attrNameLst>
                                      </p:cBhvr>
                                      <p:tavLst>
                                        <p:tav tm="0">
                                          <p:val>
                                            <p:strVal val="ppt_y"/>
                                          </p:val>
                                        </p:tav>
                                        <p:tav tm="100000">
                                          <p:val>
                                            <p:fltVal val="0.5"/>
                                          </p:val>
                                        </p:tav>
                                      </p:tavLst>
                                    </p:anim>
                                    <p:set>
                                      <p:cBhvr>
                                        <p:cTn id="500" dur="1" fill="hold">
                                          <p:stCondLst>
                                            <p:cond delay="749"/>
                                          </p:stCondLst>
                                        </p:cTn>
                                        <p:tgtEl>
                                          <p:spTgt spid="58"/>
                                        </p:tgtEl>
                                        <p:attrNameLst>
                                          <p:attrName>style.visibility</p:attrName>
                                        </p:attrNameLst>
                                      </p:cBhvr>
                                      <p:to>
                                        <p:strVal val="hidden"/>
                                      </p:to>
                                    </p:set>
                                  </p:childTnLst>
                                </p:cTn>
                              </p:par>
                              <p:par>
                                <p:cTn id="501" presetID="23" presetClass="exit" presetSubtype="544" fill="hold" grpId="1" nodeType="withEffect">
                                  <p:stCondLst>
                                    <p:cond delay="400"/>
                                  </p:stCondLst>
                                  <p:childTnLst>
                                    <p:anim calcmode="lin" valueType="num">
                                      <p:cBhvr>
                                        <p:cTn id="502" dur="750"/>
                                        <p:tgtEl>
                                          <p:spTgt spid="26"/>
                                        </p:tgtEl>
                                        <p:attrNameLst>
                                          <p:attrName>ppt_w</p:attrName>
                                        </p:attrNameLst>
                                      </p:cBhvr>
                                      <p:tavLst>
                                        <p:tav tm="0">
                                          <p:val>
                                            <p:strVal val="ppt_w"/>
                                          </p:val>
                                        </p:tav>
                                        <p:tav tm="100000">
                                          <p:val>
                                            <p:fltVal val="0"/>
                                          </p:val>
                                        </p:tav>
                                      </p:tavLst>
                                    </p:anim>
                                    <p:anim calcmode="lin" valueType="num">
                                      <p:cBhvr>
                                        <p:cTn id="503" dur="750"/>
                                        <p:tgtEl>
                                          <p:spTgt spid="26"/>
                                        </p:tgtEl>
                                        <p:attrNameLst>
                                          <p:attrName>ppt_h</p:attrName>
                                        </p:attrNameLst>
                                      </p:cBhvr>
                                      <p:tavLst>
                                        <p:tav tm="0">
                                          <p:val>
                                            <p:strVal val="ppt_h"/>
                                          </p:val>
                                        </p:tav>
                                        <p:tav tm="100000">
                                          <p:val>
                                            <p:fltVal val="0"/>
                                          </p:val>
                                        </p:tav>
                                      </p:tavLst>
                                    </p:anim>
                                    <p:anim calcmode="lin" valueType="num">
                                      <p:cBhvr>
                                        <p:cTn id="504" dur="750"/>
                                        <p:tgtEl>
                                          <p:spTgt spid="26"/>
                                        </p:tgtEl>
                                        <p:attrNameLst>
                                          <p:attrName>ppt_x</p:attrName>
                                        </p:attrNameLst>
                                      </p:cBhvr>
                                      <p:tavLst>
                                        <p:tav tm="0">
                                          <p:val>
                                            <p:strVal val="ppt_x"/>
                                          </p:val>
                                        </p:tav>
                                        <p:tav tm="100000">
                                          <p:val>
                                            <p:fltVal val="0.5"/>
                                          </p:val>
                                        </p:tav>
                                      </p:tavLst>
                                    </p:anim>
                                    <p:anim calcmode="lin" valueType="num">
                                      <p:cBhvr>
                                        <p:cTn id="505" dur="750"/>
                                        <p:tgtEl>
                                          <p:spTgt spid="26"/>
                                        </p:tgtEl>
                                        <p:attrNameLst>
                                          <p:attrName>ppt_y</p:attrName>
                                        </p:attrNameLst>
                                      </p:cBhvr>
                                      <p:tavLst>
                                        <p:tav tm="0">
                                          <p:val>
                                            <p:strVal val="ppt_y"/>
                                          </p:val>
                                        </p:tav>
                                        <p:tav tm="100000">
                                          <p:val>
                                            <p:fltVal val="0.5"/>
                                          </p:val>
                                        </p:tav>
                                      </p:tavLst>
                                    </p:anim>
                                    <p:set>
                                      <p:cBhvr>
                                        <p:cTn id="506" dur="1" fill="hold">
                                          <p:stCondLst>
                                            <p:cond delay="749"/>
                                          </p:stCondLst>
                                        </p:cTn>
                                        <p:tgtEl>
                                          <p:spTgt spid="26"/>
                                        </p:tgtEl>
                                        <p:attrNameLst>
                                          <p:attrName>style.visibility</p:attrName>
                                        </p:attrNameLst>
                                      </p:cBhvr>
                                      <p:to>
                                        <p:strVal val="hidden"/>
                                      </p:to>
                                    </p:set>
                                  </p:childTnLst>
                                </p:cTn>
                              </p:par>
                              <p:par>
                                <p:cTn id="507" presetID="23" presetClass="exit" presetSubtype="544" fill="hold" grpId="1" nodeType="withEffect">
                                  <p:stCondLst>
                                    <p:cond delay="400"/>
                                  </p:stCondLst>
                                  <p:childTnLst>
                                    <p:anim calcmode="lin" valueType="num">
                                      <p:cBhvr>
                                        <p:cTn id="508" dur="750"/>
                                        <p:tgtEl>
                                          <p:spTgt spid="28"/>
                                        </p:tgtEl>
                                        <p:attrNameLst>
                                          <p:attrName>ppt_w</p:attrName>
                                        </p:attrNameLst>
                                      </p:cBhvr>
                                      <p:tavLst>
                                        <p:tav tm="0">
                                          <p:val>
                                            <p:strVal val="ppt_w"/>
                                          </p:val>
                                        </p:tav>
                                        <p:tav tm="100000">
                                          <p:val>
                                            <p:fltVal val="0"/>
                                          </p:val>
                                        </p:tav>
                                      </p:tavLst>
                                    </p:anim>
                                    <p:anim calcmode="lin" valueType="num">
                                      <p:cBhvr>
                                        <p:cTn id="509" dur="750"/>
                                        <p:tgtEl>
                                          <p:spTgt spid="28"/>
                                        </p:tgtEl>
                                        <p:attrNameLst>
                                          <p:attrName>ppt_h</p:attrName>
                                        </p:attrNameLst>
                                      </p:cBhvr>
                                      <p:tavLst>
                                        <p:tav tm="0">
                                          <p:val>
                                            <p:strVal val="ppt_h"/>
                                          </p:val>
                                        </p:tav>
                                        <p:tav tm="100000">
                                          <p:val>
                                            <p:fltVal val="0"/>
                                          </p:val>
                                        </p:tav>
                                      </p:tavLst>
                                    </p:anim>
                                    <p:anim calcmode="lin" valueType="num">
                                      <p:cBhvr>
                                        <p:cTn id="510" dur="750"/>
                                        <p:tgtEl>
                                          <p:spTgt spid="28"/>
                                        </p:tgtEl>
                                        <p:attrNameLst>
                                          <p:attrName>ppt_x</p:attrName>
                                        </p:attrNameLst>
                                      </p:cBhvr>
                                      <p:tavLst>
                                        <p:tav tm="0">
                                          <p:val>
                                            <p:strVal val="ppt_x"/>
                                          </p:val>
                                        </p:tav>
                                        <p:tav tm="100000">
                                          <p:val>
                                            <p:fltVal val="0.5"/>
                                          </p:val>
                                        </p:tav>
                                      </p:tavLst>
                                    </p:anim>
                                    <p:anim calcmode="lin" valueType="num">
                                      <p:cBhvr>
                                        <p:cTn id="511" dur="750"/>
                                        <p:tgtEl>
                                          <p:spTgt spid="28"/>
                                        </p:tgtEl>
                                        <p:attrNameLst>
                                          <p:attrName>ppt_y</p:attrName>
                                        </p:attrNameLst>
                                      </p:cBhvr>
                                      <p:tavLst>
                                        <p:tav tm="0">
                                          <p:val>
                                            <p:strVal val="ppt_y"/>
                                          </p:val>
                                        </p:tav>
                                        <p:tav tm="100000">
                                          <p:val>
                                            <p:fltVal val="0.5"/>
                                          </p:val>
                                        </p:tav>
                                      </p:tavLst>
                                    </p:anim>
                                    <p:set>
                                      <p:cBhvr>
                                        <p:cTn id="512" dur="1" fill="hold">
                                          <p:stCondLst>
                                            <p:cond delay="749"/>
                                          </p:stCondLst>
                                        </p:cTn>
                                        <p:tgtEl>
                                          <p:spTgt spid="28"/>
                                        </p:tgtEl>
                                        <p:attrNameLst>
                                          <p:attrName>style.visibility</p:attrName>
                                        </p:attrNameLst>
                                      </p:cBhvr>
                                      <p:to>
                                        <p:strVal val="hidden"/>
                                      </p:to>
                                    </p:set>
                                  </p:childTnLst>
                                </p:cTn>
                              </p:par>
                              <p:par>
                                <p:cTn id="513" presetID="23" presetClass="exit" presetSubtype="544" fill="hold" grpId="1" nodeType="withEffect">
                                  <p:stCondLst>
                                    <p:cond delay="400"/>
                                  </p:stCondLst>
                                  <p:childTnLst>
                                    <p:anim calcmode="lin" valueType="num">
                                      <p:cBhvr>
                                        <p:cTn id="514" dur="750"/>
                                        <p:tgtEl>
                                          <p:spTgt spid="30"/>
                                        </p:tgtEl>
                                        <p:attrNameLst>
                                          <p:attrName>ppt_w</p:attrName>
                                        </p:attrNameLst>
                                      </p:cBhvr>
                                      <p:tavLst>
                                        <p:tav tm="0">
                                          <p:val>
                                            <p:strVal val="ppt_w"/>
                                          </p:val>
                                        </p:tav>
                                        <p:tav tm="100000">
                                          <p:val>
                                            <p:fltVal val="0"/>
                                          </p:val>
                                        </p:tav>
                                      </p:tavLst>
                                    </p:anim>
                                    <p:anim calcmode="lin" valueType="num">
                                      <p:cBhvr>
                                        <p:cTn id="515" dur="750"/>
                                        <p:tgtEl>
                                          <p:spTgt spid="30"/>
                                        </p:tgtEl>
                                        <p:attrNameLst>
                                          <p:attrName>ppt_h</p:attrName>
                                        </p:attrNameLst>
                                      </p:cBhvr>
                                      <p:tavLst>
                                        <p:tav tm="0">
                                          <p:val>
                                            <p:strVal val="ppt_h"/>
                                          </p:val>
                                        </p:tav>
                                        <p:tav tm="100000">
                                          <p:val>
                                            <p:fltVal val="0"/>
                                          </p:val>
                                        </p:tav>
                                      </p:tavLst>
                                    </p:anim>
                                    <p:anim calcmode="lin" valueType="num">
                                      <p:cBhvr>
                                        <p:cTn id="516" dur="750"/>
                                        <p:tgtEl>
                                          <p:spTgt spid="30"/>
                                        </p:tgtEl>
                                        <p:attrNameLst>
                                          <p:attrName>ppt_x</p:attrName>
                                        </p:attrNameLst>
                                      </p:cBhvr>
                                      <p:tavLst>
                                        <p:tav tm="0">
                                          <p:val>
                                            <p:strVal val="ppt_x"/>
                                          </p:val>
                                        </p:tav>
                                        <p:tav tm="100000">
                                          <p:val>
                                            <p:fltVal val="0.5"/>
                                          </p:val>
                                        </p:tav>
                                      </p:tavLst>
                                    </p:anim>
                                    <p:anim calcmode="lin" valueType="num">
                                      <p:cBhvr>
                                        <p:cTn id="517" dur="750"/>
                                        <p:tgtEl>
                                          <p:spTgt spid="30"/>
                                        </p:tgtEl>
                                        <p:attrNameLst>
                                          <p:attrName>ppt_y</p:attrName>
                                        </p:attrNameLst>
                                      </p:cBhvr>
                                      <p:tavLst>
                                        <p:tav tm="0">
                                          <p:val>
                                            <p:strVal val="ppt_y"/>
                                          </p:val>
                                        </p:tav>
                                        <p:tav tm="100000">
                                          <p:val>
                                            <p:fltVal val="0.5"/>
                                          </p:val>
                                        </p:tav>
                                      </p:tavLst>
                                    </p:anim>
                                    <p:set>
                                      <p:cBhvr>
                                        <p:cTn id="518" dur="1" fill="hold">
                                          <p:stCondLst>
                                            <p:cond delay="749"/>
                                          </p:stCondLst>
                                        </p:cTn>
                                        <p:tgtEl>
                                          <p:spTgt spid="30"/>
                                        </p:tgtEl>
                                        <p:attrNameLst>
                                          <p:attrName>style.visibility</p:attrName>
                                        </p:attrNameLst>
                                      </p:cBhvr>
                                      <p:to>
                                        <p:strVal val="hidden"/>
                                      </p:to>
                                    </p:set>
                                  </p:childTnLst>
                                </p:cTn>
                              </p:par>
                              <p:par>
                                <p:cTn id="519" presetID="23" presetClass="exit" presetSubtype="544" fill="hold" grpId="1" nodeType="withEffect">
                                  <p:stCondLst>
                                    <p:cond delay="400"/>
                                  </p:stCondLst>
                                  <p:childTnLst>
                                    <p:anim calcmode="lin" valueType="num">
                                      <p:cBhvr>
                                        <p:cTn id="520" dur="750"/>
                                        <p:tgtEl>
                                          <p:spTgt spid="31"/>
                                        </p:tgtEl>
                                        <p:attrNameLst>
                                          <p:attrName>ppt_w</p:attrName>
                                        </p:attrNameLst>
                                      </p:cBhvr>
                                      <p:tavLst>
                                        <p:tav tm="0">
                                          <p:val>
                                            <p:strVal val="ppt_w"/>
                                          </p:val>
                                        </p:tav>
                                        <p:tav tm="100000">
                                          <p:val>
                                            <p:fltVal val="0"/>
                                          </p:val>
                                        </p:tav>
                                      </p:tavLst>
                                    </p:anim>
                                    <p:anim calcmode="lin" valueType="num">
                                      <p:cBhvr>
                                        <p:cTn id="521" dur="750"/>
                                        <p:tgtEl>
                                          <p:spTgt spid="31"/>
                                        </p:tgtEl>
                                        <p:attrNameLst>
                                          <p:attrName>ppt_h</p:attrName>
                                        </p:attrNameLst>
                                      </p:cBhvr>
                                      <p:tavLst>
                                        <p:tav tm="0">
                                          <p:val>
                                            <p:strVal val="ppt_h"/>
                                          </p:val>
                                        </p:tav>
                                        <p:tav tm="100000">
                                          <p:val>
                                            <p:fltVal val="0"/>
                                          </p:val>
                                        </p:tav>
                                      </p:tavLst>
                                    </p:anim>
                                    <p:anim calcmode="lin" valueType="num">
                                      <p:cBhvr>
                                        <p:cTn id="522" dur="750"/>
                                        <p:tgtEl>
                                          <p:spTgt spid="31"/>
                                        </p:tgtEl>
                                        <p:attrNameLst>
                                          <p:attrName>ppt_x</p:attrName>
                                        </p:attrNameLst>
                                      </p:cBhvr>
                                      <p:tavLst>
                                        <p:tav tm="0">
                                          <p:val>
                                            <p:strVal val="ppt_x"/>
                                          </p:val>
                                        </p:tav>
                                        <p:tav tm="100000">
                                          <p:val>
                                            <p:fltVal val="0.5"/>
                                          </p:val>
                                        </p:tav>
                                      </p:tavLst>
                                    </p:anim>
                                    <p:anim calcmode="lin" valueType="num">
                                      <p:cBhvr>
                                        <p:cTn id="523" dur="750"/>
                                        <p:tgtEl>
                                          <p:spTgt spid="31"/>
                                        </p:tgtEl>
                                        <p:attrNameLst>
                                          <p:attrName>ppt_y</p:attrName>
                                        </p:attrNameLst>
                                      </p:cBhvr>
                                      <p:tavLst>
                                        <p:tav tm="0">
                                          <p:val>
                                            <p:strVal val="ppt_y"/>
                                          </p:val>
                                        </p:tav>
                                        <p:tav tm="100000">
                                          <p:val>
                                            <p:fltVal val="0.5"/>
                                          </p:val>
                                        </p:tav>
                                      </p:tavLst>
                                    </p:anim>
                                    <p:set>
                                      <p:cBhvr>
                                        <p:cTn id="524" dur="1" fill="hold">
                                          <p:stCondLst>
                                            <p:cond delay="749"/>
                                          </p:stCondLst>
                                        </p:cTn>
                                        <p:tgtEl>
                                          <p:spTgt spid="31"/>
                                        </p:tgtEl>
                                        <p:attrNameLst>
                                          <p:attrName>style.visibility</p:attrName>
                                        </p:attrNameLst>
                                      </p:cBhvr>
                                      <p:to>
                                        <p:strVal val="hidden"/>
                                      </p:to>
                                    </p:set>
                                  </p:childTnLst>
                                </p:cTn>
                              </p:par>
                              <p:par>
                                <p:cTn id="525" presetID="23" presetClass="exit" presetSubtype="544" fill="hold" grpId="1" nodeType="withEffect">
                                  <p:stCondLst>
                                    <p:cond delay="400"/>
                                  </p:stCondLst>
                                  <p:childTnLst>
                                    <p:anim calcmode="lin" valueType="num">
                                      <p:cBhvr>
                                        <p:cTn id="526" dur="750"/>
                                        <p:tgtEl>
                                          <p:spTgt spid="32"/>
                                        </p:tgtEl>
                                        <p:attrNameLst>
                                          <p:attrName>ppt_w</p:attrName>
                                        </p:attrNameLst>
                                      </p:cBhvr>
                                      <p:tavLst>
                                        <p:tav tm="0">
                                          <p:val>
                                            <p:strVal val="ppt_w"/>
                                          </p:val>
                                        </p:tav>
                                        <p:tav tm="100000">
                                          <p:val>
                                            <p:fltVal val="0"/>
                                          </p:val>
                                        </p:tav>
                                      </p:tavLst>
                                    </p:anim>
                                    <p:anim calcmode="lin" valueType="num">
                                      <p:cBhvr>
                                        <p:cTn id="527" dur="750"/>
                                        <p:tgtEl>
                                          <p:spTgt spid="32"/>
                                        </p:tgtEl>
                                        <p:attrNameLst>
                                          <p:attrName>ppt_h</p:attrName>
                                        </p:attrNameLst>
                                      </p:cBhvr>
                                      <p:tavLst>
                                        <p:tav tm="0">
                                          <p:val>
                                            <p:strVal val="ppt_h"/>
                                          </p:val>
                                        </p:tav>
                                        <p:tav tm="100000">
                                          <p:val>
                                            <p:fltVal val="0"/>
                                          </p:val>
                                        </p:tav>
                                      </p:tavLst>
                                    </p:anim>
                                    <p:anim calcmode="lin" valueType="num">
                                      <p:cBhvr>
                                        <p:cTn id="528" dur="750"/>
                                        <p:tgtEl>
                                          <p:spTgt spid="32"/>
                                        </p:tgtEl>
                                        <p:attrNameLst>
                                          <p:attrName>ppt_x</p:attrName>
                                        </p:attrNameLst>
                                      </p:cBhvr>
                                      <p:tavLst>
                                        <p:tav tm="0">
                                          <p:val>
                                            <p:strVal val="ppt_x"/>
                                          </p:val>
                                        </p:tav>
                                        <p:tav tm="100000">
                                          <p:val>
                                            <p:fltVal val="0.5"/>
                                          </p:val>
                                        </p:tav>
                                      </p:tavLst>
                                    </p:anim>
                                    <p:anim calcmode="lin" valueType="num">
                                      <p:cBhvr>
                                        <p:cTn id="529" dur="750"/>
                                        <p:tgtEl>
                                          <p:spTgt spid="32"/>
                                        </p:tgtEl>
                                        <p:attrNameLst>
                                          <p:attrName>ppt_y</p:attrName>
                                        </p:attrNameLst>
                                      </p:cBhvr>
                                      <p:tavLst>
                                        <p:tav tm="0">
                                          <p:val>
                                            <p:strVal val="ppt_y"/>
                                          </p:val>
                                        </p:tav>
                                        <p:tav tm="100000">
                                          <p:val>
                                            <p:fltVal val="0.5"/>
                                          </p:val>
                                        </p:tav>
                                      </p:tavLst>
                                    </p:anim>
                                    <p:set>
                                      <p:cBhvr>
                                        <p:cTn id="530" dur="1" fill="hold">
                                          <p:stCondLst>
                                            <p:cond delay="749"/>
                                          </p:stCondLst>
                                        </p:cTn>
                                        <p:tgtEl>
                                          <p:spTgt spid="32"/>
                                        </p:tgtEl>
                                        <p:attrNameLst>
                                          <p:attrName>style.visibility</p:attrName>
                                        </p:attrNameLst>
                                      </p:cBhvr>
                                      <p:to>
                                        <p:strVal val="hidden"/>
                                      </p:to>
                                    </p:set>
                                  </p:childTnLst>
                                </p:cTn>
                              </p:par>
                              <p:par>
                                <p:cTn id="531" presetID="23" presetClass="exit" presetSubtype="544" fill="hold" grpId="1" nodeType="withEffect">
                                  <p:stCondLst>
                                    <p:cond delay="400"/>
                                  </p:stCondLst>
                                  <p:childTnLst>
                                    <p:anim calcmode="lin" valueType="num">
                                      <p:cBhvr>
                                        <p:cTn id="532" dur="750"/>
                                        <p:tgtEl>
                                          <p:spTgt spid="33"/>
                                        </p:tgtEl>
                                        <p:attrNameLst>
                                          <p:attrName>ppt_w</p:attrName>
                                        </p:attrNameLst>
                                      </p:cBhvr>
                                      <p:tavLst>
                                        <p:tav tm="0">
                                          <p:val>
                                            <p:strVal val="ppt_w"/>
                                          </p:val>
                                        </p:tav>
                                        <p:tav tm="100000">
                                          <p:val>
                                            <p:fltVal val="0"/>
                                          </p:val>
                                        </p:tav>
                                      </p:tavLst>
                                    </p:anim>
                                    <p:anim calcmode="lin" valueType="num">
                                      <p:cBhvr>
                                        <p:cTn id="533" dur="750"/>
                                        <p:tgtEl>
                                          <p:spTgt spid="33"/>
                                        </p:tgtEl>
                                        <p:attrNameLst>
                                          <p:attrName>ppt_h</p:attrName>
                                        </p:attrNameLst>
                                      </p:cBhvr>
                                      <p:tavLst>
                                        <p:tav tm="0">
                                          <p:val>
                                            <p:strVal val="ppt_h"/>
                                          </p:val>
                                        </p:tav>
                                        <p:tav tm="100000">
                                          <p:val>
                                            <p:fltVal val="0"/>
                                          </p:val>
                                        </p:tav>
                                      </p:tavLst>
                                    </p:anim>
                                    <p:anim calcmode="lin" valueType="num">
                                      <p:cBhvr>
                                        <p:cTn id="534" dur="750"/>
                                        <p:tgtEl>
                                          <p:spTgt spid="33"/>
                                        </p:tgtEl>
                                        <p:attrNameLst>
                                          <p:attrName>ppt_x</p:attrName>
                                        </p:attrNameLst>
                                      </p:cBhvr>
                                      <p:tavLst>
                                        <p:tav tm="0">
                                          <p:val>
                                            <p:strVal val="ppt_x"/>
                                          </p:val>
                                        </p:tav>
                                        <p:tav tm="100000">
                                          <p:val>
                                            <p:fltVal val="0.5"/>
                                          </p:val>
                                        </p:tav>
                                      </p:tavLst>
                                    </p:anim>
                                    <p:anim calcmode="lin" valueType="num">
                                      <p:cBhvr>
                                        <p:cTn id="535" dur="750"/>
                                        <p:tgtEl>
                                          <p:spTgt spid="33"/>
                                        </p:tgtEl>
                                        <p:attrNameLst>
                                          <p:attrName>ppt_y</p:attrName>
                                        </p:attrNameLst>
                                      </p:cBhvr>
                                      <p:tavLst>
                                        <p:tav tm="0">
                                          <p:val>
                                            <p:strVal val="ppt_y"/>
                                          </p:val>
                                        </p:tav>
                                        <p:tav tm="100000">
                                          <p:val>
                                            <p:fltVal val="0.5"/>
                                          </p:val>
                                        </p:tav>
                                      </p:tavLst>
                                    </p:anim>
                                    <p:set>
                                      <p:cBhvr>
                                        <p:cTn id="536" dur="1" fill="hold">
                                          <p:stCondLst>
                                            <p:cond delay="749"/>
                                          </p:stCondLst>
                                        </p:cTn>
                                        <p:tgtEl>
                                          <p:spTgt spid="33"/>
                                        </p:tgtEl>
                                        <p:attrNameLst>
                                          <p:attrName>style.visibility</p:attrName>
                                        </p:attrNameLst>
                                      </p:cBhvr>
                                      <p:to>
                                        <p:strVal val="hidden"/>
                                      </p:to>
                                    </p:set>
                                  </p:childTnLst>
                                </p:cTn>
                              </p:par>
                              <p:par>
                                <p:cTn id="537" presetID="23" presetClass="exit" presetSubtype="544" fill="hold" grpId="1" nodeType="withEffect">
                                  <p:stCondLst>
                                    <p:cond delay="400"/>
                                  </p:stCondLst>
                                  <p:childTnLst>
                                    <p:anim calcmode="lin" valueType="num">
                                      <p:cBhvr>
                                        <p:cTn id="538" dur="750"/>
                                        <p:tgtEl>
                                          <p:spTgt spid="34"/>
                                        </p:tgtEl>
                                        <p:attrNameLst>
                                          <p:attrName>ppt_w</p:attrName>
                                        </p:attrNameLst>
                                      </p:cBhvr>
                                      <p:tavLst>
                                        <p:tav tm="0">
                                          <p:val>
                                            <p:strVal val="ppt_w"/>
                                          </p:val>
                                        </p:tav>
                                        <p:tav tm="100000">
                                          <p:val>
                                            <p:fltVal val="0"/>
                                          </p:val>
                                        </p:tav>
                                      </p:tavLst>
                                    </p:anim>
                                    <p:anim calcmode="lin" valueType="num">
                                      <p:cBhvr>
                                        <p:cTn id="539" dur="750"/>
                                        <p:tgtEl>
                                          <p:spTgt spid="34"/>
                                        </p:tgtEl>
                                        <p:attrNameLst>
                                          <p:attrName>ppt_h</p:attrName>
                                        </p:attrNameLst>
                                      </p:cBhvr>
                                      <p:tavLst>
                                        <p:tav tm="0">
                                          <p:val>
                                            <p:strVal val="ppt_h"/>
                                          </p:val>
                                        </p:tav>
                                        <p:tav tm="100000">
                                          <p:val>
                                            <p:fltVal val="0"/>
                                          </p:val>
                                        </p:tav>
                                      </p:tavLst>
                                    </p:anim>
                                    <p:anim calcmode="lin" valueType="num">
                                      <p:cBhvr>
                                        <p:cTn id="540" dur="750"/>
                                        <p:tgtEl>
                                          <p:spTgt spid="34"/>
                                        </p:tgtEl>
                                        <p:attrNameLst>
                                          <p:attrName>ppt_x</p:attrName>
                                        </p:attrNameLst>
                                      </p:cBhvr>
                                      <p:tavLst>
                                        <p:tav tm="0">
                                          <p:val>
                                            <p:strVal val="ppt_x"/>
                                          </p:val>
                                        </p:tav>
                                        <p:tav tm="100000">
                                          <p:val>
                                            <p:fltVal val="0.5"/>
                                          </p:val>
                                        </p:tav>
                                      </p:tavLst>
                                    </p:anim>
                                    <p:anim calcmode="lin" valueType="num">
                                      <p:cBhvr>
                                        <p:cTn id="541" dur="750"/>
                                        <p:tgtEl>
                                          <p:spTgt spid="34"/>
                                        </p:tgtEl>
                                        <p:attrNameLst>
                                          <p:attrName>ppt_y</p:attrName>
                                        </p:attrNameLst>
                                      </p:cBhvr>
                                      <p:tavLst>
                                        <p:tav tm="0">
                                          <p:val>
                                            <p:strVal val="ppt_y"/>
                                          </p:val>
                                        </p:tav>
                                        <p:tav tm="100000">
                                          <p:val>
                                            <p:fltVal val="0.5"/>
                                          </p:val>
                                        </p:tav>
                                      </p:tavLst>
                                    </p:anim>
                                    <p:set>
                                      <p:cBhvr>
                                        <p:cTn id="542" dur="1" fill="hold">
                                          <p:stCondLst>
                                            <p:cond delay="749"/>
                                          </p:stCondLst>
                                        </p:cTn>
                                        <p:tgtEl>
                                          <p:spTgt spid="34"/>
                                        </p:tgtEl>
                                        <p:attrNameLst>
                                          <p:attrName>style.visibility</p:attrName>
                                        </p:attrNameLst>
                                      </p:cBhvr>
                                      <p:to>
                                        <p:strVal val="hidden"/>
                                      </p:to>
                                    </p:set>
                                  </p:childTnLst>
                                </p:cTn>
                              </p:par>
                              <p:par>
                                <p:cTn id="543" presetID="23" presetClass="exit" presetSubtype="544" fill="hold" grpId="1" nodeType="withEffect">
                                  <p:stCondLst>
                                    <p:cond delay="400"/>
                                  </p:stCondLst>
                                  <p:childTnLst>
                                    <p:anim calcmode="lin" valueType="num">
                                      <p:cBhvr>
                                        <p:cTn id="544" dur="750"/>
                                        <p:tgtEl>
                                          <p:spTgt spid="35"/>
                                        </p:tgtEl>
                                        <p:attrNameLst>
                                          <p:attrName>ppt_w</p:attrName>
                                        </p:attrNameLst>
                                      </p:cBhvr>
                                      <p:tavLst>
                                        <p:tav tm="0">
                                          <p:val>
                                            <p:strVal val="ppt_w"/>
                                          </p:val>
                                        </p:tav>
                                        <p:tav tm="100000">
                                          <p:val>
                                            <p:fltVal val="0"/>
                                          </p:val>
                                        </p:tav>
                                      </p:tavLst>
                                    </p:anim>
                                    <p:anim calcmode="lin" valueType="num">
                                      <p:cBhvr>
                                        <p:cTn id="545" dur="750"/>
                                        <p:tgtEl>
                                          <p:spTgt spid="35"/>
                                        </p:tgtEl>
                                        <p:attrNameLst>
                                          <p:attrName>ppt_h</p:attrName>
                                        </p:attrNameLst>
                                      </p:cBhvr>
                                      <p:tavLst>
                                        <p:tav tm="0">
                                          <p:val>
                                            <p:strVal val="ppt_h"/>
                                          </p:val>
                                        </p:tav>
                                        <p:tav tm="100000">
                                          <p:val>
                                            <p:fltVal val="0"/>
                                          </p:val>
                                        </p:tav>
                                      </p:tavLst>
                                    </p:anim>
                                    <p:anim calcmode="lin" valueType="num">
                                      <p:cBhvr>
                                        <p:cTn id="546" dur="750"/>
                                        <p:tgtEl>
                                          <p:spTgt spid="35"/>
                                        </p:tgtEl>
                                        <p:attrNameLst>
                                          <p:attrName>ppt_x</p:attrName>
                                        </p:attrNameLst>
                                      </p:cBhvr>
                                      <p:tavLst>
                                        <p:tav tm="0">
                                          <p:val>
                                            <p:strVal val="ppt_x"/>
                                          </p:val>
                                        </p:tav>
                                        <p:tav tm="100000">
                                          <p:val>
                                            <p:fltVal val="0.5"/>
                                          </p:val>
                                        </p:tav>
                                      </p:tavLst>
                                    </p:anim>
                                    <p:anim calcmode="lin" valueType="num">
                                      <p:cBhvr>
                                        <p:cTn id="547" dur="750"/>
                                        <p:tgtEl>
                                          <p:spTgt spid="35"/>
                                        </p:tgtEl>
                                        <p:attrNameLst>
                                          <p:attrName>ppt_y</p:attrName>
                                        </p:attrNameLst>
                                      </p:cBhvr>
                                      <p:tavLst>
                                        <p:tav tm="0">
                                          <p:val>
                                            <p:strVal val="ppt_y"/>
                                          </p:val>
                                        </p:tav>
                                        <p:tav tm="100000">
                                          <p:val>
                                            <p:fltVal val="0.5"/>
                                          </p:val>
                                        </p:tav>
                                      </p:tavLst>
                                    </p:anim>
                                    <p:set>
                                      <p:cBhvr>
                                        <p:cTn id="548" dur="1" fill="hold">
                                          <p:stCondLst>
                                            <p:cond delay="749"/>
                                          </p:stCondLst>
                                        </p:cTn>
                                        <p:tgtEl>
                                          <p:spTgt spid="35"/>
                                        </p:tgtEl>
                                        <p:attrNameLst>
                                          <p:attrName>style.visibility</p:attrName>
                                        </p:attrNameLst>
                                      </p:cBhvr>
                                      <p:to>
                                        <p:strVal val="hidden"/>
                                      </p:to>
                                    </p:set>
                                  </p:childTnLst>
                                </p:cTn>
                              </p:par>
                              <p:par>
                                <p:cTn id="549" presetID="23" presetClass="exit" presetSubtype="544" fill="hold" grpId="0" nodeType="withEffect">
                                  <p:stCondLst>
                                    <p:cond delay="400"/>
                                  </p:stCondLst>
                                  <p:childTnLst>
                                    <p:anim calcmode="lin" valueType="num">
                                      <p:cBhvr>
                                        <p:cTn id="550" dur="750"/>
                                        <p:tgtEl>
                                          <p:spTgt spid="41"/>
                                        </p:tgtEl>
                                        <p:attrNameLst>
                                          <p:attrName>ppt_w</p:attrName>
                                        </p:attrNameLst>
                                      </p:cBhvr>
                                      <p:tavLst>
                                        <p:tav tm="0">
                                          <p:val>
                                            <p:strVal val="ppt_w"/>
                                          </p:val>
                                        </p:tav>
                                        <p:tav tm="100000">
                                          <p:val>
                                            <p:fltVal val="0"/>
                                          </p:val>
                                        </p:tav>
                                      </p:tavLst>
                                    </p:anim>
                                    <p:anim calcmode="lin" valueType="num">
                                      <p:cBhvr>
                                        <p:cTn id="551" dur="750"/>
                                        <p:tgtEl>
                                          <p:spTgt spid="41"/>
                                        </p:tgtEl>
                                        <p:attrNameLst>
                                          <p:attrName>ppt_h</p:attrName>
                                        </p:attrNameLst>
                                      </p:cBhvr>
                                      <p:tavLst>
                                        <p:tav tm="0">
                                          <p:val>
                                            <p:strVal val="ppt_h"/>
                                          </p:val>
                                        </p:tav>
                                        <p:tav tm="100000">
                                          <p:val>
                                            <p:fltVal val="0"/>
                                          </p:val>
                                        </p:tav>
                                      </p:tavLst>
                                    </p:anim>
                                    <p:anim calcmode="lin" valueType="num">
                                      <p:cBhvr>
                                        <p:cTn id="552" dur="750"/>
                                        <p:tgtEl>
                                          <p:spTgt spid="41"/>
                                        </p:tgtEl>
                                        <p:attrNameLst>
                                          <p:attrName>ppt_x</p:attrName>
                                        </p:attrNameLst>
                                      </p:cBhvr>
                                      <p:tavLst>
                                        <p:tav tm="0">
                                          <p:val>
                                            <p:strVal val="ppt_x"/>
                                          </p:val>
                                        </p:tav>
                                        <p:tav tm="100000">
                                          <p:val>
                                            <p:fltVal val="0.5"/>
                                          </p:val>
                                        </p:tav>
                                      </p:tavLst>
                                    </p:anim>
                                    <p:anim calcmode="lin" valueType="num">
                                      <p:cBhvr>
                                        <p:cTn id="553" dur="750"/>
                                        <p:tgtEl>
                                          <p:spTgt spid="41"/>
                                        </p:tgtEl>
                                        <p:attrNameLst>
                                          <p:attrName>ppt_y</p:attrName>
                                        </p:attrNameLst>
                                      </p:cBhvr>
                                      <p:tavLst>
                                        <p:tav tm="0">
                                          <p:val>
                                            <p:strVal val="ppt_y"/>
                                          </p:val>
                                        </p:tav>
                                        <p:tav tm="100000">
                                          <p:val>
                                            <p:fltVal val="0.5"/>
                                          </p:val>
                                        </p:tav>
                                      </p:tavLst>
                                    </p:anim>
                                    <p:set>
                                      <p:cBhvr>
                                        <p:cTn id="554" dur="1" fill="hold">
                                          <p:stCondLst>
                                            <p:cond delay="749"/>
                                          </p:stCondLst>
                                        </p:cTn>
                                        <p:tgtEl>
                                          <p:spTgt spid="41"/>
                                        </p:tgtEl>
                                        <p:attrNameLst>
                                          <p:attrName>style.visibility</p:attrName>
                                        </p:attrNameLst>
                                      </p:cBhvr>
                                      <p:to>
                                        <p:strVal val="hidden"/>
                                      </p:to>
                                    </p:set>
                                  </p:childTnLst>
                                </p:cTn>
                              </p:par>
                              <p:par>
                                <p:cTn id="555" presetID="23" presetClass="exit" presetSubtype="544" fill="hold" grpId="0" nodeType="withEffect">
                                  <p:stCondLst>
                                    <p:cond delay="400"/>
                                  </p:stCondLst>
                                  <p:childTnLst>
                                    <p:anim calcmode="lin" valueType="num">
                                      <p:cBhvr>
                                        <p:cTn id="556" dur="750"/>
                                        <p:tgtEl>
                                          <p:spTgt spid="42"/>
                                        </p:tgtEl>
                                        <p:attrNameLst>
                                          <p:attrName>ppt_w</p:attrName>
                                        </p:attrNameLst>
                                      </p:cBhvr>
                                      <p:tavLst>
                                        <p:tav tm="0">
                                          <p:val>
                                            <p:strVal val="ppt_w"/>
                                          </p:val>
                                        </p:tav>
                                        <p:tav tm="100000">
                                          <p:val>
                                            <p:fltVal val="0"/>
                                          </p:val>
                                        </p:tav>
                                      </p:tavLst>
                                    </p:anim>
                                    <p:anim calcmode="lin" valueType="num">
                                      <p:cBhvr>
                                        <p:cTn id="557" dur="750"/>
                                        <p:tgtEl>
                                          <p:spTgt spid="42"/>
                                        </p:tgtEl>
                                        <p:attrNameLst>
                                          <p:attrName>ppt_h</p:attrName>
                                        </p:attrNameLst>
                                      </p:cBhvr>
                                      <p:tavLst>
                                        <p:tav tm="0">
                                          <p:val>
                                            <p:strVal val="ppt_h"/>
                                          </p:val>
                                        </p:tav>
                                        <p:tav tm="100000">
                                          <p:val>
                                            <p:fltVal val="0"/>
                                          </p:val>
                                        </p:tav>
                                      </p:tavLst>
                                    </p:anim>
                                    <p:anim calcmode="lin" valueType="num">
                                      <p:cBhvr>
                                        <p:cTn id="558" dur="750"/>
                                        <p:tgtEl>
                                          <p:spTgt spid="42"/>
                                        </p:tgtEl>
                                        <p:attrNameLst>
                                          <p:attrName>ppt_x</p:attrName>
                                        </p:attrNameLst>
                                      </p:cBhvr>
                                      <p:tavLst>
                                        <p:tav tm="0">
                                          <p:val>
                                            <p:strVal val="ppt_x"/>
                                          </p:val>
                                        </p:tav>
                                        <p:tav tm="100000">
                                          <p:val>
                                            <p:fltVal val="0.5"/>
                                          </p:val>
                                        </p:tav>
                                      </p:tavLst>
                                    </p:anim>
                                    <p:anim calcmode="lin" valueType="num">
                                      <p:cBhvr>
                                        <p:cTn id="559" dur="750"/>
                                        <p:tgtEl>
                                          <p:spTgt spid="42"/>
                                        </p:tgtEl>
                                        <p:attrNameLst>
                                          <p:attrName>ppt_y</p:attrName>
                                        </p:attrNameLst>
                                      </p:cBhvr>
                                      <p:tavLst>
                                        <p:tav tm="0">
                                          <p:val>
                                            <p:strVal val="ppt_y"/>
                                          </p:val>
                                        </p:tav>
                                        <p:tav tm="100000">
                                          <p:val>
                                            <p:fltVal val="0.5"/>
                                          </p:val>
                                        </p:tav>
                                      </p:tavLst>
                                    </p:anim>
                                    <p:set>
                                      <p:cBhvr>
                                        <p:cTn id="560" dur="1" fill="hold">
                                          <p:stCondLst>
                                            <p:cond delay="749"/>
                                          </p:stCondLst>
                                        </p:cTn>
                                        <p:tgtEl>
                                          <p:spTgt spid="42"/>
                                        </p:tgtEl>
                                        <p:attrNameLst>
                                          <p:attrName>style.visibility</p:attrName>
                                        </p:attrNameLst>
                                      </p:cBhvr>
                                      <p:to>
                                        <p:strVal val="hidden"/>
                                      </p:to>
                                    </p:set>
                                  </p:childTnLst>
                                </p:cTn>
                              </p:par>
                              <p:par>
                                <p:cTn id="561" presetID="23" presetClass="exit" presetSubtype="544" fill="hold" grpId="1" nodeType="withEffect">
                                  <p:stCondLst>
                                    <p:cond delay="400"/>
                                  </p:stCondLst>
                                  <p:childTnLst>
                                    <p:anim calcmode="lin" valueType="num">
                                      <p:cBhvr>
                                        <p:cTn id="562" dur="750"/>
                                        <p:tgtEl>
                                          <p:spTgt spid="37"/>
                                        </p:tgtEl>
                                        <p:attrNameLst>
                                          <p:attrName>ppt_w</p:attrName>
                                        </p:attrNameLst>
                                      </p:cBhvr>
                                      <p:tavLst>
                                        <p:tav tm="0">
                                          <p:val>
                                            <p:strVal val="ppt_w"/>
                                          </p:val>
                                        </p:tav>
                                        <p:tav tm="100000">
                                          <p:val>
                                            <p:fltVal val="0"/>
                                          </p:val>
                                        </p:tav>
                                      </p:tavLst>
                                    </p:anim>
                                    <p:anim calcmode="lin" valueType="num">
                                      <p:cBhvr>
                                        <p:cTn id="563" dur="750"/>
                                        <p:tgtEl>
                                          <p:spTgt spid="37"/>
                                        </p:tgtEl>
                                        <p:attrNameLst>
                                          <p:attrName>ppt_h</p:attrName>
                                        </p:attrNameLst>
                                      </p:cBhvr>
                                      <p:tavLst>
                                        <p:tav tm="0">
                                          <p:val>
                                            <p:strVal val="ppt_h"/>
                                          </p:val>
                                        </p:tav>
                                        <p:tav tm="100000">
                                          <p:val>
                                            <p:fltVal val="0"/>
                                          </p:val>
                                        </p:tav>
                                      </p:tavLst>
                                    </p:anim>
                                    <p:anim calcmode="lin" valueType="num">
                                      <p:cBhvr>
                                        <p:cTn id="564" dur="750"/>
                                        <p:tgtEl>
                                          <p:spTgt spid="37"/>
                                        </p:tgtEl>
                                        <p:attrNameLst>
                                          <p:attrName>ppt_x</p:attrName>
                                        </p:attrNameLst>
                                      </p:cBhvr>
                                      <p:tavLst>
                                        <p:tav tm="0">
                                          <p:val>
                                            <p:strVal val="ppt_x"/>
                                          </p:val>
                                        </p:tav>
                                        <p:tav tm="100000">
                                          <p:val>
                                            <p:fltVal val="0.5"/>
                                          </p:val>
                                        </p:tav>
                                      </p:tavLst>
                                    </p:anim>
                                    <p:anim calcmode="lin" valueType="num">
                                      <p:cBhvr>
                                        <p:cTn id="565" dur="750"/>
                                        <p:tgtEl>
                                          <p:spTgt spid="37"/>
                                        </p:tgtEl>
                                        <p:attrNameLst>
                                          <p:attrName>ppt_y</p:attrName>
                                        </p:attrNameLst>
                                      </p:cBhvr>
                                      <p:tavLst>
                                        <p:tav tm="0">
                                          <p:val>
                                            <p:strVal val="ppt_y"/>
                                          </p:val>
                                        </p:tav>
                                        <p:tav tm="100000">
                                          <p:val>
                                            <p:fltVal val="0.5"/>
                                          </p:val>
                                        </p:tav>
                                      </p:tavLst>
                                    </p:anim>
                                    <p:set>
                                      <p:cBhvr>
                                        <p:cTn id="566" dur="1" fill="hold">
                                          <p:stCondLst>
                                            <p:cond delay="749"/>
                                          </p:stCondLst>
                                        </p:cTn>
                                        <p:tgtEl>
                                          <p:spTgt spid="37"/>
                                        </p:tgtEl>
                                        <p:attrNameLst>
                                          <p:attrName>style.visibility</p:attrName>
                                        </p:attrNameLst>
                                      </p:cBhvr>
                                      <p:to>
                                        <p:strVal val="hidden"/>
                                      </p:to>
                                    </p:set>
                                  </p:childTnLst>
                                </p:cTn>
                              </p:par>
                              <p:par>
                                <p:cTn id="567" presetID="23" presetClass="exit" presetSubtype="544" fill="hold" grpId="1" nodeType="withEffect">
                                  <p:stCondLst>
                                    <p:cond delay="400"/>
                                  </p:stCondLst>
                                  <p:childTnLst>
                                    <p:anim calcmode="lin" valueType="num">
                                      <p:cBhvr>
                                        <p:cTn id="568" dur="750"/>
                                        <p:tgtEl>
                                          <p:spTgt spid="38"/>
                                        </p:tgtEl>
                                        <p:attrNameLst>
                                          <p:attrName>ppt_w</p:attrName>
                                        </p:attrNameLst>
                                      </p:cBhvr>
                                      <p:tavLst>
                                        <p:tav tm="0">
                                          <p:val>
                                            <p:strVal val="ppt_w"/>
                                          </p:val>
                                        </p:tav>
                                        <p:tav tm="100000">
                                          <p:val>
                                            <p:fltVal val="0"/>
                                          </p:val>
                                        </p:tav>
                                      </p:tavLst>
                                    </p:anim>
                                    <p:anim calcmode="lin" valueType="num">
                                      <p:cBhvr>
                                        <p:cTn id="569" dur="750"/>
                                        <p:tgtEl>
                                          <p:spTgt spid="38"/>
                                        </p:tgtEl>
                                        <p:attrNameLst>
                                          <p:attrName>ppt_h</p:attrName>
                                        </p:attrNameLst>
                                      </p:cBhvr>
                                      <p:tavLst>
                                        <p:tav tm="0">
                                          <p:val>
                                            <p:strVal val="ppt_h"/>
                                          </p:val>
                                        </p:tav>
                                        <p:tav tm="100000">
                                          <p:val>
                                            <p:fltVal val="0"/>
                                          </p:val>
                                        </p:tav>
                                      </p:tavLst>
                                    </p:anim>
                                    <p:anim calcmode="lin" valueType="num">
                                      <p:cBhvr>
                                        <p:cTn id="570" dur="750"/>
                                        <p:tgtEl>
                                          <p:spTgt spid="38"/>
                                        </p:tgtEl>
                                        <p:attrNameLst>
                                          <p:attrName>ppt_x</p:attrName>
                                        </p:attrNameLst>
                                      </p:cBhvr>
                                      <p:tavLst>
                                        <p:tav tm="0">
                                          <p:val>
                                            <p:strVal val="ppt_x"/>
                                          </p:val>
                                        </p:tav>
                                        <p:tav tm="100000">
                                          <p:val>
                                            <p:fltVal val="0.5"/>
                                          </p:val>
                                        </p:tav>
                                      </p:tavLst>
                                    </p:anim>
                                    <p:anim calcmode="lin" valueType="num">
                                      <p:cBhvr>
                                        <p:cTn id="571" dur="750"/>
                                        <p:tgtEl>
                                          <p:spTgt spid="38"/>
                                        </p:tgtEl>
                                        <p:attrNameLst>
                                          <p:attrName>ppt_y</p:attrName>
                                        </p:attrNameLst>
                                      </p:cBhvr>
                                      <p:tavLst>
                                        <p:tav tm="0">
                                          <p:val>
                                            <p:strVal val="ppt_y"/>
                                          </p:val>
                                        </p:tav>
                                        <p:tav tm="100000">
                                          <p:val>
                                            <p:fltVal val="0.5"/>
                                          </p:val>
                                        </p:tav>
                                      </p:tavLst>
                                    </p:anim>
                                    <p:set>
                                      <p:cBhvr>
                                        <p:cTn id="572" dur="1" fill="hold">
                                          <p:stCondLst>
                                            <p:cond delay="749"/>
                                          </p:stCondLst>
                                        </p:cTn>
                                        <p:tgtEl>
                                          <p:spTgt spid="38"/>
                                        </p:tgtEl>
                                        <p:attrNameLst>
                                          <p:attrName>style.visibility</p:attrName>
                                        </p:attrNameLst>
                                      </p:cBhvr>
                                      <p:to>
                                        <p:strVal val="hidden"/>
                                      </p:to>
                                    </p:set>
                                  </p:childTnLst>
                                </p:cTn>
                              </p:par>
                              <p:par>
                                <p:cTn id="573" presetID="23" presetClass="exit" presetSubtype="544" fill="hold" grpId="1" nodeType="withEffect">
                                  <p:stCondLst>
                                    <p:cond delay="400"/>
                                  </p:stCondLst>
                                  <p:childTnLst>
                                    <p:anim calcmode="lin" valueType="num">
                                      <p:cBhvr>
                                        <p:cTn id="574" dur="750"/>
                                        <p:tgtEl>
                                          <p:spTgt spid="39"/>
                                        </p:tgtEl>
                                        <p:attrNameLst>
                                          <p:attrName>ppt_w</p:attrName>
                                        </p:attrNameLst>
                                      </p:cBhvr>
                                      <p:tavLst>
                                        <p:tav tm="0">
                                          <p:val>
                                            <p:strVal val="ppt_w"/>
                                          </p:val>
                                        </p:tav>
                                        <p:tav tm="100000">
                                          <p:val>
                                            <p:fltVal val="0"/>
                                          </p:val>
                                        </p:tav>
                                      </p:tavLst>
                                    </p:anim>
                                    <p:anim calcmode="lin" valueType="num">
                                      <p:cBhvr>
                                        <p:cTn id="575" dur="750"/>
                                        <p:tgtEl>
                                          <p:spTgt spid="39"/>
                                        </p:tgtEl>
                                        <p:attrNameLst>
                                          <p:attrName>ppt_h</p:attrName>
                                        </p:attrNameLst>
                                      </p:cBhvr>
                                      <p:tavLst>
                                        <p:tav tm="0">
                                          <p:val>
                                            <p:strVal val="ppt_h"/>
                                          </p:val>
                                        </p:tav>
                                        <p:tav tm="100000">
                                          <p:val>
                                            <p:fltVal val="0"/>
                                          </p:val>
                                        </p:tav>
                                      </p:tavLst>
                                    </p:anim>
                                    <p:anim calcmode="lin" valueType="num">
                                      <p:cBhvr>
                                        <p:cTn id="576" dur="750"/>
                                        <p:tgtEl>
                                          <p:spTgt spid="39"/>
                                        </p:tgtEl>
                                        <p:attrNameLst>
                                          <p:attrName>ppt_x</p:attrName>
                                        </p:attrNameLst>
                                      </p:cBhvr>
                                      <p:tavLst>
                                        <p:tav tm="0">
                                          <p:val>
                                            <p:strVal val="ppt_x"/>
                                          </p:val>
                                        </p:tav>
                                        <p:tav tm="100000">
                                          <p:val>
                                            <p:fltVal val="0.5"/>
                                          </p:val>
                                        </p:tav>
                                      </p:tavLst>
                                    </p:anim>
                                    <p:anim calcmode="lin" valueType="num">
                                      <p:cBhvr>
                                        <p:cTn id="577" dur="750"/>
                                        <p:tgtEl>
                                          <p:spTgt spid="39"/>
                                        </p:tgtEl>
                                        <p:attrNameLst>
                                          <p:attrName>ppt_y</p:attrName>
                                        </p:attrNameLst>
                                      </p:cBhvr>
                                      <p:tavLst>
                                        <p:tav tm="0">
                                          <p:val>
                                            <p:strVal val="ppt_y"/>
                                          </p:val>
                                        </p:tav>
                                        <p:tav tm="100000">
                                          <p:val>
                                            <p:fltVal val="0.5"/>
                                          </p:val>
                                        </p:tav>
                                      </p:tavLst>
                                    </p:anim>
                                    <p:set>
                                      <p:cBhvr>
                                        <p:cTn id="578" dur="1" fill="hold">
                                          <p:stCondLst>
                                            <p:cond delay="749"/>
                                          </p:stCondLst>
                                        </p:cTn>
                                        <p:tgtEl>
                                          <p:spTgt spid="39"/>
                                        </p:tgtEl>
                                        <p:attrNameLst>
                                          <p:attrName>style.visibility</p:attrName>
                                        </p:attrNameLst>
                                      </p:cBhvr>
                                      <p:to>
                                        <p:strVal val="hidden"/>
                                      </p:to>
                                    </p:set>
                                  </p:childTnLst>
                                </p:cTn>
                              </p:par>
                              <p:par>
                                <p:cTn id="579" presetID="23" presetClass="exit" presetSubtype="544" fill="hold" grpId="1" nodeType="withEffect">
                                  <p:stCondLst>
                                    <p:cond delay="400"/>
                                  </p:stCondLst>
                                  <p:childTnLst>
                                    <p:anim calcmode="lin" valueType="num">
                                      <p:cBhvr>
                                        <p:cTn id="580" dur="750"/>
                                        <p:tgtEl>
                                          <p:spTgt spid="40"/>
                                        </p:tgtEl>
                                        <p:attrNameLst>
                                          <p:attrName>ppt_w</p:attrName>
                                        </p:attrNameLst>
                                      </p:cBhvr>
                                      <p:tavLst>
                                        <p:tav tm="0">
                                          <p:val>
                                            <p:strVal val="ppt_w"/>
                                          </p:val>
                                        </p:tav>
                                        <p:tav tm="100000">
                                          <p:val>
                                            <p:fltVal val="0"/>
                                          </p:val>
                                        </p:tav>
                                      </p:tavLst>
                                    </p:anim>
                                    <p:anim calcmode="lin" valueType="num">
                                      <p:cBhvr>
                                        <p:cTn id="581" dur="750"/>
                                        <p:tgtEl>
                                          <p:spTgt spid="40"/>
                                        </p:tgtEl>
                                        <p:attrNameLst>
                                          <p:attrName>ppt_h</p:attrName>
                                        </p:attrNameLst>
                                      </p:cBhvr>
                                      <p:tavLst>
                                        <p:tav tm="0">
                                          <p:val>
                                            <p:strVal val="ppt_h"/>
                                          </p:val>
                                        </p:tav>
                                        <p:tav tm="100000">
                                          <p:val>
                                            <p:fltVal val="0"/>
                                          </p:val>
                                        </p:tav>
                                      </p:tavLst>
                                    </p:anim>
                                    <p:anim calcmode="lin" valueType="num">
                                      <p:cBhvr>
                                        <p:cTn id="582" dur="750"/>
                                        <p:tgtEl>
                                          <p:spTgt spid="40"/>
                                        </p:tgtEl>
                                        <p:attrNameLst>
                                          <p:attrName>ppt_x</p:attrName>
                                        </p:attrNameLst>
                                      </p:cBhvr>
                                      <p:tavLst>
                                        <p:tav tm="0">
                                          <p:val>
                                            <p:strVal val="ppt_x"/>
                                          </p:val>
                                        </p:tav>
                                        <p:tav tm="100000">
                                          <p:val>
                                            <p:fltVal val="0.5"/>
                                          </p:val>
                                        </p:tav>
                                      </p:tavLst>
                                    </p:anim>
                                    <p:anim calcmode="lin" valueType="num">
                                      <p:cBhvr>
                                        <p:cTn id="583" dur="750"/>
                                        <p:tgtEl>
                                          <p:spTgt spid="40"/>
                                        </p:tgtEl>
                                        <p:attrNameLst>
                                          <p:attrName>ppt_y</p:attrName>
                                        </p:attrNameLst>
                                      </p:cBhvr>
                                      <p:tavLst>
                                        <p:tav tm="0">
                                          <p:val>
                                            <p:strVal val="ppt_y"/>
                                          </p:val>
                                        </p:tav>
                                        <p:tav tm="100000">
                                          <p:val>
                                            <p:fltVal val="0.5"/>
                                          </p:val>
                                        </p:tav>
                                      </p:tavLst>
                                    </p:anim>
                                    <p:set>
                                      <p:cBhvr>
                                        <p:cTn id="584" dur="1" fill="hold">
                                          <p:stCondLst>
                                            <p:cond delay="749"/>
                                          </p:stCondLst>
                                        </p:cTn>
                                        <p:tgtEl>
                                          <p:spTgt spid="40"/>
                                        </p:tgtEl>
                                        <p:attrNameLst>
                                          <p:attrName>style.visibility</p:attrName>
                                        </p:attrNameLst>
                                      </p:cBhvr>
                                      <p:to>
                                        <p:strVal val="hidden"/>
                                      </p:to>
                                    </p:set>
                                  </p:childTnLst>
                                </p:cTn>
                              </p:par>
                              <p:par>
                                <p:cTn id="585" presetID="23" presetClass="exit" presetSubtype="544" fill="hold" grpId="4" nodeType="withEffect">
                                  <p:stCondLst>
                                    <p:cond delay="400"/>
                                  </p:stCondLst>
                                  <p:childTnLst>
                                    <p:anim calcmode="lin" valueType="num">
                                      <p:cBhvr>
                                        <p:cTn id="586" dur="750"/>
                                        <p:tgtEl>
                                          <p:spTgt spid="29"/>
                                        </p:tgtEl>
                                        <p:attrNameLst>
                                          <p:attrName>ppt_w</p:attrName>
                                        </p:attrNameLst>
                                      </p:cBhvr>
                                      <p:tavLst>
                                        <p:tav tm="0">
                                          <p:val>
                                            <p:strVal val="ppt_w"/>
                                          </p:val>
                                        </p:tav>
                                        <p:tav tm="100000">
                                          <p:val>
                                            <p:fltVal val="0"/>
                                          </p:val>
                                        </p:tav>
                                      </p:tavLst>
                                    </p:anim>
                                    <p:anim calcmode="lin" valueType="num">
                                      <p:cBhvr>
                                        <p:cTn id="587" dur="750"/>
                                        <p:tgtEl>
                                          <p:spTgt spid="29"/>
                                        </p:tgtEl>
                                        <p:attrNameLst>
                                          <p:attrName>ppt_h</p:attrName>
                                        </p:attrNameLst>
                                      </p:cBhvr>
                                      <p:tavLst>
                                        <p:tav tm="0">
                                          <p:val>
                                            <p:strVal val="ppt_h"/>
                                          </p:val>
                                        </p:tav>
                                        <p:tav tm="100000">
                                          <p:val>
                                            <p:fltVal val="0"/>
                                          </p:val>
                                        </p:tav>
                                      </p:tavLst>
                                    </p:anim>
                                    <p:anim calcmode="lin" valueType="num">
                                      <p:cBhvr>
                                        <p:cTn id="588" dur="750"/>
                                        <p:tgtEl>
                                          <p:spTgt spid="29"/>
                                        </p:tgtEl>
                                        <p:attrNameLst>
                                          <p:attrName>ppt_x</p:attrName>
                                        </p:attrNameLst>
                                      </p:cBhvr>
                                      <p:tavLst>
                                        <p:tav tm="0">
                                          <p:val>
                                            <p:strVal val="ppt_x"/>
                                          </p:val>
                                        </p:tav>
                                        <p:tav tm="100000">
                                          <p:val>
                                            <p:fltVal val="0.5"/>
                                          </p:val>
                                        </p:tav>
                                      </p:tavLst>
                                    </p:anim>
                                    <p:anim calcmode="lin" valueType="num">
                                      <p:cBhvr>
                                        <p:cTn id="589" dur="750"/>
                                        <p:tgtEl>
                                          <p:spTgt spid="29"/>
                                        </p:tgtEl>
                                        <p:attrNameLst>
                                          <p:attrName>ppt_y</p:attrName>
                                        </p:attrNameLst>
                                      </p:cBhvr>
                                      <p:tavLst>
                                        <p:tav tm="0">
                                          <p:val>
                                            <p:strVal val="ppt_y"/>
                                          </p:val>
                                        </p:tav>
                                        <p:tav tm="100000">
                                          <p:val>
                                            <p:fltVal val="0.5"/>
                                          </p:val>
                                        </p:tav>
                                      </p:tavLst>
                                    </p:anim>
                                    <p:set>
                                      <p:cBhvr>
                                        <p:cTn id="590" dur="1" fill="hold">
                                          <p:stCondLst>
                                            <p:cond delay="749"/>
                                          </p:stCondLst>
                                        </p:cTn>
                                        <p:tgtEl>
                                          <p:spTgt spid="29"/>
                                        </p:tgtEl>
                                        <p:attrNameLst>
                                          <p:attrName>style.visibility</p:attrName>
                                        </p:attrNameLst>
                                      </p:cBhvr>
                                      <p:to>
                                        <p:strVal val="hidden"/>
                                      </p:to>
                                    </p:set>
                                  </p:childTnLst>
                                </p:cTn>
                              </p:par>
                              <p:par>
                                <p:cTn id="591" presetID="23" presetClass="exit" presetSubtype="544" fill="hold" grpId="3" nodeType="withEffect">
                                  <p:stCondLst>
                                    <p:cond delay="400"/>
                                  </p:stCondLst>
                                  <p:childTnLst>
                                    <p:anim calcmode="lin" valueType="num">
                                      <p:cBhvr>
                                        <p:cTn id="592" dur="750"/>
                                        <p:tgtEl>
                                          <p:spTgt spid="43"/>
                                        </p:tgtEl>
                                        <p:attrNameLst>
                                          <p:attrName>ppt_w</p:attrName>
                                        </p:attrNameLst>
                                      </p:cBhvr>
                                      <p:tavLst>
                                        <p:tav tm="0">
                                          <p:val>
                                            <p:strVal val="ppt_w"/>
                                          </p:val>
                                        </p:tav>
                                        <p:tav tm="100000">
                                          <p:val>
                                            <p:fltVal val="0"/>
                                          </p:val>
                                        </p:tav>
                                      </p:tavLst>
                                    </p:anim>
                                    <p:anim calcmode="lin" valueType="num">
                                      <p:cBhvr>
                                        <p:cTn id="593" dur="750"/>
                                        <p:tgtEl>
                                          <p:spTgt spid="43"/>
                                        </p:tgtEl>
                                        <p:attrNameLst>
                                          <p:attrName>ppt_h</p:attrName>
                                        </p:attrNameLst>
                                      </p:cBhvr>
                                      <p:tavLst>
                                        <p:tav tm="0">
                                          <p:val>
                                            <p:strVal val="ppt_h"/>
                                          </p:val>
                                        </p:tav>
                                        <p:tav tm="100000">
                                          <p:val>
                                            <p:fltVal val="0"/>
                                          </p:val>
                                        </p:tav>
                                      </p:tavLst>
                                    </p:anim>
                                    <p:anim calcmode="lin" valueType="num">
                                      <p:cBhvr>
                                        <p:cTn id="594" dur="750"/>
                                        <p:tgtEl>
                                          <p:spTgt spid="43"/>
                                        </p:tgtEl>
                                        <p:attrNameLst>
                                          <p:attrName>ppt_x</p:attrName>
                                        </p:attrNameLst>
                                      </p:cBhvr>
                                      <p:tavLst>
                                        <p:tav tm="0">
                                          <p:val>
                                            <p:strVal val="ppt_x"/>
                                          </p:val>
                                        </p:tav>
                                        <p:tav tm="100000">
                                          <p:val>
                                            <p:fltVal val="0.5"/>
                                          </p:val>
                                        </p:tav>
                                      </p:tavLst>
                                    </p:anim>
                                    <p:anim calcmode="lin" valueType="num">
                                      <p:cBhvr>
                                        <p:cTn id="595" dur="750"/>
                                        <p:tgtEl>
                                          <p:spTgt spid="43"/>
                                        </p:tgtEl>
                                        <p:attrNameLst>
                                          <p:attrName>ppt_y</p:attrName>
                                        </p:attrNameLst>
                                      </p:cBhvr>
                                      <p:tavLst>
                                        <p:tav tm="0">
                                          <p:val>
                                            <p:strVal val="ppt_y"/>
                                          </p:val>
                                        </p:tav>
                                        <p:tav tm="100000">
                                          <p:val>
                                            <p:fltVal val="0.5"/>
                                          </p:val>
                                        </p:tav>
                                      </p:tavLst>
                                    </p:anim>
                                    <p:set>
                                      <p:cBhvr>
                                        <p:cTn id="596" dur="1" fill="hold">
                                          <p:stCondLst>
                                            <p:cond delay="749"/>
                                          </p:stCondLst>
                                        </p:cTn>
                                        <p:tgtEl>
                                          <p:spTgt spid="43"/>
                                        </p:tgtEl>
                                        <p:attrNameLst>
                                          <p:attrName>style.visibility</p:attrName>
                                        </p:attrNameLst>
                                      </p:cBhvr>
                                      <p:to>
                                        <p:strVal val="hidden"/>
                                      </p:to>
                                    </p:set>
                                  </p:childTnLst>
                                </p:cTn>
                              </p:par>
                              <p:par>
                                <p:cTn id="597" presetID="23" presetClass="exit" presetSubtype="544" fill="hold" grpId="3" nodeType="withEffect">
                                  <p:stCondLst>
                                    <p:cond delay="400"/>
                                  </p:stCondLst>
                                  <p:childTnLst>
                                    <p:anim calcmode="lin" valueType="num">
                                      <p:cBhvr>
                                        <p:cTn id="598" dur="750"/>
                                        <p:tgtEl>
                                          <p:spTgt spid="46"/>
                                        </p:tgtEl>
                                        <p:attrNameLst>
                                          <p:attrName>ppt_w</p:attrName>
                                        </p:attrNameLst>
                                      </p:cBhvr>
                                      <p:tavLst>
                                        <p:tav tm="0">
                                          <p:val>
                                            <p:strVal val="ppt_w"/>
                                          </p:val>
                                        </p:tav>
                                        <p:tav tm="100000">
                                          <p:val>
                                            <p:fltVal val="0"/>
                                          </p:val>
                                        </p:tav>
                                      </p:tavLst>
                                    </p:anim>
                                    <p:anim calcmode="lin" valueType="num">
                                      <p:cBhvr>
                                        <p:cTn id="599" dur="750"/>
                                        <p:tgtEl>
                                          <p:spTgt spid="46"/>
                                        </p:tgtEl>
                                        <p:attrNameLst>
                                          <p:attrName>ppt_h</p:attrName>
                                        </p:attrNameLst>
                                      </p:cBhvr>
                                      <p:tavLst>
                                        <p:tav tm="0">
                                          <p:val>
                                            <p:strVal val="ppt_h"/>
                                          </p:val>
                                        </p:tav>
                                        <p:tav tm="100000">
                                          <p:val>
                                            <p:fltVal val="0"/>
                                          </p:val>
                                        </p:tav>
                                      </p:tavLst>
                                    </p:anim>
                                    <p:anim calcmode="lin" valueType="num">
                                      <p:cBhvr>
                                        <p:cTn id="600" dur="750"/>
                                        <p:tgtEl>
                                          <p:spTgt spid="46"/>
                                        </p:tgtEl>
                                        <p:attrNameLst>
                                          <p:attrName>ppt_x</p:attrName>
                                        </p:attrNameLst>
                                      </p:cBhvr>
                                      <p:tavLst>
                                        <p:tav tm="0">
                                          <p:val>
                                            <p:strVal val="ppt_x"/>
                                          </p:val>
                                        </p:tav>
                                        <p:tav tm="100000">
                                          <p:val>
                                            <p:fltVal val="0.5"/>
                                          </p:val>
                                        </p:tav>
                                      </p:tavLst>
                                    </p:anim>
                                    <p:anim calcmode="lin" valueType="num">
                                      <p:cBhvr>
                                        <p:cTn id="601" dur="750"/>
                                        <p:tgtEl>
                                          <p:spTgt spid="46"/>
                                        </p:tgtEl>
                                        <p:attrNameLst>
                                          <p:attrName>ppt_y</p:attrName>
                                        </p:attrNameLst>
                                      </p:cBhvr>
                                      <p:tavLst>
                                        <p:tav tm="0">
                                          <p:val>
                                            <p:strVal val="ppt_y"/>
                                          </p:val>
                                        </p:tav>
                                        <p:tav tm="100000">
                                          <p:val>
                                            <p:fltVal val="0.5"/>
                                          </p:val>
                                        </p:tav>
                                      </p:tavLst>
                                    </p:anim>
                                    <p:set>
                                      <p:cBhvr>
                                        <p:cTn id="602" dur="1" fill="hold">
                                          <p:stCondLst>
                                            <p:cond delay="749"/>
                                          </p:stCondLst>
                                        </p:cTn>
                                        <p:tgtEl>
                                          <p:spTgt spid="46"/>
                                        </p:tgtEl>
                                        <p:attrNameLst>
                                          <p:attrName>style.visibility</p:attrName>
                                        </p:attrNameLst>
                                      </p:cBhvr>
                                      <p:to>
                                        <p:strVal val="hidden"/>
                                      </p:to>
                                    </p:set>
                                  </p:childTnLst>
                                </p:cTn>
                              </p:par>
                              <p:par>
                                <p:cTn id="603" presetID="23" presetClass="exit" presetSubtype="544" fill="hold" grpId="1" nodeType="withEffect">
                                  <p:stCondLst>
                                    <p:cond delay="400"/>
                                  </p:stCondLst>
                                  <p:childTnLst>
                                    <p:anim calcmode="lin" valueType="num">
                                      <p:cBhvr>
                                        <p:cTn id="604" dur="750"/>
                                        <p:tgtEl>
                                          <p:spTgt spid="25"/>
                                        </p:tgtEl>
                                        <p:attrNameLst>
                                          <p:attrName>ppt_w</p:attrName>
                                        </p:attrNameLst>
                                      </p:cBhvr>
                                      <p:tavLst>
                                        <p:tav tm="0">
                                          <p:val>
                                            <p:strVal val="ppt_w"/>
                                          </p:val>
                                        </p:tav>
                                        <p:tav tm="100000">
                                          <p:val>
                                            <p:fltVal val="0"/>
                                          </p:val>
                                        </p:tav>
                                      </p:tavLst>
                                    </p:anim>
                                    <p:anim calcmode="lin" valueType="num">
                                      <p:cBhvr>
                                        <p:cTn id="605" dur="750"/>
                                        <p:tgtEl>
                                          <p:spTgt spid="25"/>
                                        </p:tgtEl>
                                        <p:attrNameLst>
                                          <p:attrName>ppt_h</p:attrName>
                                        </p:attrNameLst>
                                      </p:cBhvr>
                                      <p:tavLst>
                                        <p:tav tm="0">
                                          <p:val>
                                            <p:strVal val="ppt_h"/>
                                          </p:val>
                                        </p:tav>
                                        <p:tav tm="100000">
                                          <p:val>
                                            <p:fltVal val="0"/>
                                          </p:val>
                                        </p:tav>
                                      </p:tavLst>
                                    </p:anim>
                                    <p:anim calcmode="lin" valueType="num">
                                      <p:cBhvr>
                                        <p:cTn id="606" dur="750"/>
                                        <p:tgtEl>
                                          <p:spTgt spid="25"/>
                                        </p:tgtEl>
                                        <p:attrNameLst>
                                          <p:attrName>ppt_x</p:attrName>
                                        </p:attrNameLst>
                                      </p:cBhvr>
                                      <p:tavLst>
                                        <p:tav tm="0">
                                          <p:val>
                                            <p:strVal val="ppt_x"/>
                                          </p:val>
                                        </p:tav>
                                        <p:tav tm="100000">
                                          <p:val>
                                            <p:fltVal val="0.5"/>
                                          </p:val>
                                        </p:tav>
                                      </p:tavLst>
                                    </p:anim>
                                    <p:anim calcmode="lin" valueType="num">
                                      <p:cBhvr>
                                        <p:cTn id="607" dur="750"/>
                                        <p:tgtEl>
                                          <p:spTgt spid="25"/>
                                        </p:tgtEl>
                                        <p:attrNameLst>
                                          <p:attrName>ppt_y</p:attrName>
                                        </p:attrNameLst>
                                      </p:cBhvr>
                                      <p:tavLst>
                                        <p:tav tm="0">
                                          <p:val>
                                            <p:strVal val="ppt_y"/>
                                          </p:val>
                                        </p:tav>
                                        <p:tav tm="100000">
                                          <p:val>
                                            <p:fltVal val="0.5"/>
                                          </p:val>
                                        </p:tav>
                                      </p:tavLst>
                                    </p:anim>
                                    <p:set>
                                      <p:cBhvr>
                                        <p:cTn id="608" dur="1" fill="hold">
                                          <p:stCondLst>
                                            <p:cond delay="749"/>
                                          </p:stCondLst>
                                        </p:cTn>
                                        <p:tgtEl>
                                          <p:spTgt spid="25"/>
                                        </p:tgtEl>
                                        <p:attrNameLst>
                                          <p:attrName>style.visibility</p:attrName>
                                        </p:attrNameLst>
                                      </p:cBhvr>
                                      <p:to>
                                        <p:strVal val="hidden"/>
                                      </p:to>
                                    </p:set>
                                  </p:childTnLst>
                                </p:cTn>
                              </p:par>
                              <p:par>
                                <p:cTn id="609" presetID="23" presetClass="exit" presetSubtype="544" fill="hold" grpId="1" nodeType="withEffect">
                                  <p:stCondLst>
                                    <p:cond delay="400"/>
                                  </p:stCondLst>
                                  <p:childTnLst>
                                    <p:anim calcmode="lin" valueType="num">
                                      <p:cBhvr>
                                        <p:cTn id="610" dur="750"/>
                                        <p:tgtEl>
                                          <p:spTgt spid="36"/>
                                        </p:tgtEl>
                                        <p:attrNameLst>
                                          <p:attrName>ppt_w</p:attrName>
                                        </p:attrNameLst>
                                      </p:cBhvr>
                                      <p:tavLst>
                                        <p:tav tm="0">
                                          <p:val>
                                            <p:strVal val="ppt_w"/>
                                          </p:val>
                                        </p:tav>
                                        <p:tav tm="100000">
                                          <p:val>
                                            <p:fltVal val="0"/>
                                          </p:val>
                                        </p:tav>
                                      </p:tavLst>
                                    </p:anim>
                                    <p:anim calcmode="lin" valueType="num">
                                      <p:cBhvr>
                                        <p:cTn id="611" dur="750"/>
                                        <p:tgtEl>
                                          <p:spTgt spid="36"/>
                                        </p:tgtEl>
                                        <p:attrNameLst>
                                          <p:attrName>ppt_h</p:attrName>
                                        </p:attrNameLst>
                                      </p:cBhvr>
                                      <p:tavLst>
                                        <p:tav tm="0">
                                          <p:val>
                                            <p:strVal val="ppt_h"/>
                                          </p:val>
                                        </p:tav>
                                        <p:tav tm="100000">
                                          <p:val>
                                            <p:fltVal val="0"/>
                                          </p:val>
                                        </p:tav>
                                      </p:tavLst>
                                    </p:anim>
                                    <p:anim calcmode="lin" valueType="num">
                                      <p:cBhvr>
                                        <p:cTn id="612" dur="750"/>
                                        <p:tgtEl>
                                          <p:spTgt spid="36"/>
                                        </p:tgtEl>
                                        <p:attrNameLst>
                                          <p:attrName>ppt_x</p:attrName>
                                        </p:attrNameLst>
                                      </p:cBhvr>
                                      <p:tavLst>
                                        <p:tav tm="0">
                                          <p:val>
                                            <p:strVal val="ppt_x"/>
                                          </p:val>
                                        </p:tav>
                                        <p:tav tm="100000">
                                          <p:val>
                                            <p:fltVal val="0.5"/>
                                          </p:val>
                                        </p:tav>
                                      </p:tavLst>
                                    </p:anim>
                                    <p:anim calcmode="lin" valueType="num">
                                      <p:cBhvr>
                                        <p:cTn id="613" dur="750"/>
                                        <p:tgtEl>
                                          <p:spTgt spid="36"/>
                                        </p:tgtEl>
                                        <p:attrNameLst>
                                          <p:attrName>ppt_y</p:attrName>
                                        </p:attrNameLst>
                                      </p:cBhvr>
                                      <p:tavLst>
                                        <p:tav tm="0">
                                          <p:val>
                                            <p:strVal val="ppt_y"/>
                                          </p:val>
                                        </p:tav>
                                        <p:tav tm="100000">
                                          <p:val>
                                            <p:fltVal val="0.5"/>
                                          </p:val>
                                        </p:tav>
                                      </p:tavLst>
                                    </p:anim>
                                    <p:set>
                                      <p:cBhvr>
                                        <p:cTn id="614" dur="1" fill="hold">
                                          <p:stCondLst>
                                            <p:cond delay="749"/>
                                          </p:stCondLst>
                                        </p:cTn>
                                        <p:tgtEl>
                                          <p:spTgt spid="36"/>
                                        </p:tgtEl>
                                        <p:attrNameLst>
                                          <p:attrName>style.visibility</p:attrName>
                                        </p:attrNameLst>
                                      </p:cBhvr>
                                      <p:to>
                                        <p:strVal val="hidden"/>
                                      </p:to>
                                    </p:set>
                                  </p:childTnLst>
                                </p:cTn>
                              </p:par>
                              <p:par>
                                <p:cTn id="615" presetID="23" presetClass="exit" presetSubtype="544" fill="hold" grpId="1" nodeType="withEffect">
                                  <p:stCondLst>
                                    <p:cond delay="400"/>
                                  </p:stCondLst>
                                  <p:childTnLst>
                                    <p:anim calcmode="lin" valueType="num">
                                      <p:cBhvr>
                                        <p:cTn id="616" dur="750"/>
                                        <p:tgtEl>
                                          <p:spTgt spid="68"/>
                                        </p:tgtEl>
                                        <p:attrNameLst>
                                          <p:attrName>ppt_w</p:attrName>
                                        </p:attrNameLst>
                                      </p:cBhvr>
                                      <p:tavLst>
                                        <p:tav tm="0">
                                          <p:val>
                                            <p:strVal val="ppt_w"/>
                                          </p:val>
                                        </p:tav>
                                        <p:tav tm="100000">
                                          <p:val>
                                            <p:fltVal val="0"/>
                                          </p:val>
                                        </p:tav>
                                      </p:tavLst>
                                    </p:anim>
                                    <p:anim calcmode="lin" valueType="num">
                                      <p:cBhvr>
                                        <p:cTn id="617" dur="750"/>
                                        <p:tgtEl>
                                          <p:spTgt spid="68"/>
                                        </p:tgtEl>
                                        <p:attrNameLst>
                                          <p:attrName>ppt_h</p:attrName>
                                        </p:attrNameLst>
                                      </p:cBhvr>
                                      <p:tavLst>
                                        <p:tav tm="0">
                                          <p:val>
                                            <p:strVal val="ppt_h"/>
                                          </p:val>
                                        </p:tav>
                                        <p:tav tm="100000">
                                          <p:val>
                                            <p:fltVal val="0"/>
                                          </p:val>
                                        </p:tav>
                                      </p:tavLst>
                                    </p:anim>
                                    <p:anim calcmode="lin" valueType="num">
                                      <p:cBhvr>
                                        <p:cTn id="618" dur="750"/>
                                        <p:tgtEl>
                                          <p:spTgt spid="68"/>
                                        </p:tgtEl>
                                        <p:attrNameLst>
                                          <p:attrName>ppt_x</p:attrName>
                                        </p:attrNameLst>
                                      </p:cBhvr>
                                      <p:tavLst>
                                        <p:tav tm="0">
                                          <p:val>
                                            <p:strVal val="ppt_x"/>
                                          </p:val>
                                        </p:tav>
                                        <p:tav tm="100000">
                                          <p:val>
                                            <p:fltVal val="0.5"/>
                                          </p:val>
                                        </p:tav>
                                      </p:tavLst>
                                    </p:anim>
                                    <p:anim calcmode="lin" valueType="num">
                                      <p:cBhvr>
                                        <p:cTn id="619" dur="750"/>
                                        <p:tgtEl>
                                          <p:spTgt spid="68"/>
                                        </p:tgtEl>
                                        <p:attrNameLst>
                                          <p:attrName>ppt_y</p:attrName>
                                        </p:attrNameLst>
                                      </p:cBhvr>
                                      <p:tavLst>
                                        <p:tav tm="0">
                                          <p:val>
                                            <p:strVal val="ppt_y"/>
                                          </p:val>
                                        </p:tav>
                                        <p:tav tm="100000">
                                          <p:val>
                                            <p:fltVal val="0.5"/>
                                          </p:val>
                                        </p:tav>
                                      </p:tavLst>
                                    </p:anim>
                                    <p:set>
                                      <p:cBhvr>
                                        <p:cTn id="620" dur="1" fill="hold">
                                          <p:stCondLst>
                                            <p:cond delay="749"/>
                                          </p:stCondLst>
                                        </p:cTn>
                                        <p:tgtEl>
                                          <p:spTgt spid="68"/>
                                        </p:tgtEl>
                                        <p:attrNameLst>
                                          <p:attrName>style.visibility</p:attrName>
                                        </p:attrNameLst>
                                      </p:cBhvr>
                                      <p:to>
                                        <p:strVal val="hidden"/>
                                      </p:to>
                                    </p:set>
                                  </p:childTnLst>
                                </p:cTn>
                              </p:par>
                              <p:par>
                                <p:cTn id="621" presetID="23" presetClass="exit" presetSubtype="544" fill="hold" grpId="1" nodeType="withEffect">
                                  <p:stCondLst>
                                    <p:cond delay="400"/>
                                  </p:stCondLst>
                                  <p:childTnLst>
                                    <p:anim calcmode="lin" valueType="num">
                                      <p:cBhvr>
                                        <p:cTn id="622" dur="750"/>
                                        <p:tgtEl>
                                          <p:spTgt spid="69"/>
                                        </p:tgtEl>
                                        <p:attrNameLst>
                                          <p:attrName>ppt_w</p:attrName>
                                        </p:attrNameLst>
                                      </p:cBhvr>
                                      <p:tavLst>
                                        <p:tav tm="0">
                                          <p:val>
                                            <p:strVal val="ppt_w"/>
                                          </p:val>
                                        </p:tav>
                                        <p:tav tm="100000">
                                          <p:val>
                                            <p:fltVal val="0"/>
                                          </p:val>
                                        </p:tav>
                                      </p:tavLst>
                                    </p:anim>
                                    <p:anim calcmode="lin" valueType="num">
                                      <p:cBhvr>
                                        <p:cTn id="623" dur="750"/>
                                        <p:tgtEl>
                                          <p:spTgt spid="69"/>
                                        </p:tgtEl>
                                        <p:attrNameLst>
                                          <p:attrName>ppt_h</p:attrName>
                                        </p:attrNameLst>
                                      </p:cBhvr>
                                      <p:tavLst>
                                        <p:tav tm="0">
                                          <p:val>
                                            <p:strVal val="ppt_h"/>
                                          </p:val>
                                        </p:tav>
                                        <p:tav tm="100000">
                                          <p:val>
                                            <p:fltVal val="0"/>
                                          </p:val>
                                        </p:tav>
                                      </p:tavLst>
                                    </p:anim>
                                    <p:anim calcmode="lin" valueType="num">
                                      <p:cBhvr>
                                        <p:cTn id="624" dur="750"/>
                                        <p:tgtEl>
                                          <p:spTgt spid="69"/>
                                        </p:tgtEl>
                                        <p:attrNameLst>
                                          <p:attrName>ppt_x</p:attrName>
                                        </p:attrNameLst>
                                      </p:cBhvr>
                                      <p:tavLst>
                                        <p:tav tm="0">
                                          <p:val>
                                            <p:strVal val="ppt_x"/>
                                          </p:val>
                                        </p:tav>
                                        <p:tav tm="100000">
                                          <p:val>
                                            <p:fltVal val="0.5"/>
                                          </p:val>
                                        </p:tav>
                                      </p:tavLst>
                                    </p:anim>
                                    <p:anim calcmode="lin" valueType="num">
                                      <p:cBhvr>
                                        <p:cTn id="625" dur="750"/>
                                        <p:tgtEl>
                                          <p:spTgt spid="69"/>
                                        </p:tgtEl>
                                        <p:attrNameLst>
                                          <p:attrName>ppt_y</p:attrName>
                                        </p:attrNameLst>
                                      </p:cBhvr>
                                      <p:tavLst>
                                        <p:tav tm="0">
                                          <p:val>
                                            <p:strVal val="ppt_y"/>
                                          </p:val>
                                        </p:tav>
                                        <p:tav tm="100000">
                                          <p:val>
                                            <p:fltVal val="0.5"/>
                                          </p:val>
                                        </p:tav>
                                      </p:tavLst>
                                    </p:anim>
                                    <p:set>
                                      <p:cBhvr>
                                        <p:cTn id="626" dur="1" fill="hold">
                                          <p:stCondLst>
                                            <p:cond delay="749"/>
                                          </p:stCondLst>
                                        </p:cTn>
                                        <p:tgtEl>
                                          <p:spTgt spid="69"/>
                                        </p:tgtEl>
                                        <p:attrNameLst>
                                          <p:attrName>style.visibility</p:attrName>
                                        </p:attrNameLst>
                                      </p:cBhvr>
                                      <p:to>
                                        <p:strVal val="hidden"/>
                                      </p:to>
                                    </p:set>
                                  </p:childTnLst>
                                </p:cTn>
                              </p:par>
                              <p:par>
                                <p:cTn id="627" presetID="23" presetClass="exit" presetSubtype="544" fill="hold" grpId="1" nodeType="withEffect">
                                  <p:stCondLst>
                                    <p:cond delay="400"/>
                                  </p:stCondLst>
                                  <p:childTnLst>
                                    <p:anim calcmode="lin" valueType="num">
                                      <p:cBhvr>
                                        <p:cTn id="628" dur="750"/>
                                        <p:tgtEl>
                                          <p:spTgt spid="70"/>
                                        </p:tgtEl>
                                        <p:attrNameLst>
                                          <p:attrName>ppt_w</p:attrName>
                                        </p:attrNameLst>
                                      </p:cBhvr>
                                      <p:tavLst>
                                        <p:tav tm="0">
                                          <p:val>
                                            <p:strVal val="ppt_w"/>
                                          </p:val>
                                        </p:tav>
                                        <p:tav tm="100000">
                                          <p:val>
                                            <p:fltVal val="0"/>
                                          </p:val>
                                        </p:tav>
                                      </p:tavLst>
                                    </p:anim>
                                    <p:anim calcmode="lin" valueType="num">
                                      <p:cBhvr>
                                        <p:cTn id="629" dur="750"/>
                                        <p:tgtEl>
                                          <p:spTgt spid="70"/>
                                        </p:tgtEl>
                                        <p:attrNameLst>
                                          <p:attrName>ppt_h</p:attrName>
                                        </p:attrNameLst>
                                      </p:cBhvr>
                                      <p:tavLst>
                                        <p:tav tm="0">
                                          <p:val>
                                            <p:strVal val="ppt_h"/>
                                          </p:val>
                                        </p:tav>
                                        <p:tav tm="100000">
                                          <p:val>
                                            <p:fltVal val="0"/>
                                          </p:val>
                                        </p:tav>
                                      </p:tavLst>
                                    </p:anim>
                                    <p:anim calcmode="lin" valueType="num">
                                      <p:cBhvr>
                                        <p:cTn id="630" dur="750"/>
                                        <p:tgtEl>
                                          <p:spTgt spid="70"/>
                                        </p:tgtEl>
                                        <p:attrNameLst>
                                          <p:attrName>ppt_x</p:attrName>
                                        </p:attrNameLst>
                                      </p:cBhvr>
                                      <p:tavLst>
                                        <p:tav tm="0">
                                          <p:val>
                                            <p:strVal val="ppt_x"/>
                                          </p:val>
                                        </p:tav>
                                        <p:tav tm="100000">
                                          <p:val>
                                            <p:fltVal val="0.5"/>
                                          </p:val>
                                        </p:tav>
                                      </p:tavLst>
                                    </p:anim>
                                    <p:anim calcmode="lin" valueType="num">
                                      <p:cBhvr>
                                        <p:cTn id="631" dur="750"/>
                                        <p:tgtEl>
                                          <p:spTgt spid="70"/>
                                        </p:tgtEl>
                                        <p:attrNameLst>
                                          <p:attrName>ppt_y</p:attrName>
                                        </p:attrNameLst>
                                      </p:cBhvr>
                                      <p:tavLst>
                                        <p:tav tm="0">
                                          <p:val>
                                            <p:strVal val="ppt_y"/>
                                          </p:val>
                                        </p:tav>
                                        <p:tav tm="100000">
                                          <p:val>
                                            <p:fltVal val="0.5"/>
                                          </p:val>
                                        </p:tav>
                                      </p:tavLst>
                                    </p:anim>
                                    <p:set>
                                      <p:cBhvr>
                                        <p:cTn id="632" dur="1" fill="hold">
                                          <p:stCondLst>
                                            <p:cond delay="749"/>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p:bldP spid="25" grpId="0"/>
      <p:bldP spid="25" grpId="1"/>
      <p:bldP spid="26" grpId="0"/>
      <p:bldP spid="26" grpId="1"/>
      <p:bldP spid="27" grpId="0"/>
      <p:bldP spid="28" grpId="0"/>
      <p:bldP spid="28" grpId="1"/>
      <p:bldP spid="30" grpId="0"/>
      <p:bldP spid="30" grpId="1"/>
      <p:bldP spid="31" grpId="0"/>
      <p:bldP spid="31" grpId="1"/>
      <p:bldP spid="32" grpId="0"/>
      <p:bldP spid="32" grpId="1"/>
      <p:bldP spid="33" grpId="0"/>
      <p:bldP spid="33" grpId="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2" grpId="0" animBg="1"/>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44" grpId="0"/>
      <p:bldP spid="45" grpId="0" animBg="1"/>
      <p:bldP spid="45" grpId="1" animBg="1"/>
      <p:bldP spid="47" grpId="0" animBg="1"/>
      <p:bldP spid="47" grpId="1" animBg="1"/>
      <p:bldP spid="48" grpId="0" animBg="1"/>
      <p:bldP spid="48" grpId="1" animBg="1"/>
      <p:bldP spid="48" grpId="2" animBg="1"/>
      <p:bldP spid="49" grpId="0"/>
      <p:bldP spid="49" grpId="1"/>
      <p:bldP spid="49" grpId="2"/>
      <p:bldP spid="50" grpId="0"/>
      <p:bldP spid="50" grpId="1"/>
      <p:bldP spid="51" grpId="0"/>
      <p:bldP spid="51" grpId="1"/>
      <p:bldP spid="51" grpId="2"/>
      <p:bldP spid="52" grpId="0"/>
      <p:bldP spid="52" grpId="1"/>
      <p:bldP spid="53" grpId="0"/>
      <p:bldP spid="53" grpId="1"/>
      <p:bldP spid="29" grpId="0"/>
      <p:bldP spid="29" grpId="1"/>
      <p:bldP spid="29" grpId="3"/>
      <p:bldP spid="29" grpId="4"/>
      <p:bldP spid="46" grpId="0"/>
      <p:bldP spid="46" grpId="1"/>
      <p:bldP spid="46" grpId="2"/>
      <p:bldP spid="46" grpId="3"/>
      <p:bldP spid="43" grpId="0" animBg="1"/>
      <p:bldP spid="43" grpId="1" animBg="1"/>
      <p:bldP spid="43" grpId="2" animBg="1"/>
      <p:bldP spid="43" grpId="3" animBg="1"/>
      <p:bldP spid="56" grpId="0" animBg="1"/>
      <p:bldP spid="56" grpId="1" animBg="1"/>
      <p:bldP spid="57" grpId="0"/>
      <p:bldP spid="57" grpId="1"/>
      <p:bldP spid="57" grpId="2"/>
      <p:bldP spid="60" grpId="0" build="allAtOnce"/>
      <p:bldP spid="60" grpId="1" build="allAtOnce"/>
      <p:bldP spid="61" grpId="0" build="allAtOnce"/>
      <p:bldP spid="61" grpId="1" build="allAtOnce"/>
      <p:bldP spid="62" grpId="0" build="allAtOnce"/>
      <p:bldP spid="62" grpId="1" build="allAtOnce"/>
      <p:bldP spid="63" grpId="0" build="allAtOnce"/>
      <p:bldP spid="63" grpId="1" build="allAtOnce"/>
      <p:bldP spid="64" grpId="0" build="allAtOnce"/>
      <p:bldP spid="64" grpId="1" build="allAtOnce"/>
      <p:bldP spid="65" grpId="0" build="allAtOnce"/>
      <p:bldP spid="65" grpId="1" build="allAtOnce"/>
      <p:bldP spid="66" grpId="0" build="allAtOnce"/>
      <p:bldP spid="66" grpId="1" build="allAtOnce"/>
      <p:bldP spid="67" grpId="0" build="allAtOnce"/>
      <p:bldP spid="67" grpId="1" build="allAtOnce"/>
      <p:bldP spid="58" grpId="0"/>
      <p:bldP spid="58" grpId="1"/>
      <p:bldP spid="54" grpId="0"/>
      <p:bldP spid="54" grpId="1"/>
      <p:bldP spid="55" grpId="0"/>
      <p:bldP spid="55" grpId="1"/>
      <p:bldP spid="59" grpId="0"/>
      <p:bldP spid="59" grpId="1"/>
      <p:bldP spid="68" grpId="0" animBg="1"/>
      <p:bldP spid="68" grpId="1" animBg="1"/>
      <p:bldP spid="69" grpId="0" animBg="1"/>
      <p:bldP spid="69" grpId="1" animBg="1"/>
      <p:bldP spid="70" grpId="0" animBg="1"/>
      <p:bldP spid="7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7E5C7BE-814D-68C9-7EAC-095C755AD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2" descr="Galatians 6:7 Inspirational Image">
            <a:extLst>
              <a:ext uri="{FF2B5EF4-FFF2-40B4-BE49-F238E27FC236}">
                <a16:creationId xmlns:a16="http://schemas.microsoft.com/office/drawing/2014/main" id="{E35AAC64-E4E9-E5B2-B35D-55D69AF81D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34" t="3095" r="2857" b="41433"/>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eautiful sun rays | Heaven on earth, Jesus loves us, Heaven">
            <a:extLst>
              <a:ext uri="{FF2B5EF4-FFF2-40B4-BE49-F238E27FC236}">
                <a16:creationId xmlns:a16="http://schemas.microsoft.com/office/drawing/2014/main" id="{D85F8FB0-C95C-AB59-EBB8-C222CB69FC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89A64DAA-9541-2555-B324-D0619502D97E}"/>
              </a:ext>
            </a:extLst>
          </p:cNvPr>
          <p:cNvPicPr>
            <a:picLocks noChangeAspect="1"/>
          </p:cNvPicPr>
          <p:nvPr/>
        </p:nvPicPr>
        <p:blipFill rotWithShape="1">
          <a:blip r:embed="rId7">
            <a:extLst>
              <a:ext uri="{28A0092B-C50C-407E-A947-70E740481C1C}">
                <a14:useLocalDpi xmlns:a14="http://schemas.microsoft.com/office/drawing/2010/main" val="0"/>
              </a:ext>
            </a:extLst>
          </a:blip>
          <a:srcRect l="5556" r="5556"/>
          <a:stretch/>
        </p:blipFill>
        <p:spPr>
          <a:xfrm>
            <a:off x="0" y="0"/>
            <a:ext cx="9144000" cy="6858000"/>
          </a:xfrm>
          <a:prstGeom prst="rect">
            <a:avLst/>
          </a:prstGeom>
        </p:spPr>
      </p:pic>
      <p:pic>
        <p:nvPicPr>
          <p:cNvPr id="8" name="Picture 2">
            <a:extLst>
              <a:ext uri="{FF2B5EF4-FFF2-40B4-BE49-F238E27FC236}">
                <a16:creationId xmlns:a16="http://schemas.microsoft.com/office/drawing/2014/main" id="{631F0B14-38C4-9FEE-4658-C84D0ED770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6">
            <a:extLst>
              <a:ext uri="{FF2B5EF4-FFF2-40B4-BE49-F238E27FC236}">
                <a16:creationId xmlns:a16="http://schemas.microsoft.com/office/drawing/2014/main" id="{696C482C-03E8-1159-1547-57E6E2BC00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2">
            <a:extLst>
              <a:ext uri="{FF2B5EF4-FFF2-40B4-BE49-F238E27FC236}">
                <a16:creationId xmlns:a16="http://schemas.microsoft.com/office/drawing/2014/main" id="{EF8E4B3D-4253-F3B3-CBF9-58EC6EA5D6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2">
            <a:extLst>
              <a:ext uri="{FF2B5EF4-FFF2-40B4-BE49-F238E27FC236}">
                <a16:creationId xmlns:a16="http://schemas.microsoft.com/office/drawing/2014/main" id="{46E1FBB3-FBEE-A570-9E89-8B4371E6D9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12" name="Picture 2">
            <a:extLst>
              <a:ext uri="{FF2B5EF4-FFF2-40B4-BE49-F238E27FC236}">
                <a16:creationId xmlns:a16="http://schemas.microsoft.com/office/drawing/2014/main" id="{5276E3FE-992C-B608-C48C-77DA4B560D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3" name="Picture 2">
            <a:extLst>
              <a:ext uri="{FF2B5EF4-FFF2-40B4-BE49-F238E27FC236}">
                <a16:creationId xmlns:a16="http://schemas.microsoft.com/office/drawing/2014/main" id="{8692C646-ED74-25D8-D89F-5E681F248E8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a:extLst>
              <a:ext uri="{FF2B5EF4-FFF2-40B4-BE49-F238E27FC236}">
                <a16:creationId xmlns:a16="http://schemas.microsoft.com/office/drawing/2014/main" id="{08CD6A12-8315-A8AC-5326-01599DBF7792}"/>
              </a:ext>
            </a:extLst>
          </p:cNvPr>
          <p:cNvPicPr>
            <a:picLocks noChangeAspect="1"/>
          </p:cNvPicPr>
          <p:nvPr/>
        </p:nvPicPr>
        <p:blipFill rotWithShape="1">
          <a:blip r:embed="rId14">
            <a:extLst>
              <a:ext uri="{28A0092B-C50C-407E-A947-70E740481C1C}">
                <a14:useLocalDpi xmlns:a14="http://schemas.microsoft.com/office/drawing/2010/main" val="0"/>
              </a:ext>
            </a:extLst>
          </a:blip>
          <a:srcRect l="579" r="579" b="741"/>
          <a:stretch/>
        </p:blipFill>
        <p:spPr>
          <a:xfrm>
            <a:off x="0" y="1"/>
            <a:ext cx="9144000" cy="6858000"/>
          </a:xfrm>
          <a:prstGeom prst="rect">
            <a:avLst/>
          </a:prstGeom>
        </p:spPr>
      </p:pic>
      <p:pic>
        <p:nvPicPr>
          <p:cNvPr id="16" name="Picture 2">
            <a:extLst>
              <a:ext uri="{FF2B5EF4-FFF2-40B4-BE49-F238E27FC236}">
                <a16:creationId xmlns:a16="http://schemas.microsoft.com/office/drawing/2014/main" id="{185AE3B0-BFDA-4138-7A4E-F7353CF94CD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2">
            <a:extLst>
              <a:ext uri="{FF2B5EF4-FFF2-40B4-BE49-F238E27FC236}">
                <a16:creationId xmlns:a16="http://schemas.microsoft.com/office/drawing/2014/main" id="{9D461548-1EEB-2559-426D-3C36C79A237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 name="Rectangle 2">
            <a:extLst>
              <a:ext uri="{FF2B5EF4-FFF2-40B4-BE49-F238E27FC236}">
                <a16:creationId xmlns:a16="http://schemas.microsoft.com/office/drawing/2014/main" id="{0675734C-3DAA-A489-ED01-20554873E20F}"/>
              </a:ext>
            </a:extLst>
          </p:cNvPr>
          <p:cNvSpPr>
            <a:spLocks noGrp="1" noChangeArrowheads="1"/>
          </p:cNvSpPr>
          <p:nvPr>
            <p:ph type="title"/>
          </p:nvPr>
        </p:nvSpPr>
        <p:spPr>
          <a:xfrm>
            <a:off x="847493" y="2001080"/>
            <a:ext cx="7382108" cy="276049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Blessed are the peacemakers,      For they shall be called       sons of God.</a:t>
            </a:r>
            <a:b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Matthew 5:9</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
        <p:nvSpPr>
          <p:cNvPr id="19" name="!!sons of God">
            <a:extLst>
              <a:ext uri="{FF2B5EF4-FFF2-40B4-BE49-F238E27FC236}">
                <a16:creationId xmlns:a16="http://schemas.microsoft.com/office/drawing/2014/main" id="{69AEDEFE-02F9-816E-A3A9-FA7CDE8176B4}"/>
              </a:ext>
            </a:extLst>
          </p:cNvPr>
          <p:cNvSpPr txBox="1">
            <a:spLocks noChangeArrowheads="1"/>
          </p:cNvSpPr>
          <p:nvPr/>
        </p:nvSpPr>
        <p:spPr bwMode="auto">
          <a:xfrm>
            <a:off x="2795770" y="3320055"/>
            <a:ext cx="3337784" cy="845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sons of God</a:t>
            </a:r>
          </a:p>
        </p:txBody>
      </p:sp>
    </p:spTree>
    <p:extLst>
      <p:ext uri="{BB962C8B-B14F-4D97-AF65-F5344CB8AC3E}">
        <p14:creationId xmlns:p14="http://schemas.microsoft.com/office/powerpoint/2010/main" val="3391705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19"/>
                                        </p:tgtEl>
                                      </p:cBhvr>
                                    </p:animEffect>
                                    <p:set>
                                      <p:cBhvr>
                                        <p:cTn id="11" dur="1" fill="hold">
                                          <p:stCondLst>
                                            <p:cond delay="499"/>
                                          </p:stCondLst>
                                        </p:cTn>
                                        <p:tgtEl>
                                          <p:spTgt spid="19"/>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BA3018-95F8-FDAB-C402-342FB484FA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009"/>
            <a:ext cx="2289999" cy="1711493"/>
          </a:xfrm>
          <a:prstGeom prst="rect">
            <a:avLst/>
          </a:prstGeom>
        </p:spPr>
      </p:pic>
      <p:pic>
        <p:nvPicPr>
          <p:cNvPr id="3" name="Picture 2" descr="Galatians 6:7 Inspirational Image">
            <a:extLst>
              <a:ext uri="{FF2B5EF4-FFF2-40B4-BE49-F238E27FC236}">
                <a16:creationId xmlns:a16="http://schemas.microsoft.com/office/drawing/2014/main" id="{0D533D0C-5FCC-B568-0693-42B26878AC6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34" t="3095" r="2857" b="41433"/>
          <a:stretch/>
        </p:blipFill>
        <p:spPr bwMode="auto">
          <a:xfrm>
            <a:off x="2286000" y="0"/>
            <a:ext cx="2277978" cy="17084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eautiful sun rays | Heaven on earth, Jesus loves us, Heaven">
            <a:extLst>
              <a:ext uri="{FF2B5EF4-FFF2-40B4-BE49-F238E27FC236}">
                <a16:creationId xmlns:a16="http://schemas.microsoft.com/office/drawing/2014/main" id="{0605DAC3-27E3-9808-1ECF-2A773DAA2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1904" y="-1"/>
            <a:ext cx="2322095" cy="17084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2FC55C0-63C8-20DA-1D6B-0021BD2F71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 r="5556"/>
          <a:stretch/>
        </p:blipFill>
        <p:spPr>
          <a:xfrm>
            <a:off x="4547937" y="1"/>
            <a:ext cx="2277977" cy="1708484"/>
          </a:xfrm>
          <a:prstGeom prst="rect">
            <a:avLst/>
          </a:prstGeom>
        </p:spPr>
      </p:pic>
      <p:pic>
        <p:nvPicPr>
          <p:cNvPr id="6" name="Picture 2">
            <a:extLst>
              <a:ext uri="{FF2B5EF4-FFF2-40B4-BE49-F238E27FC236}">
                <a16:creationId xmlns:a16="http://schemas.microsoft.com/office/drawing/2014/main" id="{DEC66342-7B05-45D4-63C9-03A9C0B8A3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708484"/>
            <a:ext cx="2298032" cy="1723524"/>
          </a:xfrm>
          <a:prstGeom prst="rect">
            <a:avLst/>
          </a:prstGeom>
        </p:spPr>
      </p:pic>
      <p:pic>
        <p:nvPicPr>
          <p:cNvPr id="7" name="Picture 6">
            <a:extLst>
              <a:ext uri="{FF2B5EF4-FFF2-40B4-BE49-F238E27FC236}">
                <a16:creationId xmlns:a16="http://schemas.microsoft.com/office/drawing/2014/main" id="{084D3ACF-F465-8472-1A6D-83628BFB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0" y="1696452"/>
            <a:ext cx="2249905" cy="1732548"/>
          </a:xfrm>
          <a:prstGeom prst="rect">
            <a:avLst/>
          </a:prstGeom>
        </p:spPr>
      </p:pic>
      <p:pic>
        <p:nvPicPr>
          <p:cNvPr id="8" name="Picture 2">
            <a:extLst>
              <a:ext uri="{FF2B5EF4-FFF2-40B4-BE49-F238E27FC236}">
                <a16:creationId xmlns:a16="http://schemas.microsoft.com/office/drawing/2014/main" id="{DDE4643E-AA24-7A94-8A6B-747579B23D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17892" y="1696453"/>
            <a:ext cx="2326107" cy="1744580"/>
          </a:xfrm>
          <a:prstGeom prst="rect">
            <a:avLst/>
          </a:prstGeom>
        </p:spPr>
      </p:pic>
      <p:pic>
        <p:nvPicPr>
          <p:cNvPr id="9" name="Picture 2">
            <a:extLst>
              <a:ext uri="{FF2B5EF4-FFF2-40B4-BE49-F238E27FC236}">
                <a16:creationId xmlns:a16="http://schemas.microsoft.com/office/drawing/2014/main" id="{FF299DEF-0F62-1B91-6A51-2B70B5BED5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27884" y="1708482"/>
            <a:ext cx="2294024" cy="1720518"/>
          </a:xfrm>
          <a:prstGeom prst="rect">
            <a:avLst/>
          </a:prstGeom>
        </p:spPr>
      </p:pic>
      <p:pic>
        <p:nvPicPr>
          <p:cNvPr id="10" name="Picture 2">
            <a:extLst>
              <a:ext uri="{FF2B5EF4-FFF2-40B4-BE49-F238E27FC236}">
                <a16:creationId xmlns:a16="http://schemas.microsoft.com/office/drawing/2014/main" id="{0F2A2BFE-C319-6C54-E9B9-45138C6405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6021" y="3441031"/>
            <a:ext cx="2277980" cy="1708485"/>
          </a:xfrm>
          <a:prstGeom prst="rect">
            <a:avLst/>
          </a:prstGeom>
        </p:spPr>
      </p:pic>
      <p:pic>
        <p:nvPicPr>
          <p:cNvPr id="11" name="Picture 2">
            <a:extLst>
              <a:ext uri="{FF2B5EF4-FFF2-40B4-BE49-F238E27FC236}">
                <a16:creationId xmlns:a16="http://schemas.microsoft.com/office/drawing/2014/main" id="{E2B1477E-0E93-B1AE-34AA-0C0E05DC550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3413958"/>
            <a:ext cx="2282001" cy="1735557"/>
          </a:xfrm>
          <a:prstGeom prst="rect">
            <a:avLst/>
          </a:prstGeom>
        </p:spPr>
      </p:pic>
      <p:pic>
        <p:nvPicPr>
          <p:cNvPr id="12" name="Picture 14">
            <a:extLst>
              <a:ext uri="{FF2B5EF4-FFF2-40B4-BE49-F238E27FC236}">
                <a16:creationId xmlns:a16="http://schemas.microsoft.com/office/drawing/2014/main" id="{6C859D0D-E57F-929B-60CA-23AD3B157B0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79" r="579" b="741"/>
          <a:stretch/>
        </p:blipFill>
        <p:spPr>
          <a:xfrm>
            <a:off x="2277979" y="3416968"/>
            <a:ext cx="4588043" cy="3441032"/>
          </a:xfrm>
          <a:prstGeom prst="rect">
            <a:avLst/>
          </a:prstGeom>
        </p:spPr>
      </p:pic>
      <p:pic>
        <p:nvPicPr>
          <p:cNvPr id="13" name="Picture 2">
            <a:extLst>
              <a:ext uri="{FF2B5EF4-FFF2-40B4-BE49-F238E27FC236}">
                <a16:creationId xmlns:a16="http://schemas.microsoft.com/office/drawing/2014/main" id="{C21ACC9B-BFB0-4639-A32C-985F969D299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58000" y="5137484"/>
            <a:ext cx="2286000" cy="1720517"/>
          </a:xfrm>
          <a:prstGeom prst="rect">
            <a:avLst/>
          </a:prstGeom>
        </p:spPr>
      </p:pic>
      <p:pic>
        <p:nvPicPr>
          <p:cNvPr id="14" name="Picture 2">
            <a:extLst>
              <a:ext uri="{FF2B5EF4-FFF2-40B4-BE49-F238E27FC236}">
                <a16:creationId xmlns:a16="http://schemas.microsoft.com/office/drawing/2014/main" id="{AB053E2A-3169-49CE-1EB0-C7CAFB04F54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5137485"/>
            <a:ext cx="2294021" cy="1720516"/>
          </a:xfrm>
          <a:prstGeom prst="rect">
            <a:avLst/>
          </a:prstGeom>
        </p:spPr>
      </p:pic>
    </p:spTree>
    <p:extLst>
      <p:ext uri="{BB962C8B-B14F-4D97-AF65-F5344CB8AC3E}">
        <p14:creationId xmlns:p14="http://schemas.microsoft.com/office/powerpoint/2010/main" val="2521450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07562F-1A6D-6707-D4B8-71709B184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4"/>
          <p:cNvSpPr>
            <a:spLocks noChangeArrowheads="1"/>
          </p:cNvSpPr>
          <p:nvPr/>
        </p:nvSpPr>
        <p:spPr bwMode="auto">
          <a:xfrm>
            <a:off x="880947" y="1371600"/>
            <a:ext cx="7538224"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15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Sons of God</a:t>
            </a: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Ron Bert</a:t>
            </a:r>
          </a:p>
        </p:txBody>
      </p:sp>
      <p:sp>
        <p:nvSpPr>
          <p:cNvPr id="7" name="Rectangle 12">
            <a:extLst>
              <a:ext uri="{FF2B5EF4-FFF2-40B4-BE49-F238E27FC236}">
                <a16:creationId xmlns:a16="http://schemas.microsoft.com/office/drawing/2014/main" id="{F1395718-6DB5-4BDB-93E9-8D2A1805A7B7}"/>
              </a:ext>
            </a:extLst>
          </p:cNvPr>
          <p:cNvSpPr>
            <a:spLocks noChangeArrowheads="1"/>
          </p:cNvSpPr>
          <p:nvPr/>
        </p:nvSpPr>
        <p:spPr bwMode="auto">
          <a:xfrm>
            <a:off x="3969840" y="5641441"/>
            <a:ext cx="4293904" cy="102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August 28, 2022</a:t>
            </a:r>
            <a:endParaRPr lang="en-US" altLang="en-US" sz="44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39" presetClass="entr" presetSubtype="0" accel="100000" fill="hold" grpId="0" nodeType="withEffect">
                                  <p:stCondLst>
                                    <p:cond delay="75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0" presetClass="exit" presetSubtype="0" fill="hold" grpId="1" nodeType="clickEffect">
                                  <p:stCondLst>
                                    <p:cond delay="0"/>
                                  </p:stCondLst>
                                  <p:childTnLst>
                                    <p:set>
                                      <p:cBhvr>
                                        <p:cTn id="25" dur="1" fill="hold">
                                          <p:stCondLst>
                                            <p:cond delay="999"/>
                                          </p:stCondLst>
                                        </p:cTn>
                                        <p:tgtEl>
                                          <p:spTgt spid="4"/>
                                        </p:tgtEl>
                                        <p:attrNameLst>
                                          <p:attrName>style.visibility</p:attrName>
                                        </p:attrNameLst>
                                      </p:cBhvr>
                                      <p:to>
                                        <p:strVal val="hidden"/>
                                      </p:to>
                                    </p:set>
                                    <p:animEffect transition="out" filter="dissolve">
                                      <p:cBhvr>
                                        <p:cTn id="26" dur="1000">
                                          <p:stCondLst>
                                            <p:cond delay="0"/>
                                          </p:stCondLst>
                                        </p:cTn>
                                        <p:tgtEl>
                                          <p:spTgt spid="4"/>
                                        </p:tgtEl>
                                      </p:cBhvr>
                                    </p:animEffect>
                                    <p:anim to="" calcmode="lin" valueType="num">
                                      <p:cBhvr>
                                        <p:cTn id="27"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28"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29" presetID="42" presetClass="path" presetSubtype="0" accel="50000" decel="50000" fill="hold" grpId="2" nodeType="withEffect">
                                  <p:stCondLst>
                                    <p:cond delay="0"/>
                                  </p:stCondLst>
                                  <p:childTnLst>
                                    <p:animMotion origin="layout" path="M 3.05556E-6 2.22222E-6 L 3.05556E-6 0.08727 " pathEditMode="relative" rAng="0" ptsTypes="AA">
                                      <p:cBhvr>
                                        <p:cTn id="30" dur="1000" fill="hold"/>
                                        <p:tgtEl>
                                          <p:spTgt spid="4"/>
                                        </p:tgtEl>
                                        <p:attrNameLst>
                                          <p:attrName>ppt_x</p:attrName>
                                          <p:attrName>ppt_y</p:attrName>
                                        </p:attrNameLst>
                                      </p:cBhvr>
                                      <p:rCtr x="0" y="4352"/>
                                    </p:animMotion>
                                  </p:childTnLst>
                                </p:cTn>
                              </p:par>
                              <p:par>
                                <p:cTn id="31" presetID="42" presetClass="path" presetSubtype="0" accel="50000" decel="50000" fill="hold" grpId="3" nodeType="withEffect">
                                  <p:stCondLst>
                                    <p:cond delay="0"/>
                                  </p:stCondLst>
                                  <p:childTnLst>
                                    <p:animMotion origin="layout" path="M 3.05556E-6 2.22222E-6 L -1.01598 0.18379 " pathEditMode="relative" rAng="0" ptsTypes="AA">
                                      <p:cBhvr>
                                        <p:cTn id="32" dur="1000" fill="hold"/>
                                        <p:tgtEl>
                                          <p:spTgt spid="4"/>
                                        </p:tgtEl>
                                        <p:attrNameLst>
                                          <p:attrName>ppt_x</p:attrName>
                                          <p:attrName>ppt_y</p:attrName>
                                        </p:attrNameLst>
                                      </p:cBhvr>
                                      <p:rCtr x="-50799" y="9190"/>
                                    </p:animMotion>
                                  </p:childTnLst>
                                </p:cTn>
                              </p:par>
                              <p:par>
                                <p:cTn id="33" presetID="9" presetClass="exit" presetSubtype="0" fill="hold" grpId="1" nodeType="withEffect">
                                  <p:stCondLst>
                                    <p:cond delay="500"/>
                                  </p:stCondLst>
                                  <p:childTnLst>
                                    <p:animEffect transition="out" filter="dissolve">
                                      <p:cBhvr>
                                        <p:cTn id="34" dur="1500"/>
                                        <p:tgtEl>
                                          <p:spTgt spid="5"/>
                                        </p:tgtEl>
                                      </p:cBhvr>
                                    </p:animEffect>
                                    <p:set>
                                      <p:cBhvr>
                                        <p:cTn id="35" dur="1" fill="hold">
                                          <p:stCondLst>
                                            <p:cond delay="1499"/>
                                          </p:stCondLst>
                                        </p:cTn>
                                        <p:tgtEl>
                                          <p:spTgt spid="5"/>
                                        </p:tgtEl>
                                        <p:attrNameLst>
                                          <p:attrName>style.visibility</p:attrName>
                                        </p:attrNameLst>
                                      </p:cBhvr>
                                      <p:to>
                                        <p:strVal val="hidden"/>
                                      </p:to>
                                    </p:set>
                                  </p:childTnLst>
                                </p:cTn>
                              </p:par>
                              <p:par>
                                <p:cTn id="36" presetID="0" presetClass="path" presetSubtype="0" accel="50000" decel="50000" fill="hold" grpId="2" nodeType="withEffect">
                                  <p:stCondLst>
                                    <p:cond delay="500"/>
                                  </p:stCondLst>
                                  <p:childTnLst>
                                    <p:animMotion origin="layout" path="M 3.33333E-6 3.33333E-6 L 0.2809 -0.18218 " pathEditMode="relative" rAng="0" ptsTypes="AA">
                                      <p:cBhvr>
                                        <p:cTn id="37" dur="1500" fill="hold"/>
                                        <p:tgtEl>
                                          <p:spTgt spid="5"/>
                                        </p:tgtEl>
                                        <p:attrNameLst>
                                          <p:attrName>ppt_x</p:attrName>
                                          <p:attrName>ppt_y</p:attrName>
                                        </p:attrNameLst>
                                      </p:cBhvr>
                                      <p:rCtr x="14045" y="-9120"/>
                                    </p:animMotion>
                                  </p:childTnLst>
                                </p:cTn>
                              </p:par>
                              <p:par>
                                <p:cTn id="38" presetID="23" presetClass="exit" presetSubtype="32" fill="hold" grpId="1" nodeType="withEffect">
                                  <p:stCondLst>
                                    <p:cond delay="0"/>
                                  </p:stCondLst>
                                  <p:childTnLst>
                                    <p:anim calcmode="lin" valueType="num">
                                      <p:cBhvr>
                                        <p:cTn id="39" dur="2000"/>
                                        <p:tgtEl>
                                          <p:spTgt spid="7"/>
                                        </p:tgtEl>
                                        <p:attrNameLst>
                                          <p:attrName>ppt_w</p:attrName>
                                        </p:attrNameLst>
                                      </p:cBhvr>
                                      <p:tavLst>
                                        <p:tav tm="0">
                                          <p:val>
                                            <p:strVal val="ppt_w"/>
                                          </p:val>
                                        </p:tav>
                                        <p:tav tm="100000">
                                          <p:val>
                                            <p:fltVal val="0"/>
                                          </p:val>
                                        </p:tav>
                                      </p:tavLst>
                                    </p:anim>
                                    <p:anim calcmode="lin" valueType="num">
                                      <p:cBhvr>
                                        <p:cTn id="40" dur="2000"/>
                                        <p:tgtEl>
                                          <p:spTgt spid="7"/>
                                        </p:tgtEl>
                                        <p:attrNameLst>
                                          <p:attrName>ppt_h</p:attrName>
                                        </p:attrNameLst>
                                      </p:cBhvr>
                                      <p:tavLst>
                                        <p:tav tm="0">
                                          <p:val>
                                            <p:strVal val="ppt_h"/>
                                          </p:val>
                                        </p:tav>
                                        <p:tav tm="100000">
                                          <p:val>
                                            <p:fltVal val="0"/>
                                          </p:val>
                                        </p:tav>
                                      </p:tavLst>
                                    </p:anim>
                                    <p:set>
                                      <p:cBhvr>
                                        <p:cTn id="41" dur="1" fill="hold">
                                          <p:stCondLst>
                                            <p:cond delay="1999"/>
                                          </p:stCondLst>
                                        </p:cTn>
                                        <p:tgtEl>
                                          <p:spTgt spid="7"/>
                                        </p:tgtEl>
                                        <p:attrNameLst>
                                          <p:attrName>style.visibility</p:attrName>
                                        </p:attrNameLst>
                                      </p:cBhvr>
                                      <p:to>
                                        <p:strVal val="hidden"/>
                                      </p:to>
                                    </p:set>
                                  </p:childTnLst>
                                </p:cTn>
                              </p:par>
                              <p:par>
                                <p:cTn id="42" presetID="10" presetClass="exit" presetSubtype="0" fill="hold" grpId="2" nodeType="withEffect">
                                  <p:stCondLst>
                                    <p:cond delay="1000"/>
                                  </p:stCondLst>
                                  <p:childTnLst>
                                    <p:animEffect transition="out" filter="fade">
                                      <p:cBhvr>
                                        <p:cTn id="43" dur="1500"/>
                                        <p:tgtEl>
                                          <p:spTgt spid="7"/>
                                        </p:tgtEl>
                                      </p:cBhvr>
                                    </p:animEffect>
                                    <p:set>
                                      <p:cBhvr>
                                        <p:cTn id="44" dur="1" fill="hold">
                                          <p:stCondLst>
                                            <p:cond delay="1499"/>
                                          </p:stCondLst>
                                        </p:cTn>
                                        <p:tgtEl>
                                          <p:spTgt spid="7"/>
                                        </p:tgtEl>
                                        <p:attrNameLst>
                                          <p:attrName>style.visibility</p:attrName>
                                        </p:attrNameLst>
                                      </p:cBhvr>
                                      <p:to>
                                        <p:strVal val="hidden"/>
                                      </p:to>
                                    </p:set>
                                  </p:childTnLst>
                                </p:cTn>
                              </p:par>
                              <p:par>
                                <p:cTn id="45" presetID="0" presetClass="path" presetSubtype="0" accel="50000" decel="50000" fill="hold" grpId="3" nodeType="withEffect">
                                  <p:stCondLst>
                                    <p:cond delay="0"/>
                                  </p:stCondLst>
                                  <p:childTnLst>
                                    <p:animMotion origin="layout" path="M -3.61111E-6 -0.00023 C 0.00782 -0.02569 0.03907 -0.09328 0.04705 -0.15347 C 0.05504 -0.21365 0.06059 -0.29861 0.04827 -0.36157 C 0.03594 -0.42453 0.0125 -0.49305 -0.02673 -0.53125 C -0.06597 -0.56944 -0.14548 -0.59189 -0.1875 -0.59004 C -0.22951 -0.58819 -0.26093 -0.55254 -0.27847 -0.5206 C -0.296 -0.48865 -0.29704 -0.43171 -0.29288 -0.39838 C -0.28871 -0.36504 -0.27135 -0.33588 -0.25347 -0.3206 C -0.23559 -0.30532 -0.20486 -0.30393 -0.18559 -0.30648 C -0.16632 -0.30902 -0.14913 -0.32268 -0.1375 -0.33611 C -0.12586 -0.34953 -0.11736 -0.37199 -0.11614 -0.3868 C -0.11493 -0.40162 -0.12257 -0.41944 -0.13038 -0.425 C -0.13819 -0.43055 -0.15573 -0.42106 -0.1625 -0.42014 " pathEditMode="relative" rAng="0" ptsTypes="AAAAAAAAAAAAA">
                                      <p:cBhvr>
                                        <p:cTn id="46" dur="2000" fill="hold"/>
                                        <p:tgtEl>
                                          <p:spTgt spid="7"/>
                                        </p:tgtEl>
                                        <p:attrNameLst>
                                          <p:attrName>ppt_x</p:attrName>
                                          <p:attrName>ppt_y</p:attrName>
                                        </p:attrNameLst>
                                      </p:cBhvr>
                                      <p:rCtr x="-11979" y="-295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7" grpId="0"/>
      <p:bldP spid="7" grpId="1"/>
      <p:bldP spid="7" grpId="2"/>
      <p:bldP spid="7" grpId="3"/>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C656EF-1698-CFAD-7E5B-E48FB0F3985F}"/>
              </a:ext>
            </a:extLst>
          </p:cNvPr>
          <p:cNvPicPr>
            <a:picLocks noChangeAspect="1"/>
          </p:cNvPicPr>
          <p:nvPr/>
        </p:nvPicPr>
        <p:blipFill rotWithShape="1">
          <a:blip r:embed="rId3">
            <a:extLst>
              <a:ext uri="{28A0092B-C50C-407E-A947-70E740481C1C}">
                <a14:useLocalDpi xmlns:a14="http://schemas.microsoft.com/office/drawing/2010/main" val="0"/>
              </a:ext>
            </a:extLst>
          </a:blip>
          <a:srcRect b="42281"/>
          <a:stretch/>
        </p:blipFill>
        <p:spPr>
          <a:xfrm>
            <a:off x="-1" y="0"/>
            <a:ext cx="9144001" cy="6854263"/>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l"/>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not a man, is of truth, justice, &amp; righteousness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 God’s plans remain sure viewing all the sons of men</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 Knowledge of the Holy One is understanding</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 Do all one does heartily as to the Lord &amp; not to men</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Sons of God are called to have faith in Christ Jesus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wills dead spiritual bones to rise in life to Him</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Sons of God distinctly receive eternal life as angles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Children of God trust receiving God, born in Him</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 Given freedom’s power, virtues prevail or not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 God calls us to walk as children of light in His light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To be led by the Spirit of God proclaims sons of God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The creation waits for the revealing of sons of God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wills we find peace as sons of God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p:txBody>
      </p:sp>
      <p:sp>
        <p:nvSpPr>
          <p:cNvPr id="5" name="Rectangle 4"/>
          <p:cNvSpPr>
            <a:spLocks noChangeArrowheads="1"/>
          </p:cNvSpPr>
          <p:nvPr/>
        </p:nvSpPr>
        <p:spPr bwMode="auto">
          <a:xfrm rot="21202571">
            <a:off x="1066049" y="1743978"/>
            <a:ext cx="7314493" cy="3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blipFill dpi="0" rotWithShape="1">
                  <a:blip r:embed="rId4">
                    <a:extLst>
                      <a:ext uri="{28A0092B-C50C-407E-A947-70E740481C1C}">
                        <a14:useLocalDpi xmlns:a14="http://schemas.microsoft.com/office/drawing/2010/main" val="0"/>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rPr>
              <a:t>In His light we find love</a:t>
            </a:r>
          </a:p>
        </p:txBody>
      </p:sp>
    </p:spTree>
    <p:extLst>
      <p:ext uri="{BB962C8B-B14F-4D97-AF65-F5344CB8AC3E}">
        <p14:creationId xmlns:p14="http://schemas.microsoft.com/office/powerpoint/2010/main" val="1175450524"/>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1.11111E-6 3.7037E-6 L -0.03785 -0.01783 " pathEditMode="relative" rAng="0" ptsTypes="AA">
                                      <p:cBhvr>
                                        <p:cTn id="189" dur="1750" fill="hold"/>
                                        <p:tgtEl>
                                          <p:spTgt spid="4">
                                            <p:txEl>
                                              <p:pRg st="0" end="0"/>
                                            </p:txEl>
                                          </p:spTgt>
                                        </p:tgtEl>
                                        <p:attrNameLst>
                                          <p:attrName>ppt_x</p:attrName>
                                          <p:attrName>ppt_y</p:attrName>
                                        </p:attrNameLst>
                                      </p:cBhvr>
                                      <p:rCtr x="-1892" y="-903"/>
                                    </p:animMotion>
                                  </p:childTnLst>
                                </p:cTn>
                              </p:par>
                              <p:par>
                                <p:cTn id="190" presetID="0" presetClass="path" presetSubtype="0" accel="50000" decel="50000" fill="hold" nodeType="withEffect">
                                  <p:stCondLst>
                                    <p:cond delay="0"/>
                                  </p:stCondLst>
                                  <p:childTnLst>
                                    <p:animMotion origin="layout" path="M 3.88889E-6 -2.96296E-6 L -0.04063 -0.08495 " pathEditMode="relative" rAng="0" ptsTypes="AA">
                                      <p:cBhvr>
                                        <p:cTn id="191" dur="1750" fill="hold"/>
                                        <p:tgtEl>
                                          <p:spTgt spid="4">
                                            <p:txEl>
                                              <p:pRg st="1" end="1"/>
                                            </p:txEl>
                                          </p:spTgt>
                                        </p:tgtEl>
                                        <p:attrNameLst>
                                          <p:attrName>ppt_x</p:attrName>
                                          <p:attrName>ppt_y</p:attrName>
                                        </p:attrNameLst>
                                      </p:cBhvr>
                                      <p:rCtr x="-2031" y="-4259"/>
                                    </p:animMotion>
                                  </p:childTnLst>
                                </p:cTn>
                              </p:par>
                              <p:par>
                                <p:cTn id="192" presetID="0" presetClass="path" presetSubtype="0" accel="50000" decel="50000" fill="hold" nodeType="withEffect">
                                  <p:stCondLst>
                                    <p:cond delay="0"/>
                                  </p:stCondLst>
                                  <p:childTnLst>
                                    <p:animMotion origin="layout" path="M 2.77778E-7 0.00023 L 0.02187 -0.15833 " pathEditMode="relative" rAng="0" ptsTypes="AA">
                                      <p:cBhvr>
                                        <p:cTn id="193" dur="1750" fill="hold"/>
                                        <p:tgtEl>
                                          <p:spTgt spid="4">
                                            <p:txEl>
                                              <p:pRg st="2" end="2"/>
                                            </p:txEl>
                                          </p:spTgt>
                                        </p:tgtEl>
                                        <p:attrNameLst>
                                          <p:attrName>ppt_x</p:attrName>
                                          <p:attrName>ppt_y</p:attrName>
                                        </p:attrNameLst>
                                      </p:cBhvr>
                                      <p:rCtr x="1094" y="-7940"/>
                                    </p:animMotion>
                                  </p:childTnLst>
                                </p:cTn>
                              </p:par>
                              <p:par>
                                <p:cTn id="194" presetID="0" presetClass="path" presetSubtype="0" accel="50000" decel="50000" fill="hold" nodeType="withEffect">
                                  <p:stCondLst>
                                    <p:cond delay="0"/>
                                  </p:stCondLst>
                                  <p:childTnLst>
                                    <p:animMotion origin="layout" path="M 3.88889E-6 0.00023 L -0.04063 -0.23217 " pathEditMode="relative" rAng="0" ptsTypes="AA">
                                      <p:cBhvr>
                                        <p:cTn id="195" dur="1750" fill="hold"/>
                                        <p:tgtEl>
                                          <p:spTgt spid="4">
                                            <p:txEl>
                                              <p:pRg st="3" end="3"/>
                                            </p:txEl>
                                          </p:spTgt>
                                        </p:tgtEl>
                                        <p:attrNameLst>
                                          <p:attrName>ppt_x</p:attrName>
                                          <p:attrName>ppt_y</p:attrName>
                                        </p:attrNameLst>
                                      </p:cBhvr>
                                      <p:rCtr x="-2031" y="-11620"/>
                                    </p:animMotion>
                                  </p:childTnLst>
                                </p:cTn>
                              </p:par>
                              <p:par>
                                <p:cTn id="196" presetID="0" presetClass="path" presetSubtype="0" accel="50000" decel="50000" fill="hold" nodeType="withEffect">
                                  <p:stCondLst>
                                    <p:cond delay="0"/>
                                  </p:stCondLst>
                                  <p:childTnLst>
                                    <p:animMotion origin="layout" path="M -2.77778E-7 0.00069 L -0.02378 -0.30486 " pathEditMode="relative" rAng="0" ptsTypes="AA">
                                      <p:cBhvr>
                                        <p:cTn id="197" dur="1750" fill="hold"/>
                                        <p:tgtEl>
                                          <p:spTgt spid="4">
                                            <p:txEl>
                                              <p:pRg st="4" end="4"/>
                                            </p:txEl>
                                          </p:spTgt>
                                        </p:tgtEl>
                                        <p:attrNameLst>
                                          <p:attrName>ppt_x</p:attrName>
                                          <p:attrName>ppt_y</p:attrName>
                                        </p:attrNameLst>
                                      </p:cBhvr>
                                      <p:rCtr x="-1198" y="-15278"/>
                                    </p:animMotion>
                                  </p:childTnLst>
                                </p:cTn>
                              </p:par>
                              <p:par>
                                <p:cTn id="198" presetID="0" presetClass="path" presetSubtype="0" accel="50000" decel="50000" fill="hold" nodeType="withEffect">
                                  <p:stCondLst>
                                    <p:cond delay="0"/>
                                  </p:stCondLst>
                                  <p:childTnLst>
                                    <p:animMotion origin="layout" path="M 2.77778E-7 0.00046 L -0.02899 -0.38009 " pathEditMode="relative" rAng="0" ptsTypes="AA">
                                      <p:cBhvr>
                                        <p:cTn id="199" dur="1750" fill="hold"/>
                                        <p:tgtEl>
                                          <p:spTgt spid="4">
                                            <p:txEl>
                                              <p:pRg st="5" end="5"/>
                                            </p:txEl>
                                          </p:spTgt>
                                        </p:tgtEl>
                                        <p:attrNameLst>
                                          <p:attrName>ppt_x</p:attrName>
                                          <p:attrName>ppt_y</p:attrName>
                                        </p:attrNameLst>
                                      </p:cBhvr>
                                      <p:rCtr x="-1458" y="-19028"/>
                                    </p:animMotion>
                                  </p:childTnLst>
                                </p:cTn>
                              </p:par>
                              <p:par>
                                <p:cTn id="200" presetID="0" presetClass="path" presetSubtype="0" accel="50000" decel="50000" fill="hold" nodeType="withEffect">
                                  <p:stCondLst>
                                    <p:cond delay="0"/>
                                  </p:stCondLst>
                                  <p:childTnLst>
                                    <p:animMotion origin="layout" path="M -5.55556E-7 0.00046 L -0.02882 -0.45162 " pathEditMode="relative" rAng="0" ptsTypes="AA">
                                      <p:cBhvr>
                                        <p:cTn id="201" dur="1750" fill="hold"/>
                                        <p:tgtEl>
                                          <p:spTgt spid="4">
                                            <p:txEl>
                                              <p:pRg st="6" end="6"/>
                                            </p:txEl>
                                          </p:spTgt>
                                        </p:tgtEl>
                                        <p:attrNameLst>
                                          <p:attrName>ppt_x</p:attrName>
                                          <p:attrName>ppt_y</p:attrName>
                                        </p:attrNameLst>
                                      </p:cBhvr>
                                      <p:rCtr x="-1441" y="-22616"/>
                                    </p:animMotion>
                                  </p:childTnLst>
                                </p:cTn>
                              </p:par>
                              <p:par>
                                <p:cTn id="202" presetID="0" presetClass="path" presetSubtype="0" accel="50000" decel="50000" fill="hold" nodeType="withEffect">
                                  <p:stCondLst>
                                    <p:cond delay="0"/>
                                  </p:stCondLst>
                                  <p:childTnLst>
                                    <p:animMotion origin="layout" path="M 3.05556E-6 0.00023 L -0.01025 -0.52546 " pathEditMode="relative" rAng="0" ptsTypes="AA">
                                      <p:cBhvr>
                                        <p:cTn id="203" dur="1750" fill="hold"/>
                                        <p:tgtEl>
                                          <p:spTgt spid="4">
                                            <p:txEl>
                                              <p:pRg st="7" end="7"/>
                                            </p:txEl>
                                          </p:spTgt>
                                        </p:tgtEl>
                                        <p:attrNameLst>
                                          <p:attrName>ppt_x</p:attrName>
                                          <p:attrName>ppt_y</p:attrName>
                                        </p:attrNameLst>
                                      </p:cBhvr>
                                      <p:rCtr x="-521" y="-26296"/>
                                    </p:animMotion>
                                  </p:childTnLst>
                                </p:cTn>
                              </p:par>
                              <p:par>
                                <p:cTn id="204" presetID="0" presetClass="path" presetSubtype="0" accel="50000" decel="50000" fill="hold" nodeType="withEffect">
                                  <p:stCondLst>
                                    <p:cond delay="0"/>
                                  </p:stCondLst>
                                  <p:childTnLst>
                                    <p:animMotion origin="layout" path="M 3.88889E-6 0.00069 L 0.01493 -0.60185 " pathEditMode="relative" rAng="0" ptsTypes="AA">
                                      <p:cBhvr>
                                        <p:cTn id="205" dur="1750" fill="hold"/>
                                        <p:tgtEl>
                                          <p:spTgt spid="4">
                                            <p:txEl>
                                              <p:pRg st="8" end="8"/>
                                            </p:txEl>
                                          </p:spTgt>
                                        </p:tgtEl>
                                        <p:attrNameLst>
                                          <p:attrName>ppt_x</p:attrName>
                                          <p:attrName>ppt_y</p:attrName>
                                        </p:attrNameLst>
                                      </p:cBhvr>
                                      <p:rCtr x="747" y="-30139"/>
                                    </p:animMotion>
                                  </p:childTnLst>
                                </p:cTn>
                              </p:par>
                              <p:par>
                                <p:cTn id="206" presetID="0" presetClass="path" presetSubtype="0" accel="50000" decel="50000" fill="hold" nodeType="withEffect">
                                  <p:stCondLst>
                                    <p:cond delay="0"/>
                                  </p:stCondLst>
                                  <p:childTnLst>
                                    <p:animMotion origin="layout" path="M 2.22222E-6 0.00023 L -0.02327 -0.67385 " pathEditMode="relative" rAng="0" ptsTypes="AA">
                                      <p:cBhvr>
                                        <p:cTn id="207" dur="1750" fill="hold"/>
                                        <p:tgtEl>
                                          <p:spTgt spid="4">
                                            <p:txEl>
                                              <p:pRg st="9" end="9"/>
                                            </p:txEl>
                                          </p:spTgt>
                                        </p:tgtEl>
                                        <p:attrNameLst>
                                          <p:attrName>ppt_x</p:attrName>
                                          <p:attrName>ppt_y</p:attrName>
                                        </p:attrNameLst>
                                      </p:cBhvr>
                                      <p:rCtr x="-1163" y="-33704"/>
                                    </p:animMotion>
                                  </p:childTnLst>
                                </p:cTn>
                              </p:par>
                              <p:par>
                                <p:cTn id="208" presetID="0" presetClass="path" presetSubtype="0" accel="50000" decel="50000" fill="hold" nodeType="withEffect">
                                  <p:stCondLst>
                                    <p:cond delay="0"/>
                                  </p:stCondLst>
                                  <p:childTnLst>
                                    <p:animMotion origin="layout" path="M 2.77778E-6 0.00023 L -0.03924 -0.74445 " pathEditMode="relative" rAng="0" ptsTypes="AA">
                                      <p:cBhvr>
                                        <p:cTn id="209" dur="1750" fill="hold"/>
                                        <p:tgtEl>
                                          <p:spTgt spid="4">
                                            <p:txEl>
                                              <p:pRg st="10" end="10"/>
                                            </p:txEl>
                                          </p:spTgt>
                                        </p:tgtEl>
                                        <p:attrNameLst>
                                          <p:attrName>ppt_x</p:attrName>
                                          <p:attrName>ppt_y</p:attrName>
                                        </p:attrNameLst>
                                      </p:cBhvr>
                                      <p:rCtr x="-1962" y="-37245"/>
                                    </p:animMotion>
                                  </p:childTnLst>
                                </p:cTn>
                              </p:par>
                              <p:par>
                                <p:cTn id="210" presetID="0" presetClass="path" presetSubtype="0" accel="50000" decel="50000" fill="hold" nodeType="withEffect">
                                  <p:stCondLst>
                                    <p:cond delay="0"/>
                                  </p:stCondLst>
                                  <p:childTnLst>
                                    <p:animMotion origin="layout" path="M 3.05556E-6 0.00069 L -0.0283 -0.81736 " pathEditMode="relative" rAng="0" ptsTypes="AA">
                                      <p:cBhvr>
                                        <p:cTn id="211" dur="1750" fill="hold"/>
                                        <p:tgtEl>
                                          <p:spTgt spid="4">
                                            <p:txEl>
                                              <p:pRg st="11" end="11"/>
                                            </p:txEl>
                                          </p:spTgt>
                                        </p:tgtEl>
                                        <p:attrNameLst>
                                          <p:attrName>ppt_x</p:attrName>
                                          <p:attrName>ppt_y</p:attrName>
                                        </p:attrNameLst>
                                      </p:cBhvr>
                                      <p:rCtr x="-1424" y="-40903"/>
                                    </p:animMotion>
                                  </p:childTnLst>
                                </p:cTn>
                              </p:par>
                              <p:par>
                                <p:cTn id="212" presetID="0" presetClass="path" presetSubtype="0" accel="50000" decel="50000" fill="hold" nodeType="withEffect">
                                  <p:stCondLst>
                                    <p:cond delay="0"/>
                                  </p:stCondLst>
                                  <p:childTnLst>
                                    <p:animMotion origin="layout" path="M -3.33333E-6 0.00046 L 0.0717 -0.89121 " pathEditMode="relative" rAng="0" ptsTypes="AA">
                                      <p:cBhvr>
                                        <p:cTn id="213" dur="1750" fill="hold"/>
                                        <p:tgtEl>
                                          <p:spTgt spid="4">
                                            <p:txEl>
                                              <p:pRg st="12" end="12"/>
                                            </p:txEl>
                                          </p:spTgt>
                                        </p:tgtEl>
                                        <p:attrNameLst>
                                          <p:attrName>ppt_x</p:attrName>
                                          <p:attrName>ppt_y</p:attrName>
                                        </p:attrNameLst>
                                      </p:cBhvr>
                                      <p:rCtr x="3576" y="-445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http://www.RonBert.com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630447604"/>
      </p:ext>
    </p:extLst>
  </p:cSld>
  <p:clrMapOvr>
    <a:masterClrMapping/>
  </p:clrMapOvr>
  <mc:AlternateContent xmlns:mc="http://schemas.openxmlformats.org/markup-compatibility/2006" xmlns:p14="http://schemas.microsoft.com/office/powerpoint/2010/main">
    <mc:Choice Requires="p14">
      <p:transition spd="slow" p14:dur="1400" advClick="0" advTm="4500">
        <p14:ripple/>
      </p:transition>
    </mc:Choice>
    <mc:Fallback xmlns="">
      <p:transition spd="slow" advClick="0" advTm="4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Galatians 6:7 Inspirational Image">
            <a:extLst>
              <a:ext uri="{FF2B5EF4-FFF2-40B4-BE49-F238E27FC236}">
                <a16:creationId xmlns:a16="http://schemas.microsoft.com/office/drawing/2014/main" id="{81542917-098F-4BB8-9AFE-114B84AE18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4" t="3095" r="2857" b="41433"/>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D71D18D1-102A-42C6-A02C-DC2CFEDE9514}"/>
              </a:ext>
            </a:extLst>
          </p:cNvPr>
          <p:cNvSpPr txBox="1">
            <a:spLocks/>
          </p:cNvSpPr>
          <p:nvPr/>
        </p:nvSpPr>
        <p:spPr>
          <a:xfrm>
            <a:off x="433388" y="3290671"/>
            <a:ext cx="393144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6" name="Title 1">
            <a:extLst>
              <a:ext uri="{FF2B5EF4-FFF2-40B4-BE49-F238E27FC236}">
                <a16:creationId xmlns:a16="http://schemas.microsoft.com/office/drawing/2014/main" id="{FA1A1216-209E-4254-B6E9-154E9CC55562}"/>
              </a:ext>
            </a:extLst>
          </p:cNvPr>
          <p:cNvSpPr txBox="1">
            <a:spLocks/>
          </p:cNvSpPr>
          <p:nvPr/>
        </p:nvSpPr>
        <p:spPr>
          <a:xfrm>
            <a:off x="1847373" y="3948372"/>
            <a:ext cx="644652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1160572"/>
            <a:ext cx="8229600" cy="4144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 is not a man, that He should lie, Nor a son of man, that He should repent. Has He said, and will He not do? Or has He spoken, and will He not make it good?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Numbers 23:19 </a:t>
            </a: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AF1B53B1-C834-4413-9EBD-4E4414D1DB79}"/>
              </a:ext>
            </a:extLst>
          </p:cNvPr>
          <p:cNvSpPr txBox="1">
            <a:spLocks noChangeArrowheads="1"/>
          </p:cNvSpPr>
          <p:nvPr/>
        </p:nvSpPr>
        <p:spPr bwMode="auto">
          <a:xfrm>
            <a:off x="269078" y="3217453"/>
            <a:ext cx="4274821" cy="754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will He not do?</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3A2FE1D4-942F-4BA1-B305-0DFF95B1EB84}"/>
              </a:ext>
            </a:extLst>
          </p:cNvPr>
          <p:cNvSpPr txBox="1">
            <a:spLocks noChangeArrowheads="1"/>
          </p:cNvSpPr>
          <p:nvPr/>
        </p:nvSpPr>
        <p:spPr bwMode="auto">
          <a:xfrm>
            <a:off x="1884787" y="3887061"/>
            <a:ext cx="6379189" cy="761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will He not make it good?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God">
            <a:extLst>
              <a:ext uri="{FF2B5EF4-FFF2-40B4-BE49-F238E27FC236}">
                <a16:creationId xmlns:a16="http://schemas.microsoft.com/office/drawing/2014/main" id="{332F60CF-B923-4F66-8451-354E56833EEE}"/>
              </a:ext>
            </a:extLst>
          </p:cNvPr>
          <p:cNvSpPr txBox="1">
            <a:spLocks noChangeArrowheads="1"/>
          </p:cNvSpPr>
          <p:nvPr/>
        </p:nvSpPr>
        <p:spPr bwMode="auto">
          <a:xfrm>
            <a:off x="622521" y="1197769"/>
            <a:ext cx="4461256" cy="77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 is not a man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ounded Rectangle 8">
            <a:extLst>
              <a:ext uri="{FF2B5EF4-FFF2-40B4-BE49-F238E27FC236}">
                <a16:creationId xmlns:a16="http://schemas.microsoft.com/office/drawing/2014/main" id="{DDD3266F-05FE-6A88-D702-0D847E04EAF7}"/>
              </a:ext>
            </a:extLst>
          </p:cNvPr>
          <p:cNvSpPr>
            <a:spLocks noChangeAspect="1"/>
          </p:cNvSpPr>
          <p:nvPr/>
        </p:nvSpPr>
        <p:spPr>
          <a:xfrm>
            <a:off x="3402545" y="1923603"/>
            <a:ext cx="3801408" cy="676718"/>
          </a:xfrm>
          <a:prstGeom prst="roundRect">
            <a:avLst/>
          </a:prstGeom>
          <a:blipFill>
            <a:blip r:embed="rId4"/>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quot;No&quot; Symbol 39">
            <a:extLst>
              <a:ext uri="{FF2B5EF4-FFF2-40B4-BE49-F238E27FC236}">
                <a16:creationId xmlns:a16="http://schemas.microsoft.com/office/drawing/2014/main" id="{9F3F1909-4862-2713-C72B-4213C6CE9086}"/>
              </a:ext>
            </a:extLst>
          </p:cNvPr>
          <p:cNvSpPr/>
          <p:nvPr/>
        </p:nvSpPr>
        <p:spPr>
          <a:xfrm>
            <a:off x="2020821" y="1861150"/>
            <a:ext cx="868523" cy="868680"/>
          </a:xfrm>
          <a:prstGeom prst="noSmoking">
            <a:avLst>
              <a:gd name="adj" fmla="val 14660"/>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Rounded Corners 10">
            <a:extLst>
              <a:ext uri="{FF2B5EF4-FFF2-40B4-BE49-F238E27FC236}">
                <a16:creationId xmlns:a16="http://schemas.microsoft.com/office/drawing/2014/main" id="{F72F6256-8FBE-AFC3-8530-10893E4ED850}"/>
              </a:ext>
            </a:extLst>
          </p:cNvPr>
          <p:cNvSpPr/>
          <p:nvPr/>
        </p:nvSpPr>
        <p:spPr>
          <a:xfrm>
            <a:off x="1097804" y="2245389"/>
            <a:ext cx="657063" cy="109438"/>
          </a:xfrm>
          <a:prstGeom prst="roundRect">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564968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1000"/>
                                        <p:tgtEl>
                                          <p:spTgt spid="307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stCondLst>
                                            <p:cond delay="0"/>
                                          </p:stCondLst>
                                        </p:cTn>
                                        <p:tgtEl>
                                          <p:spTgt spid="10"/>
                                        </p:tgtEl>
                                      </p:cBhvr>
                                    </p:animEffect>
                                    <p:anim to="" calcmode="lin" valueType="num">
                                      <p:cBhvr>
                                        <p:cTn id="17"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18"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19" presetID="2" presetClass="entr" presetSubtype="8" fill="hold" grpId="2"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par>
                                <p:cTn id="23" presetID="22" presetClass="entr" presetSubtype="8" fill="hold" grpId="0" nodeType="withEffect">
                                  <p:stCondLst>
                                    <p:cond delay="25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17" presetClass="entr" presetSubtype="8" fill="hold" grpId="1" nodeType="withEffect">
                                  <p:stCondLst>
                                    <p:cond delay="40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ppt_x</p:attrName>
                                        </p:attrNameLst>
                                      </p:cBhvr>
                                      <p:tavLst>
                                        <p:tav tm="0">
                                          <p:val>
                                            <p:strVal val="#ppt_x-#ppt_w/2"/>
                                          </p:val>
                                        </p:tav>
                                        <p:tav tm="100000">
                                          <p:val>
                                            <p:strVal val="#ppt_x"/>
                                          </p:val>
                                        </p:tav>
                                      </p:tavLst>
                                    </p:anim>
                                    <p:anim calcmode="lin" valueType="num">
                                      <p:cBhvr>
                                        <p:cTn id="29" dur="500" fill="hold"/>
                                        <p:tgtEl>
                                          <p:spTgt spid="9"/>
                                        </p:tgtEl>
                                        <p:attrNameLst>
                                          <p:attrName>ppt_y</p:attrName>
                                        </p:attrNameLst>
                                      </p:cBhvr>
                                      <p:tavLst>
                                        <p:tav tm="0">
                                          <p:val>
                                            <p:strVal val="#ppt_y"/>
                                          </p:val>
                                        </p:tav>
                                        <p:tav tm="100000">
                                          <p:val>
                                            <p:strVal val="#ppt_y"/>
                                          </p:val>
                                        </p:tav>
                                      </p:tavLst>
                                    </p:anim>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par>
                                <p:cTn id="37" presetID="18" presetClass="emph" presetSubtype="0" fill="hold" grpId="1" nodeType="withEffect">
                                  <p:stCondLst>
                                    <p:cond delay="0"/>
                                  </p:stCondLst>
                                  <p:childTnLst>
                                    <p:set>
                                      <p:cBhvr override="childStyle">
                                        <p:cTn id="38" dur="500" fill="hold"/>
                                        <p:tgtEl>
                                          <p:spTgt spid="4"/>
                                        </p:tgtEl>
                                        <p:attrNameLst>
                                          <p:attrName>style.textDecorationUnderline</p:attrName>
                                        </p:attrNameLst>
                                      </p:cBhvr>
                                      <p:to>
                                        <p:strVal val="true"/>
                                      </p:to>
                                    </p:set>
                                  </p:childTnLst>
                                </p:cTn>
                              </p:par>
                              <p:par>
                                <p:cTn id="39" presetID="22" presetClass="entr" presetSubtype="8"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par>
                                <p:cTn id="42" presetID="10" presetClass="exit" presetSubtype="0" fill="hold" grpId="1" nodeType="with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6" presetClass="exit" presetSubtype="16" fill="hold" grpId="2" nodeType="withEffect">
                                  <p:stCondLst>
                                    <p:cond delay="0"/>
                                  </p:stCondLst>
                                  <p:childTnLst>
                                    <p:animEffect transition="out" filter="circle(in)">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55" presetClass="exit" presetSubtype="0" fill="hold" grpId="1" nodeType="withEffect">
                                  <p:stCondLst>
                                    <p:cond delay="0"/>
                                  </p:stCondLst>
                                  <p:childTnLst>
                                    <p:anim calcmode="lin" valueType="num">
                                      <p:cBhvr>
                                        <p:cTn id="49" dur="500"/>
                                        <p:tgtEl>
                                          <p:spTgt spid="11"/>
                                        </p:tgtEl>
                                        <p:attrNameLst>
                                          <p:attrName>ppt_w</p:attrName>
                                        </p:attrNameLst>
                                      </p:cBhvr>
                                      <p:tavLst>
                                        <p:tav tm="0">
                                          <p:val>
                                            <p:strVal val="ppt_w"/>
                                          </p:val>
                                        </p:tav>
                                        <p:tav tm="100000">
                                          <p:val>
                                            <p:strVal val="ppt_w*0.70"/>
                                          </p:val>
                                        </p:tav>
                                      </p:tavLst>
                                    </p:anim>
                                    <p:anim calcmode="lin" valueType="num">
                                      <p:cBhvr>
                                        <p:cTn id="50" dur="500"/>
                                        <p:tgtEl>
                                          <p:spTgt spid="11"/>
                                        </p:tgtEl>
                                        <p:attrNameLst>
                                          <p:attrName>ppt_h</p:attrName>
                                        </p:attrNameLst>
                                      </p:cBhvr>
                                      <p:tavLst>
                                        <p:tav tm="0">
                                          <p:val>
                                            <p:strVal val="ppt_h"/>
                                          </p:val>
                                        </p:tav>
                                        <p:tav tm="100000">
                                          <p:val>
                                            <p:strVal val="ppt_h"/>
                                          </p:val>
                                        </p:tav>
                                      </p:tavLst>
                                    </p:anim>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22" presetClass="entr" presetSubtype="8" fill="hold" grpId="0" nodeType="withEffect">
                                  <p:stCondLst>
                                    <p:cond delay="400"/>
                                  </p:stCondLst>
                                  <p:childTnLst>
                                    <p:set>
                                      <p:cBhvr>
                                        <p:cTn id="54" dur="1" fill="hold">
                                          <p:stCondLst>
                                            <p:cond delay="0"/>
                                          </p:stCondLst>
                                        </p:cTn>
                                        <p:tgtEl>
                                          <p:spTgt spid="6"/>
                                        </p:tgtEl>
                                        <p:attrNameLst>
                                          <p:attrName>style.visibility</p:attrName>
                                        </p:attrNameLst>
                                      </p:cBhvr>
                                      <p:to>
                                        <p:strVal val="visible"/>
                                      </p:to>
                                    </p:set>
                                    <p:animEffect transition="in" filter="wipe(left)">
                                      <p:cBhvr>
                                        <p:cTn id="55" dur="600"/>
                                        <p:tgtEl>
                                          <p:spTgt spid="6"/>
                                        </p:tgtEl>
                                      </p:cBhvr>
                                    </p:animEffect>
                                  </p:childTnLst>
                                </p:cTn>
                              </p:par>
                              <p:par>
                                <p:cTn id="56" presetID="18" presetClass="emph" presetSubtype="0" fill="hold" grpId="1" nodeType="withEffect">
                                  <p:stCondLst>
                                    <p:cond delay="400"/>
                                  </p:stCondLst>
                                  <p:childTnLst>
                                    <p:set>
                                      <p:cBhvr override="childStyle">
                                        <p:cTn id="57" dur="600" fill="hold"/>
                                        <p:tgtEl>
                                          <p:spTgt spid="6"/>
                                        </p:tgtEl>
                                        <p:attrNameLst>
                                          <p:attrName>style.textDecorationUnderline</p:attrName>
                                        </p:attrNameLst>
                                      </p:cBhvr>
                                      <p:to>
                                        <p:strVal val="true"/>
                                      </p:to>
                                    </p:set>
                                  </p:childTnLst>
                                </p:cTn>
                              </p:par>
                              <p:par>
                                <p:cTn id="58" presetID="22" presetClass="entr" presetSubtype="8" fill="hold" grpId="0" nodeType="withEffect">
                                  <p:stCondLst>
                                    <p:cond delay="40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6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1250"/>
                                        <p:tgtEl>
                                          <p:spTgt spid="3074"/>
                                        </p:tgtEl>
                                      </p:cBhvr>
                                    </p:animEffect>
                                    <p:set>
                                      <p:cBhvr>
                                        <p:cTn id="65" dur="1" fill="hold">
                                          <p:stCondLst>
                                            <p:cond delay="1249"/>
                                          </p:stCondLst>
                                        </p:cTn>
                                        <p:tgtEl>
                                          <p:spTgt spid="3074"/>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5"/>
                                        </p:tgtEl>
                                      </p:cBhvr>
                                    </p:animEffect>
                                    <p:set>
                                      <p:cBhvr>
                                        <p:cTn id="68" dur="1" fill="hold">
                                          <p:stCondLst>
                                            <p:cond delay="499"/>
                                          </p:stCondLst>
                                        </p:cTn>
                                        <p:tgtEl>
                                          <p:spTgt spid="5"/>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4"/>
                                        </p:tgtEl>
                                      </p:cBhvr>
                                    </p:animEffect>
                                    <p:set>
                                      <p:cBhvr>
                                        <p:cTn id="71" dur="1" fill="hold">
                                          <p:stCondLst>
                                            <p:cond delay="499"/>
                                          </p:stCondLst>
                                        </p:cTn>
                                        <p:tgtEl>
                                          <p:spTgt spid="4"/>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7"/>
                                        </p:tgtEl>
                                      </p:cBhvr>
                                    </p:animEffect>
                                    <p:set>
                                      <p:cBhvr>
                                        <p:cTn id="7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3074" grpId="0"/>
      <p:bldP spid="3074" grpId="1"/>
      <p:bldP spid="5" grpId="0"/>
      <p:bldP spid="5" grpId="1"/>
      <p:bldP spid="7" grpId="0"/>
      <p:bldP spid="7" grpId="1"/>
      <p:bldP spid="8" grpId="0"/>
      <p:bldP spid="9" grpId="1" animBg="1"/>
      <p:bldP spid="9" grpId="2" animBg="1"/>
      <p:bldP spid="10" grpId="0" animBg="1"/>
      <p:bldP spid="10" grpId="1" animBg="1"/>
      <p:bldP spid="10" grpId="2" animBg="1"/>
      <p:bldP spid="11" grpId="0" animBg="1"/>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Galatians 6:7 Inspirational Image">
            <a:extLst>
              <a:ext uri="{FF2B5EF4-FFF2-40B4-BE49-F238E27FC236}">
                <a16:creationId xmlns:a16="http://schemas.microsoft.com/office/drawing/2014/main" id="{F64005AB-02C7-4CC5-A0C3-9725FCC44E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4" t="3095" r="2857" b="41433"/>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REATOR">
            <a:extLst>
              <a:ext uri="{FF2B5EF4-FFF2-40B4-BE49-F238E27FC236}">
                <a16:creationId xmlns:a16="http://schemas.microsoft.com/office/drawing/2014/main" id="{1CC4F108-8F4A-438F-9E7A-5CAE77B9F564}"/>
              </a:ext>
            </a:extLst>
          </p:cNvPr>
          <p:cNvSpPr txBox="1">
            <a:spLocks noChangeArrowheads="1"/>
          </p:cNvSpPr>
          <p:nvPr/>
        </p:nvSpPr>
        <p:spPr bwMode="auto">
          <a:xfrm>
            <a:off x="468718" y="3416659"/>
            <a:ext cx="276685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CREATOR</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God">
            <a:extLst>
              <a:ext uri="{FF2B5EF4-FFF2-40B4-BE49-F238E27FC236}">
                <a16:creationId xmlns:a16="http://schemas.microsoft.com/office/drawing/2014/main" id="{8CA1A8BE-43D4-4494-89B1-DAD25B15CF31}"/>
              </a:ext>
            </a:extLst>
          </p:cNvPr>
          <p:cNvSpPr txBox="1">
            <a:spLocks noChangeArrowheads="1"/>
          </p:cNvSpPr>
          <p:nvPr/>
        </p:nvSpPr>
        <p:spPr bwMode="auto">
          <a:xfrm>
            <a:off x="1007979" y="3404936"/>
            <a:ext cx="151079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LORD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3" name="Picture 2" descr="Galatians 6:7 Inspirational Image">
            <a:extLst>
              <a:ext uri="{FF2B5EF4-FFF2-40B4-BE49-F238E27FC236}">
                <a16:creationId xmlns:a16="http://schemas.microsoft.com/office/drawing/2014/main" id="{54E64D7D-B850-0E45-6AE8-91DB794377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622" t="29077" r="2857" b="41433"/>
          <a:stretch/>
        </p:blipFill>
        <p:spPr bwMode="auto">
          <a:xfrm>
            <a:off x="2074985" y="3212122"/>
            <a:ext cx="7069014" cy="3645877"/>
          </a:xfrm>
          <a:prstGeom prst="trapezoid">
            <a:avLst>
              <a:gd name="adj" fmla="val 98392"/>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9C6D6040-E3F4-294E-197E-8C0A53FAA056}"/>
              </a:ext>
            </a:extLst>
          </p:cNvPr>
          <p:cNvSpPr txBox="1">
            <a:spLocks/>
          </p:cNvSpPr>
          <p:nvPr/>
        </p:nvSpPr>
        <p:spPr>
          <a:xfrm>
            <a:off x="1553383" y="4960286"/>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6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6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4" name="Rectangle 2">
            <a:extLst>
              <a:ext uri="{FF2B5EF4-FFF2-40B4-BE49-F238E27FC236}">
                <a16:creationId xmlns:a16="http://schemas.microsoft.com/office/drawing/2014/main" id="{11E8FE5D-0FE0-CC7C-9B2C-96C7BBD1E2F6}"/>
              </a:ext>
            </a:extLst>
          </p:cNvPr>
          <p:cNvSpPr>
            <a:spLocks noGrp="1" noChangeArrowheads="1"/>
          </p:cNvSpPr>
          <p:nvPr>
            <p:ph type="title"/>
          </p:nvPr>
        </p:nvSpPr>
        <p:spPr>
          <a:xfrm>
            <a:off x="1639229" y="3434576"/>
            <a:ext cx="7382107" cy="3118623"/>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is the Rock,</a:t>
            </a:r>
            <a:b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His work is perfect;                                    For all His ways are justice,                    A God of truth and without injustice; Righteous and upright is He. </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Deuteronomy 32:4 </a:t>
            </a:r>
            <a:r>
              <a:rPr lang="en-US" altLang="en-US" sz="36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DC73B6DD-44A6-8546-1F99-EE276DF73F6F}"/>
              </a:ext>
            </a:extLst>
          </p:cNvPr>
          <p:cNvSpPr txBox="1">
            <a:spLocks noChangeArrowheads="1"/>
          </p:cNvSpPr>
          <p:nvPr/>
        </p:nvSpPr>
        <p:spPr bwMode="auto">
          <a:xfrm>
            <a:off x="1636295" y="4888221"/>
            <a:ext cx="312802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 God of truth</a:t>
            </a:r>
            <a:endParaRPr kumimoji="0" lang="en-US" altLang="en-US" sz="36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9">
            <a:extLst>
              <a:ext uri="{FF2B5EF4-FFF2-40B4-BE49-F238E27FC236}">
                <a16:creationId xmlns:a16="http://schemas.microsoft.com/office/drawing/2014/main" id="{E6A474EB-DD06-1021-2B46-AE33A031F157}"/>
              </a:ext>
            </a:extLst>
          </p:cNvPr>
          <p:cNvSpPr>
            <a:spLocks noChangeArrowheads="1"/>
          </p:cNvSpPr>
          <p:nvPr/>
        </p:nvSpPr>
        <p:spPr bwMode="auto">
          <a:xfrm>
            <a:off x="2037369" y="4912548"/>
            <a:ext cx="1141119"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36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85856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18" presetClass="emph" presetSubtype="0" fill="hold" grpId="1" nodeType="withEffect">
                                  <p:stCondLst>
                                    <p:cond delay="0"/>
                                  </p:stCondLst>
                                  <p:childTnLst>
                                    <p:set>
                                      <p:cBhvr override="childStyle">
                                        <p:cTn id="15" dur="500" fill="hold"/>
                                        <p:tgtEl>
                                          <p:spTgt spid="6"/>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0" presetClass="entr" presetSubtype="0" fill="hold" grpId="0" nodeType="withEffect">
                                  <p:stCondLst>
                                    <p:cond delay="400"/>
                                  </p:stCondLst>
                                  <p:iterate type="lt">
                                    <p:tmPct val="10000"/>
                                  </p:iterate>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stCondLst>
                                            <p:cond delay="0"/>
                                          </p:stCondLst>
                                        </p:cTn>
                                        <p:tgtEl>
                                          <p:spTgt spid="5"/>
                                        </p:tgtEl>
                                      </p:cBhvr>
                                    </p:animEffect>
                                    <p:anim to="" calcmode="lin" valueType="num">
                                      <p:cBhvr>
                                        <p:cTn id="22"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24" presetID="26" presetClass="emph" presetSubtype="0" fill="hold" grpId="1" nodeType="withEffect">
                                  <p:stCondLst>
                                    <p:cond delay="750"/>
                                  </p:stCondLst>
                                  <p:iterate type="lt">
                                    <p:tmPct val="0"/>
                                  </p:iterate>
                                  <p:childTnLst>
                                    <p:animEffect transition="out" filter="fade">
                                      <p:cBhvr>
                                        <p:cTn id="25" dur="500" tmFilter="0, 0; .2, .5; .8, .5; 1, 0"/>
                                        <p:tgtEl>
                                          <p:spTgt spid="5"/>
                                        </p:tgtEl>
                                      </p:cBhvr>
                                    </p:animEffect>
                                    <p:animScale>
                                      <p:cBhvr>
                                        <p:cTn id="26" dur="250" autoRev="1" fill="hold"/>
                                        <p:tgtEl>
                                          <p:spTgt spid="5"/>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37" presetClass="path" presetSubtype="0" accel="41000" fill="hold" grpId="0" nodeType="clickEffect">
                                  <p:stCondLst>
                                    <p:cond delay="0"/>
                                  </p:stCondLst>
                                  <p:childTnLst>
                                    <p:animMotion origin="layout" path="M -0.00035 -0.00023 C 0.02118 -0.03472 0.05521 -0.13843 0.0533 -0.20625 C 0.05156 -0.2743 0.03212 -0.36042 -0.01215 -0.40741 C -0.06302 -0.45231 -0.21059 -0.51018 -0.26371 -0.51412 " pathEditMode="relative" rAng="0" ptsTypes="AAAA">
                                      <p:cBhvr>
                                        <p:cTn id="30" dur="1500" fill="hold"/>
                                        <p:tgtEl>
                                          <p:spTgt spid="9"/>
                                        </p:tgtEl>
                                        <p:attrNameLst>
                                          <p:attrName>ppt_x</p:attrName>
                                          <p:attrName>ppt_y</p:attrName>
                                        </p:attrNameLst>
                                      </p:cBhvr>
                                      <p:rCtr x="-10486" y="-25694"/>
                                    </p:animMotion>
                                  </p:childTnLst>
                                </p:cTn>
                              </p:par>
                              <p:par>
                                <p:cTn id="31" presetID="23" presetClass="entr" presetSubtype="16" fill="hold" grpId="1" nodeType="withEffect">
                                  <p:stCondLst>
                                    <p:cond delay="100"/>
                                  </p:stCondLst>
                                  <p:childTnLst>
                                    <p:set>
                                      <p:cBhvr>
                                        <p:cTn id="32" dur="1" fill="hold">
                                          <p:stCondLst>
                                            <p:cond delay="0"/>
                                          </p:stCondLst>
                                        </p:cTn>
                                        <p:tgtEl>
                                          <p:spTgt spid="2"/>
                                        </p:tgtEl>
                                        <p:attrNameLst>
                                          <p:attrName>style.visibility</p:attrName>
                                        </p:attrNameLst>
                                      </p:cBhvr>
                                      <p:to>
                                        <p:strVal val="visible"/>
                                      </p:to>
                                    </p:set>
                                    <p:anim calcmode="lin" valueType="num">
                                      <p:cBhvr>
                                        <p:cTn id="33" dur="2000" fill="hold"/>
                                        <p:tgtEl>
                                          <p:spTgt spid="2"/>
                                        </p:tgtEl>
                                        <p:attrNameLst>
                                          <p:attrName>ppt_w</p:attrName>
                                        </p:attrNameLst>
                                      </p:cBhvr>
                                      <p:tavLst>
                                        <p:tav tm="0">
                                          <p:val>
                                            <p:fltVal val="0"/>
                                          </p:val>
                                        </p:tav>
                                        <p:tav tm="100000">
                                          <p:val>
                                            <p:strVal val="#ppt_w"/>
                                          </p:val>
                                        </p:tav>
                                      </p:tavLst>
                                    </p:anim>
                                    <p:anim calcmode="lin" valueType="num">
                                      <p:cBhvr>
                                        <p:cTn id="34" dur="2000" fill="hold"/>
                                        <p:tgtEl>
                                          <p:spTgt spid="2"/>
                                        </p:tgtEl>
                                        <p:attrNameLst>
                                          <p:attrName>ppt_h</p:attrName>
                                        </p:attrNameLst>
                                      </p:cBhvr>
                                      <p:tavLst>
                                        <p:tav tm="0">
                                          <p:val>
                                            <p:fltVal val="0"/>
                                          </p:val>
                                        </p:tav>
                                        <p:tav tm="100000">
                                          <p:val>
                                            <p:strVal val="#ppt_h"/>
                                          </p:val>
                                        </p:tav>
                                      </p:tavLst>
                                    </p:anim>
                                  </p:childTnLst>
                                </p:cTn>
                              </p:par>
                              <p:par>
                                <p:cTn id="35" presetID="37" presetClass="path" presetSubtype="0" accel="100000" fill="hold" grpId="0" nodeType="withEffect">
                                  <p:stCondLst>
                                    <p:cond delay="100"/>
                                  </p:stCondLst>
                                  <p:childTnLst>
                                    <p:animMotion origin="layout" path="M -5.55556E-7 -1.11111E-6 C 0.00573 0.03542 -0.00851 0.10625 0.04028 0.13982 C 0.08906 0.17361 0.28941 0.19792 0.34549 0.19468 " pathEditMode="relative" rAng="0" ptsTypes="AAA">
                                      <p:cBhvr>
                                        <p:cTn id="36" dur="2000" fill="hold"/>
                                        <p:tgtEl>
                                          <p:spTgt spid="2"/>
                                        </p:tgtEl>
                                        <p:attrNameLst>
                                          <p:attrName>ppt_x</p:attrName>
                                          <p:attrName>ppt_y</p:attrName>
                                        </p:attrNameLst>
                                      </p:cBhvr>
                                      <p:rCtr x="17274" y="9745"/>
                                    </p:animMotion>
                                  </p:childTnLst>
                                </p:cTn>
                              </p:par>
                              <p:par>
                                <p:cTn id="37" presetID="3" presetClass="emph" presetSubtype="10" fill="hold" grpId="2" nodeType="withEffect">
                                  <p:stCondLst>
                                    <p:cond delay="100"/>
                                  </p:stCondLst>
                                  <p:childTnLst>
                                    <p:animClr clrSpc="hsl" dir="ccw">
                                      <p:cBhvr override="childStyle">
                                        <p:cTn id="38" dur="2000" fill="hold"/>
                                        <p:tgtEl>
                                          <p:spTgt spid="2"/>
                                        </p:tgtEl>
                                        <p:attrNameLst>
                                          <p:attrName>style.color</p:attrName>
                                        </p:attrNameLst>
                                      </p:cBhvr>
                                      <p:to>
                                        <a:schemeClr val="accent2"/>
                                      </p:to>
                                    </p:animClr>
                                  </p:childTnLst>
                                </p:cTn>
                              </p:par>
                              <p:par>
                                <p:cTn id="39" presetID="17" presetClass="exit" presetSubtype="4" fill="hold" grpId="2" nodeType="withEffect">
                                  <p:stCondLst>
                                    <p:cond delay="0"/>
                                  </p:stCondLst>
                                  <p:iterate type="lt">
                                    <p:tmPct val="0"/>
                                  </p:iterate>
                                  <p:childTnLst>
                                    <p:anim calcmode="lin" valueType="num">
                                      <p:cBhvr>
                                        <p:cTn id="40" dur="250"/>
                                        <p:tgtEl>
                                          <p:spTgt spid="5"/>
                                        </p:tgtEl>
                                        <p:attrNameLst>
                                          <p:attrName>ppt_x</p:attrName>
                                        </p:attrNameLst>
                                      </p:cBhvr>
                                      <p:tavLst>
                                        <p:tav tm="0">
                                          <p:val>
                                            <p:strVal val="ppt_x"/>
                                          </p:val>
                                        </p:tav>
                                        <p:tav tm="100000">
                                          <p:val>
                                            <p:strVal val="ppt_x"/>
                                          </p:val>
                                        </p:tav>
                                      </p:tavLst>
                                    </p:anim>
                                    <p:anim calcmode="lin" valueType="num">
                                      <p:cBhvr>
                                        <p:cTn id="41" dur="250"/>
                                        <p:tgtEl>
                                          <p:spTgt spid="5"/>
                                        </p:tgtEl>
                                        <p:attrNameLst>
                                          <p:attrName>ppt_y</p:attrName>
                                        </p:attrNameLst>
                                      </p:cBhvr>
                                      <p:tavLst>
                                        <p:tav tm="0">
                                          <p:val>
                                            <p:strVal val="ppt_y"/>
                                          </p:val>
                                        </p:tav>
                                        <p:tav tm="100000">
                                          <p:val>
                                            <p:strVal val="ppt_y+ppt_h/2"/>
                                          </p:val>
                                        </p:tav>
                                      </p:tavLst>
                                    </p:anim>
                                    <p:anim calcmode="lin" valueType="num">
                                      <p:cBhvr>
                                        <p:cTn id="42" dur="250"/>
                                        <p:tgtEl>
                                          <p:spTgt spid="5"/>
                                        </p:tgtEl>
                                        <p:attrNameLst>
                                          <p:attrName>ppt_w</p:attrName>
                                        </p:attrNameLst>
                                      </p:cBhvr>
                                      <p:tavLst>
                                        <p:tav tm="0">
                                          <p:val>
                                            <p:strVal val="ppt_w"/>
                                          </p:val>
                                        </p:tav>
                                        <p:tav tm="100000">
                                          <p:val>
                                            <p:strVal val="ppt_w"/>
                                          </p:val>
                                        </p:tav>
                                      </p:tavLst>
                                    </p:anim>
                                    <p:anim calcmode="lin" valueType="num">
                                      <p:cBhvr>
                                        <p:cTn id="43" dur="250"/>
                                        <p:tgtEl>
                                          <p:spTgt spid="5"/>
                                        </p:tgtEl>
                                        <p:attrNameLst>
                                          <p:attrName>ppt_h</p:attrName>
                                        </p:attrNameLst>
                                      </p:cBhvr>
                                      <p:tavLst>
                                        <p:tav tm="0">
                                          <p:val>
                                            <p:strVal val="ppt_h"/>
                                          </p:val>
                                        </p:tav>
                                        <p:tav tm="100000">
                                          <p:val>
                                            <p:fltVal val="0"/>
                                          </p:val>
                                        </p:tav>
                                      </p:tavLst>
                                    </p:anim>
                                    <p:set>
                                      <p:cBhvr>
                                        <p:cTn id="44" dur="1" fill="hold">
                                          <p:stCondLst>
                                            <p:cond delay="249"/>
                                          </p:stCondLst>
                                        </p:cTn>
                                        <p:tgtEl>
                                          <p:spTgt spid="5"/>
                                        </p:tgtEl>
                                        <p:attrNameLst>
                                          <p:attrName>style.visibility</p:attrName>
                                        </p:attrNameLst>
                                      </p:cBhvr>
                                      <p:to>
                                        <p:strVal val="hidden"/>
                                      </p:to>
                                    </p:set>
                                  </p:childTnLst>
                                </p:cTn>
                              </p:par>
                              <p:par>
                                <p:cTn id="45" presetID="17" presetClass="exit" presetSubtype="4" fill="hold" grpId="1" nodeType="withEffect">
                                  <p:stCondLst>
                                    <p:cond delay="0"/>
                                  </p:stCondLst>
                                  <p:childTnLst>
                                    <p:anim calcmode="lin" valueType="num">
                                      <p:cBhvr>
                                        <p:cTn id="46" dur="250"/>
                                        <p:tgtEl>
                                          <p:spTgt spid="7"/>
                                        </p:tgtEl>
                                        <p:attrNameLst>
                                          <p:attrName>ppt_x</p:attrName>
                                        </p:attrNameLst>
                                      </p:cBhvr>
                                      <p:tavLst>
                                        <p:tav tm="0">
                                          <p:val>
                                            <p:strVal val="ppt_x"/>
                                          </p:val>
                                        </p:tav>
                                        <p:tav tm="100000">
                                          <p:val>
                                            <p:strVal val="ppt_x"/>
                                          </p:val>
                                        </p:tav>
                                      </p:tavLst>
                                    </p:anim>
                                    <p:anim calcmode="lin" valueType="num">
                                      <p:cBhvr>
                                        <p:cTn id="47" dur="250"/>
                                        <p:tgtEl>
                                          <p:spTgt spid="7"/>
                                        </p:tgtEl>
                                        <p:attrNameLst>
                                          <p:attrName>ppt_y</p:attrName>
                                        </p:attrNameLst>
                                      </p:cBhvr>
                                      <p:tavLst>
                                        <p:tav tm="0">
                                          <p:val>
                                            <p:strVal val="ppt_y"/>
                                          </p:val>
                                        </p:tav>
                                        <p:tav tm="100000">
                                          <p:val>
                                            <p:strVal val="ppt_y+ppt_h/2"/>
                                          </p:val>
                                        </p:tav>
                                      </p:tavLst>
                                    </p:anim>
                                    <p:anim calcmode="lin" valueType="num">
                                      <p:cBhvr>
                                        <p:cTn id="48" dur="250"/>
                                        <p:tgtEl>
                                          <p:spTgt spid="7"/>
                                        </p:tgtEl>
                                        <p:attrNameLst>
                                          <p:attrName>ppt_w</p:attrName>
                                        </p:attrNameLst>
                                      </p:cBhvr>
                                      <p:tavLst>
                                        <p:tav tm="0">
                                          <p:val>
                                            <p:strVal val="ppt_w"/>
                                          </p:val>
                                        </p:tav>
                                        <p:tav tm="100000">
                                          <p:val>
                                            <p:strVal val="ppt_w"/>
                                          </p:val>
                                        </p:tav>
                                      </p:tavLst>
                                    </p:anim>
                                    <p:anim calcmode="lin" valueType="num">
                                      <p:cBhvr>
                                        <p:cTn id="49" dur="250"/>
                                        <p:tgtEl>
                                          <p:spTgt spid="7"/>
                                        </p:tgtEl>
                                        <p:attrNameLst>
                                          <p:attrName>ppt_h</p:attrName>
                                        </p:attrNameLst>
                                      </p:cBhvr>
                                      <p:tavLst>
                                        <p:tav tm="0">
                                          <p:val>
                                            <p:strVal val="ppt_h"/>
                                          </p:val>
                                        </p:tav>
                                        <p:tav tm="100000">
                                          <p:val>
                                            <p:fltVal val="0"/>
                                          </p:val>
                                        </p:tav>
                                      </p:tavLst>
                                    </p:anim>
                                    <p:set>
                                      <p:cBhvr>
                                        <p:cTn id="50" dur="1" fill="hold">
                                          <p:stCondLst>
                                            <p:cond delay="249"/>
                                          </p:stCondLst>
                                        </p:cTn>
                                        <p:tgtEl>
                                          <p:spTgt spid="7"/>
                                        </p:tgtEl>
                                        <p:attrNameLst>
                                          <p:attrName>style.visibility</p:attrName>
                                        </p:attrNameLst>
                                      </p:cBhvr>
                                      <p:to>
                                        <p:strVal val="hidden"/>
                                      </p:to>
                                    </p:set>
                                  </p:childTnLst>
                                </p:cTn>
                              </p:par>
                              <p:par>
                                <p:cTn id="51" presetID="17" presetClass="exit" presetSubtype="4" fill="hold" grpId="1" nodeType="withEffect">
                                  <p:stCondLst>
                                    <p:cond delay="0"/>
                                  </p:stCondLst>
                                  <p:childTnLst>
                                    <p:anim calcmode="lin" valueType="num">
                                      <p:cBhvr>
                                        <p:cTn id="52" dur="1000"/>
                                        <p:tgtEl>
                                          <p:spTgt spid="4"/>
                                        </p:tgtEl>
                                        <p:attrNameLst>
                                          <p:attrName>ppt_x</p:attrName>
                                        </p:attrNameLst>
                                      </p:cBhvr>
                                      <p:tavLst>
                                        <p:tav tm="0">
                                          <p:val>
                                            <p:strVal val="ppt_x"/>
                                          </p:val>
                                        </p:tav>
                                        <p:tav tm="100000">
                                          <p:val>
                                            <p:strVal val="ppt_x"/>
                                          </p:val>
                                        </p:tav>
                                      </p:tavLst>
                                    </p:anim>
                                    <p:anim calcmode="lin" valueType="num">
                                      <p:cBhvr>
                                        <p:cTn id="53" dur="1000"/>
                                        <p:tgtEl>
                                          <p:spTgt spid="4"/>
                                        </p:tgtEl>
                                        <p:attrNameLst>
                                          <p:attrName>ppt_y</p:attrName>
                                        </p:attrNameLst>
                                      </p:cBhvr>
                                      <p:tavLst>
                                        <p:tav tm="0">
                                          <p:val>
                                            <p:strVal val="ppt_y"/>
                                          </p:val>
                                        </p:tav>
                                        <p:tav tm="100000">
                                          <p:val>
                                            <p:strVal val="ppt_y+ppt_h/2"/>
                                          </p:val>
                                        </p:tav>
                                      </p:tavLst>
                                    </p:anim>
                                    <p:anim calcmode="lin" valueType="num">
                                      <p:cBhvr>
                                        <p:cTn id="54" dur="1000"/>
                                        <p:tgtEl>
                                          <p:spTgt spid="4"/>
                                        </p:tgtEl>
                                        <p:attrNameLst>
                                          <p:attrName>ppt_w</p:attrName>
                                        </p:attrNameLst>
                                      </p:cBhvr>
                                      <p:tavLst>
                                        <p:tav tm="0">
                                          <p:val>
                                            <p:strVal val="ppt_w"/>
                                          </p:val>
                                        </p:tav>
                                        <p:tav tm="100000">
                                          <p:val>
                                            <p:strVal val="ppt_w"/>
                                          </p:val>
                                        </p:tav>
                                      </p:tavLst>
                                    </p:anim>
                                    <p:anim calcmode="lin" valueType="num">
                                      <p:cBhvr>
                                        <p:cTn id="55" dur="1000"/>
                                        <p:tgtEl>
                                          <p:spTgt spid="4"/>
                                        </p:tgtEl>
                                        <p:attrNameLst>
                                          <p:attrName>ppt_h</p:attrName>
                                        </p:attrNameLst>
                                      </p:cBhvr>
                                      <p:tavLst>
                                        <p:tav tm="0">
                                          <p:val>
                                            <p:strVal val="ppt_h"/>
                                          </p:val>
                                        </p:tav>
                                        <p:tav tm="100000">
                                          <p:val>
                                            <p:fltVal val="0"/>
                                          </p:val>
                                        </p:tav>
                                      </p:tavLst>
                                    </p:anim>
                                    <p:set>
                                      <p:cBhvr>
                                        <p:cTn id="56" dur="1" fill="hold">
                                          <p:stCondLst>
                                            <p:cond delay="999"/>
                                          </p:stCondLst>
                                        </p:cTn>
                                        <p:tgtEl>
                                          <p:spTgt spid="4"/>
                                        </p:tgtEl>
                                        <p:attrNameLst>
                                          <p:attrName>style.visibility</p:attrName>
                                        </p:attrNameLst>
                                      </p:cBhvr>
                                      <p:to>
                                        <p:strVal val="hidden"/>
                                      </p:to>
                                    </p:set>
                                  </p:childTnLst>
                                </p:cTn>
                              </p:par>
                              <p:par>
                                <p:cTn id="57" presetID="42" presetClass="exit" presetSubtype="0" fill="hold" grpId="2" nodeType="withEffect">
                                  <p:stCondLst>
                                    <p:cond delay="0"/>
                                  </p:stCondLst>
                                  <p:childTnLst>
                                    <p:animEffect transition="out" filter="fade">
                                      <p:cBhvr>
                                        <p:cTn id="58" dur="500"/>
                                        <p:tgtEl>
                                          <p:spTgt spid="6"/>
                                        </p:tgtEl>
                                      </p:cBhvr>
                                    </p:animEffect>
                                    <p:anim calcmode="lin" valueType="num">
                                      <p:cBhvr>
                                        <p:cTn id="59" dur="500"/>
                                        <p:tgtEl>
                                          <p:spTgt spid="6"/>
                                        </p:tgtEl>
                                        <p:attrNameLst>
                                          <p:attrName>ppt_x</p:attrName>
                                        </p:attrNameLst>
                                      </p:cBhvr>
                                      <p:tavLst>
                                        <p:tav tm="0">
                                          <p:val>
                                            <p:strVal val="ppt_x"/>
                                          </p:val>
                                        </p:tav>
                                        <p:tav tm="100000">
                                          <p:val>
                                            <p:strVal val="ppt_x"/>
                                          </p:val>
                                        </p:tav>
                                      </p:tavLst>
                                    </p:anim>
                                    <p:anim calcmode="lin" valueType="num">
                                      <p:cBhvr>
                                        <p:cTn id="60" dur="500"/>
                                        <p:tgtEl>
                                          <p:spTgt spid="6"/>
                                        </p:tgtEl>
                                        <p:attrNameLst>
                                          <p:attrName>ppt_y</p:attrName>
                                        </p:attrNameLst>
                                      </p:cBhvr>
                                      <p:tavLst>
                                        <p:tav tm="0">
                                          <p:val>
                                            <p:strVal val="ppt_y"/>
                                          </p:val>
                                        </p:tav>
                                        <p:tav tm="100000">
                                          <p:val>
                                            <p:strVal val="ppt_y+.1"/>
                                          </p:val>
                                        </p:tav>
                                      </p:tavLst>
                                    </p:anim>
                                    <p:set>
                                      <p:cBhvr>
                                        <p:cTn id="6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9" grpId="0"/>
      <p:bldP spid="6" grpId="0"/>
      <p:bldP spid="6" grpId="1"/>
      <p:bldP spid="6" grpId="2"/>
      <p:bldP spid="4" grpId="0"/>
      <p:bldP spid="4" grpId="1"/>
      <p:bldP spid="7" grpId="0"/>
      <p:bldP spid="7" grpId="1"/>
      <p:bldP spid="5" grpId="0"/>
      <p:bldP spid="5" grpId="1"/>
      <p:bldP spid="5"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Beautiful sun rays | Heaven on earth, Jesus loves us, Heaven">
            <a:extLst>
              <a:ext uri="{FF2B5EF4-FFF2-40B4-BE49-F238E27FC236}">
                <a16:creationId xmlns:a16="http://schemas.microsoft.com/office/drawing/2014/main" id="{0B0DB72B-65D9-46AF-9B00-E0E795549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9D5851D1-AED1-4ACE-B7FB-7CCFF2591492}"/>
              </a:ext>
            </a:extLst>
          </p:cNvPr>
          <p:cNvSpPr txBox="1">
            <a:spLocks/>
          </p:cNvSpPr>
          <p:nvPr/>
        </p:nvSpPr>
        <p:spPr>
          <a:xfrm>
            <a:off x="2995517" y="3951229"/>
            <a:ext cx="549249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4" name="Title 1">
            <a:extLst>
              <a:ext uri="{FF2B5EF4-FFF2-40B4-BE49-F238E27FC236}">
                <a16:creationId xmlns:a16="http://schemas.microsoft.com/office/drawing/2014/main" id="{5202D3A8-DEFD-4A9D-8A78-470B747E733A}"/>
              </a:ext>
            </a:extLst>
          </p:cNvPr>
          <p:cNvSpPr txBox="1">
            <a:spLocks/>
          </p:cNvSpPr>
          <p:nvPr/>
        </p:nvSpPr>
        <p:spPr>
          <a:xfrm>
            <a:off x="3255550" y="3370014"/>
            <a:ext cx="509625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 name="Bottom">
            <a:extLst>
              <a:ext uri="{FF2B5EF4-FFF2-40B4-BE49-F238E27FC236}">
                <a16:creationId xmlns:a16="http://schemas.microsoft.com/office/drawing/2014/main" id="{C1674F22-D3E9-4FF3-B0CC-75716E0215B5}"/>
              </a:ext>
            </a:extLst>
          </p:cNvPr>
          <p:cNvSpPr txBox="1">
            <a:spLocks noChangeArrowheads="1"/>
          </p:cNvSpPr>
          <p:nvPr/>
        </p:nvSpPr>
        <p:spPr bwMode="auto">
          <a:xfrm>
            <a:off x="457199" y="2596056"/>
            <a:ext cx="8230933" cy="3957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1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Blessed is the nation whose God is the LORD, The people He has chosen as His own inheritance. The LORD looks from heaven; He sees all the sons of men.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33:10-13 </a:t>
            </a:r>
            <a:r>
              <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074" name="Main"/>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brings the counsel of the nations to nothing; He makes the plans of the peoples of no effect. The counsel of the LORD stands forever, The plans of His heart to all generations. Blessed is the nation whose God is the LORD, The people He has chosen as His own inheritance. The LORD looks from heaven; He sees all the sons of men.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33:10-13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62F2D05D-7D47-4601-B7EE-833A019FAC0F}"/>
              </a:ext>
            </a:extLst>
          </p:cNvPr>
          <p:cNvSpPr txBox="1">
            <a:spLocks noChangeArrowheads="1"/>
          </p:cNvSpPr>
          <p:nvPr/>
        </p:nvSpPr>
        <p:spPr bwMode="auto">
          <a:xfrm>
            <a:off x="3218400" y="3314700"/>
            <a:ext cx="5193794" cy="747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whose God is the LORD</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7A2BA367-837B-47C3-9007-66877117CDF6}"/>
              </a:ext>
            </a:extLst>
          </p:cNvPr>
          <p:cNvSpPr txBox="1">
            <a:spLocks noChangeArrowheads="1"/>
          </p:cNvSpPr>
          <p:nvPr/>
        </p:nvSpPr>
        <p:spPr bwMode="auto">
          <a:xfrm>
            <a:off x="3029331" y="3887538"/>
            <a:ext cx="5431536" cy="75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has chosen as His own</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6">
            <a:extLst>
              <a:ext uri="{FF2B5EF4-FFF2-40B4-BE49-F238E27FC236}">
                <a16:creationId xmlns:a16="http://schemas.microsoft.com/office/drawing/2014/main" id="{8F56B952-2EE9-4CFA-8D8A-368C4F9E8B86}"/>
              </a:ext>
            </a:extLst>
          </p:cNvPr>
          <p:cNvSpPr>
            <a:spLocks noChangeArrowheads="1"/>
          </p:cNvSpPr>
          <p:nvPr/>
        </p:nvSpPr>
        <p:spPr bwMode="auto">
          <a:xfrm>
            <a:off x="990464" y="4443211"/>
            <a:ext cx="2704012" cy="802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w="11430">
                  <a:solidFill>
                    <a:srgbClr val="FF0000"/>
                  </a:solidFill>
                </a:ln>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inheritance</a:t>
            </a:r>
          </a:p>
        </p:txBody>
      </p:sp>
      <p:sp>
        <p:nvSpPr>
          <p:cNvPr id="14" name="Rectangle 2">
            <a:extLst>
              <a:ext uri="{FF2B5EF4-FFF2-40B4-BE49-F238E27FC236}">
                <a16:creationId xmlns:a16="http://schemas.microsoft.com/office/drawing/2014/main" id="{D5B9C293-9E1F-4683-AB3A-ABAE6D3D2B82}"/>
              </a:ext>
            </a:extLst>
          </p:cNvPr>
          <p:cNvSpPr txBox="1">
            <a:spLocks noChangeArrowheads="1"/>
          </p:cNvSpPr>
          <p:nvPr/>
        </p:nvSpPr>
        <p:spPr bwMode="auto">
          <a:xfrm>
            <a:off x="1747837" y="402432"/>
            <a:ext cx="1441449" cy="775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LORD</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7157389D-2FA0-4B50-A3CC-B1056AF82C40}"/>
              </a:ext>
            </a:extLst>
          </p:cNvPr>
          <p:cNvSpPr txBox="1">
            <a:spLocks noChangeArrowheads="1"/>
          </p:cNvSpPr>
          <p:nvPr/>
        </p:nvSpPr>
        <p:spPr bwMode="auto">
          <a:xfrm>
            <a:off x="1916906" y="2152650"/>
            <a:ext cx="1457386" cy="748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LORD</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1B84E6F0-A3F1-4678-8F11-D3AC16E019CB}"/>
              </a:ext>
            </a:extLst>
          </p:cNvPr>
          <p:cNvSpPr txBox="1">
            <a:spLocks noChangeArrowheads="1"/>
          </p:cNvSpPr>
          <p:nvPr/>
        </p:nvSpPr>
        <p:spPr bwMode="auto">
          <a:xfrm>
            <a:off x="4384429" y="4457150"/>
            <a:ext cx="1485351" cy="779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LORD</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A5827B8E-0323-4D35-B90A-0A4E06B1FD8F}"/>
              </a:ext>
            </a:extLst>
          </p:cNvPr>
          <p:cNvSpPr txBox="1">
            <a:spLocks noChangeArrowheads="1"/>
          </p:cNvSpPr>
          <p:nvPr/>
        </p:nvSpPr>
        <p:spPr bwMode="auto">
          <a:xfrm>
            <a:off x="6881446" y="3305908"/>
            <a:ext cx="1426735" cy="761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LORD</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173C70C6-09EC-4C59-AC3C-B2B8AC27B3F1}"/>
              </a:ext>
            </a:extLst>
          </p:cNvPr>
          <p:cNvSpPr txBox="1">
            <a:spLocks noChangeArrowheads="1"/>
          </p:cNvSpPr>
          <p:nvPr/>
        </p:nvSpPr>
        <p:spPr bwMode="auto">
          <a:xfrm>
            <a:off x="6755606" y="2786638"/>
            <a:ext cx="1812131" cy="64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Blessed</a:t>
            </a:r>
            <a:endParaRPr kumimoji="0" lang="en-US" altLang="en-US" sz="38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 name="!!LORD">
            <a:extLst>
              <a:ext uri="{FF2B5EF4-FFF2-40B4-BE49-F238E27FC236}">
                <a16:creationId xmlns:a16="http://schemas.microsoft.com/office/drawing/2014/main" id="{DA727F57-9A65-F090-BD89-2F21BA2E7C5C}"/>
              </a:ext>
            </a:extLst>
          </p:cNvPr>
          <p:cNvSpPr txBox="1">
            <a:spLocks noChangeArrowheads="1"/>
          </p:cNvSpPr>
          <p:nvPr/>
        </p:nvSpPr>
        <p:spPr bwMode="auto">
          <a:xfrm>
            <a:off x="744095" y="4243237"/>
            <a:ext cx="8206617" cy="178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2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8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The LORD looks from</a:t>
            </a:r>
          </a:p>
          <a:p>
            <a:pPr algn="l" eaLnBrk="1" hangingPunct="1"/>
            <a:r>
              <a:rPr lang="en-US" altLang="en-US" sz="38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heaven</a:t>
            </a:r>
            <a:endParaRPr lang="en-US" altLang="en-US" sz="40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6" name="!!God">
            <a:extLst>
              <a:ext uri="{FF2B5EF4-FFF2-40B4-BE49-F238E27FC236}">
                <a16:creationId xmlns:a16="http://schemas.microsoft.com/office/drawing/2014/main" id="{6DC05A71-7BD4-DAD7-A2F6-BA61916AB2EA}"/>
              </a:ext>
            </a:extLst>
          </p:cNvPr>
          <p:cNvSpPr txBox="1">
            <a:spLocks noChangeArrowheads="1"/>
          </p:cNvSpPr>
          <p:nvPr/>
        </p:nvSpPr>
        <p:spPr bwMode="auto">
          <a:xfrm>
            <a:off x="744095" y="4243237"/>
            <a:ext cx="8206617" cy="178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2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8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The LORD looks from</a:t>
            </a:r>
          </a:p>
          <a:p>
            <a:pPr algn="l" eaLnBrk="1" hangingPunct="1"/>
            <a:r>
              <a:rPr lang="en-US" altLang="en-US" sz="38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heaven</a:t>
            </a:r>
            <a:endParaRPr lang="en-US" altLang="en-US" sz="40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7">
            <a:extLst>
              <a:ext uri="{FF2B5EF4-FFF2-40B4-BE49-F238E27FC236}">
                <a16:creationId xmlns:a16="http://schemas.microsoft.com/office/drawing/2014/main" id="{3AA62B7F-269A-E0AB-4C67-8D83C4EFFD7A}"/>
              </a:ext>
            </a:extLst>
          </p:cNvPr>
          <p:cNvSpPr/>
          <p:nvPr/>
        </p:nvSpPr>
        <p:spPr>
          <a:xfrm>
            <a:off x="457200" y="274638"/>
            <a:ext cx="8229600" cy="6278562"/>
          </a:xfrm>
          <a:prstGeom prst="rect">
            <a:avLst/>
          </a:prstGeom>
          <a:blipFill dpi="0" rotWithShape="1">
            <a:blip r:embed="rId4">
              <a:alphaModFix amt="50000"/>
            </a:blip>
            <a:srcRect/>
            <a:stretch>
              <a:fillRect/>
            </a:stretch>
          </a:blip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
            <a:extLst>
              <a:ext uri="{FF2B5EF4-FFF2-40B4-BE49-F238E27FC236}">
                <a16:creationId xmlns:a16="http://schemas.microsoft.com/office/drawing/2014/main" id="{C447F4D0-1462-E4F6-D1B6-B432C48896B8}"/>
              </a:ext>
            </a:extLst>
          </p:cNvPr>
          <p:cNvSpPr txBox="1">
            <a:spLocks noChangeArrowheads="1"/>
          </p:cNvSpPr>
          <p:nvPr/>
        </p:nvSpPr>
        <p:spPr bwMode="auto">
          <a:xfrm>
            <a:off x="5008897" y="394306"/>
            <a:ext cx="3317465" cy="794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counsel of the</a:t>
            </a:r>
            <a:endParaRPr kumimoji="0" lang="en-US" altLang="en-US" sz="38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81F8E476-A87F-B4B1-DD59-F11F39A25829}"/>
              </a:ext>
            </a:extLst>
          </p:cNvPr>
          <p:cNvSpPr txBox="1">
            <a:spLocks noChangeArrowheads="1"/>
          </p:cNvSpPr>
          <p:nvPr/>
        </p:nvSpPr>
        <p:spPr bwMode="auto">
          <a:xfrm>
            <a:off x="388574" y="963100"/>
            <a:ext cx="4214874" cy="81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nations to nothing</a:t>
            </a:r>
            <a:endParaRPr kumimoji="0" lang="en-US" altLang="en-US" sz="38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EA5CF19C-A4A1-D693-503C-FCE7D14E3F48}"/>
              </a:ext>
            </a:extLst>
          </p:cNvPr>
          <p:cNvSpPr txBox="1">
            <a:spLocks noChangeArrowheads="1"/>
          </p:cNvSpPr>
          <p:nvPr/>
        </p:nvSpPr>
        <p:spPr bwMode="auto">
          <a:xfrm>
            <a:off x="6356194" y="977295"/>
            <a:ext cx="2429787" cy="787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plans</a:t>
            </a:r>
            <a:endParaRPr kumimoji="0" lang="en-US" altLang="en-US" sz="38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8562D572-2F0E-CD9F-BB1B-90E93A85DA4E}"/>
              </a:ext>
            </a:extLst>
          </p:cNvPr>
          <p:cNvSpPr txBox="1">
            <a:spLocks noChangeArrowheads="1"/>
          </p:cNvSpPr>
          <p:nvPr/>
        </p:nvSpPr>
        <p:spPr bwMode="auto">
          <a:xfrm>
            <a:off x="315355" y="1531811"/>
            <a:ext cx="5889502" cy="834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the peoples of no effect</a:t>
            </a:r>
            <a:endParaRPr kumimoji="0" lang="en-US" altLang="en-US" sz="38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Top">
            <a:extLst>
              <a:ext uri="{FF2B5EF4-FFF2-40B4-BE49-F238E27FC236}">
                <a16:creationId xmlns:a16="http://schemas.microsoft.com/office/drawing/2014/main" id="{55104DB9-9D40-8F5E-6940-42D713590035}"/>
              </a:ext>
            </a:extLst>
          </p:cNvPr>
          <p:cNvSpPr txBox="1">
            <a:spLocks noChangeArrowheads="1"/>
          </p:cNvSpPr>
          <p:nvPr/>
        </p:nvSpPr>
        <p:spPr bwMode="auto">
          <a:xfrm>
            <a:off x="248194" y="648880"/>
            <a:ext cx="8634548" cy="188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counsel of the LORD stands forever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plans of His heart to all generations</a:t>
            </a:r>
            <a:endParaRPr kumimoji="0" lang="en-US" altLang="en-US" sz="38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4885E790-092C-83BD-61E7-35F9057273CE}"/>
              </a:ext>
            </a:extLst>
          </p:cNvPr>
          <p:cNvSpPr txBox="1">
            <a:spLocks noChangeArrowheads="1"/>
          </p:cNvSpPr>
          <p:nvPr/>
        </p:nvSpPr>
        <p:spPr bwMode="auto">
          <a:xfrm>
            <a:off x="5956750" y="1616927"/>
            <a:ext cx="2770024" cy="663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counsel</a:t>
            </a:r>
            <a:endParaRPr kumimoji="0" lang="en-US" altLang="en-US" sz="38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2">
            <a:extLst>
              <a:ext uri="{FF2B5EF4-FFF2-40B4-BE49-F238E27FC236}">
                <a16:creationId xmlns:a16="http://schemas.microsoft.com/office/drawing/2014/main" id="{968AEA48-AD61-381B-BEA5-E22FCF8847CF}"/>
              </a:ext>
            </a:extLst>
          </p:cNvPr>
          <p:cNvSpPr txBox="1">
            <a:spLocks noChangeArrowheads="1"/>
          </p:cNvSpPr>
          <p:nvPr/>
        </p:nvSpPr>
        <p:spPr bwMode="auto">
          <a:xfrm>
            <a:off x="584616" y="2142402"/>
            <a:ext cx="5829247" cy="773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the LORD stands forever</a:t>
            </a:r>
            <a:endParaRPr kumimoji="0" lang="en-US" altLang="en-US" sz="38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6" name="Rectangle 2">
            <a:extLst>
              <a:ext uri="{FF2B5EF4-FFF2-40B4-BE49-F238E27FC236}">
                <a16:creationId xmlns:a16="http://schemas.microsoft.com/office/drawing/2014/main" id="{216E5A8B-F985-4A59-108B-5319F880F42B}"/>
              </a:ext>
            </a:extLst>
          </p:cNvPr>
          <p:cNvSpPr txBox="1">
            <a:spLocks noChangeArrowheads="1"/>
          </p:cNvSpPr>
          <p:nvPr/>
        </p:nvSpPr>
        <p:spPr bwMode="auto">
          <a:xfrm>
            <a:off x="392291" y="2720715"/>
            <a:ext cx="6607949" cy="791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His heart to all generations</a:t>
            </a:r>
            <a:endParaRPr kumimoji="0" lang="en-US" altLang="en-US" sz="38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7" name="Comma">
            <a:extLst>
              <a:ext uri="{FF2B5EF4-FFF2-40B4-BE49-F238E27FC236}">
                <a16:creationId xmlns:a16="http://schemas.microsoft.com/office/drawing/2014/main" id="{EE506B44-491F-94A0-C6FD-8A014FDCBE7B}"/>
              </a:ext>
            </a:extLst>
          </p:cNvPr>
          <p:cNvSpPr txBox="1">
            <a:spLocks noChangeArrowheads="1"/>
          </p:cNvSpPr>
          <p:nvPr/>
        </p:nvSpPr>
        <p:spPr bwMode="auto">
          <a:xfrm>
            <a:off x="5926539" y="2143593"/>
            <a:ext cx="682481" cy="776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38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8" name="Rectangle 2">
            <a:extLst>
              <a:ext uri="{FF2B5EF4-FFF2-40B4-BE49-F238E27FC236}">
                <a16:creationId xmlns:a16="http://schemas.microsoft.com/office/drawing/2014/main" id="{C5E4DA16-F455-6DF1-C394-93A7C3E6AE92}"/>
              </a:ext>
            </a:extLst>
          </p:cNvPr>
          <p:cNvSpPr txBox="1">
            <a:spLocks noChangeArrowheads="1"/>
          </p:cNvSpPr>
          <p:nvPr/>
        </p:nvSpPr>
        <p:spPr bwMode="auto">
          <a:xfrm>
            <a:off x="6283235" y="2133600"/>
            <a:ext cx="2238673" cy="795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plans</a:t>
            </a:r>
            <a:endParaRPr kumimoji="0" lang="en-US" altLang="en-US" sz="38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9" name="Purple">
            <a:extLst>
              <a:ext uri="{FF2B5EF4-FFF2-40B4-BE49-F238E27FC236}">
                <a16:creationId xmlns:a16="http://schemas.microsoft.com/office/drawing/2014/main" id="{EFC46846-F771-6170-9732-E7A37EA7AB11}"/>
              </a:ext>
            </a:extLst>
          </p:cNvPr>
          <p:cNvSpPr txBox="1">
            <a:spLocks noChangeArrowheads="1"/>
          </p:cNvSpPr>
          <p:nvPr/>
        </p:nvSpPr>
        <p:spPr bwMode="auto">
          <a:xfrm>
            <a:off x="248194" y="648880"/>
            <a:ext cx="8634548" cy="188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counsel of the </a:t>
            </a:r>
            <a:r>
              <a:rPr kumimoji="0" lang="en-US" altLang="en-US" sz="3800" b="1" i="0" u="none" strike="noStrike" kern="0" cap="none" spc="0" normalizeH="0" baseline="0" noProof="0" dirty="0">
                <a:ln w="3175" cmpd="sng">
                  <a:solidFill>
                    <a:srgbClr val="FFFFFF"/>
                  </a:solidFill>
                  <a:prstDash val="solid"/>
                  <a:miter lim="800000"/>
                </a:ln>
                <a:solidFill>
                  <a:srgbClr val="CC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LORD stands forever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plans of His heart to all generations</a:t>
            </a:r>
            <a:endParaRPr kumimoji="0" lang="en-US" altLang="en-US" sz="38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 name="Both Colors">
            <a:extLst>
              <a:ext uri="{FF2B5EF4-FFF2-40B4-BE49-F238E27FC236}">
                <a16:creationId xmlns:a16="http://schemas.microsoft.com/office/drawing/2014/main" id="{CED6A8BD-E7E2-FBCF-730F-E9DF6D7494EF}"/>
              </a:ext>
            </a:extLst>
          </p:cNvPr>
          <p:cNvSpPr txBox="1">
            <a:spLocks noChangeArrowheads="1"/>
          </p:cNvSpPr>
          <p:nvPr/>
        </p:nvSpPr>
        <p:spPr bwMode="auto">
          <a:xfrm>
            <a:off x="248194" y="648880"/>
            <a:ext cx="8634548" cy="188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counsel of the </a:t>
            </a:r>
            <a:r>
              <a:rPr kumimoji="0" lang="en-US" altLang="en-US" sz="3800" b="1" i="0" u="none" strike="noStrike" kern="0" cap="none" spc="0" normalizeH="0" baseline="0" noProof="0" dirty="0">
                <a:ln w="3175" cmpd="sng">
                  <a:solidFill>
                    <a:srgbClr val="FFFFFF"/>
                  </a:solidFill>
                  <a:prstDash val="solid"/>
                  <a:miter lim="800000"/>
                </a:ln>
                <a:solidFill>
                  <a:srgbClr val="CC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LORD stands forever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plans of </a:t>
            </a:r>
            <a:r>
              <a:rPr kumimoji="0" lang="en-US" altLang="en-US" sz="3800" b="1" i="0" u="none" strike="noStrike" kern="0" cap="none" spc="0" normalizeH="0" baseline="0" noProof="0" dirty="0">
                <a:ln w="3175" cmpd="sng">
                  <a:solidFill>
                    <a:srgbClr val="FFFFFF"/>
                  </a:solidFill>
                  <a:prstDash val="solid"/>
                  <a:miter lim="800000"/>
                </a:ln>
                <a:solidFill>
                  <a:srgbClr val="FF3737"/>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His heart to all generations</a:t>
            </a:r>
            <a:endParaRPr kumimoji="0" lang="en-US" altLang="en-US" sz="3800" b="1" i="1" u="none" strike="noStrike" kern="0" cap="none" spc="0" normalizeH="0" baseline="0" noProof="0" dirty="0">
              <a:ln w="3175" cmpd="sng">
                <a:solidFill>
                  <a:srgbClr val="FFFFFF"/>
                </a:solidFill>
                <a:prstDash val="solid"/>
                <a:miter lim="800000"/>
              </a:ln>
              <a:solidFill>
                <a:srgbClr val="FF3737"/>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9696" name="All">
            <a:extLst>
              <a:ext uri="{FF2B5EF4-FFF2-40B4-BE49-F238E27FC236}">
                <a16:creationId xmlns:a16="http://schemas.microsoft.com/office/drawing/2014/main" id="{55252D8B-7DC5-6A5D-4A2C-788B67A3DB3E}"/>
              </a:ext>
            </a:extLst>
          </p:cNvPr>
          <p:cNvSpPr txBox="1">
            <a:spLocks noChangeArrowheads="1"/>
          </p:cNvSpPr>
          <p:nvPr/>
        </p:nvSpPr>
        <p:spPr bwMode="auto">
          <a:xfrm>
            <a:off x="5314950" y="1695177"/>
            <a:ext cx="1012488" cy="747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a:t>
            </a:r>
            <a:endParaRPr kumimoji="0" lang="en-US" altLang="en-US" sz="3800" b="1" i="1"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9699" name="Green Final">
            <a:extLst>
              <a:ext uri="{FF2B5EF4-FFF2-40B4-BE49-F238E27FC236}">
                <a16:creationId xmlns:a16="http://schemas.microsoft.com/office/drawing/2014/main" id="{6A9CB831-893A-DA9C-080B-25327C88368C}"/>
              </a:ext>
            </a:extLst>
          </p:cNvPr>
          <p:cNvSpPr txBox="1">
            <a:spLocks noChangeArrowheads="1"/>
          </p:cNvSpPr>
          <p:nvPr/>
        </p:nvSpPr>
        <p:spPr bwMode="auto">
          <a:xfrm>
            <a:off x="248194" y="648880"/>
            <a:ext cx="8634548" cy="188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counsel of the </a:t>
            </a:r>
            <a:r>
              <a:rPr kumimoji="0" lang="en-US" altLang="en-US" sz="3800" b="1" i="0" u="none" strike="noStrike" kern="0" cap="none" spc="0" normalizeH="0" baseline="0" noProof="0" dirty="0">
                <a:ln w="3175" cmpd="sng">
                  <a:solidFill>
                    <a:srgbClr val="FFFFFF"/>
                  </a:solidFill>
                  <a:prstDash val="solid"/>
                  <a:miter lim="800000"/>
                </a:ln>
                <a:solidFill>
                  <a:srgbClr val="CC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LORD stands forever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plans of </a:t>
            </a:r>
            <a:r>
              <a:rPr kumimoji="0" lang="en-US" altLang="en-US" sz="3800" b="1" i="0" u="none" strike="noStrike" kern="0" cap="none" spc="0" normalizeH="0" baseline="0" noProof="0" dirty="0">
                <a:ln w="3175" cmpd="sng">
                  <a:solidFill>
                    <a:srgbClr val="FFFFFF"/>
                  </a:solidFill>
                  <a:prstDash val="solid"/>
                  <a:miter lim="800000"/>
                </a:ln>
                <a:solidFill>
                  <a:srgbClr val="FF3737"/>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His heart to </a:t>
            </a:r>
            <a:r>
              <a:rPr kumimoji="0" lang="en-US" altLang="en-US" sz="3800" b="1" i="0"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a:t>
            </a:r>
            <a:r>
              <a:rPr kumimoji="0" lang="en-US" altLang="en-US" sz="3800" b="1" i="0" u="none" strike="noStrike" kern="0" cap="none" spc="0" normalizeH="0" baseline="0" noProof="0" dirty="0">
                <a:ln w="3175" cmpd="sng">
                  <a:solidFill>
                    <a:srgbClr val="FFFFFF"/>
                  </a:solidFill>
                  <a:prstDash val="solid"/>
                  <a:miter lim="800000"/>
                </a:ln>
                <a:solidFill>
                  <a:srgbClr val="FF3737"/>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generations</a:t>
            </a:r>
            <a:endParaRPr kumimoji="0" lang="en-US" altLang="en-US" sz="3800" b="1" i="1" u="none" strike="noStrike" kern="0" cap="none" spc="0" normalizeH="0" baseline="0" noProof="0" dirty="0">
              <a:ln w="3175" cmpd="sng">
                <a:solidFill>
                  <a:srgbClr val="FFFFFF"/>
                </a:solidFill>
                <a:prstDash val="solid"/>
                <a:miter lim="800000"/>
              </a:ln>
              <a:solidFill>
                <a:srgbClr val="FF3737"/>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29697" name="Picture Blur">
            <a:extLst>
              <a:ext uri="{FF2B5EF4-FFF2-40B4-BE49-F238E27FC236}">
                <a16:creationId xmlns:a16="http://schemas.microsoft.com/office/drawing/2014/main" id="{FEA8C09E-EB0D-C473-72BA-9F9757CC3AD8}"/>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ounded Rectangle 11">
            <a:extLst>
              <a:ext uri="{FF2B5EF4-FFF2-40B4-BE49-F238E27FC236}">
                <a16:creationId xmlns:a16="http://schemas.microsoft.com/office/drawing/2014/main" id="{A4DFDC32-5B98-C556-C715-4D4B69494858}"/>
              </a:ext>
            </a:extLst>
          </p:cNvPr>
          <p:cNvSpPr/>
          <p:nvPr/>
        </p:nvSpPr>
        <p:spPr>
          <a:xfrm>
            <a:off x="2548128" y="5145024"/>
            <a:ext cx="5644896" cy="621792"/>
          </a:xfrm>
          <a:prstGeom prst="roundRect">
            <a:avLst/>
          </a:prstGeom>
          <a:blipFill>
            <a:blip r:embed="rId6"/>
            <a:stretch>
              <a:fillRect/>
            </a:stretch>
          </a:blipFill>
          <a:ln w="25400" cap="flat" cmpd="sng" algn="ctr">
            <a:noFill/>
            <a:prstDash val="solid"/>
          </a:ln>
          <a:effectLst>
            <a:softEdge rad="93269"/>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a:extLst>
              <a:ext uri="{FF2B5EF4-FFF2-40B4-BE49-F238E27FC236}">
                <a16:creationId xmlns:a16="http://schemas.microsoft.com/office/drawing/2014/main" id="{EEC7743B-33C2-4100-95DA-E990B29FFA59}"/>
              </a:ext>
            </a:extLst>
          </p:cNvPr>
          <p:cNvSpPr/>
          <p:nvPr/>
        </p:nvSpPr>
        <p:spPr>
          <a:xfrm>
            <a:off x="5145477" y="0"/>
            <a:ext cx="3998523" cy="1793041"/>
          </a:xfrm>
          <a:custGeom>
            <a:avLst/>
            <a:gdLst>
              <a:gd name="connsiteX0" fmla="*/ 0 w 4014061"/>
              <a:gd name="connsiteY0" fmla="*/ 0 h 1797803"/>
              <a:gd name="connsiteX1" fmla="*/ 92990 w 4014061"/>
              <a:gd name="connsiteY1" fmla="*/ 759417 h 1797803"/>
              <a:gd name="connsiteX2" fmla="*/ 588936 w 4014061"/>
              <a:gd name="connsiteY2" fmla="*/ 821410 h 1797803"/>
              <a:gd name="connsiteX3" fmla="*/ 728421 w 4014061"/>
              <a:gd name="connsiteY3" fmla="*/ 929898 h 1797803"/>
              <a:gd name="connsiteX4" fmla="*/ 914400 w 4014061"/>
              <a:gd name="connsiteY4" fmla="*/ 898902 h 1797803"/>
              <a:gd name="connsiteX5" fmla="*/ 821410 w 4014061"/>
              <a:gd name="connsiteY5" fmla="*/ 774915 h 1797803"/>
              <a:gd name="connsiteX6" fmla="*/ 991892 w 4014061"/>
              <a:gd name="connsiteY6" fmla="*/ 774915 h 1797803"/>
              <a:gd name="connsiteX7" fmla="*/ 1038387 w 4014061"/>
              <a:gd name="connsiteY7" fmla="*/ 852407 h 1797803"/>
              <a:gd name="connsiteX8" fmla="*/ 1146875 w 4014061"/>
              <a:gd name="connsiteY8" fmla="*/ 836908 h 1797803"/>
              <a:gd name="connsiteX9" fmla="*/ 1131377 w 4014061"/>
              <a:gd name="connsiteY9" fmla="*/ 759417 h 1797803"/>
              <a:gd name="connsiteX10" fmla="*/ 1301858 w 4014061"/>
              <a:gd name="connsiteY10" fmla="*/ 883403 h 1797803"/>
              <a:gd name="connsiteX11" fmla="*/ 1487838 w 4014061"/>
              <a:gd name="connsiteY11" fmla="*/ 914400 h 1797803"/>
              <a:gd name="connsiteX12" fmla="*/ 1534332 w 4014061"/>
              <a:gd name="connsiteY12" fmla="*/ 805912 h 1797803"/>
              <a:gd name="connsiteX13" fmla="*/ 1844299 w 4014061"/>
              <a:gd name="connsiteY13" fmla="*/ 790414 h 1797803"/>
              <a:gd name="connsiteX14" fmla="*/ 2092271 w 4014061"/>
              <a:gd name="connsiteY14" fmla="*/ 976393 h 1797803"/>
              <a:gd name="connsiteX15" fmla="*/ 2355743 w 4014061"/>
              <a:gd name="connsiteY15" fmla="*/ 929898 h 1797803"/>
              <a:gd name="connsiteX16" fmla="*/ 2402238 w 4014061"/>
              <a:gd name="connsiteY16" fmla="*/ 1131376 h 1797803"/>
              <a:gd name="connsiteX17" fmla="*/ 2433234 w 4014061"/>
              <a:gd name="connsiteY17" fmla="*/ 1363851 h 1797803"/>
              <a:gd name="connsiteX18" fmla="*/ 2510726 w 4014061"/>
              <a:gd name="connsiteY18" fmla="*/ 1565329 h 1797803"/>
              <a:gd name="connsiteX19" fmla="*/ 2588217 w 4014061"/>
              <a:gd name="connsiteY19" fmla="*/ 1487837 h 1797803"/>
              <a:gd name="connsiteX20" fmla="*/ 2526224 w 4014061"/>
              <a:gd name="connsiteY20" fmla="*/ 1642820 h 1797803"/>
              <a:gd name="connsiteX21" fmla="*/ 3053166 w 4014061"/>
              <a:gd name="connsiteY21" fmla="*/ 1782305 h 1797803"/>
              <a:gd name="connsiteX22" fmla="*/ 4014061 w 4014061"/>
              <a:gd name="connsiteY22" fmla="*/ 1797803 h 1797803"/>
              <a:gd name="connsiteX23" fmla="*/ 3967566 w 4014061"/>
              <a:gd name="connsiteY23" fmla="*/ 0 h 1797803"/>
              <a:gd name="connsiteX24" fmla="*/ 0 w 4014061"/>
              <a:gd name="connsiteY24" fmla="*/ 0 h 1797803"/>
              <a:gd name="connsiteX0" fmla="*/ 0 w 4014061"/>
              <a:gd name="connsiteY0" fmla="*/ 0 h 1797803"/>
              <a:gd name="connsiteX1" fmla="*/ 92990 w 4014061"/>
              <a:gd name="connsiteY1" fmla="*/ 759417 h 1797803"/>
              <a:gd name="connsiteX2" fmla="*/ 588936 w 4014061"/>
              <a:gd name="connsiteY2" fmla="*/ 821410 h 1797803"/>
              <a:gd name="connsiteX3" fmla="*/ 728421 w 4014061"/>
              <a:gd name="connsiteY3" fmla="*/ 929898 h 1797803"/>
              <a:gd name="connsiteX4" fmla="*/ 914400 w 4014061"/>
              <a:gd name="connsiteY4" fmla="*/ 898902 h 1797803"/>
              <a:gd name="connsiteX5" fmla="*/ 821410 w 4014061"/>
              <a:gd name="connsiteY5" fmla="*/ 774915 h 1797803"/>
              <a:gd name="connsiteX6" fmla="*/ 991892 w 4014061"/>
              <a:gd name="connsiteY6" fmla="*/ 774915 h 1797803"/>
              <a:gd name="connsiteX7" fmla="*/ 1038387 w 4014061"/>
              <a:gd name="connsiteY7" fmla="*/ 852407 h 1797803"/>
              <a:gd name="connsiteX8" fmla="*/ 1146875 w 4014061"/>
              <a:gd name="connsiteY8" fmla="*/ 836908 h 1797803"/>
              <a:gd name="connsiteX9" fmla="*/ 1131377 w 4014061"/>
              <a:gd name="connsiteY9" fmla="*/ 759417 h 1797803"/>
              <a:gd name="connsiteX10" fmla="*/ 1301858 w 4014061"/>
              <a:gd name="connsiteY10" fmla="*/ 883403 h 1797803"/>
              <a:gd name="connsiteX11" fmla="*/ 1487838 w 4014061"/>
              <a:gd name="connsiteY11" fmla="*/ 914400 h 1797803"/>
              <a:gd name="connsiteX12" fmla="*/ 1534332 w 4014061"/>
              <a:gd name="connsiteY12" fmla="*/ 805912 h 1797803"/>
              <a:gd name="connsiteX13" fmla="*/ 1844299 w 4014061"/>
              <a:gd name="connsiteY13" fmla="*/ 790414 h 1797803"/>
              <a:gd name="connsiteX14" fmla="*/ 2092271 w 4014061"/>
              <a:gd name="connsiteY14" fmla="*/ 976393 h 1797803"/>
              <a:gd name="connsiteX15" fmla="*/ 2386699 w 4014061"/>
              <a:gd name="connsiteY15" fmla="*/ 887035 h 1797803"/>
              <a:gd name="connsiteX16" fmla="*/ 2402238 w 4014061"/>
              <a:gd name="connsiteY16" fmla="*/ 1131376 h 1797803"/>
              <a:gd name="connsiteX17" fmla="*/ 2433234 w 4014061"/>
              <a:gd name="connsiteY17" fmla="*/ 1363851 h 1797803"/>
              <a:gd name="connsiteX18" fmla="*/ 2510726 w 4014061"/>
              <a:gd name="connsiteY18" fmla="*/ 1565329 h 1797803"/>
              <a:gd name="connsiteX19" fmla="*/ 2588217 w 4014061"/>
              <a:gd name="connsiteY19" fmla="*/ 1487837 h 1797803"/>
              <a:gd name="connsiteX20" fmla="*/ 2526224 w 4014061"/>
              <a:gd name="connsiteY20" fmla="*/ 1642820 h 1797803"/>
              <a:gd name="connsiteX21" fmla="*/ 3053166 w 4014061"/>
              <a:gd name="connsiteY21" fmla="*/ 1782305 h 1797803"/>
              <a:gd name="connsiteX22" fmla="*/ 4014061 w 4014061"/>
              <a:gd name="connsiteY22" fmla="*/ 1797803 h 1797803"/>
              <a:gd name="connsiteX23" fmla="*/ 3967566 w 4014061"/>
              <a:gd name="connsiteY23" fmla="*/ 0 h 1797803"/>
              <a:gd name="connsiteX24" fmla="*/ 0 w 4014061"/>
              <a:gd name="connsiteY24" fmla="*/ 0 h 1797803"/>
              <a:gd name="connsiteX0" fmla="*/ 0 w 4014061"/>
              <a:gd name="connsiteY0" fmla="*/ 0 h 1797803"/>
              <a:gd name="connsiteX1" fmla="*/ 92990 w 4014061"/>
              <a:gd name="connsiteY1" fmla="*/ 759417 h 1797803"/>
              <a:gd name="connsiteX2" fmla="*/ 588936 w 4014061"/>
              <a:gd name="connsiteY2" fmla="*/ 821410 h 1797803"/>
              <a:gd name="connsiteX3" fmla="*/ 728421 w 4014061"/>
              <a:gd name="connsiteY3" fmla="*/ 929898 h 1797803"/>
              <a:gd name="connsiteX4" fmla="*/ 914400 w 4014061"/>
              <a:gd name="connsiteY4" fmla="*/ 898902 h 1797803"/>
              <a:gd name="connsiteX5" fmla="*/ 821410 w 4014061"/>
              <a:gd name="connsiteY5" fmla="*/ 774915 h 1797803"/>
              <a:gd name="connsiteX6" fmla="*/ 991892 w 4014061"/>
              <a:gd name="connsiteY6" fmla="*/ 774915 h 1797803"/>
              <a:gd name="connsiteX7" fmla="*/ 1038387 w 4014061"/>
              <a:gd name="connsiteY7" fmla="*/ 852407 h 1797803"/>
              <a:gd name="connsiteX8" fmla="*/ 1146875 w 4014061"/>
              <a:gd name="connsiteY8" fmla="*/ 836908 h 1797803"/>
              <a:gd name="connsiteX9" fmla="*/ 1131377 w 4014061"/>
              <a:gd name="connsiteY9" fmla="*/ 759417 h 1797803"/>
              <a:gd name="connsiteX10" fmla="*/ 1301858 w 4014061"/>
              <a:gd name="connsiteY10" fmla="*/ 883403 h 1797803"/>
              <a:gd name="connsiteX11" fmla="*/ 1487838 w 4014061"/>
              <a:gd name="connsiteY11" fmla="*/ 914400 h 1797803"/>
              <a:gd name="connsiteX12" fmla="*/ 1534332 w 4014061"/>
              <a:gd name="connsiteY12" fmla="*/ 805912 h 1797803"/>
              <a:gd name="connsiteX13" fmla="*/ 1844299 w 4014061"/>
              <a:gd name="connsiteY13" fmla="*/ 790414 h 1797803"/>
              <a:gd name="connsiteX14" fmla="*/ 2108940 w 4014061"/>
              <a:gd name="connsiteY14" fmla="*/ 935912 h 1797803"/>
              <a:gd name="connsiteX15" fmla="*/ 2386699 w 4014061"/>
              <a:gd name="connsiteY15" fmla="*/ 887035 h 1797803"/>
              <a:gd name="connsiteX16" fmla="*/ 2402238 w 4014061"/>
              <a:gd name="connsiteY16" fmla="*/ 1131376 h 1797803"/>
              <a:gd name="connsiteX17" fmla="*/ 2433234 w 4014061"/>
              <a:gd name="connsiteY17" fmla="*/ 1363851 h 1797803"/>
              <a:gd name="connsiteX18" fmla="*/ 2510726 w 4014061"/>
              <a:gd name="connsiteY18" fmla="*/ 1565329 h 1797803"/>
              <a:gd name="connsiteX19" fmla="*/ 2588217 w 4014061"/>
              <a:gd name="connsiteY19" fmla="*/ 1487837 h 1797803"/>
              <a:gd name="connsiteX20" fmla="*/ 2526224 w 4014061"/>
              <a:gd name="connsiteY20" fmla="*/ 1642820 h 1797803"/>
              <a:gd name="connsiteX21" fmla="*/ 3053166 w 4014061"/>
              <a:gd name="connsiteY21" fmla="*/ 1782305 h 1797803"/>
              <a:gd name="connsiteX22" fmla="*/ 4014061 w 4014061"/>
              <a:gd name="connsiteY22" fmla="*/ 1797803 h 1797803"/>
              <a:gd name="connsiteX23" fmla="*/ 3967566 w 4014061"/>
              <a:gd name="connsiteY23" fmla="*/ 0 h 1797803"/>
              <a:gd name="connsiteX24" fmla="*/ 0 w 4014061"/>
              <a:gd name="connsiteY24" fmla="*/ 0 h 1797803"/>
              <a:gd name="connsiteX0" fmla="*/ 0 w 4014061"/>
              <a:gd name="connsiteY0" fmla="*/ 0 h 1797803"/>
              <a:gd name="connsiteX1" fmla="*/ 92990 w 4014061"/>
              <a:gd name="connsiteY1" fmla="*/ 759417 h 1797803"/>
              <a:gd name="connsiteX2" fmla="*/ 588936 w 4014061"/>
              <a:gd name="connsiteY2" fmla="*/ 821410 h 1797803"/>
              <a:gd name="connsiteX3" fmla="*/ 728421 w 4014061"/>
              <a:gd name="connsiteY3" fmla="*/ 929898 h 1797803"/>
              <a:gd name="connsiteX4" fmla="*/ 914400 w 4014061"/>
              <a:gd name="connsiteY4" fmla="*/ 898902 h 1797803"/>
              <a:gd name="connsiteX5" fmla="*/ 821410 w 4014061"/>
              <a:gd name="connsiteY5" fmla="*/ 774915 h 1797803"/>
              <a:gd name="connsiteX6" fmla="*/ 991892 w 4014061"/>
              <a:gd name="connsiteY6" fmla="*/ 774915 h 1797803"/>
              <a:gd name="connsiteX7" fmla="*/ 1038387 w 4014061"/>
              <a:gd name="connsiteY7" fmla="*/ 852407 h 1797803"/>
              <a:gd name="connsiteX8" fmla="*/ 1146875 w 4014061"/>
              <a:gd name="connsiteY8" fmla="*/ 836908 h 1797803"/>
              <a:gd name="connsiteX9" fmla="*/ 1131377 w 4014061"/>
              <a:gd name="connsiteY9" fmla="*/ 759417 h 1797803"/>
              <a:gd name="connsiteX10" fmla="*/ 1301858 w 4014061"/>
              <a:gd name="connsiteY10" fmla="*/ 883403 h 1797803"/>
              <a:gd name="connsiteX11" fmla="*/ 1487838 w 4014061"/>
              <a:gd name="connsiteY11" fmla="*/ 914400 h 1797803"/>
              <a:gd name="connsiteX12" fmla="*/ 1534332 w 4014061"/>
              <a:gd name="connsiteY12" fmla="*/ 805912 h 1797803"/>
              <a:gd name="connsiteX13" fmla="*/ 1844299 w 4014061"/>
              <a:gd name="connsiteY13" fmla="*/ 790414 h 1797803"/>
              <a:gd name="connsiteX14" fmla="*/ 2108940 w 4014061"/>
              <a:gd name="connsiteY14" fmla="*/ 935912 h 1797803"/>
              <a:gd name="connsiteX15" fmla="*/ 2386699 w 4014061"/>
              <a:gd name="connsiteY15" fmla="*/ 887035 h 1797803"/>
              <a:gd name="connsiteX16" fmla="*/ 2402238 w 4014061"/>
              <a:gd name="connsiteY16" fmla="*/ 1131376 h 1797803"/>
              <a:gd name="connsiteX17" fmla="*/ 2433234 w 4014061"/>
              <a:gd name="connsiteY17" fmla="*/ 1363851 h 1797803"/>
              <a:gd name="connsiteX18" fmla="*/ 2510726 w 4014061"/>
              <a:gd name="connsiteY18" fmla="*/ 1565329 h 1797803"/>
              <a:gd name="connsiteX19" fmla="*/ 2588217 w 4014061"/>
              <a:gd name="connsiteY19" fmla="*/ 1487837 h 1797803"/>
              <a:gd name="connsiteX20" fmla="*/ 2526224 w 4014061"/>
              <a:gd name="connsiteY20" fmla="*/ 1642820 h 1797803"/>
              <a:gd name="connsiteX21" fmla="*/ 3053166 w 4014061"/>
              <a:gd name="connsiteY21" fmla="*/ 1782305 h 1797803"/>
              <a:gd name="connsiteX22" fmla="*/ 4014061 w 4014061"/>
              <a:gd name="connsiteY22" fmla="*/ 1797803 h 1797803"/>
              <a:gd name="connsiteX23" fmla="*/ 3967566 w 4014061"/>
              <a:gd name="connsiteY23" fmla="*/ 0 h 1797803"/>
              <a:gd name="connsiteX24" fmla="*/ 0 w 4014061"/>
              <a:gd name="connsiteY24" fmla="*/ 0 h 1797803"/>
              <a:gd name="connsiteX0" fmla="*/ 0 w 4014061"/>
              <a:gd name="connsiteY0" fmla="*/ 0 h 1797803"/>
              <a:gd name="connsiteX1" fmla="*/ 92990 w 4014061"/>
              <a:gd name="connsiteY1" fmla="*/ 759417 h 1797803"/>
              <a:gd name="connsiteX2" fmla="*/ 588936 w 4014061"/>
              <a:gd name="connsiteY2" fmla="*/ 821410 h 1797803"/>
              <a:gd name="connsiteX3" fmla="*/ 728421 w 4014061"/>
              <a:gd name="connsiteY3" fmla="*/ 929898 h 1797803"/>
              <a:gd name="connsiteX4" fmla="*/ 914400 w 4014061"/>
              <a:gd name="connsiteY4" fmla="*/ 898902 h 1797803"/>
              <a:gd name="connsiteX5" fmla="*/ 821410 w 4014061"/>
              <a:gd name="connsiteY5" fmla="*/ 774915 h 1797803"/>
              <a:gd name="connsiteX6" fmla="*/ 991892 w 4014061"/>
              <a:gd name="connsiteY6" fmla="*/ 774915 h 1797803"/>
              <a:gd name="connsiteX7" fmla="*/ 1038387 w 4014061"/>
              <a:gd name="connsiteY7" fmla="*/ 852407 h 1797803"/>
              <a:gd name="connsiteX8" fmla="*/ 1146875 w 4014061"/>
              <a:gd name="connsiteY8" fmla="*/ 836908 h 1797803"/>
              <a:gd name="connsiteX9" fmla="*/ 1131377 w 4014061"/>
              <a:gd name="connsiteY9" fmla="*/ 759417 h 1797803"/>
              <a:gd name="connsiteX10" fmla="*/ 1301858 w 4014061"/>
              <a:gd name="connsiteY10" fmla="*/ 883403 h 1797803"/>
              <a:gd name="connsiteX11" fmla="*/ 1487838 w 4014061"/>
              <a:gd name="connsiteY11" fmla="*/ 914400 h 1797803"/>
              <a:gd name="connsiteX12" fmla="*/ 1534332 w 4014061"/>
              <a:gd name="connsiteY12" fmla="*/ 805912 h 1797803"/>
              <a:gd name="connsiteX13" fmla="*/ 1844299 w 4014061"/>
              <a:gd name="connsiteY13" fmla="*/ 790414 h 1797803"/>
              <a:gd name="connsiteX14" fmla="*/ 2108940 w 4014061"/>
              <a:gd name="connsiteY14" fmla="*/ 935912 h 1797803"/>
              <a:gd name="connsiteX15" fmla="*/ 2386699 w 4014061"/>
              <a:gd name="connsiteY15" fmla="*/ 887035 h 1797803"/>
              <a:gd name="connsiteX16" fmla="*/ 2402238 w 4014061"/>
              <a:gd name="connsiteY16" fmla="*/ 1131376 h 1797803"/>
              <a:gd name="connsiteX17" fmla="*/ 2433234 w 4014061"/>
              <a:gd name="connsiteY17" fmla="*/ 1363851 h 1797803"/>
              <a:gd name="connsiteX18" fmla="*/ 2510726 w 4014061"/>
              <a:gd name="connsiteY18" fmla="*/ 1565329 h 1797803"/>
              <a:gd name="connsiteX19" fmla="*/ 2588217 w 4014061"/>
              <a:gd name="connsiteY19" fmla="*/ 1487837 h 1797803"/>
              <a:gd name="connsiteX20" fmla="*/ 2526224 w 4014061"/>
              <a:gd name="connsiteY20" fmla="*/ 1642820 h 1797803"/>
              <a:gd name="connsiteX21" fmla="*/ 3053166 w 4014061"/>
              <a:gd name="connsiteY21" fmla="*/ 1782305 h 1797803"/>
              <a:gd name="connsiteX22" fmla="*/ 4014061 w 4014061"/>
              <a:gd name="connsiteY22" fmla="*/ 1797803 h 1797803"/>
              <a:gd name="connsiteX23" fmla="*/ 3967566 w 4014061"/>
              <a:gd name="connsiteY23" fmla="*/ 0 h 1797803"/>
              <a:gd name="connsiteX24" fmla="*/ 0 w 4014061"/>
              <a:gd name="connsiteY24" fmla="*/ 0 h 1797803"/>
              <a:gd name="connsiteX0" fmla="*/ 0 w 4014061"/>
              <a:gd name="connsiteY0" fmla="*/ 0 h 1797803"/>
              <a:gd name="connsiteX1" fmla="*/ 92990 w 4014061"/>
              <a:gd name="connsiteY1" fmla="*/ 759417 h 1797803"/>
              <a:gd name="connsiteX2" fmla="*/ 588936 w 4014061"/>
              <a:gd name="connsiteY2" fmla="*/ 821410 h 1797803"/>
              <a:gd name="connsiteX3" fmla="*/ 728421 w 4014061"/>
              <a:gd name="connsiteY3" fmla="*/ 929898 h 1797803"/>
              <a:gd name="connsiteX4" fmla="*/ 914400 w 4014061"/>
              <a:gd name="connsiteY4" fmla="*/ 898902 h 1797803"/>
              <a:gd name="connsiteX5" fmla="*/ 821410 w 4014061"/>
              <a:gd name="connsiteY5" fmla="*/ 774915 h 1797803"/>
              <a:gd name="connsiteX6" fmla="*/ 991892 w 4014061"/>
              <a:gd name="connsiteY6" fmla="*/ 774915 h 1797803"/>
              <a:gd name="connsiteX7" fmla="*/ 1038387 w 4014061"/>
              <a:gd name="connsiteY7" fmla="*/ 852407 h 1797803"/>
              <a:gd name="connsiteX8" fmla="*/ 1146875 w 4014061"/>
              <a:gd name="connsiteY8" fmla="*/ 836908 h 1797803"/>
              <a:gd name="connsiteX9" fmla="*/ 1131377 w 4014061"/>
              <a:gd name="connsiteY9" fmla="*/ 759417 h 1797803"/>
              <a:gd name="connsiteX10" fmla="*/ 1301858 w 4014061"/>
              <a:gd name="connsiteY10" fmla="*/ 883403 h 1797803"/>
              <a:gd name="connsiteX11" fmla="*/ 1487838 w 4014061"/>
              <a:gd name="connsiteY11" fmla="*/ 914400 h 1797803"/>
              <a:gd name="connsiteX12" fmla="*/ 1534332 w 4014061"/>
              <a:gd name="connsiteY12" fmla="*/ 805912 h 1797803"/>
              <a:gd name="connsiteX13" fmla="*/ 1844299 w 4014061"/>
              <a:gd name="connsiteY13" fmla="*/ 790414 h 1797803"/>
              <a:gd name="connsiteX14" fmla="*/ 2108940 w 4014061"/>
              <a:gd name="connsiteY14" fmla="*/ 935912 h 1797803"/>
              <a:gd name="connsiteX15" fmla="*/ 2386699 w 4014061"/>
              <a:gd name="connsiteY15" fmla="*/ 887035 h 1797803"/>
              <a:gd name="connsiteX16" fmla="*/ 2471294 w 4014061"/>
              <a:gd name="connsiteY16" fmla="*/ 1112326 h 1797803"/>
              <a:gd name="connsiteX17" fmla="*/ 2433234 w 4014061"/>
              <a:gd name="connsiteY17" fmla="*/ 1363851 h 1797803"/>
              <a:gd name="connsiteX18" fmla="*/ 2510726 w 4014061"/>
              <a:gd name="connsiteY18" fmla="*/ 1565329 h 1797803"/>
              <a:gd name="connsiteX19" fmla="*/ 2588217 w 4014061"/>
              <a:gd name="connsiteY19" fmla="*/ 1487837 h 1797803"/>
              <a:gd name="connsiteX20" fmla="*/ 2526224 w 4014061"/>
              <a:gd name="connsiteY20" fmla="*/ 1642820 h 1797803"/>
              <a:gd name="connsiteX21" fmla="*/ 3053166 w 4014061"/>
              <a:gd name="connsiteY21" fmla="*/ 1782305 h 1797803"/>
              <a:gd name="connsiteX22" fmla="*/ 4014061 w 4014061"/>
              <a:gd name="connsiteY22" fmla="*/ 1797803 h 1797803"/>
              <a:gd name="connsiteX23" fmla="*/ 3967566 w 4014061"/>
              <a:gd name="connsiteY23" fmla="*/ 0 h 1797803"/>
              <a:gd name="connsiteX24" fmla="*/ 0 w 4014061"/>
              <a:gd name="connsiteY24" fmla="*/ 0 h 1797803"/>
              <a:gd name="connsiteX0" fmla="*/ 0 w 4014061"/>
              <a:gd name="connsiteY0" fmla="*/ 0 h 1797803"/>
              <a:gd name="connsiteX1" fmla="*/ 92990 w 4014061"/>
              <a:gd name="connsiteY1" fmla="*/ 759417 h 1797803"/>
              <a:gd name="connsiteX2" fmla="*/ 588936 w 4014061"/>
              <a:gd name="connsiteY2" fmla="*/ 821410 h 1797803"/>
              <a:gd name="connsiteX3" fmla="*/ 728421 w 4014061"/>
              <a:gd name="connsiteY3" fmla="*/ 929898 h 1797803"/>
              <a:gd name="connsiteX4" fmla="*/ 914400 w 4014061"/>
              <a:gd name="connsiteY4" fmla="*/ 898902 h 1797803"/>
              <a:gd name="connsiteX5" fmla="*/ 821410 w 4014061"/>
              <a:gd name="connsiteY5" fmla="*/ 774915 h 1797803"/>
              <a:gd name="connsiteX6" fmla="*/ 991892 w 4014061"/>
              <a:gd name="connsiteY6" fmla="*/ 774915 h 1797803"/>
              <a:gd name="connsiteX7" fmla="*/ 1038387 w 4014061"/>
              <a:gd name="connsiteY7" fmla="*/ 852407 h 1797803"/>
              <a:gd name="connsiteX8" fmla="*/ 1146875 w 4014061"/>
              <a:gd name="connsiteY8" fmla="*/ 836908 h 1797803"/>
              <a:gd name="connsiteX9" fmla="*/ 1131377 w 4014061"/>
              <a:gd name="connsiteY9" fmla="*/ 759417 h 1797803"/>
              <a:gd name="connsiteX10" fmla="*/ 1301858 w 4014061"/>
              <a:gd name="connsiteY10" fmla="*/ 883403 h 1797803"/>
              <a:gd name="connsiteX11" fmla="*/ 1487838 w 4014061"/>
              <a:gd name="connsiteY11" fmla="*/ 914400 h 1797803"/>
              <a:gd name="connsiteX12" fmla="*/ 1534332 w 4014061"/>
              <a:gd name="connsiteY12" fmla="*/ 805912 h 1797803"/>
              <a:gd name="connsiteX13" fmla="*/ 1844299 w 4014061"/>
              <a:gd name="connsiteY13" fmla="*/ 790414 h 1797803"/>
              <a:gd name="connsiteX14" fmla="*/ 2108940 w 4014061"/>
              <a:gd name="connsiteY14" fmla="*/ 935912 h 1797803"/>
              <a:gd name="connsiteX15" fmla="*/ 2386699 w 4014061"/>
              <a:gd name="connsiteY15" fmla="*/ 887035 h 1797803"/>
              <a:gd name="connsiteX16" fmla="*/ 2471294 w 4014061"/>
              <a:gd name="connsiteY16" fmla="*/ 1112326 h 1797803"/>
              <a:gd name="connsiteX17" fmla="*/ 2433234 w 4014061"/>
              <a:gd name="connsiteY17" fmla="*/ 1363851 h 1797803"/>
              <a:gd name="connsiteX18" fmla="*/ 2510726 w 4014061"/>
              <a:gd name="connsiteY18" fmla="*/ 1565329 h 1797803"/>
              <a:gd name="connsiteX19" fmla="*/ 2588217 w 4014061"/>
              <a:gd name="connsiteY19" fmla="*/ 1487837 h 1797803"/>
              <a:gd name="connsiteX20" fmla="*/ 2526224 w 4014061"/>
              <a:gd name="connsiteY20" fmla="*/ 1642820 h 1797803"/>
              <a:gd name="connsiteX21" fmla="*/ 3053166 w 4014061"/>
              <a:gd name="connsiteY21" fmla="*/ 1782305 h 1797803"/>
              <a:gd name="connsiteX22" fmla="*/ 4014061 w 4014061"/>
              <a:gd name="connsiteY22" fmla="*/ 1797803 h 1797803"/>
              <a:gd name="connsiteX23" fmla="*/ 3967566 w 4014061"/>
              <a:gd name="connsiteY23" fmla="*/ 0 h 1797803"/>
              <a:gd name="connsiteX24" fmla="*/ 0 w 4014061"/>
              <a:gd name="connsiteY24" fmla="*/ 0 h 1797803"/>
              <a:gd name="connsiteX0" fmla="*/ 0 w 4014061"/>
              <a:gd name="connsiteY0" fmla="*/ 0 h 1797803"/>
              <a:gd name="connsiteX1" fmla="*/ 92990 w 4014061"/>
              <a:gd name="connsiteY1" fmla="*/ 759417 h 1797803"/>
              <a:gd name="connsiteX2" fmla="*/ 588936 w 4014061"/>
              <a:gd name="connsiteY2" fmla="*/ 821410 h 1797803"/>
              <a:gd name="connsiteX3" fmla="*/ 728421 w 4014061"/>
              <a:gd name="connsiteY3" fmla="*/ 929898 h 1797803"/>
              <a:gd name="connsiteX4" fmla="*/ 914400 w 4014061"/>
              <a:gd name="connsiteY4" fmla="*/ 898902 h 1797803"/>
              <a:gd name="connsiteX5" fmla="*/ 821410 w 4014061"/>
              <a:gd name="connsiteY5" fmla="*/ 774915 h 1797803"/>
              <a:gd name="connsiteX6" fmla="*/ 991892 w 4014061"/>
              <a:gd name="connsiteY6" fmla="*/ 774915 h 1797803"/>
              <a:gd name="connsiteX7" fmla="*/ 1038387 w 4014061"/>
              <a:gd name="connsiteY7" fmla="*/ 852407 h 1797803"/>
              <a:gd name="connsiteX8" fmla="*/ 1146875 w 4014061"/>
              <a:gd name="connsiteY8" fmla="*/ 836908 h 1797803"/>
              <a:gd name="connsiteX9" fmla="*/ 1131377 w 4014061"/>
              <a:gd name="connsiteY9" fmla="*/ 759417 h 1797803"/>
              <a:gd name="connsiteX10" fmla="*/ 1301858 w 4014061"/>
              <a:gd name="connsiteY10" fmla="*/ 883403 h 1797803"/>
              <a:gd name="connsiteX11" fmla="*/ 1487838 w 4014061"/>
              <a:gd name="connsiteY11" fmla="*/ 914400 h 1797803"/>
              <a:gd name="connsiteX12" fmla="*/ 1534332 w 4014061"/>
              <a:gd name="connsiteY12" fmla="*/ 805912 h 1797803"/>
              <a:gd name="connsiteX13" fmla="*/ 1844299 w 4014061"/>
              <a:gd name="connsiteY13" fmla="*/ 790414 h 1797803"/>
              <a:gd name="connsiteX14" fmla="*/ 2108940 w 4014061"/>
              <a:gd name="connsiteY14" fmla="*/ 935912 h 1797803"/>
              <a:gd name="connsiteX15" fmla="*/ 2386699 w 4014061"/>
              <a:gd name="connsiteY15" fmla="*/ 887035 h 1797803"/>
              <a:gd name="connsiteX16" fmla="*/ 2471294 w 4014061"/>
              <a:gd name="connsiteY16" fmla="*/ 1112326 h 1797803"/>
              <a:gd name="connsiteX17" fmla="*/ 2433234 w 4014061"/>
              <a:gd name="connsiteY17" fmla="*/ 1363851 h 1797803"/>
              <a:gd name="connsiteX18" fmla="*/ 2510726 w 4014061"/>
              <a:gd name="connsiteY18" fmla="*/ 1565329 h 1797803"/>
              <a:gd name="connsiteX19" fmla="*/ 2588217 w 4014061"/>
              <a:gd name="connsiteY19" fmla="*/ 1487837 h 1797803"/>
              <a:gd name="connsiteX20" fmla="*/ 2526224 w 4014061"/>
              <a:gd name="connsiteY20" fmla="*/ 1642820 h 1797803"/>
              <a:gd name="connsiteX21" fmla="*/ 3053166 w 4014061"/>
              <a:gd name="connsiteY21" fmla="*/ 1782305 h 1797803"/>
              <a:gd name="connsiteX22" fmla="*/ 4014061 w 4014061"/>
              <a:gd name="connsiteY22" fmla="*/ 1797803 h 1797803"/>
              <a:gd name="connsiteX23" fmla="*/ 3967566 w 4014061"/>
              <a:gd name="connsiteY23" fmla="*/ 0 h 1797803"/>
              <a:gd name="connsiteX24" fmla="*/ 0 w 4014061"/>
              <a:gd name="connsiteY24" fmla="*/ 0 h 1797803"/>
              <a:gd name="connsiteX0" fmla="*/ 0 w 4014061"/>
              <a:gd name="connsiteY0" fmla="*/ 0 h 1797803"/>
              <a:gd name="connsiteX1" fmla="*/ 92990 w 4014061"/>
              <a:gd name="connsiteY1" fmla="*/ 759417 h 1797803"/>
              <a:gd name="connsiteX2" fmla="*/ 588936 w 4014061"/>
              <a:gd name="connsiteY2" fmla="*/ 821410 h 1797803"/>
              <a:gd name="connsiteX3" fmla="*/ 728421 w 4014061"/>
              <a:gd name="connsiteY3" fmla="*/ 929898 h 1797803"/>
              <a:gd name="connsiteX4" fmla="*/ 914400 w 4014061"/>
              <a:gd name="connsiteY4" fmla="*/ 898902 h 1797803"/>
              <a:gd name="connsiteX5" fmla="*/ 821410 w 4014061"/>
              <a:gd name="connsiteY5" fmla="*/ 774915 h 1797803"/>
              <a:gd name="connsiteX6" fmla="*/ 991892 w 4014061"/>
              <a:gd name="connsiteY6" fmla="*/ 774915 h 1797803"/>
              <a:gd name="connsiteX7" fmla="*/ 1038387 w 4014061"/>
              <a:gd name="connsiteY7" fmla="*/ 852407 h 1797803"/>
              <a:gd name="connsiteX8" fmla="*/ 1146875 w 4014061"/>
              <a:gd name="connsiteY8" fmla="*/ 836908 h 1797803"/>
              <a:gd name="connsiteX9" fmla="*/ 1131377 w 4014061"/>
              <a:gd name="connsiteY9" fmla="*/ 759417 h 1797803"/>
              <a:gd name="connsiteX10" fmla="*/ 1301858 w 4014061"/>
              <a:gd name="connsiteY10" fmla="*/ 883403 h 1797803"/>
              <a:gd name="connsiteX11" fmla="*/ 1487838 w 4014061"/>
              <a:gd name="connsiteY11" fmla="*/ 914400 h 1797803"/>
              <a:gd name="connsiteX12" fmla="*/ 1534332 w 4014061"/>
              <a:gd name="connsiteY12" fmla="*/ 805912 h 1797803"/>
              <a:gd name="connsiteX13" fmla="*/ 1844299 w 4014061"/>
              <a:gd name="connsiteY13" fmla="*/ 790414 h 1797803"/>
              <a:gd name="connsiteX14" fmla="*/ 2108940 w 4014061"/>
              <a:gd name="connsiteY14" fmla="*/ 935912 h 1797803"/>
              <a:gd name="connsiteX15" fmla="*/ 2386699 w 4014061"/>
              <a:gd name="connsiteY15" fmla="*/ 887035 h 1797803"/>
              <a:gd name="connsiteX16" fmla="*/ 2471294 w 4014061"/>
              <a:gd name="connsiteY16" fmla="*/ 1112326 h 1797803"/>
              <a:gd name="connsiteX17" fmla="*/ 2433234 w 4014061"/>
              <a:gd name="connsiteY17" fmla="*/ 1363851 h 1797803"/>
              <a:gd name="connsiteX18" fmla="*/ 2503583 w 4014061"/>
              <a:gd name="connsiteY18" fmla="*/ 1501036 h 1797803"/>
              <a:gd name="connsiteX19" fmla="*/ 2588217 w 4014061"/>
              <a:gd name="connsiteY19" fmla="*/ 1487837 h 1797803"/>
              <a:gd name="connsiteX20" fmla="*/ 2526224 w 4014061"/>
              <a:gd name="connsiteY20" fmla="*/ 1642820 h 1797803"/>
              <a:gd name="connsiteX21" fmla="*/ 3053166 w 4014061"/>
              <a:gd name="connsiteY21" fmla="*/ 1782305 h 1797803"/>
              <a:gd name="connsiteX22" fmla="*/ 4014061 w 4014061"/>
              <a:gd name="connsiteY22" fmla="*/ 1797803 h 1797803"/>
              <a:gd name="connsiteX23" fmla="*/ 3967566 w 4014061"/>
              <a:gd name="connsiteY23" fmla="*/ 0 h 1797803"/>
              <a:gd name="connsiteX24" fmla="*/ 0 w 4014061"/>
              <a:gd name="connsiteY24" fmla="*/ 0 h 1797803"/>
              <a:gd name="connsiteX0" fmla="*/ 0 w 4014061"/>
              <a:gd name="connsiteY0" fmla="*/ 0 h 1797803"/>
              <a:gd name="connsiteX1" fmla="*/ 92990 w 4014061"/>
              <a:gd name="connsiteY1" fmla="*/ 759417 h 1797803"/>
              <a:gd name="connsiteX2" fmla="*/ 588936 w 4014061"/>
              <a:gd name="connsiteY2" fmla="*/ 821410 h 1797803"/>
              <a:gd name="connsiteX3" fmla="*/ 728421 w 4014061"/>
              <a:gd name="connsiteY3" fmla="*/ 929898 h 1797803"/>
              <a:gd name="connsiteX4" fmla="*/ 914400 w 4014061"/>
              <a:gd name="connsiteY4" fmla="*/ 898902 h 1797803"/>
              <a:gd name="connsiteX5" fmla="*/ 821410 w 4014061"/>
              <a:gd name="connsiteY5" fmla="*/ 774915 h 1797803"/>
              <a:gd name="connsiteX6" fmla="*/ 991892 w 4014061"/>
              <a:gd name="connsiteY6" fmla="*/ 774915 h 1797803"/>
              <a:gd name="connsiteX7" fmla="*/ 1038387 w 4014061"/>
              <a:gd name="connsiteY7" fmla="*/ 852407 h 1797803"/>
              <a:gd name="connsiteX8" fmla="*/ 1146875 w 4014061"/>
              <a:gd name="connsiteY8" fmla="*/ 836908 h 1797803"/>
              <a:gd name="connsiteX9" fmla="*/ 1131377 w 4014061"/>
              <a:gd name="connsiteY9" fmla="*/ 759417 h 1797803"/>
              <a:gd name="connsiteX10" fmla="*/ 1301858 w 4014061"/>
              <a:gd name="connsiteY10" fmla="*/ 883403 h 1797803"/>
              <a:gd name="connsiteX11" fmla="*/ 1487838 w 4014061"/>
              <a:gd name="connsiteY11" fmla="*/ 914400 h 1797803"/>
              <a:gd name="connsiteX12" fmla="*/ 1534332 w 4014061"/>
              <a:gd name="connsiteY12" fmla="*/ 805912 h 1797803"/>
              <a:gd name="connsiteX13" fmla="*/ 1844299 w 4014061"/>
              <a:gd name="connsiteY13" fmla="*/ 790414 h 1797803"/>
              <a:gd name="connsiteX14" fmla="*/ 2108940 w 4014061"/>
              <a:gd name="connsiteY14" fmla="*/ 935912 h 1797803"/>
              <a:gd name="connsiteX15" fmla="*/ 2386699 w 4014061"/>
              <a:gd name="connsiteY15" fmla="*/ 887035 h 1797803"/>
              <a:gd name="connsiteX16" fmla="*/ 2471294 w 4014061"/>
              <a:gd name="connsiteY16" fmla="*/ 1112326 h 1797803"/>
              <a:gd name="connsiteX17" fmla="*/ 2433234 w 4014061"/>
              <a:gd name="connsiteY17" fmla="*/ 1363851 h 1797803"/>
              <a:gd name="connsiteX18" fmla="*/ 2503583 w 4014061"/>
              <a:gd name="connsiteY18" fmla="*/ 1501036 h 1797803"/>
              <a:gd name="connsiteX19" fmla="*/ 2588217 w 4014061"/>
              <a:gd name="connsiteY19" fmla="*/ 1487837 h 1797803"/>
              <a:gd name="connsiteX20" fmla="*/ 2595280 w 4014061"/>
              <a:gd name="connsiteY20" fmla="*/ 1628533 h 1797803"/>
              <a:gd name="connsiteX21" fmla="*/ 3053166 w 4014061"/>
              <a:gd name="connsiteY21" fmla="*/ 1782305 h 1797803"/>
              <a:gd name="connsiteX22" fmla="*/ 4014061 w 4014061"/>
              <a:gd name="connsiteY22" fmla="*/ 1797803 h 1797803"/>
              <a:gd name="connsiteX23" fmla="*/ 3967566 w 4014061"/>
              <a:gd name="connsiteY23" fmla="*/ 0 h 1797803"/>
              <a:gd name="connsiteX24" fmla="*/ 0 w 4014061"/>
              <a:gd name="connsiteY24" fmla="*/ 0 h 1797803"/>
              <a:gd name="connsiteX0" fmla="*/ 0 w 4014061"/>
              <a:gd name="connsiteY0" fmla="*/ 0 h 1797803"/>
              <a:gd name="connsiteX1" fmla="*/ 92990 w 4014061"/>
              <a:gd name="connsiteY1" fmla="*/ 759417 h 1797803"/>
              <a:gd name="connsiteX2" fmla="*/ 588936 w 4014061"/>
              <a:gd name="connsiteY2" fmla="*/ 821410 h 1797803"/>
              <a:gd name="connsiteX3" fmla="*/ 728421 w 4014061"/>
              <a:gd name="connsiteY3" fmla="*/ 929898 h 1797803"/>
              <a:gd name="connsiteX4" fmla="*/ 914400 w 4014061"/>
              <a:gd name="connsiteY4" fmla="*/ 898902 h 1797803"/>
              <a:gd name="connsiteX5" fmla="*/ 821410 w 4014061"/>
              <a:gd name="connsiteY5" fmla="*/ 774915 h 1797803"/>
              <a:gd name="connsiteX6" fmla="*/ 991892 w 4014061"/>
              <a:gd name="connsiteY6" fmla="*/ 774915 h 1797803"/>
              <a:gd name="connsiteX7" fmla="*/ 1038387 w 4014061"/>
              <a:gd name="connsiteY7" fmla="*/ 852407 h 1797803"/>
              <a:gd name="connsiteX8" fmla="*/ 1146875 w 4014061"/>
              <a:gd name="connsiteY8" fmla="*/ 836908 h 1797803"/>
              <a:gd name="connsiteX9" fmla="*/ 1131377 w 4014061"/>
              <a:gd name="connsiteY9" fmla="*/ 759417 h 1797803"/>
              <a:gd name="connsiteX10" fmla="*/ 1301858 w 4014061"/>
              <a:gd name="connsiteY10" fmla="*/ 883403 h 1797803"/>
              <a:gd name="connsiteX11" fmla="*/ 1487838 w 4014061"/>
              <a:gd name="connsiteY11" fmla="*/ 914400 h 1797803"/>
              <a:gd name="connsiteX12" fmla="*/ 1534332 w 4014061"/>
              <a:gd name="connsiteY12" fmla="*/ 805912 h 1797803"/>
              <a:gd name="connsiteX13" fmla="*/ 1844299 w 4014061"/>
              <a:gd name="connsiteY13" fmla="*/ 790414 h 1797803"/>
              <a:gd name="connsiteX14" fmla="*/ 2108940 w 4014061"/>
              <a:gd name="connsiteY14" fmla="*/ 935912 h 1797803"/>
              <a:gd name="connsiteX15" fmla="*/ 2386699 w 4014061"/>
              <a:gd name="connsiteY15" fmla="*/ 887035 h 1797803"/>
              <a:gd name="connsiteX16" fmla="*/ 2471294 w 4014061"/>
              <a:gd name="connsiteY16" fmla="*/ 1112326 h 1797803"/>
              <a:gd name="connsiteX17" fmla="*/ 2433234 w 4014061"/>
              <a:gd name="connsiteY17" fmla="*/ 1363851 h 1797803"/>
              <a:gd name="connsiteX18" fmla="*/ 2503583 w 4014061"/>
              <a:gd name="connsiteY18" fmla="*/ 1501036 h 1797803"/>
              <a:gd name="connsiteX19" fmla="*/ 2588217 w 4014061"/>
              <a:gd name="connsiteY19" fmla="*/ 1487837 h 1797803"/>
              <a:gd name="connsiteX20" fmla="*/ 2595280 w 4014061"/>
              <a:gd name="connsiteY20" fmla="*/ 1628533 h 1797803"/>
              <a:gd name="connsiteX21" fmla="*/ 3053166 w 4014061"/>
              <a:gd name="connsiteY21" fmla="*/ 1782305 h 1797803"/>
              <a:gd name="connsiteX22" fmla="*/ 4014061 w 4014061"/>
              <a:gd name="connsiteY22" fmla="*/ 1797803 h 1797803"/>
              <a:gd name="connsiteX23" fmla="*/ 3967566 w 4014061"/>
              <a:gd name="connsiteY23" fmla="*/ 0 h 1797803"/>
              <a:gd name="connsiteX24" fmla="*/ 0 w 4014061"/>
              <a:gd name="connsiteY24" fmla="*/ 0 h 1797803"/>
              <a:gd name="connsiteX0" fmla="*/ 0 w 4014061"/>
              <a:gd name="connsiteY0" fmla="*/ 0 h 1797803"/>
              <a:gd name="connsiteX1" fmla="*/ 92990 w 4014061"/>
              <a:gd name="connsiteY1" fmla="*/ 759417 h 1797803"/>
              <a:gd name="connsiteX2" fmla="*/ 588936 w 4014061"/>
              <a:gd name="connsiteY2" fmla="*/ 821410 h 1797803"/>
              <a:gd name="connsiteX3" fmla="*/ 728421 w 4014061"/>
              <a:gd name="connsiteY3" fmla="*/ 929898 h 1797803"/>
              <a:gd name="connsiteX4" fmla="*/ 914400 w 4014061"/>
              <a:gd name="connsiteY4" fmla="*/ 898902 h 1797803"/>
              <a:gd name="connsiteX5" fmla="*/ 821410 w 4014061"/>
              <a:gd name="connsiteY5" fmla="*/ 774915 h 1797803"/>
              <a:gd name="connsiteX6" fmla="*/ 991892 w 4014061"/>
              <a:gd name="connsiteY6" fmla="*/ 774915 h 1797803"/>
              <a:gd name="connsiteX7" fmla="*/ 1038387 w 4014061"/>
              <a:gd name="connsiteY7" fmla="*/ 852407 h 1797803"/>
              <a:gd name="connsiteX8" fmla="*/ 1146875 w 4014061"/>
              <a:gd name="connsiteY8" fmla="*/ 836908 h 1797803"/>
              <a:gd name="connsiteX9" fmla="*/ 1131377 w 4014061"/>
              <a:gd name="connsiteY9" fmla="*/ 759417 h 1797803"/>
              <a:gd name="connsiteX10" fmla="*/ 1301858 w 4014061"/>
              <a:gd name="connsiteY10" fmla="*/ 883403 h 1797803"/>
              <a:gd name="connsiteX11" fmla="*/ 1487838 w 4014061"/>
              <a:gd name="connsiteY11" fmla="*/ 914400 h 1797803"/>
              <a:gd name="connsiteX12" fmla="*/ 1534332 w 4014061"/>
              <a:gd name="connsiteY12" fmla="*/ 805912 h 1797803"/>
              <a:gd name="connsiteX13" fmla="*/ 1844299 w 4014061"/>
              <a:gd name="connsiteY13" fmla="*/ 790414 h 1797803"/>
              <a:gd name="connsiteX14" fmla="*/ 2108940 w 4014061"/>
              <a:gd name="connsiteY14" fmla="*/ 935912 h 1797803"/>
              <a:gd name="connsiteX15" fmla="*/ 2386699 w 4014061"/>
              <a:gd name="connsiteY15" fmla="*/ 887035 h 1797803"/>
              <a:gd name="connsiteX16" fmla="*/ 2471294 w 4014061"/>
              <a:gd name="connsiteY16" fmla="*/ 1112326 h 1797803"/>
              <a:gd name="connsiteX17" fmla="*/ 2433234 w 4014061"/>
              <a:gd name="connsiteY17" fmla="*/ 1363851 h 1797803"/>
              <a:gd name="connsiteX18" fmla="*/ 2503583 w 4014061"/>
              <a:gd name="connsiteY18" fmla="*/ 1501036 h 1797803"/>
              <a:gd name="connsiteX19" fmla="*/ 2588217 w 4014061"/>
              <a:gd name="connsiteY19" fmla="*/ 1487837 h 1797803"/>
              <a:gd name="connsiteX20" fmla="*/ 2595280 w 4014061"/>
              <a:gd name="connsiteY20" fmla="*/ 1628533 h 1797803"/>
              <a:gd name="connsiteX21" fmla="*/ 3072216 w 4014061"/>
              <a:gd name="connsiteY21" fmla="*/ 1763255 h 1797803"/>
              <a:gd name="connsiteX22" fmla="*/ 4014061 w 4014061"/>
              <a:gd name="connsiteY22" fmla="*/ 1797803 h 1797803"/>
              <a:gd name="connsiteX23" fmla="*/ 3967566 w 4014061"/>
              <a:gd name="connsiteY23" fmla="*/ 0 h 1797803"/>
              <a:gd name="connsiteX24" fmla="*/ 0 w 4014061"/>
              <a:gd name="connsiteY24" fmla="*/ 0 h 1797803"/>
              <a:gd name="connsiteX0" fmla="*/ 0 w 4014061"/>
              <a:gd name="connsiteY0" fmla="*/ 0 h 1797803"/>
              <a:gd name="connsiteX1" fmla="*/ 92990 w 4014061"/>
              <a:gd name="connsiteY1" fmla="*/ 759417 h 1797803"/>
              <a:gd name="connsiteX2" fmla="*/ 588936 w 4014061"/>
              <a:gd name="connsiteY2" fmla="*/ 821410 h 1797803"/>
              <a:gd name="connsiteX3" fmla="*/ 728421 w 4014061"/>
              <a:gd name="connsiteY3" fmla="*/ 929898 h 1797803"/>
              <a:gd name="connsiteX4" fmla="*/ 914400 w 4014061"/>
              <a:gd name="connsiteY4" fmla="*/ 898902 h 1797803"/>
              <a:gd name="connsiteX5" fmla="*/ 821410 w 4014061"/>
              <a:gd name="connsiteY5" fmla="*/ 774915 h 1797803"/>
              <a:gd name="connsiteX6" fmla="*/ 991892 w 4014061"/>
              <a:gd name="connsiteY6" fmla="*/ 774915 h 1797803"/>
              <a:gd name="connsiteX7" fmla="*/ 1038387 w 4014061"/>
              <a:gd name="connsiteY7" fmla="*/ 852407 h 1797803"/>
              <a:gd name="connsiteX8" fmla="*/ 1146875 w 4014061"/>
              <a:gd name="connsiteY8" fmla="*/ 836908 h 1797803"/>
              <a:gd name="connsiteX9" fmla="*/ 1131377 w 4014061"/>
              <a:gd name="connsiteY9" fmla="*/ 759417 h 1797803"/>
              <a:gd name="connsiteX10" fmla="*/ 1301858 w 4014061"/>
              <a:gd name="connsiteY10" fmla="*/ 883403 h 1797803"/>
              <a:gd name="connsiteX11" fmla="*/ 1487838 w 4014061"/>
              <a:gd name="connsiteY11" fmla="*/ 914400 h 1797803"/>
              <a:gd name="connsiteX12" fmla="*/ 1534332 w 4014061"/>
              <a:gd name="connsiteY12" fmla="*/ 805912 h 1797803"/>
              <a:gd name="connsiteX13" fmla="*/ 1844299 w 4014061"/>
              <a:gd name="connsiteY13" fmla="*/ 790414 h 1797803"/>
              <a:gd name="connsiteX14" fmla="*/ 2108940 w 4014061"/>
              <a:gd name="connsiteY14" fmla="*/ 935912 h 1797803"/>
              <a:gd name="connsiteX15" fmla="*/ 2386699 w 4014061"/>
              <a:gd name="connsiteY15" fmla="*/ 887035 h 1797803"/>
              <a:gd name="connsiteX16" fmla="*/ 2471294 w 4014061"/>
              <a:gd name="connsiteY16" fmla="*/ 1112326 h 1797803"/>
              <a:gd name="connsiteX17" fmla="*/ 2433234 w 4014061"/>
              <a:gd name="connsiteY17" fmla="*/ 1363851 h 1797803"/>
              <a:gd name="connsiteX18" fmla="*/ 2503583 w 4014061"/>
              <a:gd name="connsiteY18" fmla="*/ 1501036 h 1797803"/>
              <a:gd name="connsiteX19" fmla="*/ 2588217 w 4014061"/>
              <a:gd name="connsiteY19" fmla="*/ 1487837 h 1797803"/>
              <a:gd name="connsiteX20" fmla="*/ 2595280 w 4014061"/>
              <a:gd name="connsiteY20" fmla="*/ 1628533 h 1797803"/>
              <a:gd name="connsiteX21" fmla="*/ 3072216 w 4014061"/>
              <a:gd name="connsiteY21" fmla="*/ 1763255 h 1797803"/>
              <a:gd name="connsiteX22" fmla="*/ 4014061 w 4014061"/>
              <a:gd name="connsiteY22" fmla="*/ 1797803 h 1797803"/>
              <a:gd name="connsiteX23" fmla="*/ 3967566 w 4014061"/>
              <a:gd name="connsiteY23" fmla="*/ 0 h 1797803"/>
              <a:gd name="connsiteX24" fmla="*/ 0 w 4014061"/>
              <a:gd name="connsiteY24" fmla="*/ 0 h 1797803"/>
              <a:gd name="connsiteX0" fmla="*/ 0 w 3995011"/>
              <a:gd name="connsiteY0" fmla="*/ 0 h 1793041"/>
              <a:gd name="connsiteX1" fmla="*/ 92990 w 3995011"/>
              <a:gd name="connsiteY1" fmla="*/ 759417 h 1793041"/>
              <a:gd name="connsiteX2" fmla="*/ 588936 w 3995011"/>
              <a:gd name="connsiteY2" fmla="*/ 821410 h 1793041"/>
              <a:gd name="connsiteX3" fmla="*/ 728421 w 3995011"/>
              <a:gd name="connsiteY3" fmla="*/ 929898 h 1793041"/>
              <a:gd name="connsiteX4" fmla="*/ 914400 w 3995011"/>
              <a:gd name="connsiteY4" fmla="*/ 898902 h 1793041"/>
              <a:gd name="connsiteX5" fmla="*/ 821410 w 3995011"/>
              <a:gd name="connsiteY5" fmla="*/ 774915 h 1793041"/>
              <a:gd name="connsiteX6" fmla="*/ 991892 w 3995011"/>
              <a:gd name="connsiteY6" fmla="*/ 774915 h 1793041"/>
              <a:gd name="connsiteX7" fmla="*/ 1038387 w 3995011"/>
              <a:gd name="connsiteY7" fmla="*/ 852407 h 1793041"/>
              <a:gd name="connsiteX8" fmla="*/ 1146875 w 3995011"/>
              <a:gd name="connsiteY8" fmla="*/ 836908 h 1793041"/>
              <a:gd name="connsiteX9" fmla="*/ 1131377 w 3995011"/>
              <a:gd name="connsiteY9" fmla="*/ 759417 h 1793041"/>
              <a:gd name="connsiteX10" fmla="*/ 1301858 w 3995011"/>
              <a:gd name="connsiteY10" fmla="*/ 883403 h 1793041"/>
              <a:gd name="connsiteX11" fmla="*/ 1487838 w 3995011"/>
              <a:gd name="connsiteY11" fmla="*/ 914400 h 1793041"/>
              <a:gd name="connsiteX12" fmla="*/ 1534332 w 3995011"/>
              <a:gd name="connsiteY12" fmla="*/ 805912 h 1793041"/>
              <a:gd name="connsiteX13" fmla="*/ 1844299 w 3995011"/>
              <a:gd name="connsiteY13" fmla="*/ 790414 h 1793041"/>
              <a:gd name="connsiteX14" fmla="*/ 2108940 w 3995011"/>
              <a:gd name="connsiteY14" fmla="*/ 935912 h 1793041"/>
              <a:gd name="connsiteX15" fmla="*/ 2386699 w 3995011"/>
              <a:gd name="connsiteY15" fmla="*/ 887035 h 1793041"/>
              <a:gd name="connsiteX16" fmla="*/ 2471294 w 3995011"/>
              <a:gd name="connsiteY16" fmla="*/ 1112326 h 1793041"/>
              <a:gd name="connsiteX17" fmla="*/ 2433234 w 3995011"/>
              <a:gd name="connsiteY17" fmla="*/ 1363851 h 1793041"/>
              <a:gd name="connsiteX18" fmla="*/ 2503583 w 3995011"/>
              <a:gd name="connsiteY18" fmla="*/ 1501036 h 1793041"/>
              <a:gd name="connsiteX19" fmla="*/ 2588217 w 3995011"/>
              <a:gd name="connsiteY19" fmla="*/ 1487837 h 1793041"/>
              <a:gd name="connsiteX20" fmla="*/ 2595280 w 3995011"/>
              <a:gd name="connsiteY20" fmla="*/ 1628533 h 1793041"/>
              <a:gd name="connsiteX21" fmla="*/ 3072216 w 3995011"/>
              <a:gd name="connsiteY21" fmla="*/ 1763255 h 1793041"/>
              <a:gd name="connsiteX22" fmla="*/ 3995011 w 3995011"/>
              <a:gd name="connsiteY22" fmla="*/ 1793041 h 1793041"/>
              <a:gd name="connsiteX23" fmla="*/ 3967566 w 3995011"/>
              <a:gd name="connsiteY23" fmla="*/ 0 h 1793041"/>
              <a:gd name="connsiteX24" fmla="*/ 0 w 3995011"/>
              <a:gd name="connsiteY24" fmla="*/ 0 h 1793041"/>
              <a:gd name="connsiteX0" fmla="*/ 0 w 3998523"/>
              <a:gd name="connsiteY0" fmla="*/ 0 h 1793041"/>
              <a:gd name="connsiteX1" fmla="*/ 92990 w 3998523"/>
              <a:gd name="connsiteY1" fmla="*/ 759417 h 1793041"/>
              <a:gd name="connsiteX2" fmla="*/ 588936 w 3998523"/>
              <a:gd name="connsiteY2" fmla="*/ 821410 h 1793041"/>
              <a:gd name="connsiteX3" fmla="*/ 728421 w 3998523"/>
              <a:gd name="connsiteY3" fmla="*/ 929898 h 1793041"/>
              <a:gd name="connsiteX4" fmla="*/ 914400 w 3998523"/>
              <a:gd name="connsiteY4" fmla="*/ 898902 h 1793041"/>
              <a:gd name="connsiteX5" fmla="*/ 821410 w 3998523"/>
              <a:gd name="connsiteY5" fmla="*/ 774915 h 1793041"/>
              <a:gd name="connsiteX6" fmla="*/ 991892 w 3998523"/>
              <a:gd name="connsiteY6" fmla="*/ 774915 h 1793041"/>
              <a:gd name="connsiteX7" fmla="*/ 1038387 w 3998523"/>
              <a:gd name="connsiteY7" fmla="*/ 852407 h 1793041"/>
              <a:gd name="connsiteX8" fmla="*/ 1146875 w 3998523"/>
              <a:gd name="connsiteY8" fmla="*/ 836908 h 1793041"/>
              <a:gd name="connsiteX9" fmla="*/ 1131377 w 3998523"/>
              <a:gd name="connsiteY9" fmla="*/ 759417 h 1793041"/>
              <a:gd name="connsiteX10" fmla="*/ 1301858 w 3998523"/>
              <a:gd name="connsiteY10" fmla="*/ 883403 h 1793041"/>
              <a:gd name="connsiteX11" fmla="*/ 1487838 w 3998523"/>
              <a:gd name="connsiteY11" fmla="*/ 914400 h 1793041"/>
              <a:gd name="connsiteX12" fmla="*/ 1534332 w 3998523"/>
              <a:gd name="connsiteY12" fmla="*/ 805912 h 1793041"/>
              <a:gd name="connsiteX13" fmla="*/ 1844299 w 3998523"/>
              <a:gd name="connsiteY13" fmla="*/ 790414 h 1793041"/>
              <a:gd name="connsiteX14" fmla="*/ 2108940 w 3998523"/>
              <a:gd name="connsiteY14" fmla="*/ 935912 h 1793041"/>
              <a:gd name="connsiteX15" fmla="*/ 2386699 w 3998523"/>
              <a:gd name="connsiteY15" fmla="*/ 887035 h 1793041"/>
              <a:gd name="connsiteX16" fmla="*/ 2471294 w 3998523"/>
              <a:gd name="connsiteY16" fmla="*/ 1112326 h 1793041"/>
              <a:gd name="connsiteX17" fmla="*/ 2433234 w 3998523"/>
              <a:gd name="connsiteY17" fmla="*/ 1363851 h 1793041"/>
              <a:gd name="connsiteX18" fmla="*/ 2503583 w 3998523"/>
              <a:gd name="connsiteY18" fmla="*/ 1501036 h 1793041"/>
              <a:gd name="connsiteX19" fmla="*/ 2588217 w 3998523"/>
              <a:gd name="connsiteY19" fmla="*/ 1487837 h 1793041"/>
              <a:gd name="connsiteX20" fmla="*/ 2595280 w 3998523"/>
              <a:gd name="connsiteY20" fmla="*/ 1628533 h 1793041"/>
              <a:gd name="connsiteX21" fmla="*/ 3072216 w 3998523"/>
              <a:gd name="connsiteY21" fmla="*/ 1763255 h 1793041"/>
              <a:gd name="connsiteX22" fmla="*/ 3995011 w 3998523"/>
              <a:gd name="connsiteY22" fmla="*/ 1793041 h 1793041"/>
              <a:gd name="connsiteX23" fmla="*/ 3998523 w 3998523"/>
              <a:gd name="connsiteY23" fmla="*/ 0 h 1793041"/>
              <a:gd name="connsiteX24" fmla="*/ 0 w 3998523"/>
              <a:gd name="connsiteY24" fmla="*/ 0 h 1793041"/>
              <a:gd name="connsiteX0" fmla="*/ 0 w 3998523"/>
              <a:gd name="connsiteY0" fmla="*/ 0 h 1793041"/>
              <a:gd name="connsiteX1" fmla="*/ 92990 w 3998523"/>
              <a:gd name="connsiteY1" fmla="*/ 759417 h 1793041"/>
              <a:gd name="connsiteX2" fmla="*/ 588936 w 3998523"/>
              <a:gd name="connsiteY2" fmla="*/ 821410 h 1793041"/>
              <a:gd name="connsiteX3" fmla="*/ 728421 w 3998523"/>
              <a:gd name="connsiteY3" fmla="*/ 929898 h 1793041"/>
              <a:gd name="connsiteX4" fmla="*/ 914400 w 3998523"/>
              <a:gd name="connsiteY4" fmla="*/ 898902 h 1793041"/>
              <a:gd name="connsiteX5" fmla="*/ 821410 w 3998523"/>
              <a:gd name="connsiteY5" fmla="*/ 774915 h 1793041"/>
              <a:gd name="connsiteX6" fmla="*/ 991892 w 3998523"/>
              <a:gd name="connsiteY6" fmla="*/ 774915 h 1793041"/>
              <a:gd name="connsiteX7" fmla="*/ 1038387 w 3998523"/>
              <a:gd name="connsiteY7" fmla="*/ 852407 h 1793041"/>
              <a:gd name="connsiteX8" fmla="*/ 1146875 w 3998523"/>
              <a:gd name="connsiteY8" fmla="*/ 836908 h 1793041"/>
              <a:gd name="connsiteX9" fmla="*/ 1131377 w 3998523"/>
              <a:gd name="connsiteY9" fmla="*/ 759417 h 1793041"/>
              <a:gd name="connsiteX10" fmla="*/ 1301858 w 3998523"/>
              <a:gd name="connsiteY10" fmla="*/ 883403 h 1793041"/>
              <a:gd name="connsiteX11" fmla="*/ 1487838 w 3998523"/>
              <a:gd name="connsiteY11" fmla="*/ 914400 h 1793041"/>
              <a:gd name="connsiteX12" fmla="*/ 1534332 w 3998523"/>
              <a:gd name="connsiteY12" fmla="*/ 805912 h 1793041"/>
              <a:gd name="connsiteX13" fmla="*/ 1844299 w 3998523"/>
              <a:gd name="connsiteY13" fmla="*/ 790414 h 1793041"/>
              <a:gd name="connsiteX14" fmla="*/ 2108940 w 3998523"/>
              <a:gd name="connsiteY14" fmla="*/ 935912 h 1793041"/>
              <a:gd name="connsiteX15" fmla="*/ 2386699 w 3998523"/>
              <a:gd name="connsiteY15" fmla="*/ 887035 h 1793041"/>
              <a:gd name="connsiteX16" fmla="*/ 2471294 w 3998523"/>
              <a:gd name="connsiteY16" fmla="*/ 1112326 h 1793041"/>
              <a:gd name="connsiteX17" fmla="*/ 2433234 w 3998523"/>
              <a:gd name="connsiteY17" fmla="*/ 1363851 h 1793041"/>
              <a:gd name="connsiteX18" fmla="*/ 2503583 w 3998523"/>
              <a:gd name="connsiteY18" fmla="*/ 1501036 h 1793041"/>
              <a:gd name="connsiteX19" fmla="*/ 2588217 w 3998523"/>
              <a:gd name="connsiteY19" fmla="*/ 1487837 h 1793041"/>
              <a:gd name="connsiteX20" fmla="*/ 2595280 w 3998523"/>
              <a:gd name="connsiteY20" fmla="*/ 1628533 h 1793041"/>
              <a:gd name="connsiteX21" fmla="*/ 3072216 w 3998523"/>
              <a:gd name="connsiteY21" fmla="*/ 1763255 h 1793041"/>
              <a:gd name="connsiteX22" fmla="*/ 3997392 w 3998523"/>
              <a:gd name="connsiteY22" fmla="*/ 1793041 h 1793041"/>
              <a:gd name="connsiteX23" fmla="*/ 3998523 w 3998523"/>
              <a:gd name="connsiteY23" fmla="*/ 0 h 1793041"/>
              <a:gd name="connsiteX24" fmla="*/ 0 w 3998523"/>
              <a:gd name="connsiteY24" fmla="*/ 0 h 1793041"/>
              <a:gd name="connsiteX0" fmla="*/ 0 w 3998523"/>
              <a:gd name="connsiteY0" fmla="*/ 0 h 1793041"/>
              <a:gd name="connsiteX1" fmla="*/ 92990 w 3998523"/>
              <a:gd name="connsiteY1" fmla="*/ 759417 h 1793041"/>
              <a:gd name="connsiteX2" fmla="*/ 588936 w 3998523"/>
              <a:gd name="connsiteY2" fmla="*/ 821410 h 1793041"/>
              <a:gd name="connsiteX3" fmla="*/ 728421 w 3998523"/>
              <a:gd name="connsiteY3" fmla="*/ 929898 h 1793041"/>
              <a:gd name="connsiteX4" fmla="*/ 914400 w 3998523"/>
              <a:gd name="connsiteY4" fmla="*/ 898902 h 1793041"/>
              <a:gd name="connsiteX5" fmla="*/ 821410 w 3998523"/>
              <a:gd name="connsiteY5" fmla="*/ 774915 h 1793041"/>
              <a:gd name="connsiteX6" fmla="*/ 991892 w 3998523"/>
              <a:gd name="connsiteY6" fmla="*/ 774915 h 1793041"/>
              <a:gd name="connsiteX7" fmla="*/ 1038387 w 3998523"/>
              <a:gd name="connsiteY7" fmla="*/ 852407 h 1793041"/>
              <a:gd name="connsiteX8" fmla="*/ 1146875 w 3998523"/>
              <a:gd name="connsiteY8" fmla="*/ 836908 h 1793041"/>
              <a:gd name="connsiteX9" fmla="*/ 1131377 w 3998523"/>
              <a:gd name="connsiteY9" fmla="*/ 759417 h 1793041"/>
              <a:gd name="connsiteX10" fmla="*/ 1301858 w 3998523"/>
              <a:gd name="connsiteY10" fmla="*/ 883403 h 1793041"/>
              <a:gd name="connsiteX11" fmla="*/ 1487838 w 3998523"/>
              <a:gd name="connsiteY11" fmla="*/ 914400 h 1793041"/>
              <a:gd name="connsiteX12" fmla="*/ 1510520 w 3998523"/>
              <a:gd name="connsiteY12" fmla="*/ 770193 h 1793041"/>
              <a:gd name="connsiteX13" fmla="*/ 1844299 w 3998523"/>
              <a:gd name="connsiteY13" fmla="*/ 790414 h 1793041"/>
              <a:gd name="connsiteX14" fmla="*/ 2108940 w 3998523"/>
              <a:gd name="connsiteY14" fmla="*/ 935912 h 1793041"/>
              <a:gd name="connsiteX15" fmla="*/ 2386699 w 3998523"/>
              <a:gd name="connsiteY15" fmla="*/ 887035 h 1793041"/>
              <a:gd name="connsiteX16" fmla="*/ 2471294 w 3998523"/>
              <a:gd name="connsiteY16" fmla="*/ 1112326 h 1793041"/>
              <a:gd name="connsiteX17" fmla="*/ 2433234 w 3998523"/>
              <a:gd name="connsiteY17" fmla="*/ 1363851 h 1793041"/>
              <a:gd name="connsiteX18" fmla="*/ 2503583 w 3998523"/>
              <a:gd name="connsiteY18" fmla="*/ 1501036 h 1793041"/>
              <a:gd name="connsiteX19" fmla="*/ 2588217 w 3998523"/>
              <a:gd name="connsiteY19" fmla="*/ 1487837 h 1793041"/>
              <a:gd name="connsiteX20" fmla="*/ 2595280 w 3998523"/>
              <a:gd name="connsiteY20" fmla="*/ 1628533 h 1793041"/>
              <a:gd name="connsiteX21" fmla="*/ 3072216 w 3998523"/>
              <a:gd name="connsiteY21" fmla="*/ 1763255 h 1793041"/>
              <a:gd name="connsiteX22" fmla="*/ 3997392 w 3998523"/>
              <a:gd name="connsiteY22" fmla="*/ 1793041 h 1793041"/>
              <a:gd name="connsiteX23" fmla="*/ 3998523 w 3998523"/>
              <a:gd name="connsiteY23" fmla="*/ 0 h 1793041"/>
              <a:gd name="connsiteX24" fmla="*/ 0 w 3998523"/>
              <a:gd name="connsiteY24" fmla="*/ 0 h 1793041"/>
              <a:gd name="connsiteX0" fmla="*/ 0 w 3998523"/>
              <a:gd name="connsiteY0" fmla="*/ 0 h 1793041"/>
              <a:gd name="connsiteX1" fmla="*/ 92990 w 3998523"/>
              <a:gd name="connsiteY1" fmla="*/ 759417 h 1793041"/>
              <a:gd name="connsiteX2" fmla="*/ 588936 w 3998523"/>
              <a:gd name="connsiteY2" fmla="*/ 821410 h 1793041"/>
              <a:gd name="connsiteX3" fmla="*/ 728421 w 3998523"/>
              <a:gd name="connsiteY3" fmla="*/ 929898 h 1793041"/>
              <a:gd name="connsiteX4" fmla="*/ 914400 w 3998523"/>
              <a:gd name="connsiteY4" fmla="*/ 898902 h 1793041"/>
              <a:gd name="connsiteX5" fmla="*/ 821410 w 3998523"/>
              <a:gd name="connsiteY5" fmla="*/ 774915 h 1793041"/>
              <a:gd name="connsiteX6" fmla="*/ 991892 w 3998523"/>
              <a:gd name="connsiteY6" fmla="*/ 774915 h 1793041"/>
              <a:gd name="connsiteX7" fmla="*/ 1038387 w 3998523"/>
              <a:gd name="connsiteY7" fmla="*/ 852407 h 1793041"/>
              <a:gd name="connsiteX8" fmla="*/ 1146875 w 3998523"/>
              <a:gd name="connsiteY8" fmla="*/ 836908 h 1793041"/>
              <a:gd name="connsiteX9" fmla="*/ 1131377 w 3998523"/>
              <a:gd name="connsiteY9" fmla="*/ 759417 h 1793041"/>
              <a:gd name="connsiteX10" fmla="*/ 1301858 w 3998523"/>
              <a:gd name="connsiteY10" fmla="*/ 883403 h 1793041"/>
              <a:gd name="connsiteX11" fmla="*/ 1487838 w 3998523"/>
              <a:gd name="connsiteY11" fmla="*/ 914400 h 1793041"/>
              <a:gd name="connsiteX12" fmla="*/ 1510520 w 3998523"/>
              <a:gd name="connsiteY12" fmla="*/ 770193 h 1793041"/>
              <a:gd name="connsiteX13" fmla="*/ 1844299 w 3998523"/>
              <a:gd name="connsiteY13" fmla="*/ 790414 h 1793041"/>
              <a:gd name="connsiteX14" fmla="*/ 2108940 w 3998523"/>
              <a:gd name="connsiteY14" fmla="*/ 935912 h 1793041"/>
              <a:gd name="connsiteX15" fmla="*/ 2386699 w 3998523"/>
              <a:gd name="connsiteY15" fmla="*/ 887035 h 1793041"/>
              <a:gd name="connsiteX16" fmla="*/ 2471294 w 3998523"/>
              <a:gd name="connsiteY16" fmla="*/ 1112326 h 1793041"/>
              <a:gd name="connsiteX17" fmla="*/ 2433234 w 3998523"/>
              <a:gd name="connsiteY17" fmla="*/ 1363851 h 1793041"/>
              <a:gd name="connsiteX18" fmla="*/ 2503583 w 3998523"/>
              <a:gd name="connsiteY18" fmla="*/ 1501036 h 1793041"/>
              <a:gd name="connsiteX19" fmla="*/ 2588217 w 3998523"/>
              <a:gd name="connsiteY19" fmla="*/ 1487837 h 1793041"/>
              <a:gd name="connsiteX20" fmla="*/ 2595280 w 3998523"/>
              <a:gd name="connsiteY20" fmla="*/ 1628533 h 1793041"/>
              <a:gd name="connsiteX21" fmla="*/ 3072216 w 3998523"/>
              <a:gd name="connsiteY21" fmla="*/ 1763255 h 1793041"/>
              <a:gd name="connsiteX22" fmla="*/ 3997392 w 3998523"/>
              <a:gd name="connsiteY22" fmla="*/ 1793041 h 1793041"/>
              <a:gd name="connsiteX23" fmla="*/ 3998523 w 3998523"/>
              <a:gd name="connsiteY23" fmla="*/ 0 h 1793041"/>
              <a:gd name="connsiteX24" fmla="*/ 0 w 3998523"/>
              <a:gd name="connsiteY24" fmla="*/ 0 h 1793041"/>
              <a:gd name="connsiteX0" fmla="*/ 0 w 3998523"/>
              <a:gd name="connsiteY0" fmla="*/ 0 h 1793041"/>
              <a:gd name="connsiteX1" fmla="*/ 92990 w 3998523"/>
              <a:gd name="connsiteY1" fmla="*/ 759417 h 1793041"/>
              <a:gd name="connsiteX2" fmla="*/ 588936 w 3998523"/>
              <a:gd name="connsiteY2" fmla="*/ 821410 h 1793041"/>
              <a:gd name="connsiteX3" fmla="*/ 728421 w 3998523"/>
              <a:gd name="connsiteY3" fmla="*/ 929898 h 1793041"/>
              <a:gd name="connsiteX4" fmla="*/ 914400 w 3998523"/>
              <a:gd name="connsiteY4" fmla="*/ 898902 h 1793041"/>
              <a:gd name="connsiteX5" fmla="*/ 821410 w 3998523"/>
              <a:gd name="connsiteY5" fmla="*/ 774915 h 1793041"/>
              <a:gd name="connsiteX6" fmla="*/ 991892 w 3998523"/>
              <a:gd name="connsiteY6" fmla="*/ 774915 h 1793041"/>
              <a:gd name="connsiteX7" fmla="*/ 1038387 w 3998523"/>
              <a:gd name="connsiteY7" fmla="*/ 852407 h 1793041"/>
              <a:gd name="connsiteX8" fmla="*/ 1146875 w 3998523"/>
              <a:gd name="connsiteY8" fmla="*/ 836908 h 1793041"/>
              <a:gd name="connsiteX9" fmla="*/ 1131377 w 3998523"/>
              <a:gd name="connsiteY9" fmla="*/ 759417 h 1793041"/>
              <a:gd name="connsiteX10" fmla="*/ 1301858 w 3998523"/>
              <a:gd name="connsiteY10" fmla="*/ 883403 h 1793041"/>
              <a:gd name="connsiteX11" fmla="*/ 1487838 w 3998523"/>
              <a:gd name="connsiteY11" fmla="*/ 914400 h 1793041"/>
              <a:gd name="connsiteX12" fmla="*/ 1510520 w 3998523"/>
              <a:gd name="connsiteY12" fmla="*/ 770193 h 1793041"/>
              <a:gd name="connsiteX13" fmla="*/ 1844299 w 3998523"/>
              <a:gd name="connsiteY13" fmla="*/ 790414 h 1793041"/>
              <a:gd name="connsiteX14" fmla="*/ 2108940 w 3998523"/>
              <a:gd name="connsiteY14" fmla="*/ 935912 h 1793041"/>
              <a:gd name="connsiteX15" fmla="*/ 2386699 w 3998523"/>
              <a:gd name="connsiteY15" fmla="*/ 887035 h 1793041"/>
              <a:gd name="connsiteX16" fmla="*/ 2471294 w 3998523"/>
              <a:gd name="connsiteY16" fmla="*/ 1112326 h 1793041"/>
              <a:gd name="connsiteX17" fmla="*/ 2433234 w 3998523"/>
              <a:gd name="connsiteY17" fmla="*/ 1363851 h 1793041"/>
              <a:gd name="connsiteX18" fmla="*/ 2503583 w 3998523"/>
              <a:gd name="connsiteY18" fmla="*/ 1501036 h 1793041"/>
              <a:gd name="connsiteX19" fmla="*/ 2588217 w 3998523"/>
              <a:gd name="connsiteY19" fmla="*/ 1487837 h 1793041"/>
              <a:gd name="connsiteX20" fmla="*/ 2595280 w 3998523"/>
              <a:gd name="connsiteY20" fmla="*/ 1628533 h 1793041"/>
              <a:gd name="connsiteX21" fmla="*/ 3072216 w 3998523"/>
              <a:gd name="connsiteY21" fmla="*/ 1763255 h 1793041"/>
              <a:gd name="connsiteX22" fmla="*/ 3997392 w 3998523"/>
              <a:gd name="connsiteY22" fmla="*/ 1793041 h 1793041"/>
              <a:gd name="connsiteX23" fmla="*/ 3998523 w 3998523"/>
              <a:gd name="connsiteY23" fmla="*/ 0 h 1793041"/>
              <a:gd name="connsiteX24" fmla="*/ 0 w 3998523"/>
              <a:gd name="connsiteY24" fmla="*/ 0 h 1793041"/>
              <a:gd name="connsiteX0" fmla="*/ 0 w 3998523"/>
              <a:gd name="connsiteY0" fmla="*/ 0 h 1793041"/>
              <a:gd name="connsiteX1" fmla="*/ 92990 w 3998523"/>
              <a:gd name="connsiteY1" fmla="*/ 759417 h 1793041"/>
              <a:gd name="connsiteX2" fmla="*/ 588936 w 3998523"/>
              <a:gd name="connsiteY2" fmla="*/ 821410 h 1793041"/>
              <a:gd name="connsiteX3" fmla="*/ 728421 w 3998523"/>
              <a:gd name="connsiteY3" fmla="*/ 929898 h 1793041"/>
              <a:gd name="connsiteX4" fmla="*/ 914400 w 3998523"/>
              <a:gd name="connsiteY4" fmla="*/ 898902 h 1793041"/>
              <a:gd name="connsiteX5" fmla="*/ 821410 w 3998523"/>
              <a:gd name="connsiteY5" fmla="*/ 774915 h 1793041"/>
              <a:gd name="connsiteX6" fmla="*/ 991892 w 3998523"/>
              <a:gd name="connsiteY6" fmla="*/ 774915 h 1793041"/>
              <a:gd name="connsiteX7" fmla="*/ 1038387 w 3998523"/>
              <a:gd name="connsiteY7" fmla="*/ 852407 h 1793041"/>
              <a:gd name="connsiteX8" fmla="*/ 1146875 w 3998523"/>
              <a:gd name="connsiteY8" fmla="*/ 836908 h 1793041"/>
              <a:gd name="connsiteX9" fmla="*/ 1131377 w 3998523"/>
              <a:gd name="connsiteY9" fmla="*/ 759417 h 1793041"/>
              <a:gd name="connsiteX10" fmla="*/ 1301858 w 3998523"/>
              <a:gd name="connsiteY10" fmla="*/ 883403 h 1793041"/>
              <a:gd name="connsiteX11" fmla="*/ 1461644 w 3998523"/>
              <a:gd name="connsiteY11" fmla="*/ 883444 h 1793041"/>
              <a:gd name="connsiteX12" fmla="*/ 1510520 w 3998523"/>
              <a:gd name="connsiteY12" fmla="*/ 770193 h 1793041"/>
              <a:gd name="connsiteX13" fmla="*/ 1844299 w 3998523"/>
              <a:gd name="connsiteY13" fmla="*/ 790414 h 1793041"/>
              <a:gd name="connsiteX14" fmla="*/ 2108940 w 3998523"/>
              <a:gd name="connsiteY14" fmla="*/ 935912 h 1793041"/>
              <a:gd name="connsiteX15" fmla="*/ 2386699 w 3998523"/>
              <a:gd name="connsiteY15" fmla="*/ 887035 h 1793041"/>
              <a:gd name="connsiteX16" fmla="*/ 2471294 w 3998523"/>
              <a:gd name="connsiteY16" fmla="*/ 1112326 h 1793041"/>
              <a:gd name="connsiteX17" fmla="*/ 2433234 w 3998523"/>
              <a:gd name="connsiteY17" fmla="*/ 1363851 h 1793041"/>
              <a:gd name="connsiteX18" fmla="*/ 2503583 w 3998523"/>
              <a:gd name="connsiteY18" fmla="*/ 1501036 h 1793041"/>
              <a:gd name="connsiteX19" fmla="*/ 2588217 w 3998523"/>
              <a:gd name="connsiteY19" fmla="*/ 1487837 h 1793041"/>
              <a:gd name="connsiteX20" fmla="*/ 2595280 w 3998523"/>
              <a:gd name="connsiteY20" fmla="*/ 1628533 h 1793041"/>
              <a:gd name="connsiteX21" fmla="*/ 3072216 w 3998523"/>
              <a:gd name="connsiteY21" fmla="*/ 1763255 h 1793041"/>
              <a:gd name="connsiteX22" fmla="*/ 3997392 w 3998523"/>
              <a:gd name="connsiteY22" fmla="*/ 1793041 h 1793041"/>
              <a:gd name="connsiteX23" fmla="*/ 3998523 w 3998523"/>
              <a:gd name="connsiteY23" fmla="*/ 0 h 1793041"/>
              <a:gd name="connsiteX24" fmla="*/ 0 w 3998523"/>
              <a:gd name="connsiteY24" fmla="*/ 0 h 1793041"/>
              <a:gd name="connsiteX0" fmla="*/ 0 w 3998523"/>
              <a:gd name="connsiteY0" fmla="*/ 0 h 1793041"/>
              <a:gd name="connsiteX1" fmla="*/ 92990 w 3998523"/>
              <a:gd name="connsiteY1" fmla="*/ 759417 h 1793041"/>
              <a:gd name="connsiteX2" fmla="*/ 588936 w 3998523"/>
              <a:gd name="connsiteY2" fmla="*/ 821410 h 1793041"/>
              <a:gd name="connsiteX3" fmla="*/ 728421 w 3998523"/>
              <a:gd name="connsiteY3" fmla="*/ 929898 h 1793041"/>
              <a:gd name="connsiteX4" fmla="*/ 914400 w 3998523"/>
              <a:gd name="connsiteY4" fmla="*/ 898902 h 1793041"/>
              <a:gd name="connsiteX5" fmla="*/ 821410 w 3998523"/>
              <a:gd name="connsiteY5" fmla="*/ 774915 h 1793041"/>
              <a:gd name="connsiteX6" fmla="*/ 991892 w 3998523"/>
              <a:gd name="connsiteY6" fmla="*/ 774915 h 1793041"/>
              <a:gd name="connsiteX7" fmla="*/ 1038387 w 3998523"/>
              <a:gd name="connsiteY7" fmla="*/ 852407 h 1793041"/>
              <a:gd name="connsiteX8" fmla="*/ 1111156 w 3998523"/>
              <a:gd name="connsiteY8" fmla="*/ 820239 h 1793041"/>
              <a:gd name="connsiteX9" fmla="*/ 1131377 w 3998523"/>
              <a:gd name="connsiteY9" fmla="*/ 759417 h 1793041"/>
              <a:gd name="connsiteX10" fmla="*/ 1301858 w 3998523"/>
              <a:gd name="connsiteY10" fmla="*/ 883403 h 1793041"/>
              <a:gd name="connsiteX11" fmla="*/ 1461644 w 3998523"/>
              <a:gd name="connsiteY11" fmla="*/ 883444 h 1793041"/>
              <a:gd name="connsiteX12" fmla="*/ 1510520 w 3998523"/>
              <a:gd name="connsiteY12" fmla="*/ 770193 h 1793041"/>
              <a:gd name="connsiteX13" fmla="*/ 1844299 w 3998523"/>
              <a:gd name="connsiteY13" fmla="*/ 790414 h 1793041"/>
              <a:gd name="connsiteX14" fmla="*/ 2108940 w 3998523"/>
              <a:gd name="connsiteY14" fmla="*/ 935912 h 1793041"/>
              <a:gd name="connsiteX15" fmla="*/ 2386699 w 3998523"/>
              <a:gd name="connsiteY15" fmla="*/ 887035 h 1793041"/>
              <a:gd name="connsiteX16" fmla="*/ 2471294 w 3998523"/>
              <a:gd name="connsiteY16" fmla="*/ 1112326 h 1793041"/>
              <a:gd name="connsiteX17" fmla="*/ 2433234 w 3998523"/>
              <a:gd name="connsiteY17" fmla="*/ 1363851 h 1793041"/>
              <a:gd name="connsiteX18" fmla="*/ 2503583 w 3998523"/>
              <a:gd name="connsiteY18" fmla="*/ 1501036 h 1793041"/>
              <a:gd name="connsiteX19" fmla="*/ 2588217 w 3998523"/>
              <a:gd name="connsiteY19" fmla="*/ 1487837 h 1793041"/>
              <a:gd name="connsiteX20" fmla="*/ 2595280 w 3998523"/>
              <a:gd name="connsiteY20" fmla="*/ 1628533 h 1793041"/>
              <a:gd name="connsiteX21" fmla="*/ 3072216 w 3998523"/>
              <a:gd name="connsiteY21" fmla="*/ 1763255 h 1793041"/>
              <a:gd name="connsiteX22" fmla="*/ 3997392 w 3998523"/>
              <a:gd name="connsiteY22" fmla="*/ 1793041 h 1793041"/>
              <a:gd name="connsiteX23" fmla="*/ 3998523 w 3998523"/>
              <a:gd name="connsiteY23" fmla="*/ 0 h 1793041"/>
              <a:gd name="connsiteX24" fmla="*/ 0 w 3998523"/>
              <a:gd name="connsiteY24" fmla="*/ 0 h 1793041"/>
              <a:gd name="connsiteX0" fmla="*/ 0 w 3998523"/>
              <a:gd name="connsiteY0" fmla="*/ 0 h 1793041"/>
              <a:gd name="connsiteX1" fmla="*/ 92990 w 3998523"/>
              <a:gd name="connsiteY1" fmla="*/ 759417 h 1793041"/>
              <a:gd name="connsiteX2" fmla="*/ 588936 w 3998523"/>
              <a:gd name="connsiteY2" fmla="*/ 821410 h 1793041"/>
              <a:gd name="connsiteX3" fmla="*/ 728421 w 3998523"/>
              <a:gd name="connsiteY3" fmla="*/ 929898 h 1793041"/>
              <a:gd name="connsiteX4" fmla="*/ 914400 w 3998523"/>
              <a:gd name="connsiteY4" fmla="*/ 898902 h 1793041"/>
              <a:gd name="connsiteX5" fmla="*/ 821410 w 3998523"/>
              <a:gd name="connsiteY5" fmla="*/ 774915 h 1793041"/>
              <a:gd name="connsiteX6" fmla="*/ 934742 w 3998523"/>
              <a:gd name="connsiteY6" fmla="*/ 782059 h 1793041"/>
              <a:gd name="connsiteX7" fmla="*/ 1038387 w 3998523"/>
              <a:gd name="connsiteY7" fmla="*/ 852407 h 1793041"/>
              <a:gd name="connsiteX8" fmla="*/ 1111156 w 3998523"/>
              <a:gd name="connsiteY8" fmla="*/ 820239 h 1793041"/>
              <a:gd name="connsiteX9" fmla="*/ 1131377 w 3998523"/>
              <a:gd name="connsiteY9" fmla="*/ 759417 h 1793041"/>
              <a:gd name="connsiteX10" fmla="*/ 1301858 w 3998523"/>
              <a:gd name="connsiteY10" fmla="*/ 883403 h 1793041"/>
              <a:gd name="connsiteX11" fmla="*/ 1461644 w 3998523"/>
              <a:gd name="connsiteY11" fmla="*/ 883444 h 1793041"/>
              <a:gd name="connsiteX12" fmla="*/ 1510520 w 3998523"/>
              <a:gd name="connsiteY12" fmla="*/ 770193 h 1793041"/>
              <a:gd name="connsiteX13" fmla="*/ 1844299 w 3998523"/>
              <a:gd name="connsiteY13" fmla="*/ 790414 h 1793041"/>
              <a:gd name="connsiteX14" fmla="*/ 2108940 w 3998523"/>
              <a:gd name="connsiteY14" fmla="*/ 935912 h 1793041"/>
              <a:gd name="connsiteX15" fmla="*/ 2386699 w 3998523"/>
              <a:gd name="connsiteY15" fmla="*/ 887035 h 1793041"/>
              <a:gd name="connsiteX16" fmla="*/ 2471294 w 3998523"/>
              <a:gd name="connsiteY16" fmla="*/ 1112326 h 1793041"/>
              <a:gd name="connsiteX17" fmla="*/ 2433234 w 3998523"/>
              <a:gd name="connsiteY17" fmla="*/ 1363851 h 1793041"/>
              <a:gd name="connsiteX18" fmla="*/ 2503583 w 3998523"/>
              <a:gd name="connsiteY18" fmla="*/ 1501036 h 1793041"/>
              <a:gd name="connsiteX19" fmla="*/ 2588217 w 3998523"/>
              <a:gd name="connsiteY19" fmla="*/ 1487837 h 1793041"/>
              <a:gd name="connsiteX20" fmla="*/ 2595280 w 3998523"/>
              <a:gd name="connsiteY20" fmla="*/ 1628533 h 1793041"/>
              <a:gd name="connsiteX21" fmla="*/ 3072216 w 3998523"/>
              <a:gd name="connsiteY21" fmla="*/ 1763255 h 1793041"/>
              <a:gd name="connsiteX22" fmla="*/ 3997392 w 3998523"/>
              <a:gd name="connsiteY22" fmla="*/ 1793041 h 1793041"/>
              <a:gd name="connsiteX23" fmla="*/ 3998523 w 3998523"/>
              <a:gd name="connsiteY23" fmla="*/ 0 h 1793041"/>
              <a:gd name="connsiteX24" fmla="*/ 0 w 3998523"/>
              <a:gd name="connsiteY24" fmla="*/ 0 h 1793041"/>
              <a:gd name="connsiteX0" fmla="*/ 0 w 3998523"/>
              <a:gd name="connsiteY0" fmla="*/ 0 h 1793041"/>
              <a:gd name="connsiteX1" fmla="*/ 92990 w 3998523"/>
              <a:gd name="connsiteY1" fmla="*/ 759417 h 1793041"/>
              <a:gd name="connsiteX2" fmla="*/ 588936 w 3998523"/>
              <a:gd name="connsiteY2" fmla="*/ 821410 h 1793041"/>
              <a:gd name="connsiteX3" fmla="*/ 728421 w 3998523"/>
              <a:gd name="connsiteY3" fmla="*/ 929898 h 1793041"/>
              <a:gd name="connsiteX4" fmla="*/ 914400 w 3998523"/>
              <a:gd name="connsiteY4" fmla="*/ 898902 h 1793041"/>
              <a:gd name="connsiteX5" fmla="*/ 821410 w 3998523"/>
              <a:gd name="connsiteY5" fmla="*/ 774915 h 1793041"/>
              <a:gd name="connsiteX6" fmla="*/ 934742 w 3998523"/>
              <a:gd name="connsiteY6" fmla="*/ 782059 h 1793041"/>
              <a:gd name="connsiteX7" fmla="*/ 1038387 w 3998523"/>
              <a:gd name="connsiteY7" fmla="*/ 852407 h 1793041"/>
              <a:gd name="connsiteX8" fmla="*/ 1111156 w 3998523"/>
              <a:gd name="connsiteY8" fmla="*/ 820239 h 1793041"/>
              <a:gd name="connsiteX9" fmla="*/ 1131377 w 3998523"/>
              <a:gd name="connsiteY9" fmla="*/ 759417 h 1793041"/>
              <a:gd name="connsiteX10" fmla="*/ 1301858 w 3998523"/>
              <a:gd name="connsiteY10" fmla="*/ 883403 h 1793041"/>
              <a:gd name="connsiteX11" fmla="*/ 1461644 w 3998523"/>
              <a:gd name="connsiteY11" fmla="*/ 883444 h 1793041"/>
              <a:gd name="connsiteX12" fmla="*/ 1510520 w 3998523"/>
              <a:gd name="connsiteY12" fmla="*/ 770193 h 1793041"/>
              <a:gd name="connsiteX13" fmla="*/ 1844299 w 3998523"/>
              <a:gd name="connsiteY13" fmla="*/ 790414 h 1793041"/>
              <a:gd name="connsiteX14" fmla="*/ 2108940 w 3998523"/>
              <a:gd name="connsiteY14" fmla="*/ 935912 h 1793041"/>
              <a:gd name="connsiteX15" fmla="*/ 2386699 w 3998523"/>
              <a:gd name="connsiteY15" fmla="*/ 887035 h 1793041"/>
              <a:gd name="connsiteX16" fmla="*/ 2471294 w 3998523"/>
              <a:gd name="connsiteY16" fmla="*/ 1112326 h 1793041"/>
              <a:gd name="connsiteX17" fmla="*/ 2433234 w 3998523"/>
              <a:gd name="connsiteY17" fmla="*/ 1363851 h 1793041"/>
              <a:gd name="connsiteX18" fmla="*/ 2503583 w 3998523"/>
              <a:gd name="connsiteY18" fmla="*/ 1501036 h 1793041"/>
              <a:gd name="connsiteX19" fmla="*/ 2588217 w 3998523"/>
              <a:gd name="connsiteY19" fmla="*/ 1487837 h 1793041"/>
              <a:gd name="connsiteX20" fmla="*/ 2595280 w 3998523"/>
              <a:gd name="connsiteY20" fmla="*/ 1628533 h 1793041"/>
              <a:gd name="connsiteX21" fmla="*/ 3072216 w 3998523"/>
              <a:gd name="connsiteY21" fmla="*/ 1763255 h 1793041"/>
              <a:gd name="connsiteX22" fmla="*/ 3997392 w 3998523"/>
              <a:gd name="connsiteY22" fmla="*/ 1793041 h 1793041"/>
              <a:gd name="connsiteX23" fmla="*/ 3998523 w 3998523"/>
              <a:gd name="connsiteY23" fmla="*/ 0 h 1793041"/>
              <a:gd name="connsiteX24" fmla="*/ 0 w 3998523"/>
              <a:gd name="connsiteY24" fmla="*/ 0 h 1793041"/>
              <a:gd name="connsiteX0" fmla="*/ 0 w 3998523"/>
              <a:gd name="connsiteY0" fmla="*/ 0 h 1793041"/>
              <a:gd name="connsiteX1" fmla="*/ 92990 w 3998523"/>
              <a:gd name="connsiteY1" fmla="*/ 759417 h 1793041"/>
              <a:gd name="connsiteX2" fmla="*/ 588936 w 3998523"/>
              <a:gd name="connsiteY2" fmla="*/ 821410 h 1793041"/>
              <a:gd name="connsiteX3" fmla="*/ 728421 w 3998523"/>
              <a:gd name="connsiteY3" fmla="*/ 929898 h 1793041"/>
              <a:gd name="connsiteX4" fmla="*/ 914400 w 3998523"/>
              <a:gd name="connsiteY4" fmla="*/ 898902 h 1793041"/>
              <a:gd name="connsiteX5" fmla="*/ 821410 w 3998523"/>
              <a:gd name="connsiteY5" fmla="*/ 774915 h 1793041"/>
              <a:gd name="connsiteX6" fmla="*/ 934742 w 3998523"/>
              <a:gd name="connsiteY6" fmla="*/ 782059 h 1793041"/>
              <a:gd name="connsiteX7" fmla="*/ 1038387 w 3998523"/>
              <a:gd name="connsiteY7" fmla="*/ 852407 h 1793041"/>
              <a:gd name="connsiteX8" fmla="*/ 1099250 w 3998523"/>
              <a:gd name="connsiteY8" fmla="*/ 815476 h 1793041"/>
              <a:gd name="connsiteX9" fmla="*/ 1131377 w 3998523"/>
              <a:gd name="connsiteY9" fmla="*/ 759417 h 1793041"/>
              <a:gd name="connsiteX10" fmla="*/ 1301858 w 3998523"/>
              <a:gd name="connsiteY10" fmla="*/ 883403 h 1793041"/>
              <a:gd name="connsiteX11" fmla="*/ 1461644 w 3998523"/>
              <a:gd name="connsiteY11" fmla="*/ 883444 h 1793041"/>
              <a:gd name="connsiteX12" fmla="*/ 1510520 w 3998523"/>
              <a:gd name="connsiteY12" fmla="*/ 770193 h 1793041"/>
              <a:gd name="connsiteX13" fmla="*/ 1844299 w 3998523"/>
              <a:gd name="connsiteY13" fmla="*/ 790414 h 1793041"/>
              <a:gd name="connsiteX14" fmla="*/ 2108940 w 3998523"/>
              <a:gd name="connsiteY14" fmla="*/ 935912 h 1793041"/>
              <a:gd name="connsiteX15" fmla="*/ 2386699 w 3998523"/>
              <a:gd name="connsiteY15" fmla="*/ 887035 h 1793041"/>
              <a:gd name="connsiteX16" fmla="*/ 2471294 w 3998523"/>
              <a:gd name="connsiteY16" fmla="*/ 1112326 h 1793041"/>
              <a:gd name="connsiteX17" fmla="*/ 2433234 w 3998523"/>
              <a:gd name="connsiteY17" fmla="*/ 1363851 h 1793041"/>
              <a:gd name="connsiteX18" fmla="*/ 2503583 w 3998523"/>
              <a:gd name="connsiteY18" fmla="*/ 1501036 h 1793041"/>
              <a:gd name="connsiteX19" fmla="*/ 2588217 w 3998523"/>
              <a:gd name="connsiteY19" fmla="*/ 1487837 h 1793041"/>
              <a:gd name="connsiteX20" fmla="*/ 2595280 w 3998523"/>
              <a:gd name="connsiteY20" fmla="*/ 1628533 h 1793041"/>
              <a:gd name="connsiteX21" fmla="*/ 3072216 w 3998523"/>
              <a:gd name="connsiteY21" fmla="*/ 1763255 h 1793041"/>
              <a:gd name="connsiteX22" fmla="*/ 3997392 w 3998523"/>
              <a:gd name="connsiteY22" fmla="*/ 1793041 h 1793041"/>
              <a:gd name="connsiteX23" fmla="*/ 3998523 w 3998523"/>
              <a:gd name="connsiteY23" fmla="*/ 0 h 1793041"/>
              <a:gd name="connsiteX24" fmla="*/ 0 w 3998523"/>
              <a:gd name="connsiteY24" fmla="*/ 0 h 1793041"/>
              <a:gd name="connsiteX0" fmla="*/ 0 w 3998523"/>
              <a:gd name="connsiteY0" fmla="*/ 0 h 1793041"/>
              <a:gd name="connsiteX1" fmla="*/ 92990 w 3998523"/>
              <a:gd name="connsiteY1" fmla="*/ 759417 h 1793041"/>
              <a:gd name="connsiteX2" fmla="*/ 588936 w 3998523"/>
              <a:gd name="connsiteY2" fmla="*/ 821410 h 1793041"/>
              <a:gd name="connsiteX3" fmla="*/ 728421 w 3998523"/>
              <a:gd name="connsiteY3" fmla="*/ 929898 h 1793041"/>
              <a:gd name="connsiteX4" fmla="*/ 885825 w 3998523"/>
              <a:gd name="connsiteY4" fmla="*/ 896521 h 1793041"/>
              <a:gd name="connsiteX5" fmla="*/ 821410 w 3998523"/>
              <a:gd name="connsiteY5" fmla="*/ 774915 h 1793041"/>
              <a:gd name="connsiteX6" fmla="*/ 934742 w 3998523"/>
              <a:gd name="connsiteY6" fmla="*/ 782059 h 1793041"/>
              <a:gd name="connsiteX7" fmla="*/ 1038387 w 3998523"/>
              <a:gd name="connsiteY7" fmla="*/ 852407 h 1793041"/>
              <a:gd name="connsiteX8" fmla="*/ 1099250 w 3998523"/>
              <a:gd name="connsiteY8" fmla="*/ 815476 h 1793041"/>
              <a:gd name="connsiteX9" fmla="*/ 1131377 w 3998523"/>
              <a:gd name="connsiteY9" fmla="*/ 759417 h 1793041"/>
              <a:gd name="connsiteX10" fmla="*/ 1301858 w 3998523"/>
              <a:gd name="connsiteY10" fmla="*/ 883403 h 1793041"/>
              <a:gd name="connsiteX11" fmla="*/ 1461644 w 3998523"/>
              <a:gd name="connsiteY11" fmla="*/ 883444 h 1793041"/>
              <a:gd name="connsiteX12" fmla="*/ 1510520 w 3998523"/>
              <a:gd name="connsiteY12" fmla="*/ 770193 h 1793041"/>
              <a:gd name="connsiteX13" fmla="*/ 1844299 w 3998523"/>
              <a:gd name="connsiteY13" fmla="*/ 790414 h 1793041"/>
              <a:gd name="connsiteX14" fmla="*/ 2108940 w 3998523"/>
              <a:gd name="connsiteY14" fmla="*/ 935912 h 1793041"/>
              <a:gd name="connsiteX15" fmla="*/ 2386699 w 3998523"/>
              <a:gd name="connsiteY15" fmla="*/ 887035 h 1793041"/>
              <a:gd name="connsiteX16" fmla="*/ 2471294 w 3998523"/>
              <a:gd name="connsiteY16" fmla="*/ 1112326 h 1793041"/>
              <a:gd name="connsiteX17" fmla="*/ 2433234 w 3998523"/>
              <a:gd name="connsiteY17" fmla="*/ 1363851 h 1793041"/>
              <a:gd name="connsiteX18" fmla="*/ 2503583 w 3998523"/>
              <a:gd name="connsiteY18" fmla="*/ 1501036 h 1793041"/>
              <a:gd name="connsiteX19" fmla="*/ 2588217 w 3998523"/>
              <a:gd name="connsiteY19" fmla="*/ 1487837 h 1793041"/>
              <a:gd name="connsiteX20" fmla="*/ 2595280 w 3998523"/>
              <a:gd name="connsiteY20" fmla="*/ 1628533 h 1793041"/>
              <a:gd name="connsiteX21" fmla="*/ 3072216 w 3998523"/>
              <a:gd name="connsiteY21" fmla="*/ 1763255 h 1793041"/>
              <a:gd name="connsiteX22" fmla="*/ 3997392 w 3998523"/>
              <a:gd name="connsiteY22" fmla="*/ 1793041 h 1793041"/>
              <a:gd name="connsiteX23" fmla="*/ 3998523 w 3998523"/>
              <a:gd name="connsiteY23" fmla="*/ 0 h 1793041"/>
              <a:gd name="connsiteX24" fmla="*/ 0 w 3998523"/>
              <a:gd name="connsiteY24" fmla="*/ 0 h 1793041"/>
              <a:gd name="connsiteX0" fmla="*/ 0 w 3998523"/>
              <a:gd name="connsiteY0" fmla="*/ 0 h 1793041"/>
              <a:gd name="connsiteX1" fmla="*/ 92990 w 3998523"/>
              <a:gd name="connsiteY1" fmla="*/ 759417 h 1793041"/>
              <a:gd name="connsiteX2" fmla="*/ 588936 w 3998523"/>
              <a:gd name="connsiteY2" fmla="*/ 821410 h 1793041"/>
              <a:gd name="connsiteX3" fmla="*/ 728421 w 3998523"/>
              <a:gd name="connsiteY3" fmla="*/ 929898 h 1793041"/>
              <a:gd name="connsiteX4" fmla="*/ 885825 w 3998523"/>
              <a:gd name="connsiteY4" fmla="*/ 896521 h 1793041"/>
              <a:gd name="connsiteX5" fmla="*/ 821410 w 3998523"/>
              <a:gd name="connsiteY5" fmla="*/ 774915 h 1793041"/>
              <a:gd name="connsiteX6" fmla="*/ 934742 w 3998523"/>
              <a:gd name="connsiteY6" fmla="*/ 782059 h 1793041"/>
              <a:gd name="connsiteX7" fmla="*/ 1038387 w 3998523"/>
              <a:gd name="connsiteY7" fmla="*/ 852407 h 1793041"/>
              <a:gd name="connsiteX8" fmla="*/ 1099250 w 3998523"/>
              <a:gd name="connsiteY8" fmla="*/ 815476 h 1793041"/>
              <a:gd name="connsiteX9" fmla="*/ 1131377 w 3998523"/>
              <a:gd name="connsiteY9" fmla="*/ 759417 h 1793041"/>
              <a:gd name="connsiteX10" fmla="*/ 1301858 w 3998523"/>
              <a:gd name="connsiteY10" fmla="*/ 883403 h 1793041"/>
              <a:gd name="connsiteX11" fmla="*/ 1461644 w 3998523"/>
              <a:gd name="connsiteY11" fmla="*/ 883444 h 1793041"/>
              <a:gd name="connsiteX12" fmla="*/ 1510520 w 3998523"/>
              <a:gd name="connsiteY12" fmla="*/ 770193 h 1793041"/>
              <a:gd name="connsiteX13" fmla="*/ 1844299 w 3998523"/>
              <a:gd name="connsiteY13" fmla="*/ 790414 h 1793041"/>
              <a:gd name="connsiteX14" fmla="*/ 2108940 w 3998523"/>
              <a:gd name="connsiteY14" fmla="*/ 935912 h 1793041"/>
              <a:gd name="connsiteX15" fmla="*/ 2386699 w 3998523"/>
              <a:gd name="connsiteY15" fmla="*/ 887035 h 1793041"/>
              <a:gd name="connsiteX16" fmla="*/ 2471294 w 3998523"/>
              <a:gd name="connsiteY16" fmla="*/ 1112326 h 1793041"/>
              <a:gd name="connsiteX17" fmla="*/ 2433234 w 3998523"/>
              <a:gd name="connsiteY17" fmla="*/ 1363851 h 1793041"/>
              <a:gd name="connsiteX18" fmla="*/ 2503583 w 3998523"/>
              <a:gd name="connsiteY18" fmla="*/ 1501036 h 1793041"/>
              <a:gd name="connsiteX19" fmla="*/ 2588217 w 3998523"/>
              <a:gd name="connsiteY19" fmla="*/ 1487837 h 1793041"/>
              <a:gd name="connsiteX20" fmla="*/ 2595280 w 3998523"/>
              <a:gd name="connsiteY20" fmla="*/ 1628533 h 1793041"/>
              <a:gd name="connsiteX21" fmla="*/ 3072216 w 3998523"/>
              <a:gd name="connsiteY21" fmla="*/ 1763255 h 1793041"/>
              <a:gd name="connsiteX22" fmla="*/ 3997392 w 3998523"/>
              <a:gd name="connsiteY22" fmla="*/ 1793041 h 1793041"/>
              <a:gd name="connsiteX23" fmla="*/ 3998523 w 3998523"/>
              <a:gd name="connsiteY23" fmla="*/ 0 h 1793041"/>
              <a:gd name="connsiteX24" fmla="*/ 0 w 3998523"/>
              <a:gd name="connsiteY24" fmla="*/ 0 h 1793041"/>
              <a:gd name="connsiteX0" fmla="*/ 0 w 3998523"/>
              <a:gd name="connsiteY0" fmla="*/ 0 h 1793041"/>
              <a:gd name="connsiteX1" fmla="*/ 92990 w 3998523"/>
              <a:gd name="connsiteY1" fmla="*/ 759417 h 1793041"/>
              <a:gd name="connsiteX2" fmla="*/ 588936 w 3998523"/>
              <a:gd name="connsiteY2" fmla="*/ 821410 h 1793041"/>
              <a:gd name="connsiteX3" fmla="*/ 728421 w 3998523"/>
              <a:gd name="connsiteY3" fmla="*/ 929898 h 1793041"/>
              <a:gd name="connsiteX4" fmla="*/ 885825 w 3998523"/>
              <a:gd name="connsiteY4" fmla="*/ 896521 h 1793041"/>
              <a:gd name="connsiteX5" fmla="*/ 821410 w 3998523"/>
              <a:gd name="connsiteY5" fmla="*/ 774915 h 1793041"/>
              <a:gd name="connsiteX6" fmla="*/ 934742 w 3998523"/>
              <a:gd name="connsiteY6" fmla="*/ 782059 h 1793041"/>
              <a:gd name="connsiteX7" fmla="*/ 1038387 w 3998523"/>
              <a:gd name="connsiteY7" fmla="*/ 852407 h 1793041"/>
              <a:gd name="connsiteX8" fmla="*/ 1099250 w 3998523"/>
              <a:gd name="connsiteY8" fmla="*/ 815476 h 1793041"/>
              <a:gd name="connsiteX9" fmla="*/ 1131377 w 3998523"/>
              <a:gd name="connsiteY9" fmla="*/ 759417 h 1793041"/>
              <a:gd name="connsiteX10" fmla="*/ 1301858 w 3998523"/>
              <a:gd name="connsiteY10" fmla="*/ 883403 h 1793041"/>
              <a:gd name="connsiteX11" fmla="*/ 1461644 w 3998523"/>
              <a:gd name="connsiteY11" fmla="*/ 883444 h 1793041"/>
              <a:gd name="connsiteX12" fmla="*/ 1510520 w 3998523"/>
              <a:gd name="connsiteY12" fmla="*/ 770193 h 1793041"/>
              <a:gd name="connsiteX13" fmla="*/ 1844299 w 3998523"/>
              <a:gd name="connsiteY13" fmla="*/ 790414 h 1793041"/>
              <a:gd name="connsiteX14" fmla="*/ 2108940 w 3998523"/>
              <a:gd name="connsiteY14" fmla="*/ 935912 h 1793041"/>
              <a:gd name="connsiteX15" fmla="*/ 2386699 w 3998523"/>
              <a:gd name="connsiteY15" fmla="*/ 887035 h 1793041"/>
              <a:gd name="connsiteX16" fmla="*/ 2471294 w 3998523"/>
              <a:gd name="connsiteY16" fmla="*/ 1112326 h 1793041"/>
              <a:gd name="connsiteX17" fmla="*/ 2433234 w 3998523"/>
              <a:gd name="connsiteY17" fmla="*/ 1363851 h 1793041"/>
              <a:gd name="connsiteX18" fmla="*/ 2503583 w 3998523"/>
              <a:gd name="connsiteY18" fmla="*/ 1501036 h 1793041"/>
              <a:gd name="connsiteX19" fmla="*/ 2588217 w 3998523"/>
              <a:gd name="connsiteY19" fmla="*/ 1487837 h 1793041"/>
              <a:gd name="connsiteX20" fmla="*/ 2595280 w 3998523"/>
              <a:gd name="connsiteY20" fmla="*/ 1628533 h 1793041"/>
              <a:gd name="connsiteX21" fmla="*/ 3072216 w 3998523"/>
              <a:gd name="connsiteY21" fmla="*/ 1763255 h 1793041"/>
              <a:gd name="connsiteX22" fmla="*/ 3997392 w 3998523"/>
              <a:gd name="connsiteY22" fmla="*/ 1793041 h 1793041"/>
              <a:gd name="connsiteX23" fmla="*/ 3998523 w 3998523"/>
              <a:gd name="connsiteY23" fmla="*/ 0 h 1793041"/>
              <a:gd name="connsiteX24" fmla="*/ 0 w 3998523"/>
              <a:gd name="connsiteY24" fmla="*/ 0 h 1793041"/>
              <a:gd name="connsiteX0" fmla="*/ 0 w 3998523"/>
              <a:gd name="connsiteY0" fmla="*/ 0 h 1793041"/>
              <a:gd name="connsiteX1" fmla="*/ 92990 w 3998523"/>
              <a:gd name="connsiteY1" fmla="*/ 759417 h 1793041"/>
              <a:gd name="connsiteX2" fmla="*/ 588936 w 3998523"/>
              <a:gd name="connsiteY2" fmla="*/ 821410 h 1793041"/>
              <a:gd name="connsiteX3" fmla="*/ 728421 w 3998523"/>
              <a:gd name="connsiteY3" fmla="*/ 922755 h 1793041"/>
              <a:gd name="connsiteX4" fmla="*/ 885825 w 3998523"/>
              <a:gd name="connsiteY4" fmla="*/ 896521 h 1793041"/>
              <a:gd name="connsiteX5" fmla="*/ 821410 w 3998523"/>
              <a:gd name="connsiteY5" fmla="*/ 774915 h 1793041"/>
              <a:gd name="connsiteX6" fmla="*/ 934742 w 3998523"/>
              <a:gd name="connsiteY6" fmla="*/ 782059 h 1793041"/>
              <a:gd name="connsiteX7" fmla="*/ 1038387 w 3998523"/>
              <a:gd name="connsiteY7" fmla="*/ 852407 h 1793041"/>
              <a:gd name="connsiteX8" fmla="*/ 1099250 w 3998523"/>
              <a:gd name="connsiteY8" fmla="*/ 815476 h 1793041"/>
              <a:gd name="connsiteX9" fmla="*/ 1131377 w 3998523"/>
              <a:gd name="connsiteY9" fmla="*/ 759417 h 1793041"/>
              <a:gd name="connsiteX10" fmla="*/ 1301858 w 3998523"/>
              <a:gd name="connsiteY10" fmla="*/ 883403 h 1793041"/>
              <a:gd name="connsiteX11" fmla="*/ 1461644 w 3998523"/>
              <a:gd name="connsiteY11" fmla="*/ 883444 h 1793041"/>
              <a:gd name="connsiteX12" fmla="*/ 1510520 w 3998523"/>
              <a:gd name="connsiteY12" fmla="*/ 770193 h 1793041"/>
              <a:gd name="connsiteX13" fmla="*/ 1844299 w 3998523"/>
              <a:gd name="connsiteY13" fmla="*/ 790414 h 1793041"/>
              <a:gd name="connsiteX14" fmla="*/ 2108940 w 3998523"/>
              <a:gd name="connsiteY14" fmla="*/ 935912 h 1793041"/>
              <a:gd name="connsiteX15" fmla="*/ 2386699 w 3998523"/>
              <a:gd name="connsiteY15" fmla="*/ 887035 h 1793041"/>
              <a:gd name="connsiteX16" fmla="*/ 2471294 w 3998523"/>
              <a:gd name="connsiteY16" fmla="*/ 1112326 h 1793041"/>
              <a:gd name="connsiteX17" fmla="*/ 2433234 w 3998523"/>
              <a:gd name="connsiteY17" fmla="*/ 1363851 h 1793041"/>
              <a:gd name="connsiteX18" fmla="*/ 2503583 w 3998523"/>
              <a:gd name="connsiteY18" fmla="*/ 1501036 h 1793041"/>
              <a:gd name="connsiteX19" fmla="*/ 2588217 w 3998523"/>
              <a:gd name="connsiteY19" fmla="*/ 1487837 h 1793041"/>
              <a:gd name="connsiteX20" fmla="*/ 2595280 w 3998523"/>
              <a:gd name="connsiteY20" fmla="*/ 1628533 h 1793041"/>
              <a:gd name="connsiteX21" fmla="*/ 3072216 w 3998523"/>
              <a:gd name="connsiteY21" fmla="*/ 1763255 h 1793041"/>
              <a:gd name="connsiteX22" fmla="*/ 3997392 w 3998523"/>
              <a:gd name="connsiteY22" fmla="*/ 1793041 h 1793041"/>
              <a:gd name="connsiteX23" fmla="*/ 3998523 w 3998523"/>
              <a:gd name="connsiteY23" fmla="*/ 0 h 1793041"/>
              <a:gd name="connsiteX24" fmla="*/ 0 w 3998523"/>
              <a:gd name="connsiteY24" fmla="*/ 0 h 1793041"/>
              <a:gd name="connsiteX0" fmla="*/ 0 w 3998523"/>
              <a:gd name="connsiteY0" fmla="*/ 0 h 1793041"/>
              <a:gd name="connsiteX1" fmla="*/ 92990 w 3998523"/>
              <a:gd name="connsiteY1" fmla="*/ 759417 h 1793041"/>
              <a:gd name="connsiteX2" fmla="*/ 579411 w 3998523"/>
              <a:gd name="connsiteY2" fmla="*/ 788073 h 1793041"/>
              <a:gd name="connsiteX3" fmla="*/ 728421 w 3998523"/>
              <a:gd name="connsiteY3" fmla="*/ 922755 h 1793041"/>
              <a:gd name="connsiteX4" fmla="*/ 885825 w 3998523"/>
              <a:gd name="connsiteY4" fmla="*/ 896521 h 1793041"/>
              <a:gd name="connsiteX5" fmla="*/ 821410 w 3998523"/>
              <a:gd name="connsiteY5" fmla="*/ 774915 h 1793041"/>
              <a:gd name="connsiteX6" fmla="*/ 934742 w 3998523"/>
              <a:gd name="connsiteY6" fmla="*/ 782059 h 1793041"/>
              <a:gd name="connsiteX7" fmla="*/ 1038387 w 3998523"/>
              <a:gd name="connsiteY7" fmla="*/ 852407 h 1793041"/>
              <a:gd name="connsiteX8" fmla="*/ 1099250 w 3998523"/>
              <a:gd name="connsiteY8" fmla="*/ 815476 h 1793041"/>
              <a:gd name="connsiteX9" fmla="*/ 1131377 w 3998523"/>
              <a:gd name="connsiteY9" fmla="*/ 759417 h 1793041"/>
              <a:gd name="connsiteX10" fmla="*/ 1301858 w 3998523"/>
              <a:gd name="connsiteY10" fmla="*/ 883403 h 1793041"/>
              <a:gd name="connsiteX11" fmla="*/ 1461644 w 3998523"/>
              <a:gd name="connsiteY11" fmla="*/ 883444 h 1793041"/>
              <a:gd name="connsiteX12" fmla="*/ 1510520 w 3998523"/>
              <a:gd name="connsiteY12" fmla="*/ 770193 h 1793041"/>
              <a:gd name="connsiteX13" fmla="*/ 1844299 w 3998523"/>
              <a:gd name="connsiteY13" fmla="*/ 790414 h 1793041"/>
              <a:gd name="connsiteX14" fmla="*/ 2108940 w 3998523"/>
              <a:gd name="connsiteY14" fmla="*/ 935912 h 1793041"/>
              <a:gd name="connsiteX15" fmla="*/ 2386699 w 3998523"/>
              <a:gd name="connsiteY15" fmla="*/ 887035 h 1793041"/>
              <a:gd name="connsiteX16" fmla="*/ 2471294 w 3998523"/>
              <a:gd name="connsiteY16" fmla="*/ 1112326 h 1793041"/>
              <a:gd name="connsiteX17" fmla="*/ 2433234 w 3998523"/>
              <a:gd name="connsiteY17" fmla="*/ 1363851 h 1793041"/>
              <a:gd name="connsiteX18" fmla="*/ 2503583 w 3998523"/>
              <a:gd name="connsiteY18" fmla="*/ 1501036 h 1793041"/>
              <a:gd name="connsiteX19" fmla="*/ 2588217 w 3998523"/>
              <a:gd name="connsiteY19" fmla="*/ 1487837 h 1793041"/>
              <a:gd name="connsiteX20" fmla="*/ 2595280 w 3998523"/>
              <a:gd name="connsiteY20" fmla="*/ 1628533 h 1793041"/>
              <a:gd name="connsiteX21" fmla="*/ 3072216 w 3998523"/>
              <a:gd name="connsiteY21" fmla="*/ 1763255 h 1793041"/>
              <a:gd name="connsiteX22" fmla="*/ 3997392 w 3998523"/>
              <a:gd name="connsiteY22" fmla="*/ 1793041 h 1793041"/>
              <a:gd name="connsiteX23" fmla="*/ 3998523 w 3998523"/>
              <a:gd name="connsiteY23" fmla="*/ 0 h 1793041"/>
              <a:gd name="connsiteX24" fmla="*/ 0 w 3998523"/>
              <a:gd name="connsiteY24" fmla="*/ 0 h 1793041"/>
              <a:gd name="connsiteX0" fmla="*/ 0 w 3998523"/>
              <a:gd name="connsiteY0" fmla="*/ 0 h 1793041"/>
              <a:gd name="connsiteX1" fmla="*/ 92990 w 3998523"/>
              <a:gd name="connsiteY1" fmla="*/ 759417 h 1793041"/>
              <a:gd name="connsiteX2" fmla="*/ 579411 w 3998523"/>
              <a:gd name="connsiteY2" fmla="*/ 788073 h 1793041"/>
              <a:gd name="connsiteX3" fmla="*/ 728421 w 3998523"/>
              <a:gd name="connsiteY3" fmla="*/ 922755 h 1793041"/>
              <a:gd name="connsiteX4" fmla="*/ 885825 w 3998523"/>
              <a:gd name="connsiteY4" fmla="*/ 896521 h 1793041"/>
              <a:gd name="connsiteX5" fmla="*/ 821410 w 3998523"/>
              <a:gd name="connsiteY5" fmla="*/ 774915 h 1793041"/>
              <a:gd name="connsiteX6" fmla="*/ 934742 w 3998523"/>
              <a:gd name="connsiteY6" fmla="*/ 782059 h 1793041"/>
              <a:gd name="connsiteX7" fmla="*/ 1038387 w 3998523"/>
              <a:gd name="connsiteY7" fmla="*/ 852407 h 1793041"/>
              <a:gd name="connsiteX8" fmla="*/ 1099250 w 3998523"/>
              <a:gd name="connsiteY8" fmla="*/ 815476 h 1793041"/>
              <a:gd name="connsiteX9" fmla="*/ 1131377 w 3998523"/>
              <a:gd name="connsiteY9" fmla="*/ 759417 h 1793041"/>
              <a:gd name="connsiteX10" fmla="*/ 1301858 w 3998523"/>
              <a:gd name="connsiteY10" fmla="*/ 883403 h 1793041"/>
              <a:gd name="connsiteX11" fmla="*/ 1461644 w 3998523"/>
              <a:gd name="connsiteY11" fmla="*/ 883444 h 1793041"/>
              <a:gd name="connsiteX12" fmla="*/ 1510520 w 3998523"/>
              <a:gd name="connsiteY12" fmla="*/ 770193 h 1793041"/>
              <a:gd name="connsiteX13" fmla="*/ 1844299 w 3998523"/>
              <a:gd name="connsiteY13" fmla="*/ 790414 h 1793041"/>
              <a:gd name="connsiteX14" fmla="*/ 2108940 w 3998523"/>
              <a:gd name="connsiteY14" fmla="*/ 935912 h 1793041"/>
              <a:gd name="connsiteX15" fmla="*/ 2386699 w 3998523"/>
              <a:gd name="connsiteY15" fmla="*/ 887035 h 1793041"/>
              <a:gd name="connsiteX16" fmla="*/ 2471294 w 3998523"/>
              <a:gd name="connsiteY16" fmla="*/ 1112326 h 1793041"/>
              <a:gd name="connsiteX17" fmla="*/ 2433234 w 3998523"/>
              <a:gd name="connsiteY17" fmla="*/ 1363851 h 1793041"/>
              <a:gd name="connsiteX18" fmla="*/ 2503583 w 3998523"/>
              <a:gd name="connsiteY18" fmla="*/ 1501036 h 1793041"/>
              <a:gd name="connsiteX19" fmla="*/ 2588217 w 3998523"/>
              <a:gd name="connsiteY19" fmla="*/ 1487837 h 1793041"/>
              <a:gd name="connsiteX20" fmla="*/ 2595280 w 3998523"/>
              <a:gd name="connsiteY20" fmla="*/ 1628533 h 1793041"/>
              <a:gd name="connsiteX21" fmla="*/ 3072216 w 3998523"/>
              <a:gd name="connsiteY21" fmla="*/ 1763255 h 1793041"/>
              <a:gd name="connsiteX22" fmla="*/ 3997392 w 3998523"/>
              <a:gd name="connsiteY22" fmla="*/ 1793041 h 1793041"/>
              <a:gd name="connsiteX23" fmla="*/ 3998523 w 3998523"/>
              <a:gd name="connsiteY23" fmla="*/ 0 h 1793041"/>
              <a:gd name="connsiteX24" fmla="*/ 0 w 3998523"/>
              <a:gd name="connsiteY24" fmla="*/ 0 h 1793041"/>
              <a:gd name="connsiteX0" fmla="*/ 0 w 3998523"/>
              <a:gd name="connsiteY0" fmla="*/ 0 h 1793041"/>
              <a:gd name="connsiteX1" fmla="*/ 92990 w 3998523"/>
              <a:gd name="connsiteY1" fmla="*/ 759417 h 1793041"/>
              <a:gd name="connsiteX2" fmla="*/ 579411 w 3998523"/>
              <a:gd name="connsiteY2" fmla="*/ 788073 h 1793041"/>
              <a:gd name="connsiteX3" fmla="*/ 728421 w 3998523"/>
              <a:gd name="connsiteY3" fmla="*/ 922755 h 1793041"/>
              <a:gd name="connsiteX4" fmla="*/ 885825 w 3998523"/>
              <a:gd name="connsiteY4" fmla="*/ 896521 h 1793041"/>
              <a:gd name="connsiteX5" fmla="*/ 821410 w 3998523"/>
              <a:gd name="connsiteY5" fmla="*/ 774915 h 1793041"/>
              <a:gd name="connsiteX6" fmla="*/ 934742 w 3998523"/>
              <a:gd name="connsiteY6" fmla="*/ 782059 h 1793041"/>
              <a:gd name="connsiteX7" fmla="*/ 1038387 w 3998523"/>
              <a:gd name="connsiteY7" fmla="*/ 852407 h 1793041"/>
              <a:gd name="connsiteX8" fmla="*/ 1099250 w 3998523"/>
              <a:gd name="connsiteY8" fmla="*/ 815476 h 1793041"/>
              <a:gd name="connsiteX9" fmla="*/ 1131377 w 3998523"/>
              <a:gd name="connsiteY9" fmla="*/ 759417 h 1793041"/>
              <a:gd name="connsiteX10" fmla="*/ 1301858 w 3998523"/>
              <a:gd name="connsiteY10" fmla="*/ 883403 h 1793041"/>
              <a:gd name="connsiteX11" fmla="*/ 1461644 w 3998523"/>
              <a:gd name="connsiteY11" fmla="*/ 883444 h 1793041"/>
              <a:gd name="connsiteX12" fmla="*/ 1510520 w 3998523"/>
              <a:gd name="connsiteY12" fmla="*/ 770193 h 1793041"/>
              <a:gd name="connsiteX13" fmla="*/ 1844299 w 3998523"/>
              <a:gd name="connsiteY13" fmla="*/ 790414 h 1793041"/>
              <a:gd name="connsiteX14" fmla="*/ 2108940 w 3998523"/>
              <a:gd name="connsiteY14" fmla="*/ 935912 h 1793041"/>
              <a:gd name="connsiteX15" fmla="*/ 2386699 w 3998523"/>
              <a:gd name="connsiteY15" fmla="*/ 887035 h 1793041"/>
              <a:gd name="connsiteX16" fmla="*/ 2471294 w 3998523"/>
              <a:gd name="connsiteY16" fmla="*/ 1112326 h 1793041"/>
              <a:gd name="connsiteX17" fmla="*/ 2433234 w 3998523"/>
              <a:gd name="connsiteY17" fmla="*/ 1363851 h 1793041"/>
              <a:gd name="connsiteX18" fmla="*/ 2503583 w 3998523"/>
              <a:gd name="connsiteY18" fmla="*/ 1501036 h 1793041"/>
              <a:gd name="connsiteX19" fmla="*/ 2588217 w 3998523"/>
              <a:gd name="connsiteY19" fmla="*/ 1487837 h 1793041"/>
              <a:gd name="connsiteX20" fmla="*/ 2595280 w 3998523"/>
              <a:gd name="connsiteY20" fmla="*/ 1628533 h 1793041"/>
              <a:gd name="connsiteX21" fmla="*/ 3072216 w 3998523"/>
              <a:gd name="connsiteY21" fmla="*/ 1763255 h 1793041"/>
              <a:gd name="connsiteX22" fmla="*/ 3997392 w 3998523"/>
              <a:gd name="connsiteY22" fmla="*/ 1793041 h 1793041"/>
              <a:gd name="connsiteX23" fmla="*/ 3998523 w 3998523"/>
              <a:gd name="connsiteY23" fmla="*/ 0 h 1793041"/>
              <a:gd name="connsiteX24" fmla="*/ 0 w 3998523"/>
              <a:gd name="connsiteY24" fmla="*/ 0 h 1793041"/>
              <a:gd name="connsiteX0" fmla="*/ 0 w 3998523"/>
              <a:gd name="connsiteY0" fmla="*/ 0 h 1793041"/>
              <a:gd name="connsiteX1" fmla="*/ 92990 w 3998523"/>
              <a:gd name="connsiteY1" fmla="*/ 759417 h 1793041"/>
              <a:gd name="connsiteX2" fmla="*/ 579411 w 3998523"/>
              <a:gd name="connsiteY2" fmla="*/ 788073 h 1793041"/>
              <a:gd name="connsiteX3" fmla="*/ 728421 w 3998523"/>
              <a:gd name="connsiteY3" fmla="*/ 922755 h 1793041"/>
              <a:gd name="connsiteX4" fmla="*/ 885825 w 3998523"/>
              <a:gd name="connsiteY4" fmla="*/ 896521 h 1793041"/>
              <a:gd name="connsiteX5" fmla="*/ 821410 w 3998523"/>
              <a:gd name="connsiteY5" fmla="*/ 774915 h 1793041"/>
              <a:gd name="connsiteX6" fmla="*/ 934742 w 3998523"/>
              <a:gd name="connsiteY6" fmla="*/ 782059 h 1793041"/>
              <a:gd name="connsiteX7" fmla="*/ 1038387 w 3998523"/>
              <a:gd name="connsiteY7" fmla="*/ 852407 h 1793041"/>
              <a:gd name="connsiteX8" fmla="*/ 1099250 w 3998523"/>
              <a:gd name="connsiteY8" fmla="*/ 815476 h 1793041"/>
              <a:gd name="connsiteX9" fmla="*/ 1131377 w 3998523"/>
              <a:gd name="connsiteY9" fmla="*/ 759417 h 1793041"/>
              <a:gd name="connsiteX10" fmla="*/ 1301858 w 3998523"/>
              <a:gd name="connsiteY10" fmla="*/ 883403 h 1793041"/>
              <a:gd name="connsiteX11" fmla="*/ 1461644 w 3998523"/>
              <a:gd name="connsiteY11" fmla="*/ 883444 h 1793041"/>
              <a:gd name="connsiteX12" fmla="*/ 1510520 w 3998523"/>
              <a:gd name="connsiteY12" fmla="*/ 770193 h 1793041"/>
              <a:gd name="connsiteX13" fmla="*/ 1844299 w 3998523"/>
              <a:gd name="connsiteY13" fmla="*/ 790414 h 1793041"/>
              <a:gd name="connsiteX14" fmla="*/ 2108940 w 3998523"/>
              <a:gd name="connsiteY14" fmla="*/ 935912 h 1793041"/>
              <a:gd name="connsiteX15" fmla="*/ 2386699 w 3998523"/>
              <a:gd name="connsiteY15" fmla="*/ 887035 h 1793041"/>
              <a:gd name="connsiteX16" fmla="*/ 2471294 w 3998523"/>
              <a:gd name="connsiteY16" fmla="*/ 1112326 h 1793041"/>
              <a:gd name="connsiteX17" fmla="*/ 2433234 w 3998523"/>
              <a:gd name="connsiteY17" fmla="*/ 1363851 h 1793041"/>
              <a:gd name="connsiteX18" fmla="*/ 2503583 w 3998523"/>
              <a:gd name="connsiteY18" fmla="*/ 1501036 h 1793041"/>
              <a:gd name="connsiteX19" fmla="*/ 2588217 w 3998523"/>
              <a:gd name="connsiteY19" fmla="*/ 1487837 h 1793041"/>
              <a:gd name="connsiteX20" fmla="*/ 2595280 w 3998523"/>
              <a:gd name="connsiteY20" fmla="*/ 1628533 h 1793041"/>
              <a:gd name="connsiteX21" fmla="*/ 3072216 w 3998523"/>
              <a:gd name="connsiteY21" fmla="*/ 1763255 h 1793041"/>
              <a:gd name="connsiteX22" fmla="*/ 3997392 w 3998523"/>
              <a:gd name="connsiteY22" fmla="*/ 1793041 h 1793041"/>
              <a:gd name="connsiteX23" fmla="*/ 3998523 w 3998523"/>
              <a:gd name="connsiteY23" fmla="*/ 0 h 1793041"/>
              <a:gd name="connsiteX24" fmla="*/ 0 w 3998523"/>
              <a:gd name="connsiteY24" fmla="*/ 0 h 179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98523" h="1793041">
                <a:moveTo>
                  <a:pt x="0" y="0"/>
                </a:moveTo>
                <a:lnTo>
                  <a:pt x="92990" y="759417"/>
                </a:lnTo>
                <a:cubicBezTo>
                  <a:pt x="221793" y="654669"/>
                  <a:pt x="417271" y="778521"/>
                  <a:pt x="579411" y="788073"/>
                </a:cubicBezTo>
                <a:cubicBezTo>
                  <a:pt x="693375" y="835349"/>
                  <a:pt x="666845" y="889768"/>
                  <a:pt x="728421" y="922755"/>
                </a:cubicBezTo>
                <a:lnTo>
                  <a:pt x="885825" y="896521"/>
                </a:lnTo>
                <a:cubicBezTo>
                  <a:pt x="835778" y="879799"/>
                  <a:pt x="819070" y="836881"/>
                  <a:pt x="821410" y="774915"/>
                </a:cubicBezTo>
                <a:lnTo>
                  <a:pt x="934742" y="782059"/>
                </a:lnTo>
                <a:cubicBezTo>
                  <a:pt x="962146" y="822177"/>
                  <a:pt x="1003839" y="828958"/>
                  <a:pt x="1038387" y="852407"/>
                </a:cubicBezTo>
                <a:lnTo>
                  <a:pt x="1099250" y="815476"/>
                </a:lnTo>
                <a:lnTo>
                  <a:pt x="1131377" y="759417"/>
                </a:lnTo>
                <a:lnTo>
                  <a:pt x="1301858" y="883403"/>
                </a:lnTo>
                <a:lnTo>
                  <a:pt x="1461644" y="883444"/>
                </a:lnTo>
                <a:lnTo>
                  <a:pt x="1510520" y="770193"/>
                </a:lnTo>
                <a:cubicBezTo>
                  <a:pt x="1624162" y="826939"/>
                  <a:pt x="1740183" y="819393"/>
                  <a:pt x="1844299" y="790414"/>
                </a:cubicBezTo>
                <a:lnTo>
                  <a:pt x="2108940" y="935912"/>
                </a:lnTo>
                <a:cubicBezTo>
                  <a:pt x="2215814" y="869614"/>
                  <a:pt x="2272682" y="865227"/>
                  <a:pt x="2386699" y="887035"/>
                </a:cubicBezTo>
                <a:cubicBezTo>
                  <a:pt x="2414897" y="962132"/>
                  <a:pt x="2407377" y="1087236"/>
                  <a:pt x="2471294" y="1112326"/>
                </a:cubicBezTo>
                <a:cubicBezTo>
                  <a:pt x="2458607" y="1196168"/>
                  <a:pt x="2469733" y="1339540"/>
                  <a:pt x="2433234" y="1363851"/>
                </a:cubicBezTo>
                <a:lnTo>
                  <a:pt x="2503583" y="1501036"/>
                </a:lnTo>
                <a:lnTo>
                  <a:pt x="2588217" y="1487837"/>
                </a:lnTo>
                <a:lnTo>
                  <a:pt x="2595280" y="1628533"/>
                </a:lnTo>
                <a:cubicBezTo>
                  <a:pt x="2743147" y="1796471"/>
                  <a:pt x="2914825" y="1738191"/>
                  <a:pt x="3072216" y="1763255"/>
                </a:cubicBezTo>
                <a:lnTo>
                  <a:pt x="3997392" y="1793041"/>
                </a:lnTo>
                <a:cubicBezTo>
                  <a:pt x="3998563" y="1195361"/>
                  <a:pt x="3997352" y="597680"/>
                  <a:pt x="3998523" y="0"/>
                </a:cubicBezTo>
                <a:lnTo>
                  <a:pt x="0" y="0"/>
                </a:ln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89175068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2000" fill="hold"/>
                                        <p:tgtEl>
                                          <p:spTgt spid="14"/>
                                        </p:tgtEl>
                                        <p:attrNameLst>
                                          <p:attrName>ppt_w</p:attrName>
                                        </p:attrNameLst>
                                      </p:cBhvr>
                                      <p:tavLst>
                                        <p:tav tm="0">
                                          <p:val>
                                            <p:fltVal val="0"/>
                                          </p:val>
                                        </p:tav>
                                        <p:tav tm="100000">
                                          <p:val>
                                            <p:strVal val="#ppt_w"/>
                                          </p:val>
                                        </p:tav>
                                      </p:tavLst>
                                    </p:anim>
                                    <p:anim calcmode="lin" valueType="num">
                                      <p:cBhvr>
                                        <p:cTn id="8" dur="2000" fill="hold"/>
                                        <p:tgtEl>
                                          <p:spTgt spid="1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2000" fill="hold"/>
                                        <p:tgtEl>
                                          <p:spTgt spid="15"/>
                                        </p:tgtEl>
                                        <p:attrNameLst>
                                          <p:attrName>ppt_w</p:attrName>
                                        </p:attrNameLst>
                                      </p:cBhvr>
                                      <p:tavLst>
                                        <p:tav tm="0">
                                          <p:val>
                                            <p:fltVal val="0"/>
                                          </p:val>
                                        </p:tav>
                                        <p:tav tm="100000">
                                          <p:val>
                                            <p:strVal val="#ppt_w"/>
                                          </p:val>
                                        </p:tav>
                                      </p:tavLst>
                                    </p:anim>
                                    <p:anim calcmode="lin" valueType="num">
                                      <p:cBhvr>
                                        <p:cTn id="12" dur="20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2000" fill="hold"/>
                                        <p:tgtEl>
                                          <p:spTgt spid="16"/>
                                        </p:tgtEl>
                                        <p:attrNameLst>
                                          <p:attrName>ppt_w</p:attrName>
                                        </p:attrNameLst>
                                      </p:cBhvr>
                                      <p:tavLst>
                                        <p:tav tm="0">
                                          <p:val>
                                            <p:fltVal val="0"/>
                                          </p:val>
                                        </p:tav>
                                        <p:tav tm="100000">
                                          <p:val>
                                            <p:strVal val="#ppt_w"/>
                                          </p:val>
                                        </p:tav>
                                      </p:tavLst>
                                    </p:anim>
                                    <p:anim calcmode="lin" valueType="num">
                                      <p:cBhvr>
                                        <p:cTn id="16" dur="2000" fill="hold"/>
                                        <p:tgtEl>
                                          <p:spTgt spid="16"/>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2000" fill="hold"/>
                                        <p:tgtEl>
                                          <p:spTgt spid="17"/>
                                        </p:tgtEl>
                                        <p:attrNameLst>
                                          <p:attrName>ppt_w</p:attrName>
                                        </p:attrNameLst>
                                      </p:cBhvr>
                                      <p:tavLst>
                                        <p:tav tm="0">
                                          <p:val>
                                            <p:fltVal val="0"/>
                                          </p:val>
                                        </p:tav>
                                        <p:tav tm="100000">
                                          <p:val>
                                            <p:strVal val="#ppt_w"/>
                                          </p:val>
                                        </p:tav>
                                      </p:tavLst>
                                    </p:anim>
                                    <p:anim calcmode="lin" valueType="num">
                                      <p:cBhvr>
                                        <p:cTn id="20" dur="2000" fill="hold"/>
                                        <p:tgtEl>
                                          <p:spTgt spid="17"/>
                                        </p:tgtEl>
                                        <p:attrNameLst>
                                          <p:attrName>ppt_h</p:attrName>
                                        </p:attrNameLst>
                                      </p:cBhvr>
                                      <p:tavLst>
                                        <p:tav tm="0">
                                          <p:val>
                                            <p:fltVal val="0"/>
                                          </p:val>
                                        </p:tav>
                                        <p:tav tm="100000">
                                          <p:val>
                                            <p:strVal val="#ppt_h"/>
                                          </p:val>
                                        </p:tav>
                                      </p:tavLst>
                                    </p:anim>
                                  </p:childTnLst>
                                </p:cTn>
                              </p:par>
                              <p:par>
                                <p:cTn id="21" presetID="42" presetClass="path" presetSubtype="0" accel="50000" decel="50000" fill="hold" grpId="2" nodeType="withEffect">
                                  <p:stCondLst>
                                    <p:cond delay="0"/>
                                  </p:stCondLst>
                                  <p:childTnLst>
                                    <p:animMotion origin="layout" path="M -2.77778E-7 -2.96296E-6 L 0.25642 -0.6287 " pathEditMode="relative" rAng="0" ptsTypes="AA">
                                      <p:cBhvr>
                                        <p:cTn id="22" dur="2000" spd="-100000" fill="hold"/>
                                        <p:tgtEl>
                                          <p:spTgt spid="16"/>
                                        </p:tgtEl>
                                        <p:attrNameLst>
                                          <p:attrName>ppt_x</p:attrName>
                                          <p:attrName>ppt_y</p:attrName>
                                        </p:attrNameLst>
                                      </p:cBhvr>
                                      <p:rCtr x="12812" y="-31435"/>
                                    </p:animMotion>
                                  </p:childTnLst>
                                </p:cTn>
                              </p:par>
                              <p:par>
                                <p:cTn id="23" presetID="42" presetClass="path" presetSubtype="0" accel="50000" decel="50000" fill="hold" grpId="2" nodeType="withEffect">
                                  <p:stCondLst>
                                    <p:cond delay="0"/>
                                  </p:stCondLst>
                                  <p:childTnLst>
                                    <p:animMotion origin="layout" path="M 4.44444E-6 0 L -0.01112 -0.46759 " pathEditMode="relative" rAng="0" ptsTypes="AA">
                                      <p:cBhvr>
                                        <p:cTn id="24" dur="2000" spd="-100000" fill="hold"/>
                                        <p:tgtEl>
                                          <p:spTgt spid="17"/>
                                        </p:tgtEl>
                                        <p:attrNameLst>
                                          <p:attrName>ppt_x</p:attrName>
                                          <p:attrName>ppt_y</p:attrName>
                                        </p:attrNameLst>
                                      </p:cBhvr>
                                      <p:rCtr x="-556" y="-23380"/>
                                    </p:animMotion>
                                  </p:childTnLst>
                                </p:cTn>
                              </p:par>
                              <p:par>
                                <p:cTn id="25" presetID="37" presetClass="path" presetSubtype="0" accel="50000" decel="50000" fill="hold" grpId="2" nodeType="withEffect">
                                  <p:stCondLst>
                                    <p:cond delay="0"/>
                                  </p:stCondLst>
                                  <p:childTnLst>
                                    <p:animMotion origin="layout" path="M 4.72222E-6 2.22222E-6 C 0.03506 0.02037 0.0842 0.04305 0.14461 0.05324 C 0.20503 0.06342 0.29965 0.07315 0.36284 0.06088 C 0.44531 0.04328 0.51388 -0.01042 0.55121 -0.03797 " pathEditMode="relative" rAng="0" ptsTypes="AAAA">
                                      <p:cBhvr>
                                        <p:cTn id="26" dur="2000" spd="-100000" fill="hold"/>
                                        <p:tgtEl>
                                          <p:spTgt spid="14"/>
                                        </p:tgtEl>
                                        <p:attrNameLst>
                                          <p:attrName>ppt_x</p:attrName>
                                          <p:attrName>ppt_y</p:attrName>
                                        </p:attrNameLst>
                                      </p:cBhvr>
                                      <p:rCtr x="27552" y="1435"/>
                                    </p:animMotion>
                                  </p:childTnLst>
                                </p:cTn>
                              </p:par>
                              <p:par>
                                <p:cTn id="27" presetID="37" presetClass="path" presetSubtype="0" accel="50000" decel="50000" fill="hold" grpId="2" nodeType="withEffect">
                                  <p:stCondLst>
                                    <p:cond delay="0"/>
                                  </p:stCondLst>
                                  <p:childTnLst>
                                    <p:animMotion origin="layout" path="M 3.88889E-6 -0.0007 C 0.01475 0.00301 0.05 0.02592 0.08264 0.03148 C 0.11527 0.03703 0.15451 0.04444 0.196 0.03287 C 0.24132 0.025 0.27743 0.00324 0.33784 -0.04699 C 0.36007 -0.06042 0.5151 -0.2625 0.53663 -0.28611 " pathEditMode="relative" rAng="0" ptsTypes="AAAAA">
                                      <p:cBhvr>
                                        <p:cTn id="28" dur="2000" spd="-100000" fill="hold"/>
                                        <p:tgtEl>
                                          <p:spTgt spid="15"/>
                                        </p:tgtEl>
                                        <p:attrNameLst>
                                          <p:attrName>ppt_x</p:attrName>
                                          <p:attrName>ppt_y</p:attrName>
                                        </p:attrNameLst>
                                      </p:cBhvr>
                                      <p:rCtr x="26823" y="-12292"/>
                                    </p:animMotion>
                                  </p:childTnLst>
                                </p:cTn>
                              </p:par>
                              <p:par>
                                <p:cTn id="29" presetID="51" presetClass="entr" presetSubtype="0" fill="hold" grpId="0" nodeType="withEffect">
                                  <p:stCondLst>
                                    <p:cond delay="1900"/>
                                  </p:stCondLst>
                                  <p:childTnLst>
                                    <p:set>
                                      <p:cBhvr>
                                        <p:cTn id="30" dur="1" fill="hold">
                                          <p:stCondLst>
                                            <p:cond delay="0"/>
                                          </p:stCondLst>
                                        </p:cTn>
                                        <p:tgtEl>
                                          <p:spTgt spid="3074"/>
                                        </p:tgtEl>
                                        <p:attrNameLst>
                                          <p:attrName>style.visibility</p:attrName>
                                        </p:attrNameLst>
                                      </p:cBhvr>
                                      <p:to>
                                        <p:strVal val="visible"/>
                                      </p:to>
                                    </p:set>
                                    <p:animEffect transition="in" filter="fade">
                                      <p:cBhvr>
                                        <p:cTn id="31" dur="578" decel="100000"/>
                                        <p:tgtEl>
                                          <p:spTgt spid="3074"/>
                                        </p:tgtEl>
                                      </p:cBhvr>
                                    </p:animEffect>
                                    <p:animScale>
                                      <p:cBhvr>
                                        <p:cTn id="32" dur="578" decel="100000"/>
                                        <p:tgtEl>
                                          <p:spTgt spid="3074"/>
                                        </p:tgtEl>
                                      </p:cBhvr>
                                      <p:from x="10000" y="10000"/>
                                      <p:to x="200000" y="450000"/>
                                    </p:animScale>
                                    <p:animScale>
                                      <p:cBhvr>
                                        <p:cTn id="33" dur="922" accel="100000" fill="hold">
                                          <p:stCondLst>
                                            <p:cond delay="578"/>
                                          </p:stCondLst>
                                        </p:cTn>
                                        <p:tgtEl>
                                          <p:spTgt spid="3074"/>
                                        </p:tgtEl>
                                      </p:cBhvr>
                                      <p:from x="200000" y="450000"/>
                                      <p:to x="100000" y="100000"/>
                                    </p:animScale>
                                    <p:set>
                                      <p:cBhvr>
                                        <p:cTn id="34" dur="578" fill="hold"/>
                                        <p:tgtEl>
                                          <p:spTgt spid="3074"/>
                                        </p:tgtEl>
                                        <p:attrNameLst>
                                          <p:attrName>ppt_x</p:attrName>
                                        </p:attrNameLst>
                                      </p:cBhvr>
                                      <p:to>
                                        <p:strVal val="(0.5)"/>
                                      </p:to>
                                    </p:set>
                                    <p:anim from="(0.5)" to="(#ppt_x)" calcmode="lin" valueType="num">
                                      <p:cBhvr>
                                        <p:cTn id="35" dur="922" accel="100000" fill="hold">
                                          <p:stCondLst>
                                            <p:cond delay="578"/>
                                          </p:stCondLst>
                                        </p:cTn>
                                        <p:tgtEl>
                                          <p:spTgt spid="3074"/>
                                        </p:tgtEl>
                                        <p:attrNameLst>
                                          <p:attrName>ppt_x</p:attrName>
                                        </p:attrNameLst>
                                      </p:cBhvr>
                                    </p:anim>
                                    <p:set>
                                      <p:cBhvr>
                                        <p:cTn id="36" dur="578" fill="hold"/>
                                        <p:tgtEl>
                                          <p:spTgt spid="3074"/>
                                        </p:tgtEl>
                                        <p:attrNameLst>
                                          <p:attrName>ppt_y</p:attrName>
                                        </p:attrNameLst>
                                      </p:cBhvr>
                                      <p:to>
                                        <p:strVal val="(#ppt_y+0.4)"/>
                                      </p:to>
                                    </p:set>
                                    <p:anim from="(#ppt_y+0.4)" to="(#ppt_y)" calcmode="lin" valueType="num">
                                      <p:cBhvr>
                                        <p:cTn id="37" dur="922" accel="100000" fill="hold">
                                          <p:stCondLst>
                                            <p:cond delay="578"/>
                                          </p:stCondLst>
                                        </p:cTn>
                                        <p:tgtEl>
                                          <p:spTgt spid="3074"/>
                                        </p:tgtEl>
                                        <p:attrNameLst>
                                          <p:attrName>ppt_y</p:attrName>
                                        </p:attrNameLst>
                                      </p:cBhvr>
                                    </p:anim>
                                  </p:childTnLst>
                                </p:cTn>
                              </p:par>
                              <p:par>
                                <p:cTn id="38" presetID="1" presetClass="exit" presetSubtype="0" fill="hold" grpId="0" nodeType="withEffect">
                                  <p:stCondLst>
                                    <p:cond delay="1000"/>
                                  </p:stCondLst>
                                  <p:childTnLst>
                                    <p:set>
                                      <p:cBhvr>
                                        <p:cTn id="39" dur="1" fill="hold">
                                          <p:stCondLst>
                                            <p:cond delay="0"/>
                                          </p:stCondLst>
                                        </p:cTn>
                                        <p:tgtEl>
                                          <p:spTgt spid="13"/>
                                        </p:tgtEl>
                                        <p:attrNameLst>
                                          <p:attrName>style.visibility</p:attrName>
                                        </p:attrNameLst>
                                      </p:cBhvr>
                                      <p:to>
                                        <p:strVal val="hidden"/>
                                      </p:to>
                                    </p:set>
                                  </p:childTnLst>
                                </p:cTn>
                              </p:par>
                            </p:childTnLst>
                          </p:cTn>
                        </p:par>
                        <p:par>
                          <p:cTn id="40" fill="hold">
                            <p:stCondLst>
                              <p:cond delay="3400"/>
                            </p:stCondLst>
                            <p:childTnLst>
                              <p:par>
                                <p:cTn id="41" presetID="10" presetClass="exit" presetSubtype="0" fill="hold" grpId="1" nodeType="afterEffect">
                                  <p:stCondLst>
                                    <p:cond delay="0"/>
                                  </p:stCondLst>
                                  <p:childTnLst>
                                    <p:animEffect transition="out" filter="fade">
                                      <p:cBhvr>
                                        <p:cTn id="42" dur="250"/>
                                        <p:tgtEl>
                                          <p:spTgt spid="14"/>
                                        </p:tgtEl>
                                      </p:cBhvr>
                                    </p:animEffect>
                                    <p:set>
                                      <p:cBhvr>
                                        <p:cTn id="43" dur="1" fill="hold">
                                          <p:stCondLst>
                                            <p:cond delay="249"/>
                                          </p:stCondLst>
                                        </p:cTn>
                                        <p:tgtEl>
                                          <p:spTgt spid="14"/>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250"/>
                                        <p:tgtEl>
                                          <p:spTgt spid="15"/>
                                        </p:tgtEl>
                                      </p:cBhvr>
                                    </p:animEffect>
                                    <p:set>
                                      <p:cBhvr>
                                        <p:cTn id="46" dur="1" fill="hold">
                                          <p:stCondLst>
                                            <p:cond delay="249"/>
                                          </p:stCondLst>
                                        </p:cTn>
                                        <p:tgtEl>
                                          <p:spTgt spid="1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250"/>
                                        <p:tgtEl>
                                          <p:spTgt spid="16"/>
                                        </p:tgtEl>
                                      </p:cBhvr>
                                    </p:animEffect>
                                    <p:set>
                                      <p:cBhvr>
                                        <p:cTn id="49" dur="1" fill="hold">
                                          <p:stCondLst>
                                            <p:cond delay="249"/>
                                          </p:stCondLst>
                                        </p:cTn>
                                        <p:tgtEl>
                                          <p:spTgt spid="1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250"/>
                                        <p:tgtEl>
                                          <p:spTgt spid="17"/>
                                        </p:tgtEl>
                                      </p:cBhvr>
                                    </p:animEffect>
                                    <p:set>
                                      <p:cBhvr>
                                        <p:cTn id="52" dur="1" fill="hold">
                                          <p:stCondLst>
                                            <p:cond delay="249"/>
                                          </p:stCondLst>
                                        </p:cTn>
                                        <p:tgtEl>
                                          <p:spTgt spid="1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par>
                                <p:cTn id="58" presetID="10" presetClass="exit" presetSubtype="0" fill="hold" grpId="1" nodeType="withEffect">
                                  <p:stCondLst>
                                    <p:cond delay="0"/>
                                  </p:stCondLst>
                                  <p:childTnLst>
                                    <p:animEffect transition="out" filter="fade">
                                      <p:cBhvr>
                                        <p:cTn id="59" dur="500"/>
                                        <p:tgtEl>
                                          <p:spTgt spid="3074"/>
                                        </p:tgtEl>
                                      </p:cBhvr>
                                    </p:animEffect>
                                    <p:set>
                                      <p:cBhvr>
                                        <p:cTn id="60" dur="1" fill="hold">
                                          <p:stCondLst>
                                            <p:cond delay="499"/>
                                          </p:stCondLst>
                                        </p:cTn>
                                        <p:tgtEl>
                                          <p:spTgt spid="3074"/>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500"/>
                                        <p:tgtEl>
                                          <p:spTgt spid="22"/>
                                        </p:tgtEl>
                                      </p:cBhvr>
                                    </p:animEffect>
                                  </p:childTnLst>
                                </p:cTn>
                              </p:par>
                              <p:par>
                                <p:cTn id="75" presetID="10" presetClass="exit" presetSubtype="0" fill="hold" grpId="1" nodeType="withEffect">
                                  <p:stCondLst>
                                    <p:cond delay="0"/>
                                  </p:stCondLst>
                                  <p:childTnLst>
                                    <p:animEffect transition="out" filter="fade">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fade">
                                      <p:cBhvr>
                                        <p:cTn id="85" dur="500"/>
                                        <p:tgtEl>
                                          <p:spTgt spid="2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500"/>
                                        <p:tgtEl>
                                          <p:spTgt spid="2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fade">
                                      <p:cBhvr>
                                        <p:cTn id="91" dur="500"/>
                                        <p:tgtEl>
                                          <p:spTgt spid="2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fade">
                                      <p:cBhvr>
                                        <p:cTn id="94" dur="500"/>
                                        <p:tgtEl>
                                          <p:spTgt spid="2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500"/>
                                        <p:tgtEl>
                                          <p:spTgt spid="28"/>
                                        </p:tgtEl>
                                      </p:cBhvr>
                                    </p:animEffect>
                                  </p:childTnLst>
                                </p:cTn>
                              </p:par>
                              <p:par>
                                <p:cTn id="98" presetID="10" presetClass="exit" presetSubtype="0" fill="hold" grpId="1"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22"/>
                                        </p:tgtEl>
                                      </p:cBhvr>
                                    </p:animEffect>
                                    <p:set>
                                      <p:cBhvr>
                                        <p:cTn id="103" dur="1" fill="hold">
                                          <p:stCondLst>
                                            <p:cond delay="499"/>
                                          </p:stCondLst>
                                        </p:cTn>
                                        <p:tgtEl>
                                          <p:spTgt spid="22"/>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42" presetClass="path" presetSubtype="0" accel="50000" decel="50000" fill="hold" grpId="2" nodeType="clickEffect">
                                  <p:stCondLst>
                                    <p:cond delay="0"/>
                                  </p:stCondLst>
                                  <p:childTnLst>
                                    <p:animMotion origin="layout" path="M 2.22222E-6 7.40741E-7 L -0.60504 -0.12153 " pathEditMode="relative" rAng="0" ptsTypes="AA">
                                      <p:cBhvr>
                                        <p:cTn id="107" dur="2000" fill="hold"/>
                                        <p:tgtEl>
                                          <p:spTgt spid="24"/>
                                        </p:tgtEl>
                                        <p:attrNameLst>
                                          <p:attrName>ppt_x</p:attrName>
                                          <p:attrName>ppt_y</p:attrName>
                                        </p:attrNameLst>
                                      </p:cBhvr>
                                      <p:rCtr x="-30260" y="-6088"/>
                                    </p:animMotion>
                                  </p:childTnLst>
                                </p:cTn>
                              </p:par>
                              <p:par>
                                <p:cTn id="108" presetID="42" presetClass="path" presetSubtype="0" accel="50000" decel="50000" fill="hold" grpId="2" nodeType="withEffect">
                                  <p:stCondLst>
                                    <p:cond delay="0"/>
                                  </p:stCondLst>
                                  <p:childTnLst>
                                    <p:animMotion origin="layout" path="M 1.11111E-6 0 L 0.25278 -0.20602 " pathEditMode="relative" rAng="0" ptsTypes="AA">
                                      <p:cBhvr>
                                        <p:cTn id="109" dur="2000" fill="hold"/>
                                        <p:tgtEl>
                                          <p:spTgt spid="25"/>
                                        </p:tgtEl>
                                        <p:attrNameLst>
                                          <p:attrName>ppt_x</p:attrName>
                                          <p:attrName>ppt_y</p:attrName>
                                        </p:attrNameLst>
                                      </p:cBhvr>
                                      <p:rCtr x="12639" y="-10301"/>
                                    </p:animMotion>
                                  </p:childTnLst>
                                </p:cTn>
                              </p:par>
                              <p:par>
                                <p:cTn id="110" presetID="42" presetClass="path" presetSubtype="0" accel="50000" decel="50000" fill="hold" grpId="2" nodeType="withEffect">
                                  <p:stCondLst>
                                    <p:cond delay="0"/>
                                  </p:stCondLst>
                                  <p:childTnLst>
                                    <p:animMotion origin="layout" path="M 3.33333E-6 1.85185E-6 L 0.20573 -0.1544 " pathEditMode="relative" rAng="0" ptsTypes="AA">
                                      <p:cBhvr>
                                        <p:cTn id="111" dur="2000" fill="hold"/>
                                        <p:tgtEl>
                                          <p:spTgt spid="26"/>
                                        </p:tgtEl>
                                        <p:attrNameLst>
                                          <p:attrName>ppt_x</p:attrName>
                                          <p:attrName>ppt_y</p:attrName>
                                        </p:attrNameLst>
                                      </p:cBhvr>
                                      <p:rCtr x="10278" y="-7731"/>
                                    </p:animMotion>
                                  </p:childTnLst>
                                </p:cTn>
                              </p:par>
                              <p:par>
                                <p:cTn id="112" presetID="42" presetClass="path" presetSubtype="0" accel="50000" decel="50000" fill="hold" grpId="2" nodeType="withEffect">
                                  <p:stCondLst>
                                    <p:cond delay="0"/>
                                  </p:stCondLst>
                                  <p:childTnLst>
                                    <p:animMotion origin="layout" path="M 1.38889E-6 -1.48148E-6 L -0.63976 -0.06782 " pathEditMode="relative" rAng="0" ptsTypes="AA">
                                      <p:cBhvr>
                                        <p:cTn id="113" dur="2000" fill="hold"/>
                                        <p:tgtEl>
                                          <p:spTgt spid="28"/>
                                        </p:tgtEl>
                                        <p:attrNameLst>
                                          <p:attrName>ppt_x</p:attrName>
                                          <p:attrName>ppt_y</p:attrName>
                                        </p:attrNameLst>
                                      </p:cBhvr>
                                      <p:rCtr x="-31997" y="-3403"/>
                                    </p:animMotion>
                                  </p:childTnLst>
                                </p:cTn>
                              </p:par>
                              <p:par>
                                <p:cTn id="114" presetID="10" presetClass="exit" presetSubtype="0" fill="hold" grpId="1" nodeType="withEffect">
                                  <p:stCondLst>
                                    <p:cond delay="750"/>
                                  </p:stCondLst>
                                  <p:childTnLst>
                                    <p:animEffect transition="out" filter="fade">
                                      <p:cBhvr>
                                        <p:cTn id="115" dur="1250"/>
                                        <p:tgtEl>
                                          <p:spTgt spid="12"/>
                                        </p:tgtEl>
                                      </p:cBhvr>
                                    </p:animEffect>
                                    <p:set>
                                      <p:cBhvr>
                                        <p:cTn id="116" dur="1" fill="hold">
                                          <p:stCondLst>
                                            <p:cond delay="1249"/>
                                          </p:stCondLst>
                                        </p:cTn>
                                        <p:tgtEl>
                                          <p:spTgt spid="12"/>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27"/>
                                        </p:tgtEl>
                                      </p:cBhvr>
                                    </p:animEffect>
                                    <p:set>
                                      <p:cBhvr>
                                        <p:cTn id="119" dur="1" fill="hold">
                                          <p:stCondLst>
                                            <p:cond delay="499"/>
                                          </p:stCondLst>
                                        </p:cTn>
                                        <p:tgtEl>
                                          <p:spTgt spid="27"/>
                                        </p:tgtEl>
                                        <p:attrNameLst>
                                          <p:attrName>style.visibility</p:attrName>
                                        </p:attrNameLst>
                                      </p:cBhvr>
                                      <p:to>
                                        <p:strVal val="hidden"/>
                                      </p:to>
                                    </p:set>
                                  </p:childTnLst>
                                </p:cTn>
                              </p:par>
                              <p:par>
                                <p:cTn id="120" presetID="10" presetClass="entr" presetSubtype="0" fill="hold" grpId="0" nodeType="withEffect">
                                  <p:stCondLst>
                                    <p:cond delay="750"/>
                                  </p:stCondLst>
                                  <p:childTnLst>
                                    <p:set>
                                      <p:cBhvr>
                                        <p:cTn id="121" dur="1" fill="hold">
                                          <p:stCondLst>
                                            <p:cond delay="0"/>
                                          </p:stCondLst>
                                        </p:cTn>
                                        <p:tgtEl>
                                          <p:spTgt spid="3"/>
                                        </p:tgtEl>
                                        <p:attrNameLst>
                                          <p:attrName>style.visibility</p:attrName>
                                        </p:attrNameLst>
                                      </p:cBhvr>
                                      <p:to>
                                        <p:strVal val="visible"/>
                                      </p:to>
                                    </p:set>
                                    <p:animEffect transition="in" filter="fade">
                                      <p:cBhvr>
                                        <p:cTn id="122" dur="250"/>
                                        <p:tgtEl>
                                          <p:spTgt spid="3"/>
                                        </p:tgtEl>
                                      </p:cBhvr>
                                    </p:animEffect>
                                  </p:childTnLst>
                                </p:cTn>
                              </p:par>
                            </p:childTnLst>
                          </p:cTn>
                        </p:par>
                        <p:par>
                          <p:cTn id="123" fill="hold">
                            <p:stCondLst>
                              <p:cond delay="2000"/>
                            </p:stCondLst>
                            <p:childTnLst>
                              <p:par>
                                <p:cTn id="124" presetID="10" presetClass="entr" presetSubtype="0" fill="hold" grpId="0" nodeType="afterEffect">
                                  <p:stCondLst>
                                    <p:cond delay="0"/>
                                  </p:stCondLst>
                                  <p:childTnLst>
                                    <p:set>
                                      <p:cBhvr>
                                        <p:cTn id="125" dur="1" fill="hold">
                                          <p:stCondLst>
                                            <p:cond delay="0"/>
                                          </p:stCondLst>
                                        </p:cTn>
                                        <p:tgtEl>
                                          <p:spTgt spid="23"/>
                                        </p:tgtEl>
                                        <p:attrNameLst>
                                          <p:attrName>style.visibility</p:attrName>
                                        </p:attrNameLst>
                                      </p:cBhvr>
                                      <p:to>
                                        <p:strVal val="visible"/>
                                      </p:to>
                                    </p:set>
                                    <p:animEffect transition="in" filter="fade">
                                      <p:cBhvr>
                                        <p:cTn id="126" dur="250"/>
                                        <p:tgtEl>
                                          <p:spTgt spid="23"/>
                                        </p:tgtEl>
                                      </p:cBhvr>
                                    </p:animEffect>
                                  </p:childTnLst>
                                </p:cTn>
                              </p:par>
                              <p:par>
                                <p:cTn id="127" presetID="10" presetClass="exit" presetSubtype="0" fill="hold" grpId="1" nodeType="withEffect">
                                  <p:stCondLst>
                                    <p:cond delay="0"/>
                                  </p:stCondLst>
                                  <p:childTnLst>
                                    <p:animEffect transition="out" filter="fade">
                                      <p:cBhvr>
                                        <p:cTn id="128" dur="500"/>
                                        <p:tgtEl>
                                          <p:spTgt spid="24"/>
                                        </p:tgtEl>
                                      </p:cBhvr>
                                    </p:animEffect>
                                    <p:set>
                                      <p:cBhvr>
                                        <p:cTn id="129" dur="1" fill="hold">
                                          <p:stCondLst>
                                            <p:cond delay="499"/>
                                          </p:stCondLst>
                                        </p:cTn>
                                        <p:tgtEl>
                                          <p:spTgt spid="24"/>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25"/>
                                        </p:tgtEl>
                                      </p:cBhvr>
                                    </p:animEffect>
                                    <p:set>
                                      <p:cBhvr>
                                        <p:cTn id="132" dur="1" fill="hold">
                                          <p:stCondLst>
                                            <p:cond delay="499"/>
                                          </p:stCondLst>
                                        </p:cTn>
                                        <p:tgtEl>
                                          <p:spTgt spid="25"/>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26"/>
                                        </p:tgtEl>
                                      </p:cBhvr>
                                    </p:animEffect>
                                    <p:set>
                                      <p:cBhvr>
                                        <p:cTn id="135" dur="1" fill="hold">
                                          <p:stCondLst>
                                            <p:cond delay="499"/>
                                          </p:stCondLst>
                                        </p:cTn>
                                        <p:tgtEl>
                                          <p:spTgt spid="26"/>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28"/>
                                        </p:tgtEl>
                                      </p:cBhvr>
                                    </p:animEffect>
                                    <p:set>
                                      <p:cBhvr>
                                        <p:cTn id="138" dur="1" fill="hold">
                                          <p:stCondLst>
                                            <p:cond delay="499"/>
                                          </p:stCondLst>
                                        </p:cTn>
                                        <p:tgtEl>
                                          <p:spTgt spid="28"/>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29"/>
                                        </p:tgtEl>
                                        <p:attrNameLst>
                                          <p:attrName>style.visibility</p:attrName>
                                        </p:attrNameLst>
                                      </p:cBhvr>
                                      <p:to>
                                        <p:strVal val="visible"/>
                                      </p:to>
                                    </p:set>
                                    <p:animEffect transition="in" filter="wipe(left)">
                                      <p:cBhvr>
                                        <p:cTn id="143" dur="500"/>
                                        <p:tgtEl>
                                          <p:spTgt spid="29"/>
                                        </p:tgtEl>
                                      </p:cBhvr>
                                    </p:animEffect>
                                  </p:childTnLst>
                                </p:cTn>
                              </p:par>
                            </p:childTnLst>
                          </p:cTn>
                        </p:par>
                        <p:par>
                          <p:cTn id="144" fill="hold">
                            <p:stCondLst>
                              <p:cond delay="500"/>
                            </p:stCondLst>
                            <p:childTnLst>
                              <p:par>
                                <p:cTn id="145" presetID="10" presetClass="exit" presetSubtype="0" fill="hold" grpId="1" nodeType="afterEffect">
                                  <p:stCondLst>
                                    <p:cond delay="0"/>
                                  </p:stCondLst>
                                  <p:childTnLst>
                                    <p:animEffect transition="out" filter="fade">
                                      <p:cBhvr>
                                        <p:cTn id="146" dur="250"/>
                                        <p:tgtEl>
                                          <p:spTgt spid="23"/>
                                        </p:tgtEl>
                                      </p:cBhvr>
                                    </p:animEffect>
                                    <p:set>
                                      <p:cBhvr>
                                        <p:cTn id="147" dur="1" fill="hold">
                                          <p:stCondLst>
                                            <p:cond delay="249"/>
                                          </p:stCondLst>
                                        </p:cTn>
                                        <p:tgtEl>
                                          <p:spTgt spid="23"/>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22" presetClass="entr" presetSubtype="8" fill="hold" grpId="0" nodeType="clickEffect">
                                  <p:stCondLst>
                                    <p:cond delay="0"/>
                                  </p:stCondLst>
                                  <p:childTnLst>
                                    <p:set>
                                      <p:cBhvr>
                                        <p:cTn id="151" dur="1" fill="hold">
                                          <p:stCondLst>
                                            <p:cond delay="0"/>
                                          </p:stCondLst>
                                        </p:cTn>
                                        <p:tgtEl>
                                          <p:spTgt spid="30"/>
                                        </p:tgtEl>
                                        <p:attrNameLst>
                                          <p:attrName>style.visibility</p:attrName>
                                        </p:attrNameLst>
                                      </p:cBhvr>
                                      <p:to>
                                        <p:strVal val="visible"/>
                                      </p:to>
                                    </p:set>
                                    <p:animEffect transition="in" filter="wipe(left)">
                                      <p:cBhvr>
                                        <p:cTn id="152" dur="500"/>
                                        <p:tgtEl>
                                          <p:spTgt spid="30"/>
                                        </p:tgtEl>
                                      </p:cBhvr>
                                    </p:animEffect>
                                  </p:childTnLst>
                                </p:cTn>
                              </p:par>
                            </p:childTnLst>
                          </p:cTn>
                        </p:par>
                        <p:par>
                          <p:cTn id="153" fill="hold">
                            <p:stCondLst>
                              <p:cond delay="500"/>
                            </p:stCondLst>
                            <p:childTnLst>
                              <p:par>
                                <p:cTn id="154" presetID="10" presetClass="exit" presetSubtype="0" fill="hold" grpId="1" nodeType="afterEffect">
                                  <p:stCondLst>
                                    <p:cond delay="0"/>
                                  </p:stCondLst>
                                  <p:childTnLst>
                                    <p:animEffect transition="out" filter="fade">
                                      <p:cBhvr>
                                        <p:cTn id="155" dur="250"/>
                                        <p:tgtEl>
                                          <p:spTgt spid="29"/>
                                        </p:tgtEl>
                                      </p:cBhvr>
                                    </p:animEffect>
                                    <p:set>
                                      <p:cBhvr>
                                        <p:cTn id="156" dur="1" fill="hold">
                                          <p:stCondLst>
                                            <p:cond delay="249"/>
                                          </p:stCondLst>
                                        </p:cTn>
                                        <p:tgtEl>
                                          <p:spTgt spid="29"/>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21" presetClass="entr" presetSubtype="8" fill="hold" grpId="0" nodeType="clickEffect">
                                  <p:stCondLst>
                                    <p:cond delay="0"/>
                                  </p:stCondLst>
                                  <p:childTnLst>
                                    <p:set>
                                      <p:cBhvr>
                                        <p:cTn id="160" dur="1" fill="hold">
                                          <p:stCondLst>
                                            <p:cond delay="0"/>
                                          </p:stCondLst>
                                        </p:cTn>
                                        <p:tgtEl>
                                          <p:spTgt spid="29696"/>
                                        </p:tgtEl>
                                        <p:attrNameLst>
                                          <p:attrName>style.visibility</p:attrName>
                                        </p:attrNameLst>
                                      </p:cBhvr>
                                      <p:to>
                                        <p:strVal val="visible"/>
                                      </p:to>
                                    </p:set>
                                    <p:animEffect transition="in" filter="wheel(8)">
                                      <p:cBhvr>
                                        <p:cTn id="161" dur="1500"/>
                                        <p:tgtEl>
                                          <p:spTgt spid="29696"/>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ntr" presetSubtype="8" fill="hold" nodeType="clickEffect">
                                  <p:stCondLst>
                                    <p:cond delay="0"/>
                                  </p:stCondLst>
                                  <p:iterate type="lt">
                                    <p:tmPct val="0"/>
                                  </p:iterate>
                                  <p:childTnLst>
                                    <p:set>
                                      <p:cBhvr>
                                        <p:cTn id="165" dur="1" fill="hold">
                                          <p:stCondLst>
                                            <p:cond delay="0"/>
                                          </p:stCondLst>
                                        </p:cTn>
                                        <p:tgtEl>
                                          <p:spTgt spid="18">
                                            <p:txEl>
                                              <p:pRg st="0" end="0"/>
                                            </p:txEl>
                                          </p:spTgt>
                                        </p:tgtEl>
                                        <p:attrNameLst>
                                          <p:attrName>style.visibility</p:attrName>
                                        </p:attrNameLst>
                                      </p:cBhvr>
                                      <p:to>
                                        <p:strVal val="visible"/>
                                      </p:to>
                                    </p:set>
                                    <p:animEffect transition="in" filter="wipe(left)">
                                      <p:cBhvr>
                                        <p:cTn id="166" dur="500"/>
                                        <p:tgtEl>
                                          <p:spTgt spid="18">
                                            <p:txEl>
                                              <p:pRg st="0" end="0"/>
                                            </p:txEl>
                                          </p:spTgt>
                                        </p:tgtEl>
                                      </p:cBhvr>
                                    </p:animEffect>
                                  </p:childTnLst>
                                </p:cTn>
                              </p:par>
                              <p:par>
                                <p:cTn id="167" presetID="34" presetClass="emph" presetSubtype="0" fill="hold" grpId="0" nodeType="withEffect">
                                  <p:stCondLst>
                                    <p:cond delay="0"/>
                                  </p:stCondLst>
                                  <p:iterate type="lt">
                                    <p:tmPct val="10000"/>
                                  </p:iterate>
                                  <p:childTnLst>
                                    <p:animMotion origin="layout" path="M 0.0 0.0 L 0.0 -0.07213" pathEditMode="relative" ptsTypes="">
                                      <p:cBhvr>
                                        <p:cTn id="168" dur="250" accel="50000" decel="50000" autoRev="1" fill="hold">
                                          <p:stCondLst>
                                            <p:cond delay="0"/>
                                          </p:stCondLst>
                                        </p:cTn>
                                        <p:tgtEl>
                                          <p:spTgt spid="18">
                                            <p:txEl>
                                              <p:pRg st="0" end="0"/>
                                            </p:txEl>
                                          </p:spTgt>
                                        </p:tgtEl>
                                        <p:attrNameLst>
                                          <p:attrName>ppt_x</p:attrName>
                                          <p:attrName>ppt_y</p:attrName>
                                        </p:attrNameLst>
                                      </p:cBhvr>
                                    </p:animMotion>
                                    <p:animRot by="1500000">
                                      <p:cBhvr>
                                        <p:cTn id="169" dur="125" fill="hold">
                                          <p:stCondLst>
                                            <p:cond delay="0"/>
                                          </p:stCondLst>
                                        </p:cTn>
                                        <p:tgtEl>
                                          <p:spTgt spid="18">
                                            <p:txEl>
                                              <p:pRg st="0" end="0"/>
                                            </p:txEl>
                                          </p:spTgt>
                                        </p:tgtEl>
                                        <p:attrNameLst>
                                          <p:attrName>r</p:attrName>
                                        </p:attrNameLst>
                                      </p:cBhvr>
                                    </p:animRot>
                                    <p:animRot by="-1500000">
                                      <p:cBhvr>
                                        <p:cTn id="170" dur="125" fill="hold">
                                          <p:stCondLst>
                                            <p:cond delay="125"/>
                                          </p:stCondLst>
                                        </p:cTn>
                                        <p:tgtEl>
                                          <p:spTgt spid="18">
                                            <p:txEl>
                                              <p:pRg st="0" end="0"/>
                                            </p:txEl>
                                          </p:spTgt>
                                        </p:tgtEl>
                                        <p:attrNameLst>
                                          <p:attrName>r</p:attrName>
                                        </p:attrNameLst>
                                      </p:cBhvr>
                                    </p:animRot>
                                    <p:animRot by="-1500000">
                                      <p:cBhvr>
                                        <p:cTn id="171" dur="125" fill="hold">
                                          <p:stCondLst>
                                            <p:cond delay="250"/>
                                          </p:stCondLst>
                                        </p:cTn>
                                        <p:tgtEl>
                                          <p:spTgt spid="18">
                                            <p:txEl>
                                              <p:pRg st="0" end="0"/>
                                            </p:txEl>
                                          </p:spTgt>
                                        </p:tgtEl>
                                        <p:attrNameLst>
                                          <p:attrName>r</p:attrName>
                                        </p:attrNameLst>
                                      </p:cBhvr>
                                    </p:animRot>
                                    <p:animRot by="1500000">
                                      <p:cBhvr>
                                        <p:cTn id="172" dur="125" fill="hold">
                                          <p:stCondLst>
                                            <p:cond delay="375"/>
                                          </p:stCondLst>
                                        </p:cTn>
                                        <p:tgtEl>
                                          <p:spTgt spid="18">
                                            <p:txEl>
                                              <p:pRg st="0" end="0"/>
                                            </p:txEl>
                                          </p:spTgt>
                                        </p:tgtEl>
                                        <p:attrNameLst>
                                          <p:attrName>r</p:attrName>
                                        </p:attrNameLst>
                                      </p:cBhvr>
                                    </p:animRot>
                                  </p:childTnLst>
                                </p:cTn>
                              </p:par>
                            </p:childTnLst>
                          </p:cTn>
                        </p:par>
                        <p:par>
                          <p:cTn id="173" fill="hold">
                            <p:stCondLst>
                              <p:cond delay="800"/>
                            </p:stCondLst>
                            <p:childTnLst>
                              <p:par>
                                <p:cTn id="174" presetID="22" presetClass="entr" presetSubtype="8" fill="hold" grpId="0" nodeType="afterEffect">
                                  <p:stCondLst>
                                    <p:cond delay="0"/>
                                  </p:stCondLst>
                                  <p:childTnLst>
                                    <p:set>
                                      <p:cBhvr>
                                        <p:cTn id="175" dur="1" fill="hold">
                                          <p:stCondLst>
                                            <p:cond delay="0"/>
                                          </p:stCondLst>
                                        </p:cTn>
                                        <p:tgtEl>
                                          <p:spTgt spid="4"/>
                                        </p:tgtEl>
                                        <p:attrNameLst>
                                          <p:attrName>style.visibility</p:attrName>
                                        </p:attrNameLst>
                                      </p:cBhvr>
                                      <p:to>
                                        <p:strVal val="visible"/>
                                      </p:to>
                                    </p:set>
                                    <p:animEffect transition="in" filter="wipe(left)">
                                      <p:cBhvr>
                                        <p:cTn id="176" dur="500"/>
                                        <p:tgtEl>
                                          <p:spTgt spid="4"/>
                                        </p:tgtEl>
                                      </p:cBhvr>
                                    </p:animEffect>
                                  </p:childTnLst>
                                </p:cTn>
                              </p:par>
                              <p:par>
                                <p:cTn id="177" presetID="18" presetClass="emph" presetSubtype="0" fill="hold" grpId="1" nodeType="withEffect">
                                  <p:stCondLst>
                                    <p:cond delay="0"/>
                                  </p:stCondLst>
                                  <p:childTnLst>
                                    <p:set>
                                      <p:cBhvr override="childStyle">
                                        <p:cTn id="178" dur="500" fill="hold"/>
                                        <p:tgtEl>
                                          <p:spTgt spid="4"/>
                                        </p:tgtEl>
                                        <p:attrNameLst>
                                          <p:attrName>style.textDecorationUnderline</p:attrName>
                                        </p:attrNameLst>
                                      </p:cBhvr>
                                      <p:to>
                                        <p:strVal val="true"/>
                                      </p:to>
                                    </p:set>
                                  </p:childTnLst>
                                </p:cTn>
                              </p:par>
                              <p:par>
                                <p:cTn id="179" presetID="22" presetClass="entr" presetSubtype="8" fill="hold" grpId="0" nodeType="withEffect">
                                  <p:stCondLst>
                                    <p:cond delay="0"/>
                                  </p:stCondLst>
                                  <p:childTnLst>
                                    <p:set>
                                      <p:cBhvr>
                                        <p:cTn id="180" dur="1" fill="hold">
                                          <p:stCondLst>
                                            <p:cond delay="0"/>
                                          </p:stCondLst>
                                        </p:cTn>
                                        <p:tgtEl>
                                          <p:spTgt spid="5"/>
                                        </p:tgtEl>
                                        <p:attrNameLst>
                                          <p:attrName>style.visibility</p:attrName>
                                        </p:attrNameLst>
                                      </p:cBhvr>
                                      <p:to>
                                        <p:strVal val="visible"/>
                                      </p:to>
                                    </p:set>
                                    <p:animEffect transition="in" filter="wipe(left)">
                                      <p:cBhvr>
                                        <p:cTn id="181" dur="500"/>
                                        <p:tgtEl>
                                          <p:spTgt spid="5"/>
                                        </p:tgtEl>
                                      </p:cBhvr>
                                    </p:animEffect>
                                  </p:childTnLst>
                                </p:cTn>
                              </p:par>
                              <p:par>
                                <p:cTn id="182" presetID="22" presetClass="entr" presetSubtype="8" fill="hold" grpId="0" nodeType="withEffect">
                                  <p:stCondLst>
                                    <p:cond delay="400"/>
                                  </p:stCondLst>
                                  <p:childTnLst>
                                    <p:set>
                                      <p:cBhvr>
                                        <p:cTn id="183" dur="1" fill="hold">
                                          <p:stCondLst>
                                            <p:cond delay="0"/>
                                          </p:stCondLst>
                                        </p:cTn>
                                        <p:tgtEl>
                                          <p:spTgt spid="8"/>
                                        </p:tgtEl>
                                        <p:attrNameLst>
                                          <p:attrName>style.visibility</p:attrName>
                                        </p:attrNameLst>
                                      </p:cBhvr>
                                      <p:to>
                                        <p:strVal val="visible"/>
                                      </p:to>
                                    </p:set>
                                    <p:animEffect transition="in" filter="wipe(left)">
                                      <p:cBhvr>
                                        <p:cTn id="184" dur="500"/>
                                        <p:tgtEl>
                                          <p:spTgt spid="8"/>
                                        </p:tgtEl>
                                      </p:cBhvr>
                                    </p:animEffect>
                                  </p:childTnLst>
                                </p:cTn>
                              </p:par>
                              <p:par>
                                <p:cTn id="185" presetID="18" presetClass="emph" presetSubtype="0" fill="hold" grpId="1" nodeType="withEffect">
                                  <p:stCondLst>
                                    <p:cond delay="400"/>
                                  </p:stCondLst>
                                  <p:childTnLst>
                                    <p:set>
                                      <p:cBhvr override="childStyle">
                                        <p:cTn id="186" dur="500" fill="hold"/>
                                        <p:tgtEl>
                                          <p:spTgt spid="8"/>
                                        </p:tgtEl>
                                        <p:attrNameLst>
                                          <p:attrName>style.textDecorationUnderline</p:attrName>
                                        </p:attrNameLst>
                                      </p:cBhvr>
                                      <p:to>
                                        <p:strVal val="true"/>
                                      </p:to>
                                    </p:set>
                                  </p:childTnLst>
                                </p:cTn>
                              </p:par>
                              <p:par>
                                <p:cTn id="187" presetID="22" presetClass="entr" presetSubtype="8" fill="hold" grpId="0" nodeType="withEffect">
                                  <p:stCondLst>
                                    <p:cond delay="400"/>
                                  </p:stCondLst>
                                  <p:childTnLst>
                                    <p:set>
                                      <p:cBhvr>
                                        <p:cTn id="188" dur="1" fill="hold">
                                          <p:stCondLst>
                                            <p:cond delay="0"/>
                                          </p:stCondLst>
                                        </p:cTn>
                                        <p:tgtEl>
                                          <p:spTgt spid="9"/>
                                        </p:tgtEl>
                                        <p:attrNameLst>
                                          <p:attrName>style.visibility</p:attrName>
                                        </p:attrNameLst>
                                      </p:cBhvr>
                                      <p:to>
                                        <p:strVal val="visible"/>
                                      </p:to>
                                    </p:set>
                                    <p:animEffect transition="in" filter="wipe(left)">
                                      <p:cBhvr>
                                        <p:cTn id="189" dur="500"/>
                                        <p:tgtEl>
                                          <p:spTgt spid="9"/>
                                        </p:tgtEl>
                                      </p:cBhvr>
                                    </p:animEffect>
                                  </p:childTnLst>
                                </p:cTn>
                              </p:par>
                            </p:childTnLst>
                          </p:cTn>
                        </p:par>
                      </p:childTnLst>
                    </p:cTn>
                  </p:par>
                  <p:par>
                    <p:cTn id="190" fill="hold">
                      <p:stCondLst>
                        <p:cond delay="indefinite"/>
                      </p:stCondLst>
                      <p:childTnLst>
                        <p:par>
                          <p:cTn id="191" fill="hold">
                            <p:stCondLst>
                              <p:cond delay="0"/>
                            </p:stCondLst>
                            <p:childTnLst>
                              <p:par>
                                <p:cTn id="192" presetID="0" presetClass="entr" presetSubtype="0" fill="hold" grpId="0" nodeType="clickEffect">
                                  <p:stCondLst>
                                    <p:cond delay="0"/>
                                  </p:stCondLst>
                                  <p:childTnLst>
                                    <p:set>
                                      <p:cBhvr>
                                        <p:cTn id="193" dur="1" fill="hold">
                                          <p:stCondLst>
                                            <p:cond delay="0"/>
                                          </p:stCondLst>
                                        </p:cTn>
                                        <p:tgtEl>
                                          <p:spTgt spid="10"/>
                                        </p:tgtEl>
                                        <p:attrNameLst>
                                          <p:attrName>style.visibility</p:attrName>
                                        </p:attrNameLst>
                                      </p:cBhvr>
                                      <p:to>
                                        <p:strVal val="visible"/>
                                      </p:to>
                                    </p:set>
                                    <p:animEffect transition="in" filter="dissolve">
                                      <p:cBhvr>
                                        <p:cTn id="194" dur="500">
                                          <p:stCondLst>
                                            <p:cond delay="0"/>
                                          </p:stCondLst>
                                        </p:cTn>
                                        <p:tgtEl>
                                          <p:spTgt spid="10"/>
                                        </p:tgtEl>
                                      </p:cBhvr>
                                    </p:animEffect>
                                    <p:anim to="" calcmode="lin" valueType="num">
                                      <p:cBhvr>
                                        <p:cTn id="195"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196"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197" fill="hold">
                      <p:stCondLst>
                        <p:cond delay="indefinite"/>
                      </p:stCondLst>
                      <p:childTnLst>
                        <p:par>
                          <p:cTn id="198" fill="hold">
                            <p:stCondLst>
                              <p:cond delay="0"/>
                            </p:stCondLst>
                            <p:childTnLst>
                              <p:par>
                                <p:cTn id="199" presetID="10" presetClass="entr" presetSubtype="0" fill="hold" grpId="0" nodeType="clickEffect">
                                  <p:stCondLst>
                                    <p:cond delay="0"/>
                                  </p:stCondLst>
                                  <p:childTnLst>
                                    <p:set>
                                      <p:cBhvr>
                                        <p:cTn id="200" dur="1" fill="hold">
                                          <p:stCondLst>
                                            <p:cond delay="0"/>
                                          </p:stCondLst>
                                        </p:cTn>
                                        <p:tgtEl>
                                          <p:spTgt spid="2"/>
                                        </p:tgtEl>
                                        <p:attrNameLst>
                                          <p:attrName>style.visibility</p:attrName>
                                        </p:attrNameLst>
                                      </p:cBhvr>
                                      <p:to>
                                        <p:strVal val="visible"/>
                                      </p:to>
                                    </p:set>
                                    <p:animEffect transition="in" filter="fade">
                                      <p:cBhvr>
                                        <p:cTn id="201" dur="500"/>
                                        <p:tgtEl>
                                          <p:spTgt spid="2"/>
                                        </p:tgtEl>
                                      </p:cBhvr>
                                    </p:animEffect>
                                  </p:childTnLst>
                                </p:cTn>
                              </p:par>
                              <p:par>
                                <p:cTn id="202" presetID="10" presetClass="entr" presetSubtype="0" fill="hold" grpId="0" nodeType="withEffect">
                                  <p:stCondLst>
                                    <p:cond delay="0"/>
                                  </p:stCondLst>
                                  <p:childTnLst>
                                    <p:set>
                                      <p:cBhvr>
                                        <p:cTn id="203" dur="1" fill="hold">
                                          <p:stCondLst>
                                            <p:cond delay="0"/>
                                          </p:stCondLst>
                                        </p:cTn>
                                        <p:tgtEl>
                                          <p:spTgt spid="6"/>
                                        </p:tgtEl>
                                        <p:attrNameLst>
                                          <p:attrName>style.visibility</p:attrName>
                                        </p:attrNameLst>
                                      </p:cBhvr>
                                      <p:to>
                                        <p:strVal val="visible"/>
                                      </p:to>
                                    </p:set>
                                    <p:animEffect transition="in" filter="fade">
                                      <p:cBhvr>
                                        <p:cTn id="204" dur="500"/>
                                        <p:tgtEl>
                                          <p:spTgt spid="6"/>
                                        </p:tgtEl>
                                      </p:cBhvr>
                                    </p:animEffect>
                                  </p:childTnLst>
                                </p:cTn>
                              </p:par>
                              <p:par>
                                <p:cTn id="205" presetID="26" presetClass="emph" presetSubtype="0" fill="hold" grpId="1" nodeType="withEffect">
                                  <p:stCondLst>
                                    <p:cond delay="500"/>
                                  </p:stCondLst>
                                  <p:childTnLst>
                                    <p:animEffect transition="out" filter="fade">
                                      <p:cBhvr>
                                        <p:cTn id="206" dur="500" tmFilter="0, 0; .2, .5; .8, .5; 1, 0"/>
                                        <p:tgtEl>
                                          <p:spTgt spid="6"/>
                                        </p:tgtEl>
                                      </p:cBhvr>
                                    </p:animEffect>
                                    <p:animScale>
                                      <p:cBhvr>
                                        <p:cTn id="207" dur="250" autoRev="1" fill="hold"/>
                                        <p:tgtEl>
                                          <p:spTgt spid="6"/>
                                        </p:tgtEl>
                                      </p:cBhvr>
                                      <p:by x="105000" y="105000"/>
                                    </p:animScale>
                                  </p:childTnLst>
                                </p:cTn>
                              </p:par>
                              <p:par>
                                <p:cTn id="208" presetID="10" presetClass="exit" presetSubtype="0" fill="hold" grpId="1" nodeType="withEffect">
                                  <p:stCondLst>
                                    <p:cond delay="0"/>
                                  </p:stCondLst>
                                  <p:iterate type="lt">
                                    <p:tmPct val="0"/>
                                  </p:iterate>
                                  <p:childTnLst>
                                    <p:animEffect transition="out" filter="fade">
                                      <p:cBhvr>
                                        <p:cTn id="209" dur="500"/>
                                        <p:tgtEl>
                                          <p:spTgt spid="18">
                                            <p:txEl>
                                              <p:pRg st="0" end="0"/>
                                            </p:txEl>
                                          </p:spTgt>
                                        </p:tgtEl>
                                      </p:cBhvr>
                                    </p:animEffect>
                                    <p:set>
                                      <p:cBhvr>
                                        <p:cTn id="210" dur="1" fill="hold">
                                          <p:stCondLst>
                                            <p:cond delay="499"/>
                                          </p:stCondLst>
                                        </p:cTn>
                                        <p:tgtEl>
                                          <p:spTgt spid="18">
                                            <p:txEl>
                                              <p:pRg st="0" end="0"/>
                                            </p:txEl>
                                          </p:spTgt>
                                        </p:tgtEl>
                                        <p:attrNameLst>
                                          <p:attrName>style.visibility</p:attrName>
                                        </p:attrNameLst>
                                      </p:cBhvr>
                                      <p:to>
                                        <p:strVal val="hidden"/>
                                      </p:to>
                                    </p:set>
                                  </p:childTnLst>
                                </p:cTn>
                              </p:par>
                              <p:par>
                                <p:cTn id="211" presetID="10" presetClass="exit" presetSubtype="0" fill="hold" grpId="1" nodeType="withEffect">
                                  <p:stCondLst>
                                    <p:cond delay="0"/>
                                  </p:stCondLst>
                                  <p:childTnLst>
                                    <p:animEffect transition="out" filter="fade">
                                      <p:cBhvr>
                                        <p:cTn id="212" dur="500"/>
                                        <p:tgtEl>
                                          <p:spTgt spid="5"/>
                                        </p:tgtEl>
                                      </p:cBhvr>
                                    </p:animEffect>
                                    <p:set>
                                      <p:cBhvr>
                                        <p:cTn id="213" dur="1" fill="hold">
                                          <p:stCondLst>
                                            <p:cond delay="499"/>
                                          </p:stCondLst>
                                        </p:cTn>
                                        <p:tgtEl>
                                          <p:spTgt spid="5"/>
                                        </p:tgtEl>
                                        <p:attrNameLst>
                                          <p:attrName>style.visibility</p:attrName>
                                        </p:attrNameLst>
                                      </p:cBhvr>
                                      <p:to>
                                        <p:strVal val="hidden"/>
                                      </p:to>
                                    </p:set>
                                  </p:childTnLst>
                                </p:cTn>
                              </p:par>
                              <p:par>
                                <p:cTn id="214" presetID="10" presetClass="exit" presetSubtype="0" fill="hold" grpId="1" nodeType="withEffect">
                                  <p:stCondLst>
                                    <p:cond delay="0"/>
                                  </p:stCondLst>
                                  <p:childTnLst>
                                    <p:animEffect transition="out" filter="fade">
                                      <p:cBhvr>
                                        <p:cTn id="215" dur="500"/>
                                        <p:tgtEl>
                                          <p:spTgt spid="9"/>
                                        </p:tgtEl>
                                      </p:cBhvr>
                                    </p:animEffect>
                                    <p:set>
                                      <p:cBhvr>
                                        <p:cTn id="216" dur="1" fill="hold">
                                          <p:stCondLst>
                                            <p:cond delay="499"/>
                                          </p:stCondLst>
                                        </p:cTn>
                                        <p:tgtEl>
                                          <p:spTgt spid="9"/>
                                        </p:tgtEl>
                                        <p:attrNameLst>
                                          <p:attrName>style.visibility</p:attrName>
                                        </p:attrNameLst>
                                      </p:cBhvr>
                                      <p:to>
                                        <p:strVal val="hidden"/>
                                      </p:to>
                                    </p:set>
                                  </p:childTnLst>
                                </p:cTn>
                              </p:par>
                              <p:par>
                                <p:cTn id="217" presetID="10" presetClass="exit" presetSubtype="0" fill="hold" grpId="1" nodeType="withEffect">
                                  <p:stCondLst>
                                    <p:cond delay="0"/>
                                  </p:stCondLst>
                                  <p:childTnLst>
                                    <p:animEffect transition="out" filter="fade">
                                      <p:cBhvr>
                                        <p:cTn id="218" dur="500"/>
                                        <p:tgtEl>
                                          <p:spTgt spid="10"/>
                                        </p:tgtEl>
                                      </p:cBhvr>
                                    </p:animEffect>
                                    <p:set>
                                      <p:cBhvr>
                                        <p:cTn id="219" dur="1" fill="hold">
                                          <p:stCondLst>
                                            <p:cond delay="499"/>
                                          </p:stCondLst>
                                        </p:cTn>
                                        <p:tgtEl>
                                          <p:spTgt spid="10"/>
                                        </p:tgtEl>
                                        <p:attrNameLst>
                                          <p:attrName>style.visibility</p:attrName>
                                        </p:attrNameLst>
                                      </p:cBhvr>
                                      <p:to>
                                        <p:strVal val="hidden"/>
                                      </p:to>
                                    </p:set>
                                  </p:childTnLst>
                                </p:cTn>
                              </p:par>
                              <p:par>
                                <p:cTn id="220" presetID="10" presetClass="exit" presetSubtype="0" fill="hold" grpId="2" nodeType="withEffect">
                                  <p:stCondLst>
                                    <p:cond delay="0"/>
                                  </p:stCondLst>
                                  <p:childTnLst>
                                    <p:animEffect transition="out" filter="fade">
                                      <p:cBhvr>
                                        <p:cTn id="221" dur="500"/>
                                        <p:tgtEl>
                                          <p:spTgt spid="4"/>
                                        </p:tgtEl>
                                      </p:cBhvr>
                                    </p:animEffect>
                                    <p:set>
                                      <p:cBhvr>
                                        <p:cTn id="222" dur="1" fill="hold">
                                          <p:stCondLst>
                                            <p:cond delay="499"/>
                                          </p:stCondLst>
                                        </p:cTn>
                                        <p:tgtEl>
                                          <p:spTgt spid="4"/>
                                        </p:tgtEl>
                                        <p:attrNameLst>
                                          <p:attrName>style.visibility</p:attrName>
                                        </p:attrNameLst>
                                      </p:cBhvr>
                                      <p:to>
                                        <p:strVal val="hidden"/>
                                      </p:to>
                                    </p:set>
                                  </p:childTnLst>
                                </p:cTn>
                              </p:par>
                              <p:par>
                                <p:cTn id="223" presetID="10" presetClass="exit" presetSubtype="0" fill="hold" grpId="2" nodeType="withEffect">
                                  <p:stCondLst>
                                    <p:cond delay="0"/>
                                  </p:stCondLst>
                                  <p:childTnLst>
                                    <p:animEffect transition="out" filter="fade">
                                      <p:cBhvr>
                                        <p:cTn id="224" dur="500"/>
                                        <p:tgtEl>
                                          <p:spTgt spid="8"/>
                                        </p:tgtEl>
                                      </p:cBhvr>
                                    </p:animEffect>
                                    <p:set>
                                      <p:cBhvr>
                                        <p:cTn id="225" dur="1" fill="hold">
                                          <p:stCondLst>
                                            <p:cond delay="499"/>
                                          </p:stCondLst>
                                        </p:cTn>
                                        <p:tgtEl>
                                          <p:spTgt spid="8"/>
                                        </p:tgtEl>
                                        <p:attrNameLst>
                                          <p:attrName>style.visibility</p:attrName>
                                        </p:attrNameLst>
                                      </p:cBhvr>
                                      <p:to>
                                        <p:strVal val="hidden"/>
                                      </p:to>
                                    </p:set>
                                  </p:childTnLst>
                                </p:cTn>
                              </p:par>
                            </p:childTnLst>
                          </p:cTn>
                        </p:par>
                      </p:childTnLst>
                    </p:cTn>
                  </p:par>
                  <p:par>
                    <p:cTn id="226" fill="hold">
                      <p:stCondLst>
                        <p:cond delay="indefinite"/>
                      </p:stCondLst>
                      <p:childTnLst>
                        <p:par>
                          <p:cTn id="227" fill="hold">
                            <p:stCondLst>
                              <p:cond delay="0"/>
                            </p:stCondLst>
                            <p:childTnLst>
                              <p:par>
                                <p:cTn id="228" presetID="10" presetClass="entr" presetSubtype="0" fill="hold" nodeType="clickEffect">
                                  <p:stCondLst>
                                    <p:cond delay="0"/>
                                  </p:stCondLst>
                                  <p:childTnLst>
                                    <p:set>
                                      <p:cBhvr>
                                        <p:cTn id="229" dur="1" fill="hold">
                                          <p:stCondLst>
                                            <p:cond delay="0"/>
                                          </p:stCondLst>
                                        </p:cTn>
                                        <p:tgtEl>
                                          <p:spTgt spid="29697"/>
                                        </p:tgtEl>
                                        <p:attrNameLst>
                                          <p:attrName>style.visibility</p:attrName>
                                        </p:attrNameLst>
                                      </p:cBhvr>
                                      <p:to>
                                        <p:strVal val="visible"/>
                                      </p:to>
                                    </p:set>
                                    <p:animEffect transition="in" filter="fade">
                                      <p:cBhvr>
                                        <p:cTn id="230" dur="500"/>
                                        <p:tgtEl>
                                          <p:spTgt spid="29697"/>
                                        </p:tgtEl>
                                      </p:cBhvr>
                                    </p:animEffect>
                                  </p:childTnLst>
                                </p:cTn>
                              </p:par>
                              <p:par>
                                <p:cTn id="231" presetID="10" presetClass="entr" presetSubtype="0" fill="hold" grpId="0" nodeType="withEffect">
                                  <p:stCondLst>
                                    <p:cond delay="0"/>
                                  </p:stCondLst>
                                  <p:childTnLst>
                                    <p:set>
                                      <p:cBhvr>
                                        <p:cTn id="232" dur="1" fill="hold">
                                          <p:stCondLst>
                                            <p:cond delay="0"/>
                                          </p:stCondLst>
                                        </p:cTn>
                                        <p:tgtEl>
                                          <p:spTgt spid="11"/>
                                        </p:tgtEl>
                                        <p:attrNameLst>
                                          <p:attrName>style.visibility</p:attrName>
                                        </p:attrNameLst>
                                      </p:cBhvr>
                                      <p:to>
                                        <p:strVal val="visible"/>
                                      </p:to>
                                    </p:set>
                                    <p:animEffect transition="in" filter="fade">
                                      <p:cBhvr>
                                        <p:cTn id="233" dur="500"/>
                                        <p:tgtEl>
                                          <p:spTgt spid="11"/>
                                        </p:tgtEl>
                                      </p:cBhvr>
                                    </p:animEffect>
                                  </p:childTnLst>
                                </p:cTn>
                              </p:par>
                            </p:childTnLst>
                          </p:cTn>
                        </p:par>
                        <p:par>
                          <p:cTn id="234" fill="hold">
                            <p:stCondLst>
                              <p:cond delay="500"/>
                            </p:stCondLst>
                            <p:childTnLst>
                              <p:par>
                                <p:cTn id="235" presetID="1" presetClass="entr" presetSubtype="0" fill="hold" grpId="0" nodeType="afterEffect">
                                  <p:stCondLst>
                                    <p:cond delay="0"/>
                                  </p:stCondLst>
                                  <p:childTnLst>
                                    <p:set>
                                      <p:cBhvr>
                                        <p:cTn id="236" dur="1" fill="hold">
                                          <p:stCondLst>
                                            <p:cond delay="0"/>
                                          </p:stCondLst>
                                        </p:cTn>
                                        <p:tgtEl>
                                          <p:spTgt spid="29699"/>
                                        </p:tgtEl>
                                        <p:attrNameLst>
                                          <p:attrName>style.visibility</p:attrName>
                                        </p:attrNameLst>
                                      </p:cBhvr>
                                      <p:to>
                                        <p:strVal val="visible"/>
                                      </p:to>
                                    </p:set>
                                  </p:childTnLst>
                                </p:cTn>
                              </p:par>
                            </p:childTnLst>
                          </p:cTn>
                        </p:par>
                        <p:par>
                          <p:cTn id="237" fill="hold">
                            <p:stCondLst>
                              <p:cond delay="500"/>
                            </p:stCondLst>
                            <p:childTnLst>
                              <p:par>
                                <p:cTn id="238" presetID="1" presetClass="exit" presetSubtype="0" fill="hold" grpId="1" nodeType="afterEffect">
                                  <p:stCondLst>
                                    <p:cond delay="0"/>
                                  </p:stCondLst>
                                  <p:childTnLst>
                                    <p:set>
                                      <p:cBhvr>
                                        <p:cTn id="239" dur="1" fill="hold">
                                          <p:stCondLst>
                                            <p:cond delay="0"/>
                                          </p:stCondLst>
                                        </p:cTn>
                                        <p:tgtEl>
                                          <p:spTgt spid="29696"/>
                                        </p:tgtEl>
                                        <p:attrNameLst>
                                          <p:attrName>style.visibility</p:attrName>
                                        </p:attrNameLst>
                                      </p:cBhvr>
                                      <p:to>
                                        <p:strVal val="hidden"/>
                                      </p:to>
                                    </p:set>
                                  </p:childTnLst>
                                </p:cTn>
                              </p:par>
                            </p:childTnLst>
                          </p:cTn>
                        </p:par>
                        <p:par>
                          <p:cTn id="240" fill="hold">
                            <p:stCondLst>
                              <p:cond delay="500"/>
                            </p:stCondLst>
                            <p:childTnLst>
                              <p:par>
                                <p:cTn id="241" presetID="1" presetClass="exit" presetSubtype="0" fill="hold" grpId="1" nodeType="afterEffect">
                                  <p:stCondLst>
                                    <p:cond delay="0"/>
                                  </p:stCondLst>
                                  <p:childTnLst>
                                    <p:set>
                                      <p:cBhvr>
                                        <p:cTn id="242" dur="1" fill="hold">
                                          <p:stCondLst>
                                            <p:cond delay="0"/>
                                          </p:stCondLst>
                                        </p:cTn>
                                        <p:tgtEl>
                                          <p:spTgt spid="30"/>
                                        </p:tgtEl>
                                        <p:attrNameLst>
                                          <p:attrName>style.visibility</p:attrName>
                                        </p:attrNameLst>
                                      </p:cBhvr>
                                      <p:to>
                                        <p:strVal val="hidden"/>
                                      </p:to>
                                    </p:set>
                                  </p:childTnLst>
                                </p:cTn>
                              </p:par>
                            </p:childTnLst>
                          </p:cTn>
                        </p:par>
                      </p:childTnLst>
                    </p:cTn>
                  </p:par>
                  <p:par>
                    <p:cTn id="243" fill="hold">
                      <p:stCondLst>
                        <p:cond delay="indefinite"/>
                      </p:stCondLst>
                      <p:childTnLst>
                        <p:par>
                          <p:cTn id="244" fill="hold">
                            <p:stCondLst>
                              <p:cond delay="0"/>
                            </p:stCondLst>
                            <p:childTnLst>
                              <p:par>
                                <p:cTn id="245" presetID="10" presetClass="exit" presetSubtype="0" fill="hold" nodeType="clickEffect">
                                  <p:stCondLst>
                                    <p:cond delay="0"/>
                                  </p:stCondLst>
                                  <p:childTnLst>
                                    <p:animEffect transition="out" filter="fade">
                                      <p:cBhvr>
                                        <p:cTn id="246" dur="500"/>
                                        <p:tgtEl>
                                          <p:spTgt spid="29697"/>
                                        </p:tgtEl>
                                      </p:cBhvr>
                                    </p:animEffect>
                                    <p:set>
                                      <p:cBhvr>
                                        <p:cTn id="247" dur="1" fill="hold">
                                          <p:stCondLst>
                                            <p:cond delay="499"/>
                                          </p:stCondLst>
                                        </p:cTn>
                                        <p:tgtEl>
                                          <p:spTgt spid="29697"/>
                                        </p:tgtEl>
                                        <p:attrNameLst>
                                          <p:attrName>style.visibility</p:attrName>
                                        </p:attrNameLst>
                                      </p:cBhvr>
                                      <p:to>
                                        <p:strVal val="hidden"/>
                                      </p:to>
                                    </p:set>
                                  </p:childTnLst>
                                </p:cTn>
                              </p:par>
                              <p:par>
                                <p:cTn id="248" presetID="10" presetClass="exit" presetSubtype="0" fill="hold" grpId="1" nodeType="withEffect">
                                  <p:stCondLst>
                                    <p:cond delay="0"/>
                                  </p:stCondLst>
                                  <p:childTnLst>
                                    <p:animEffect transition="out" filter="fade">
                                      <p:cBhvr>
                                        <p:cTn id="249" dur="500"/>
                                        <p:tgtEl>
                                          <p:spTgt spid="11"/>
                                        </p:tgtEl>
                                      </p:cBhvr>
                                    </p:animEffect>
                                    <p:set>
                                      <p:cBhvr>
                                        <p:cTn id="250" dur="1" fill="hold">
                                          <p:stCondLst>
                                            <p:cond delay="499"/>
                                          </p:stCondLst>
                                        </p:cTn>
                                        <p:tgtEl>
                                          <p:spTgt spid="11"/>
                                        </p:tgtEl>
                                        <p:attrNameLst>
                                          <p:attrName>style.visibility</p:attrName>
                                        </p:attrNameLst>
                                      </p:cBhvr>
                                      <p:to>
                                        <p:strVal val="hidden"/>
                                      </p:to>
                                    </p:set>
                                  </p:childTnLst>
                                </p:cTn>
                              </p:par>
                            </p:childTnLst>
                          </p:cTn>
                        </p:par>
                      </p:childTnLst>
                    </p:cTn>
                  </p:par>
                  <p:par>
                    <p:cTn id="251" fill="hold">
                      <p:stCondLst>
                        <p:cond delay="indefinite"/>
                      </p:stCondLst>
                      <p:childTnLst>
                        <p:par>
                          <p:cTn id="252" fill="hold">
                            <p:stCondLst>
                              <p:cond delay="0"/>
                            </p:stCondLst>
                            <p:childTnLst>
                              <p:par>
                                <p:cTn id="253" presetID="47" presetClass="exit" presetSubtype="0" fill="hold" grpId="1" nodeType="clickEffect">
                                  <p:stCondLst>
                                    <p:cond delay="0"/>
                                  </p:stCondLst>
                                  <p:childTnLst>
                                    <p:animEffect transition="out" filter="fade">
                                      <p:cBhvr>
                                        <p:cTn id="254" dur="1750"/>
                                        <p:tgtEl>
                                          <p:spTgt spid="29699"/>
                                        </p:tgtEl>
                                      </p:cBhvr>
                                    </p:animEffect>
                                    <p:anim calcmode="lin" valueType="num">
                                      <p:cBhvr>
                                        <p:cTn id="255" dur="1750"/>
                                        <p:tgtEl>
                                          <p:spTgt spid="29699"/>
                                        </p:tgtEl>
                                        <p:attrNameLst>
                                          <p:attrName>ppt_x</p:attrName>
                                        </p:attrNameLst>
                                      </p:cBhvr>
                                      <p:tavLst>
                                        <p:tav tm="0">
                                          <p:val>
                                            <p:strVal val="ppt_x"/>
                                          </p:val>
                                        </p:tav>
                                        <p:tav tm="100000">
                                          <p:val>
                                            <p:strVal val="ppt_x"/>
                                          </p:val>
                                        </p:tav>
                                      </p:tavLst>
                                    </p:anim>
                                    <p:anim calcmode="lin" valueType="num">
                                      <p:cBhvr>
                                        <p:cTn id="256" dur="1750"/>
                                        <p:tgtEl>
                                          <p:spTgt spid="29699"/>
                                        </p:tgtEl>
                                        <p:attrNameLst>
                                          <p:attrName>ppt_y</p:attrName>
                                        </p:attrNameLst>
                                      </p:cBhvr>
                                      <p:tavLst>
                                        <p:tav tm="0">
                                          <p:val>
                                            <p:strVal val="ppt_y"/>
                                          </p:val>
                                        </p:tav>
                                        <p:tav tm="100000">
                                          <p:val>
                                            <p:strVal val="ppt_y-.1"/>
                                          </p:val>
                                        </p:tav>
                                      </p:tavLst>
                                    </p:anim>
                                    <p:set>
                                      <p:cBhvr>
                                        <p:cTn id="257" dur="1" fill="hold">
                                          <p:stCondLst>
                                            <p:cond delay="1749"/>
                                          </p:stCondLst>
                                        </p:cTn>
                                        <p:tgtEl>
                                          <p:spTgt spid="29699"/>
                                        </p:tgtEl>
                                        <p:attrNameLst>
                                          <p:attrName>style.visibility</p:attrName>
                                        </p:attrNameLst>
                                      </p:cBhvr>
                                      <p:to>
                                        <p:strVal val="hidden"/>
                                      </p:to>
                                    </p:set>
                                  </p:childTnLst>
                                </p:cTn>
                              </p:par>
                              <p:par>
                                <p:cTn id="258" presetID="17" presetClass="exit" presetSubtype="10" fill="hold" grpId="2" nodeType="withEffect">
                                  <p:stCondLst>
                                    <p:cond delay="0"/>
                                  </p:stCondLst>
                                  <p:childTnLst>
                                    <p:anim calcmode="lin" valueType="num">
                                      <p:cBhvr>
                                        <p:cTn id="259" dur="1750"/>
                                        <p:tgtEl>
                                          <p:spTgt spid="29699"/>
                                        </p:tgtEl>
                                        <p:attrNameLst>
                                          <p:attrName>ppt_w</p:attrName>
                                        </p:attrNameLst>
                                      </p:cBhvr>
                                      <p:tavLst>
                                        <p:tav tm="0">
                                          <p:val>
                                            <p:strVal val="ppt_w"/>
                                          </p:val>
                                        </p:tav>
                                        <p:tav tm="100000">
                                          <p:val>
                                            <p:fltVal val="0"/>
                                          </p:val>
                                        </p:tav>
                                      </p:tavLst>
                                    </p:anim>
                                    <p:anim calcmode="lin" valueType="num">
                                      <p:cBhvr>
                                        <p:cTn id="260" dur="1750"/>
                                        <p:tgtEl>
                                          <p:spTgt spid="29699"/>
                                        </p:tgtEl>
                                        <p:attrNameLst>
                                          <p:attrName>ppt_h</p:attrName>
                                        </p:attrNameLst>
                                      </p:cBhvr>
                                      <p:tavLst>
                                        <p:tav tm="0">
                                          <p:val>
                                            <p:strVal val="ppt_h"/>
                                          </p:val>
                                        </p:tav>
                                        <p:tav tm="100000">
                                          <p:val>
                                            <p:strVal val="ppt_h"/>
                                          </p:val>
                                        </p:tav>
                                      </p:tavLst>
                                    </p:anim>
                                    <p:set>
                                      <p:cBhvr>
                                        <p:cTn id="261" dur="1" fill="hold">
                                          <p:stCondLst>
                                            <p:cond delay="1749"/>
                                          </p:stCondLst>
                                        </p:cTn>
                                        <p:tgtEl>
                                          <p:spTgt spid="29699"/>
                                        </p:tgtEl>
                                        <p:attrNameLst>
                                          <p:attrName>style.visibility</p:attrName>
                                        </p:attrNameLst>
                                      </p:cBhvr>
                                      <p:to>
                                        <p:strVal val="hidden"/>
                                      </p:to>
                                    </p:set>
                                  </p:childTnLst>
                                </p:cTn>
                              </p:par>
                              <p:par>
                                <p:cTn id="262" presetID="37" presetClass="path" presetSubtype="0" accel="50000" decel="50000" fill="hold" grpId="3" nodeType="withEffect">
                                  <p:stCondLst>
                                    <p:cond delay="0"/>
                                  </p:stCondLst>
                                  <p:childTnLst>
                                    <p:animMotion origin="layout" path="M -1.94444E-6 -0.00023 C 0.01059 0.03519 0.03056 0.11366 0.06493 0.13102 C 0.09965 0.14862 0.14323 0.14422 0.20643 0.10487 C 0.27361 0.05487 0.42084 -0.11203 0.46268 -0.1706 " pathEditMode="relative" rAng="0" ptsTypes="AAAA">
                                      <p:cBhvr>
                                        <p:cTn id="263" dur="1750" fill="hold"/>
                                        <p:tgtEl>
                                          <p:spTgt spid="29699"/>
                                        </p:tgtEl>
                                        <p:attrNameLst>
                                          <p:attrName>ppt_x</p:attrName>
                                          <p:attrName>ppt_y</p:attrName>
                                        </p:attrNameLst>
                                      </p:cBhvr>
                                      <p:rCtr x="23125" y="-1458"/>
                                    </p:animMotion>
                                  </p:childTnLst>
                                </p:cTn>
                              </p:par>
                              <p:par>
                                <p:cTn id="264" presetID="1" presetClass="entr" presetSubtype="0" fill="hold" grpId="1" nodeType="withEffect">
                                  <p:stCondLst>
                                    <p:cond delay="750"/>
                                  </p:stCondLst>
                                  <p:childTnLst>
                                    <p:set>
                                      <p:cBhvr>
                                        <p:cTn id="26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4" grpId="0"/>
      <p:bldP spid="4" grpId="1"/>
      <p:bldP spid="4" grpId="2"/>
      <p:bldP spid="3" grpId="0"/>
      <p:bldP spid="3074" grpId="0"/>
      <p:bldP spid="3074" grpId="1"/>
      <p:bldP spid="5" grpId="0"/>
      <p:bldP spid="5" grpId="1"/>
      <p:bldP spid="9" grpId="0"/>
      <p:bldP spid="9" grpId="1"/>
      <p:bldP spid="10" grpId="0"/>
      <p:bldP spid="10" grpId="1"/>
      <p:bldP spid="14" grpId="0"/>
      <p:bldP spid="14" grpId="1"/>
      <p:bldP spid="14" grpId="2"/>
      <p:bldP spid="15" grpId="0"/>
      <p:bldP spid="15" grpId="1"/>
      <p:bldP spid="15" grpId="2"/>
      <p:bldP spid="16" grpId="0"/>
      <p:bldP spid="16" grpId="1"/>
      <p:bldP spid="16" grpId="2"/>
      <p:bldP spid="17" grpId="0"/>
      <p:bldP spid="17" grpId="1"/>
      <p:bldP spid="17" grpId="2"/>
      <p:bldP spid="18" grpId="0" build="allAtOnce"/>
      <p:bldP spid="18" grpId="1" build="allAtOnce"/>
      <p:bldP spid="2" grpId="0"/>
      <p:bldP spid="6" grpId="0"/>
      <p:bldP spid="6" grpId="1"/>
      <p:bldP spid="12" grpId="0" animBg="1"/>
      <p:bldP spid="12" grpId="1" animBg="1"/>
      <p:bldP spid="19" grpId="0"/>
      <p:bldP spid="19" grpId="1"/>
      <p:bldP spid="20" grpId="0"/>
      <p:bldP spid="20" grpId="1"/>
      <p:bldP spid="21" grpId="0"/>
      <p:bldP spid="21" grpId="1"/>
      <p:bldP spid="22" grpId="0"/>
      <p:bldP spid="22" grpId="1"/>
      <p:bldP spid="23" grpId="0"/>
      <p:bldP spid="23" grpId="1"/>
      <p:bldP spid="24" grpId="0"/>
      <p:bldP spid="24" grpId="1"/>
      <p:bldP spid="24" grpId="2"/>
      <p:bldP spid="25" grpId="0"/>
      <p:bldP spid="25" grpId="1"/>
      <p:bldP spid="25" grpId="2"/>
      <p:bldP spid="26" grpId="0"/>
      <p:bldP spid="26" grpId="1"/>
      <p:bldP spid="26" grpId="2"/>
      <p:bldP spid="27" grpId="0"/>
      <p:bldP spid="27" grpId="1"/>
      <p:bldP spid="28" grpId="0"/>
      <p:bldP spid="28" grpId="1"/>
      <p:bldP spid="28" grpId="2"/>
      <p:bldP spid="29" grpId="0"/>
      <p:bldP spid="29" grpId="1"/>
      <p:bldP spid="30" grpId="0"/>
      <p:bldP spid="30" grpId="1"/>
      <p:bldP spid="29696" grpId="0"/>
      <p:bldP spid="29696" grpId="1"/>
      <p:bldP spid="29699" grpId="0"/>
      <p:bldP spid="29699" grpId="1"/>
      <p:bldP spid="29699" grpId="2"/>
      <p:bldP spid="29699" grpId="3"/>
      <p:bldP spid="11" grpId="0" animBg="1"/>
      <p:bldP spid="11" grpId="1" animBg="1"/>
      <p:bldP spid="13" grpId="0" animBg="1"/>
      <p:bldP spid="1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autiful sun rays | Heaven on earth, Jesus loves us, Heaven">
            <a:extLst>
              <a:ext uri="{FF2B5EF4-FFF2-40B4-BE49-F238E27FC236}">
                <a16:creationId xmlns:a16="http://schemas.microsoft.com/office/drawing/2014/main" id="{5E1FEB8A-44EB-3618-B7C3-39AF23E6D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33761944-1A19-7D6C-F13B-C1D3CC03D4DD}"/>
              </a:ext>
            </a:extLst>
          </p:cNvPr>
          <p:cNvSpPr txBox="1">
            <a:spLocks/>
          </p:cNvSpPr>
          <p:nvPr/>
        </p:nvSpPr>
        <p:spPr>
          <a:xfrm>
            <a:off x="1210344" y="4594652"/>
            <a:ext cx="366875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5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7" name="Title 1">
            <a:extLst>
              <a:ext uri="{FF2B5EF4-FFF2-40B4-BE49-F238E27FC236}">
                <a16:creationId xmlns:a16="http://schemas.microsoft.com/office/drawing/2014/main" id="{9BC5D788-BD82-5EC4-E12D-E37BD30C57DA}"/>
              </a:ext>
            </a:extLst>
          </p:cNvPr>
          <p:cNvSpPr txBox="1">
            <a:spLocks/>
          </p:cNvSpPr>
          <p:nvPr/>
        </p:nvSpPr>
        <p:spPr>
          <a:xfrm>
            <a:off x="2971800" y="1328214"/>
            <a:ext cx="362770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5" name="Rectangle 2">
            <a:extLst>
              <a:ext uri="{FF2B5EF4-FFF2-40B4-BE49-F238E27FC236}">
                <a16:creationId xmlns:a16="http://schemas.microsoft.com/office/drawing/2014/main" id="{D086B322-1460-D7E4-B812-0DBDAF1412D2}"/>
              </a:ext>
            </a:extLst>
          </p:cNvPr>
          <p:cNvSpPr>
            <a:spLocks noGrp="1" noChangeArrowheads="1"/>
          </p:cNvSpPr>
          <p:nvPr>
            <p:ph type="title"/>
          </p:nvPr>
        </p:nvSpPr>
        <p:spPr>
          <a:xfrm>
            <a:off x="457200" y="274638"/>
            <a:ext cx="8229600" cy="3338357"/>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looks down from heaven upon the children of men, To see            if there are any who understand,      who seek God.</a:t>
            </a: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14:2 </a:t>
            </a:r>
            <a:endPar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9ECAE352-2E4A-37CF-4ABA-2E554C971EA1}"/>
              </a:ext>
            </a:extLst>
          </p:cNvPr>
          <p:cNvSpPr txBox="1">
            <a:spLocks noChangeArrowheads="1"/>
          </p:cNvSpPr>
          <p:nvPr/>
        </p:nvSpPr>
        <p:spPr bwMode="auto">
          <a:xfrm>
            <a:off x="457200" y="3869472"/>
            <a:ext cx="8229600" cy="2683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 looks down from heaven upon   the children of men, To see if there are any who understand, who seek God.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53:2 </a:t>
            </a:r>
            <a:r>
              <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 name="!!LORD">
            <a:extLst>
              <a:ext uri="{FF2B5EF4-FFF2-40B4-BE49-F238E27FC236}">
                <a16:creationId xmlns:a16="http://schemas.microsoft.com/office/drawing/2014/main" id="{DEB740B7-5637-5C10-8744-6846664D16CC}"/>
              </a:ext>
            </a:extLst>
          </p:cNvPr>
          <p:cNvSpPr txBox="1">
            <a:spLocks noChangeArrowheads="1"/>
          </p:cNvSpPr>
          <p:nvPr/>
        </p:nvSpPr>
        <p:spPr bwMode="auto">
          <a:xfrm>
            <a:off x="1704340" y="674853"/>
            <a:ext cx="6593840" cy="766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 looks down from heaven</a:t>
            </a:r>
          </a:p>
        </p:txBody>
      </p:sp>
      <p:sp>
        <p:nvSpPr>
          <p:cNvPr id="3" name="!!God">
            <a:extLst>
              <a:ext uri="{FF2B5EF4-FFF2-40B4-BE49-F238E27FC236}">
                <a16:creationId xmlns:a16="http://schemas.microsoft.com/office/drawing/2014/main" id="{611347D5-57AF-01AA-2486-B9AD21057852}"/>
              </a:ext>
            </a:extLst>
          </p:cNvPr>
          <p:cNvSpPr txBox="1">
            <a:spLocks noChangeArrowheads="1"/>
          </p:cNvSpPr>
          <p:nvPr/>
        </p:nvSpPr>
        <p:spPr bwMode="auto">
          <a:xfrm>
            <a:off x="643944" y="3924300"/>
            <a:ext cx="6714436" cy="80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 looks down from heaven</a:t>
            </a:r>
          </a:p>
        </p:txBody>
      </p:sp>
      <p:sp>
        <p:nvSpPr>
          <p:cNvPr id="8" name="Rectangle 2">
            <a:extLst>
              <a:ext uri="{FF2B5EF4-FFF2-40B4-BE49-F238E27FC236}">
                <a16:creationId xmlns:a16="http://schemas.microsoft.com/office/drawing/2014/main" id="{B90ABF2D-64AF-AFA2-AF4B-E70F61942DC9}"/>
              </a:ext>
            </a:extLst>
          </p:cNvPr>
          <p:cNvSpPr txBox="1">
            <a:spLocks noChangeArrowheads="1"/>
          </p:cNvSpPr>
          <p:nvPr/>
        </p:nvSpPr>
        <p:spPr bwMode="auto">
          <a:xfrm>
            <a:off x="2889115" y="1260801"/>
            <a:ext cx="377587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children of men</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2BF2CD20-F2B8-AA7F-AC35-285C3E75AB25}"/>
              </a:ext>
            </a:extLst>
          </p:cNvPr>
          <p:cNvSpPr txBox="1">
            <a:spLocks noChangeArrowheads="1"/>
          </p:cNvSpPr>
          <p:nvPr/>
        </p:nvSpPr>
        <p:spPr bwMode="auto">
          <a:xfrm>
            <a:off x="1146220" y="4524392"/>
            <a:ext cx="3777749" cy="76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children of men</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9">
            <a:extLst>
              <a:ext uri="{FF2B5EF4-FFF2-40B4-BE49-F238E27FC236}">
                <a16:creationId xmlns:a16="http://schemas.microsoft.com/office/drawing/2014/main" id="{A50E860E-128C-5D0D-C9AD-33D864E42B35}"/>
              </a:ext>
            </a:extLst>
          </p:cNvPr>
          <p:cNvSpPr>
            <a:spLocks noChangeArrowheads="1"/>
          </p:cNvSpPr>
          <p:nvPr/>
        </p:nvSpPr>
        <p:spPr bwMode="auto">
          <a:xfrm>
            <a:off x="1706880" y="685801"/>
            <a:ext cx="2674620" cy="744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LORD looks</a:t>
            </a:r>
            <a:endParaRPr kumimoji="0" lang="en-US" sz="38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2" name="Rectangle 9">
            <a:extLst>
              <a:ext uri="{FF2B5EF4-FFF2-40B4-BE49-F238E27FC236}">
                <a16:creationId xmlns:a16="http://schemas.microsoft.com/office/drawing/2014/main" id="{1A78A2D3-E6EF-2727-8C2A-4B93B0BBE56E}"/>
              </a:ext>
            </a:extLst>
          </p:cNvPr>
          <p:cNvSpPr>
            <a:spLocks noChangeArrowheads="1"/>
          </p:cNvSpPr>
          <p:nvPr/>
        </p:nvSpPr>
        <p:spPr bwMode="auto">
          <a:xfrm>
            <a:off x="830580" y="3960586"/>
            <a:ext cx="2436727" cy="728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 looks</a:t>
            </a:r>
            <a:endParaRPr kumimoji="0" lang="en-US" sz="38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5" name="Rectangle 2">
            <a:extLst>
              <a:ext uri="{FF2B5EF4-FFF2-40B4-BE49-F238E27FC236}">
                <a16:creationId xmlns:a16="http://schemas.microsoft.com/office/drawing/2014/main" id="{87ABEA66-2290-8B33-76B7-7FA6E26BA723}"/>
              </a:ext>
            </a:extLst>
          </p:cNvPr>
          <p:cNvSpPr txBox="1">
            <a:spLocks noChangeArrowheads="1"/>
          </p:cNvSpPr>
          <p:nvPr/>
        </p:nvSpPr>
        <p:spPr bwMode="auto">
          <a:xfrm>
            <a:off x="1096297" y="1836175"/>
            <a:ext cx="633352" cy="775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if</a:t>
            </a:r>
            <a:endParaRPr kumimoji="0" lang="en-US" altLang="en-US" sz="3800" b="1" i="1"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CB6FF491-05E5-4D04-033B-6226ED9A5C85}"/>
              </a:ext>
            </a:extLst>
          </p:cNvPr>
          <p:cNvSpPr txBox="1">
            <a:spLocks noChangeArrowheads="1"/>
          </p:cNvSpPr>
          <p:nvPr/>
        </p:nvSpPr>
        <p:spPr bwMode="auto">
          <a:xfrm>
            <a:off x="6066503" y="4542753"/>
            <a:ext cx="629918" cy="717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if</a:t>
            </a:r>
            <a:endParaRPr kumimoji="0" lang="en-US" altLang="en-US" sz="3800" b="1" i="1"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Oval 44">
            <a:extLst>
              <a:ext uri="{FF2B5EF4-FFF2-40B4-BE49-F238E27FC236}">
                <a16:creationId xmlns:a16="http://schemas.microsoft.com/office/drawing/2014/main" id="{1F96060F-B79A-F72F-D878-ACFD27FDFD84}"/>
              </a:ext>
            </a:extLst>
          </p:cNvPr>
          <p:cNvSpPr/>
          <p:nvPr/>
        </p:nvSpPr>
        <p:spPr>
          <a:xfrm>
            <a:off x="1145459" y="1952531"/>
            <a:ext cx="538188" cy="544862"/>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4" name="Oval 44">
            <a:extLst>
              <a:ext uri="{FF2B5EF4-FFF2-40B4-BE49-F238E27FC236}">
                <a16:creationId xmlns:a16="http://schemas.microsoft.com/office/drawing/2014/main" id="{02B297DB-2E6D-607D-3236-B7E388403782}"/>
              </a:ext>
            </a:extLst>
          </p:cNvPr>
          <p:cNvSpPr/>
          <p:nvPr/>
        </p:nvSpPr>
        <p:spPr>
          <a:xfrm>
            <a:off x="6125496" y="4640825"/>
            <a:ext cx="542039" cy="533400"/>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7" name="Rectangle 2">
            <a:extLst>
              <a:ext uri="{FF2B5EF4-FFF2-40B4-BE49-F238E27FC236}">
                <a16:creationId xmlns:a16="http://schemas.microsoft.com/office/drawing/2014/main" id="{24989E80-7088-7021-3365-18B1BC62DAAB}"/>
              </a:ext>
            </a:extLst>
          </p:cNvPr>
          <p:cNvSpPr txBox="1">
            <a:spLocks noChangeArrowheads="1"/>
          </p:cNvSpPr>
          <p:nvPr/>
        </p:nvSpPr>
        <p:spPr bwMode="auto">
          <a:xfrm>
            <a:off x="2787450" y="3250328"/>
            <a:ext cx="3777749" cy="76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Inflate">
              <a:avLst/>
            </a:prstTxWarp>
            <a:scene3d>
              <a:camera prst="orthographicFront"/>
              <a:lightRig rig="morning" dir="t"/>
            </a:scene3d>
            <a:sp3d extrusionH="57150">
              <a:bevelT w="63500" h="635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38100">
                    <a:srgbClr val="000000"/>
                  </a:glow>
                  <a:outerShdw blurRad="76200" dist="50800" dir="5400000" algn="tl" rotWithShape="0">
                    <a:srgbClr val="000000">
                      <a:alpha val="65000"/>
                    </a:srgbClr>
                  </a:outerShdw>
                </a:effectLst>
                <a:latin typeface="Stencil" panose="040409050D0802020404" pitchFamily="82" charset="0"/>
                <a:cs typeface="Calibri" panose="020F0502020204030204" pitchFamily="34" charset="0"/>
              </a:rPr>
              <a:t>Test</a:t>
            </a:r>
          </a:p>
        </p:txBody>
      </p:sp>
      <p:sp>
        <p:nvSpPr>
          <p:cNvPr id="18" name="Rectangle 2">
            <a:extLst>
              <a:ext uri="{FF2B5EF4-FFF2-40B4-BE49-F238E27FC236}">
                <a16:creationId xmlns:a16="http://schemas.microsoft.com/office/drawing/2014/main" id="{8693CA21-4030-1BB2-1373-3E59AE784410}"/>
              </a:ext>
            </a:extLst>
          </p:cNvPr>
          <p:cNvSpPr txBox="1">
            <a:spLocks noChangeArrowheads="1"/>
          </p:cNvSpPr>
          <p:nvPr/>
        </p:nvSpPr>
        <p:spPr bwMode="auto">
          <a:xfrm>
            <a:off x="5174731" y="1864306"/>
            <a:ext cx="2830777" cy="71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understand</a:t>
            </a:r>
          </a:p>
        </p:txBody>
      </p:sp>
      <p:sp>
        <p:nvSpPr>
          <p:cNvPr id="20" name="Rectangle 2">
            <a:extLst>
              <a:ext uri="{FF2B5EF4-FFF2-40B4-BE49-F238E27FC236}">
                <a16:creationId xmlns:a16="http://schemas.microsoft.com/office/drawing/2014/main" id="{16142C8D-38C4-9DCD-DA00-DD874FC7CE8F}"/>
              </a:ext>
            </a:extLst>
          </p:cNvPr>
          <p:cNvSpPr txBox="1">
            <a:spLocks noChangeArrowheads="1"/>
          </p:cNvSpPr>
          <p:nvPr/>
        </p:nvSpPr>
        <p:spPr bwMode="auto">
          <a:xfrm>
            <a:off x="2498500" y="5115488"/>
            <a:ext cx="2764407" cy="744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understand</a:t>
            </a:r>
          </a:p>
        </p:txBody>
      </p:sp>
      <p:sp>
        <p:nvSpPr>
          <p:cNvPr id="21" name="Rectangle 2">
            <a:extLst>
              <a:ext uri="{FF2B5EF4-FFF2-40B4-BE49-F238E27FC236}">
                <a16:creationId xmlns:a16="http://schemas.microsoft.com/office/drawing/2014/main" id="{A51ED9FE-A834-ED67-8EDA-AF4F238B4277}"/>
              </a:ext>
            </a:extLst>
          </p:cNvPr>
          <p:cNvSpPr txBox="1">
            <a:spLocks noChangeArrowheads="1"/>
          </p:cNvSpPr>
          <p:nvPr/>
        </p:nvSpPr>
        <p:spPr bwMode="auto">
          <a:xfrm>
            <a:off x="980574" y="4090737"/>
            <a:ext cx="7182853" cy="233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fear of the LORD is the          beginning of knowledge, But fools despise wisdom and instruction.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1:7</a:t>
            </a:r>
            <a:r>
              <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2" name="Rectangle 2">
            <a:extLst>
              <a:ext uri="{FF2B5EF4-FFF2-40B4-BE49-F238E27FC236}">
                <a16:creationId xmlns:a16="http://schemas.microsoft.com/office/drawing/2014/main" id="{600CC746-4691-0DC9-701D-C9E95AD4FCF3}"/>
              </a:ext>
            </a:extLst>
          </p:cNvPr>
          <p:cNvSpPr txBox="1">
            <a:spLocks noChangeArrowheads="1"/>
          </p:cNvSpPr>
          <p:nvPr/>
        </p:nvSpPr>
        <p:spPr bwMode="auto">
          <a:xfrm>
            <a:off x="1269332" y="220187"/>
            <a:ext cx="6605337" cy="2450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fear of the LORD is the         beginning of wisdom, And the knowledge of the Holy One is understanding.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9:10</a:t>
            </a:r>
            <a:r>
              <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3" name="Rectangle 2">
            <a:extLst>
              <a:ext uri="{FF2B5EF4-FFF2-40B4-BE49-F238E27FC236}">
                <a16:creationId xmlns:a16="http://schemas.microsoft.com/office/drawing/2014/main" id="{A1F34952-EC1C-F0AC-E0B6-FDBBFE149296}"/>
              </a:ext>
            </a:extLst>
          </p:cNvPr>
          <p:cNvSpPr txBox="1">
            <a:spLocks noChangeArrowheads="1"/>
          </p:cNvSpPr>
          <p:nvPr/>
        </p:nvSpPr>
        <p:spPr bwMode="auto">
          <a:xfrm>
            <a:off x="1404620" y="1342824"/>
            <a:ext cx="5913037" cy="755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knowledge of the Holy One</a:t>
            </a:r>
          </a:p>
        </p:txBody>
      </p:sp>
      <p:sp>
        <p:nvSpPr>
          <p:cNvPr id="24" name="Rectangle 2">
            <a:extLst>
              <a:ext uri="{FF2B5EF4-FFF2-40B4-BE49-F238E27FC236}">
                <a16:creationId xmlns:a16="http://schemas.microsoft.com/office/drawing/2014/main" id="{671E770F-2A43-0BCD-AE96-F6B0673995F9}"/>
              </a:ext>
            </a:extLst>
          </p:cNvPr>
          <p:cNvSpPr txBox="1">
            <a:spLocks noChangeArrowheads="1"/>
          </p:cNvSpPr>
          <p:nvPr/>
        </p:nvSpPr>
        <p:spPr bwMode="auto">
          <a:xfrm>
            <a:off x="1343661" y="1923738"/>
            <a:ext cx="3443198" cy="79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understanding</a:t>
            </a:r>
          </a:p>
        </p:txBody>
      </p:sp>
      <p:sp>
        <p:nvSpPr>
          <p:cNvPr id="25" name="Title 1">
            <a:extLst>
              <a:ext uri="{FF2B5EF4-FFF2-40B4-BE49-F238E27FC236}">
                <a16:creationId xmlns:a16="http://schemas.microsoft.com/office/drawing/2014/main" id="{8D356233-E40F-D8BE-8591-0BB64D3F58F3}"/>
              </a:ext>
            </a:extLst>
          </p:cNvPr>
          <p:cNvSpPr txBox="1">
            <a:spLocks/>
          </p:cNvSpPr>
          <p:nvPr/>
        </p:nvSpPr>
        <p:spPr>
          <a:xfrm>
            <a:off x="854242" y="4636349"/>
            <a:ext cx="540217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24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6" name="Rectangle 2">
            <a:extLst>
              <a:ext uri="{FF2B5EF4-FFF2-40B4-BE49-F238E27FC236}">
                <a16:creationId xmlns:a16="http://schemas.microsoft.com/office/drawing/2014/main" id="{6D89765F-0402-60A9-9194-0A7736C88601}"/>
              </a:ext>
            </a:extLst>
          </p:cNvPr>
          <p:cNvSpPr txBox="1">
            <a:spLocks noChangeArrowheads="1"/>
          </p:cNvSpPr>
          <p:nvPr/>
        </p:nvSpPr>
        <p:spPr bwMode="auto">
          <a:xfrm>
            <a:off x="908226" y="4572554"/>
            <a:ext cx="5307284" cy="758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beginning of knowledge</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7" name="Title 1">
            <a:extLst>
              <a:ext uri="{FF2B5EF4-FFF2-40B4-BE49-F238E27FC236}">
                <a16:creationId xmlns:a16="http://schemas.microsoft.com/office/drawing/2014/main" id="{0474E165-4127-1598-ACD8-06C7ED2B51A4}"/>
              </a:ext>
            </a:extLst>
          </p:cNvPr>
          <p:cNvSpPr txBox="1">
            <a:spLocks/>
          </p:cNvSpPr>
          <p:nvPr/>
        </p:nvSpPr>
        <p:spPr>
          <a:xfrm>
            <a:off x="1331925" y="829819"/>
            <a:ext cx="465005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8" name="Rectangle 2">
            <a:extLst>
              <a:ext uri="{FF2B5EF4-FFF2-40B4-BE49-F238E27FC236}">
                <a16:creationId xmlns:a16="http://schemas.microsoft.com/office/drawing/2014/main" id="{DAF125BE-84AD-86D4-80F7-F63DF06AD92E}"/>
              </a:ext>
            </a:extLst>
          </p:cNvPr>
          <p:cNvSpPr txBox="1">
            <a:spLocks noChangeArrowheads="1"/>
          </p:cNvSpPr>
          <p:nvPr/>
        </p:nvSpPr>
        <p:spPr bwMode="auto">
          <a:xfrm>
            <a:off x="1297303" y="768221"/>
            <a:ext cx="4727413" cy="738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beginning of wisdom</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9" name="Rectangle 6">
            <a:extLst>
              <a:ext uri="{FF2B5EF4-FFF2-40B4-BE49-F238E27FC236}">
                <a16:creationId xmlns:a16="http://schemas.microsoft.com/office/drawing/2014/main" id="{1FCC765A-0C50-FF88-1157-8816E783DE3C}"/>
              </a:ext>
            </a:extLst>
          </p:cNvPr>
          <p:cNvSpPr>
            <a:spLocks noChangeArrowheads="1"/>
          </p:cNvSpPr>
          <p:nvPr/>
        </p:nvSpPr>
        <p:spPr bwMode="auto">
          <a:xfrm>
            <a:off x="5455733" y="1345152"/>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30" name="Rectangle 2">
            <a:extLst>
              <a:ext uri="{FF2B5EF4-FFF2-40B4-BE49-F238E27FC236}">
                <a16:creationId xmlns:a16="http://schemas.microsoft.com/office/drawing/2014/main" id="{918BD9A2-2EBD-3DAA-A105-EB63BB92CC1F}"/>
              </a:ext>
            </a:extLst>
          </p:cNvPr>
          <p:cNvSpPr txBox="1">
            <a:spLocks noChangeArrowheads="1"/>
          </p:cNvSpPr>
          <p:nvPr/>
        </p:nvSpPr>
        <p:spPr bwMode="auto">
          <a:xfrm>
            <a:off x="3057231" y="5134193"/>
            <a:ext cx="1503617" cy="79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17780" cmpd="sng">
                  <a:solidFill>
                    <a:srgbClr val="FFFFFF"/>
                  </a:solidFill>
                  <a:prstDash val="solid"/>
                  <a:miter lim="800000"/>
                </a:ln>
                <a:solidFill>
                  <a:srgbClr val="FFC000"/>
                </a:solidFill>
                <a:effectLst>
                  <a:glow rad="152400">
                    <a:schemeClr val="tx1"/>
                  </a:glow>
                  <a:outerShdw blurRad="50800" algn="tl" rotWithShape="0">
                    <a:srgbClr val="000000"/>
                  </a:outerShdw>
                </a:effectLst>
                <a:latin typeface="Calibri" panose="020F0502020204030204" pitchFamily="34" charset="0"/>
              </a:rPr>
              <a:t>truth</a:t>
            </a:r>
          </a:p>
        </p:txBody>
      </p:sp>
      <p:sp>
        <p:nvSpPr>
          <p:cNvPr id="31" name="Rectangle 2">
            <a:extLst>
              <a:ext uri="{FF2B5EF4-FFF2-40B4-BE49-F238E27FC236}">
                <a16:creationId xmlns:a16="http://schemas.microsoft.com/office/drawing/2014/main" id="{7BA90172-BD17-BB4B-F142-7503495ABA5C}"/>
              </a:ext>
            </a:extLst>
          </p:cNvPr>
          <p:cNvSpPr txBox="1">
            <a:spLocks noChangeArrowheads="1"/>
          </p:cNvSpPr>
          <p:nvPr/>
        </p:nvSpPr>
        <p:spPr bwMode="auto">
          <a:xfrm>
            <a:off x="5428723" y="5127855"/>
            <a:ext cx="2365979" cy="79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correction</a:t>
            </a:r>
          </a:p>
        </p:txBody>
      </p:sp>
      <p:sp>
        <p:nvSpPr>
          <p:cNvPr id="32" name="Rectangle 12">
            <a:extLst>
              <a:ext uri="{FF2B5EF4-FFF2-40B4-BE49-F238E27FC236}">
                <a16:creationId xmlns:a16="http://schemas.microsoft.com/office/drawing/2014/main" id="{C4B4FE99-EA22-7507-0B88-6B4D2B45FE38}"/>
              </a:ext>
            </a:extLst>
          </p:cNvPr>
          <p:cNvSpPr>
            <a:spLocks noChangeArrowheads="1"/>
          </p:cNvSpPr>
          <p:nvPr/>
        </p:nvSpPr>
        <p:spPr bwMode="auto">
          <a:xfrm>
            <a:off x="2482718" y="2800880"/>
            <a:ext cx="986172" cy="656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His</a:t>
            </a:r>
            <a:endParaRPr kumimoji="0" lang="en-US" altLang="en-US" sz="38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33" name="Rectangle 2">
            <a:extLst>
              <a:ext uri="{FF2B5EF4-FFF2-40B4-BE49-F238E27FC236}">
                <a16:creationId xmlns:a16="http://schemas.microsoft.com/office/drawing/2014/main" id="{2DDFBC99-B89A-2BE2-7A67-D91237728BF6}"/>
              </a:ext>
            </a:extLst>
          </p:cNvPr>
          <p:cNvSpPr txBox="1">
            <a:spLocks noChangeArrowheads="1"/>
          </p:cNvSpPr>
          <p:nvPr/>
        </p:nvSpPr>
        <p:spPr bwMode="auto">
          <a:xfrm>
            <a:off x="5588559" y="2730343"/>
            <a:ext cx="912602" cy="79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err="1">
                <a:ln w="952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ing</a:t>
            </a:r>
            <a:endParaRPr lang="en-US" altLang="en-US" sz="3800" b="1" dirty="0">
              <a:ln w="952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4" name="Rectangle 2">
            <a:extLst>
              <a:ext uri="{FF2B5EF4-FFF2-40B4-BE49-F238E27FC236}">
                <a16:creationId xmlns:a16="http://schemas.microsoft.com/office/drawing/2014/main" id="{4D203A57-5920-8862-89E2-FC3A6E417A73}"/>
              </a:ext>
            </a:extLst>
          </p:cNvPr>
          <p:cNvSpPr txBox="1">
            <a:spLocks noChangeArrowheads="1"/>
          </p:cNvSpPr>
          <p:nvPr/>
        </p:nvSpPr>
        <p:spPr bwMode="auto">
          <a:xfrm>
            <a:off x="6309672" y="2730343"/>
            <a:ext cx="1395821" cy="79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952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rules</a:t>
            </a:r>
          </a:p>
        </p:txBody>
      </p:sp>
      <p:sp>
        <p:nvSpPr>
          <p:cNvPr id="36" name="Rectangle 2">
            <a:extLst>
              <a:ext uri="{FF2B5EF4-FFF2-40B4-BE49-F238E27FC236}">
                <a16:creationId xmlns:a16="http://schemas.microsoft.com/office/drawing/2014/main" id="{55CB244D-9DA7-561F-D253-17C2F4795FF0}"/>
              </a:ext>
            </a:extLst>
          </p:cNvPr>
          <p:cNvSpPr txBox="1">
            <a:spLocks noChangeArrowheads="1"/>
          </p:cNvSpPr>
          <p:nvPr/>
        </p:nvSpPr>
        <p:spPr bwMode="auto">
          <a:xfrm>
            <a:off x="5737243" y="2135611"/>
            <a:ext cx="1845587" cy="79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952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infinite</a:t>
            </a:r>
          </a:p>
        </p:txBody>
      </p:sp>
      <p:sp>
        <p:nvSpPr>
          <p:cNvPr id="37" name="Rectangle 2">
            <a:extLst>
              <a:ext uri="{FF2B5EF4-FFF2-40B4-BE49-F238E27FC236}">
                <a16:creationId xmlns:a16="http://schemas.microsoft.com/office/drawing/2014/main" id="{A8A78318-4F2F-CD6F-4D6D-F4A04DCBB2FC}"/>
              </a:ext>
            </a:extLst>
          </p:cNvPr>
          <p:cNvSpPr txBox="1">
            <a:spLocks noChangeArrowheads="1"/>
          </p:cNvSpPr>
          <p:nvPr/>
        </p:nvSpPr>
        <p:spPr bwMode="auto">
          <a:xfrm>
            <a:off x="5726090" y="3295339"/>
            <a:ext cx="3038767" cy="79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800" b="1" dirty="0">
                <a:ln w="952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unsearchable</a:t>
            </a:r>
          </a:p>
        </p:txBody>
      </p:sp>
      <p:sp>
        <p:nvSpPr>
          <p:cNvPr id="38" name="Bent Arrow 9">
            <a:extLst>
              <a:ext uri="{FF2B5EF4-FFF2-40B4-BE49-F238E27FC236}">
                <a16:creationId xmlns:a16="http://schemas.microsoft.com/office/drawing/2014/main" id="{AF91B2CC-AA56-C1E7-0071-7D1551563076}"/>
              </a:ext>
            </a:extLst>
          </p:cNvPr>
          <p:cNvSpPr/>
          <p:nvPr/>
        </p:nvSpPr>
        <p:spPr>
          <a:xfrm>
            <a:off x="5051089" y="2435975"/>
            <a:ext cx="691661" cy="498488"/>
          </a:xfrm>
          <a:prstGeom prst="bentArrow">
            <a:avLst>
              <a:gd name="adj1" fmla="val 22506"/>
              <a:gd name="adj2" fmla="val 25000"/>
              <a:gd name="adj3" fmla="val 25000"/>
              <a:gd name="adj4" fmla="val 43750"/>
            </a:avLst>
          </a:prstGeom>
          <a:solidFill>
            <a:srgbClr val="6699FF"/>
          </a:solidFill>
          <a:effectLst>
            <a:glow rad="1016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FF33"/>
              </a:solidFill>
            </a:endParaRPr>
          </a:p>
        </p:txBody>
      </p:sp>
      <p:sp>
        <p:nvSpPr>
          <p:cNvPr id="39" name="Bent Arrow 10">
            <a:extLst>
              <a:ext uri="{FF2B5EF4-FFF2-40B4-BE49-F238E27FC236}">
                <a16:creationId xmlns:a16="http://schemas.microsoft.com/office/drawing/2014/main" id="{B5EEDC2D-5C02-1419-124D-33E06B8903EF}"/>
              </a:ext>
            </a:extLst>
          </p:cNvPr>
          <p:cNvSpPr/>
          <p:nvPr/>
        </p:nvSpPr>
        <p:spPr>
          <a:xfrm rot="10800000" flipH="1">
            <a:off x="5051089" y="3390353"/>
            <a:ext cx="694944" cy="492561"/>
          </a:xfrm>
          <a:prstGeom prst="bentArrow">
            <a:avLst>
              <a:gd name="adj1" fmla="val 22506"/>
              <a:gd name="adj2" fmla="val 25000"/>
              <a:gd name="adj3" fmla="val 25000"/>
              <a:gd name="adj4" fmla="val 43750"/>
            </a:avLst>
          </a:prstGeom>
          <a:solidFill>
            <a:srgbClr val="6699FF"/>
          </a:solidFill>
          <a:effectLst>
            <a:glow rad="1016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FF33"/>
              </a:solidFill>
            </a:endParaRPr>
          </a:p>
        </p:txBody>
      </p:sp>
      <p:sp>
        <p:nvSpPr>
          <p:cNvPr id="19" name="Delete understanding" hidden="1">
            <a:extLst>
              <a:ext uri="{FF2B5EF4-FFF2-40B4-BE49-F238E27FC236}">
                <a16:creationId xmlns:a16="http://schemas.microsoft.com/office/drawing/2014/main" id="{78D07C65-3A20-1278-2AA8-A1962F472B39}"/>
              </a:ext>
            </a:extLst>
          </p:cNvPr>
          <p:cNvSpPr txBox="1">
            <a:spLocks noChangeArrowheads="1"/>
          </p:cNvSpPr>
          <p:nvPr/>
        </p:nvSpPr>
        <p:spPr bwMode="auto">
          <a:xfrm>
            <a:off x="3145536" y="2742129"/>
            <a:ext cx="285498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understand</a:t>
            </a:r>
            <a:endParaRPr kumimoji="0" lang="en-US" altLang="en-US" sz="3800" b="1" i="1"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990816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1"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ppt_y-#ppt_h/2"/>
                                          </p:val>
                                        </p:tav>
                                        <p:tav tm="100000">
                                          <p:val>
                                            <p:strVal val="#ppt_y"/>
                                          </p:val>
                                        </p:tav>
                                      </p:tavLst>
                                    </p:anim>
                                    <p:anim calcmode="lin" valueType="num">
                                      <p:cBhvr>
                                        <p:cTn id="9" dur="500" fill="hold"/>
                                        <p:tgtEl>
                                          <p:spTgt spid="5"/>
                                        </p:tgtEl>
                                        <p:attrNameLst>
                                          <p:attrName>ppt_w</p:attrName>
                                        </p:attrNameLst>
                                      </p:cBhvr>
                                      <p:tavLst>
                                        <p:tav tm="0">
                                          <p:val>
                                            <p:strVal val="#ppt_w"/>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par>
                                <p:cTn id="11" presetID="17" presetClass="entr" presetSubtype="4" fill="hold" grpId="0" nodeType="withEffect">
                                  <p:stCondLst>
                                    <p:cond delay="25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ppt_h/2"/>
                                          </p:val>
                                        </p:tav>
                                        <p:tav tm="100000">
                                          <p:val>
                                            <p:strVal val="#ppt_y"/>
                                          </p:val>
                                        </p:tav>
                                      </p:tavLst>
                                    </p:anim>
                                    <p:anim calcmode="lin" valueType="num">
                                      <p:cBhvr>
                                        <p:cTn id="15" dur="500" fill="hold"/>
                                        <p:tgtEl>
                                          <p:spTgt spid="6"/>
                                        </p:tgtEl>
                                        <p:attrNameLst>
                                          <p:attrName>ppt_w</p:attrName>
                                        </p:attrNameLst>
                                      </p:cBhvr>
                                      <p:tavLst>
                                        <p:tav tm="0">
                                          <p:val>
                                            <p:strVal val="#ppt_w"/>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childTnLst>
                          </p:cTn>
                        </p:par>
                        <p:par>
                          <p:cTn id="17" fill="hold">
                            <p:stCondLst>
                              <p:cond delay="750"/>
                            </p:stCondLst>
                            <p:childTnLst>
                              <p:par>
                                <p:cTn id="18" presetID="10" presetClass="exit" presetSubtype="0" fill="hold" grpId="0" nodeType="afterEffect">
                                  <p:stCondLst>
                                    <p:cond delay="0"/>
                                  </p:stCondLst>
                                  <p:childTnLst>
                                    <p:animEffect transition="out" filter="fade">
                                      <p:cBhvr>
                                        <p:cTn id="19" dur="250"/>
                                        <p:tgtEl>
                                          <p:spTgt spid="2"/>
                                        </p:tgtEl>
                                      </p:cBhvr>
                                    </p:animEffect>
                                    <p:set>
                                      <p:cBhvr>
                                        <p:cTn id="20" dur="1" fill="hold">
                                          <p:stCondLst>
                                            <p:cond delay="249"/>
                                          </p:stCondLst>
                                        </p:cTn>
                                        <p:tgtEl>
                                          <p:spTgt spid="2"/>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250"/>
                                        <p:tgtEl>
                                          <p:spTgt spid="3"/>
                                        </p:tgtEl>
                                      </p:cBhvr>
                                    </p:animEffect>
                                    <p:set>
                                      <p:cBhvr>
                                        <p:cTn id="23" dur="1" fill="hold">
                                          <p:stCondLst>
                                            <p:cond delay="249"/>
                                          </p:stCondLst>
                                        </p:cTn>
                                        <p:tgtEl>
                                          <p:spTgt spid="3"/>
                                        </p:tgtEl>
                                        <p:attrNameLst>
                                          <p:attrName>style.visibility</p:attrName>
                                        </p:attrNameLst>
                                      </p:cBhvr>
                                      <p:to>
                                        <p:strVal val="hidden"/>
                                      </p:to>
                                    </p:set>
                                  </p:childTnLst>
                                </p:cTn>
                              </p:par>
                            </p:childTnLst>
                          </p:cTn>
                        </p:par>
                        <p:par>
                          <p:cTn id="24" fill="hold">
                            <p:stCondLst>
                              <p:cond delay="1000"/>
                            </p:stCondLst>
                            <p:childTnLst>
                              <p:par>
                                <p:cTn id="25" presetID="0" presetClass="entr" presetSubtype="0" fill="hold" grpId="0" nodeType="afterEffect">
                                  <p:stCondLst>
                                    <p:cond delay="0"/>
                                  </p:stCondLst>
                                  <p:iterate type="lt">
                                    <p:tmPct val="10000"/>
                                  </p:iterate>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stCondLst>
                                            <p:cond delay="0"/>
                                          </p:stCondLst>
                                        </p:cTn>
                                        <p:tgtEl>
                                          <p:spTgt spid="11"/>
                                        </p:tgtEl>
                                      </p:cBhvr>
                                    </p:animEffect>
                                    <p:anim to="" calcmode="lin" valueType="num">
                                      <p:cBhvr>
                                        <p:cTn id="28"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30" presetID="26" presetClass="emph" presetSubtype="0" fill="hold" grpId="1" nodeType="withEffect">
                                  <p:stCondLst>
                                    <p:cond delay="750"/>
                                  </p:stCondLst>
                                  <p:iterate type="lt">
                                    <p:tmPct val="0"/>
                                  </p:iterate>
                                  <p:childTnLst>
                                    <p:animEffect transition="out" filter="fade">
                                      <p:cBhvr>
                                        <p:cTn id="31" dur="500" tmFilter="0, 0; .2, .5; .8, .5; 1, 0"/>
                                        <p:tgtEl>
                                          <p:spTgt spid="11"/>
                                        </p:tgtEl>
                                      </p:cBhvr>
                                    </p:animEffect>
                                    <p:animScale>
                                      <p:cBhvr>
                                        <p:cTn id="32" dur="250" autoRev="1" fill="hold"/>
                                        <p:tgtEl>
                                          <p:spTgt spid="11"/>
                                        </p:tgtEl>
                                      </p:cBhvr>
                                      <p:by x="105000" y="105000"/>
                                    </p:animScale>
                                  </p:childTnLst>
                                </p:cTn>
                              </p:par>
                              <p:par>
                                <p:cTn id="33" presetID="0" presetClass="entr" presetSubtype="0" fill="hold" grpId="0" nodeType="withEffect">
                                  <p:stCondLst>
                                    <p:cond delay="500"/>
                                  </p:stCondLst>
                                  <p:iterate type="lt">
                                    <p:tmPct val="10000"/>
                                  </p:iterate>
                                  <p:childTnLst>
                                    <p:set>
                                      <p:cBhvr>
                                        <p:cTn id="34" dur="1" fill="hold">
                                          <p:stCondLst>
                                            <p:cond delay="0"/>
                                          </p:stCondLst>
                                        </p:cTn>
                                        <p:tgtEl>
                                          <p:spTgt spid="12"/>
                                        </p:tgtEl>
                                        <p:attrNameLst>
                                          <p:attrName>style.visibility</p:attrName>
                                        </p:attrNameLst>
                                      </p:cBhvr>
                                      <p:to>
                                        <p:strVal val="visible"/>
                                      </p:to>
                                    </p:set>
                                    <p:animEffect transition="in" filter="dissolve">
                                      <p:cBhvr>
                                        <p:cTn id="35" dur="500">
                                          <p:stCondLst>
                                            <p:cond delay="0"/>
                                          </p:stCondLst>
                                        </p:cTn>
                                        <p:tgtEl>
                                          <p:spTgt spid="12"/>
                                        </p:tgtEl>
                                      </p:cBhvr>
                                    </p:animEffect>
                                    <p:anim to="" calcmode="lin" valueType="num">
                                      <p:cBhvr>
                                        <p:cTn id="36"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38" presetID="26" presetClass="emph" presetSubtype="0" fill="hold" grpId="1" nodeType="withEffect">
                                  <p:stCondLst>
                                    <p:cond delay="1250"/>
                                  </p:stCondLst>
                                  <p:iterate type="lt">
                                    <p:tmPct val="0"/>
                                  </p:iterate>
                                  <p:childTnLst>
                                    <p:animEffect transition="out" filter="fade">
                                      <p:cBhvr>
                                        <p:cTn id="39" dur="500" tmFilter="0, 0; .2, .5; .8, .5; 1, 0"/>
                                        <p:tgtEl>
                                          <p:spTgt spid="12"/>
                                        </p:tgtEl>
                                      </p:cBhvr>
                                    </p:animEffect>
                                    <p:animScale>
                                      <p:cBhvr>
                                        <p:cTn id="40" dur="250" autoRev="1" fill="hold"/>
                                        <p:tgtEl>
                                          <p:spTgt spid="12"/>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par>
                                <p:cTn id="46" presetID="18" presetClass="emph" presetSubtype="0" fill="hold" grpId="1" nodeType="withEffect">
                                  <p:stCondLst>
                                    <p:cond delay="0"/>
                                  </p:stCondLst>
                                  <p:childTnLst>
                                    <p:set>
                                      <p:cBhvr override="childStyle">
                                        <p:cTn id="47" dur="500" fill="hold"/>
                                        <p:tgtEl>
                                          <p:spTgt spid="7"/>
                                        </p:tgtEl>
                                        <p:attrNameLst>
                                          <p:attrName>style.textDecorationUnderline</p:attrName>
                                        </p:attrNameLst>
                                      </p:cBhvr>
                                      <p:to>
                                        <p:strVal val="true"/>
                                      </p:to>
                                    </p:set>
                                  </p:childTnLst>
                                </p:cTn>
                              </p:par>
                              <p:par>
                                <p:cTn id="48" presetID="22" presetClass="entr" presetSubtype="8"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left)">
                                      <p:cBhvr>
                                        <p:cTn id="50" dur="500"/>
                                        <p:tgtEl>
                                          <p:spTgt spid="8"/>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cTn>
                              </p:par>
                              <p:par>
                                <p:cTn id="54" presetID="18" presetClass="emph" presetSubtype="0" fill="hold" grpId="1" nodeType="withEffect">
                                  <p:stCondLst>
                                    <p:cond delay="0"/>
                                  </p:stCondLst>
                                  <p:childTnLst>
                                    <p:set>
                                      <p:cBhvr override="childStyle">
                                        <p:cTn id="55" dur="500" fill="hold"/>
                                        <p:tgtEl>
                                          <p:spTgt spid="9"/>
                                        </p:tgtEl>
                                        <p:attrNameLst>
                                          <p:attrName>style.textDecorationUnderline</p:attrName>
                                        </p:attrNameLst>
                                      </p:cBhvr>
                                      <p:to>
                                        <p:strVal val="true"/>
                                      </p:to>
                                    </p:set>
                                  </p:childTnLst>
                                </p:cTn>
                              </p:par>
                              <p:par>
                                <p:cTn id="56" presetID="22" presetClass="entr" presetSubtype="8"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left)">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32"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circle(out)">
                                      <p:cBhvr>
                                        <p:cTn id="63" dur="500"/>
                                        <p:tgtEl>
                                          <p:spTgt spid="15"/>
                                        </p:tgtEl>
                                      </p:cBhvr>
                                    </p:animEffect>
                                  </p:childTnLst>
                                </p:cTn>
                              </p:par>
                              <p:par>
                                <p:cTn id="64" presetID="6" presetClass="entr" presetSubtype="32" fill="hold" grpId="0" nodeType="withEffect">
                                  <p:stCondLst>
                                    <p:cond delay="250"/>
                                  </p:stCondLst>
                                  <p:childTnLst>
                                    <p:set>
                                      <p:cBhvr>
                                        <p:cTn id="65" dur="1" fill="hold">
                                          <p:stCondLst>
                                            <p:cond delay="0"/>
                                          </p:stCondLst>
                                        </p:cTn>
                                        <p:tgtEl>
                                          <p:spTgt spid="16"/>
                                        </p:tgtEl>
                                        <p:attrNameLst>
                                          <p:attrName>style.visibility</p:attrName>
                                        </p:attrNameLst>
                                      </p:cBhvr>
                                      <p:to>
                                        <p:strVal val="visible"/>
                                      </p:to>
                                    </p:set>
                                    <p:animEffect transition="in" filter="circle(out)">
                                      <p:cBhvr>
                                        <p:cTn id="66" dur="500"/>
                                        <p:tgtEl>
                                          <p:spTgt spid="16"/>
                                        </p:tgtEl>
                                      </p:cBhvr>
                                    </p:animEffect>
                                  </p:childTnLst>
                                </p:cTn>
                              </p:par>
                              <p:par>
                                <p:cTn id="67" presetID="0" presetClass="entr" presetSubtype="0"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dissolve">
                                      <p:cBhvr>
                                        <p:cTn id="69" dur="500">
                                          <p:stCondLst>
                                            <p:cond delay="0"/>
                                          </p:stCondLst>
                                        </p:cTn>
                                        <p:tgtEl>
                                          <p:spTgt spid="13"/>
                                        </p:tgtEl>
                                      </p:cBhvr>
                                    </p:animEffect>
                                    <p:anim to="" calcmode="lin" valueType="num">
                                      <p:cBhvr>
                                        <p:cTn id="70"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71"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72" presetID="0" presetClass="entr" presetSubtype="0" fill="hold" grpId="0" nodeType="withEffect">
                                  <p:stCondLst>
                                    <p:cond delay="250"/>
                                  </p:stCondLst>
                                  <p:childTnLst>
                                    <p:set>
                                      <p:cBhvr>
                                        <p:cTn id="73" dur="1" fill="hold">
                                          <p:stCondLst>
                                            <p:cond delay="0"/>
                                          </p:stCondLst>
                                        </p:cTn>
                                        <p:tgtEl>
                                          <p:spTgt spid="14"/>
                                        </p:tgtEl>
                                        <p:attrNameLst>
                                          <p:attrName>style.visibility</p:attrName>
                                        </p:attrNameLst>
                                      </p:cBhvr>
                                      <p:to>
                                        <p:strVal val="visible"/>
                                      </p:to>
                                    </p:set>
                                    <p:animEffect transition="in" filter="dissolve">
                                      <p:cBhvr>
                                        <p:cTn id="74" dur="500">
                                          <p:stCondLst>
                                            <p:cond delay="0"/>
                                          </p:stCondLst>
                                        </p:cTn>
                                        <p:tgtEl>
                                          <p:spTgt spid="14"/>
                                        </p:tgtEl>
                                      </p:cBhvr>
                                    </p:animEffect>
                                    <p:anim to="" calcmode="lin" valueType="num">
                                      <p:cBhvr>
                                        <p:cTn id="75"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76"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19" presetClass="entr" presetSubtype="10" fill="hold" grpId="0" nodeType="click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p:cTn id="81" dur="2000" fill="hold"/>
                                        <p:tgtEl>
                                          <p:spTgt spid="17"/>
                                        </p:tgtEl>
                                        <p:attrNameLst>
                                          <p:attrName>ppt_w</p:attrName>
                                        </p:attrNameLst>
                                      </p:cBhvr>
                                      <p:tavLst>
                                        <p:tav tm="0" fmla="#ppt_w*sin(2.5*pi*$)">
                                          <p:val>
                                            <p:fltVal val="0"/>
                                          </p:val>
                                        </p:tav>
                                        <p:tav tm="100000">
                                          <p:val>
                                            <p:fltVal val="1"/>
                                          </p:val>
                                        </p:tav>
                                      </p:tavLst>
                                    </p:anim>
                                    <p:anim calcmode="lin" valueType="num">
                                      <p:cBhvr>
                                        <p:cTn id="82"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250"/>
                                        <p:tgtEl>
                                          <p:spTgt spid="1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250"/>
                                        <p:tgtEl>
                                          <p:spTgt spid="20"/>
                                        </p:tgtEl>
                                      </p:cBhvr>
                                    </p:animEffect>
                                  </p:childTnLst>
                                </p:cTn>
                              </p:par>
                              <p:par>
                                <p:cTn id="91" presetID="42" presetClass="path" presetSubtype="0" accel="50000" decel="50000" fill="hold" grpId="2" nodeType="withEffect">
                                  <p:stCondLst>
                                    <p:cond delay="0"/>
                                  </p:stCondLst>
                                  <p:childTnLst>
                                    <p:animMotion origin="layout" path="M 2.77778E-7 -1.11111E-6 L -0.22014 0.13195 " pathEditMode="relative" rAng="0" ptsTypes="AA">
                                      <p:cBhvr>
                                        <p:cTn id="92" dur="2000" fill="hold"/>
                                        <p:tgtEl>
                                          <p:spTgt spid="18"/>
                                        </p:tgtEl>
                                        <p:attrNameLst>
                                          <p:attrName>ppt_x</p:attrName>
                                          <p:attrName>ppt_y</p:attrName>
                                        </p:attrNameLst>
                                      </p:cBhvr>
                                      <p:rCtr x="-11007" y="6597"/>
                                    </p:animMotion>
                                  </p:childTnLst>
                                </p:cTn>
                              </p:par>
                              <p:par>
                                <p:cTn id="93" presetID="42" presetClass="path" presetSubtype="0" accel="50000" decel="50000" fill="hold" grpId="2" nodeType="withEffect">
                                  <p:stCondLst>
                                    <p:cond delay="0"/>
                                  </p:stCondLst>
                                  <p:childTnLst>
                                    <p:animMotion origin="layout" path="M 4.44444E-6 0 L 0.07569 -0.34514 " pathEditMode="relative" rAng="0" ptsTypes="AA">
                                      <p:cBhvr>
                                        <p:cTn id="94" dur="2000" fill="hold"/>
                                        <p:tgtEl>
                                          <p:spTgt spid="20"/>
                                        </p:tgtEl>
                                        <p:attrNameLst>
                                          <p:attrName>ppt_x</p:attrName>
                                          <p:attrName>ppt_y</p:attrName>
                                        </p:attrNameLst>
                                      </p:cBhvr>
                                      <p:rCtr x="3785" y="-17269"/>
                                    </p:animMotion>
                                  </p:childTnLst>
                                </p:cTn>
                              </p:par>
                              <p:par>
                                <p:cTn id="95" presetID="10" presetClass="exit" presetSubtype="0" fill="hold" grpId="1" nodeType="withEffect">
                                  <p:stCondLst>
                                    <p:cond delay="0"/>
                                  </p:stCondLst>
                                  <p:childTnLst>
                                    <p:animEffect transition="out" filter="fade">
                                      <p:cBhvr>
                                        <p:cTn id="96" dur="1500"/>
                                        <p:tgtEl>
                                          <p:spTgt spid="17"/>
                                        </p:tgtEl>
                                      </p:cBhvr>
                                    </p:animEffect>
                                    <p:set>
                                      <p:cBhvr>
                                        <p:cTn id="97" dur="1" fill="hold">
                                          <p:stCondLst>
                                            <p:cond delay="1499"/>
                                          </p:stCondLst>
                                        </p:cTn>
                                        <p:tgtEl>
                                          <p:spTgt spid="17"/>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1250"/>
                                        <p:tgtEl>
                                          <p:spTgt spid="5"/>
                                        </p:tgtEl>
                                      </p:cBhvr>
                                    </p:animEffect>
                                    <p:set>
                                      <p:cBhvr>
                                        <p:cTn id="100" dur="1" fill="hold">
                                          <p:stCondLst>
                                            <p:cond delay="1249"/>
                                          </p:stCondLst>
                                        </p:cTn>
                                        <p:tgtEl>
                                          <p:spTgt spid="5"/>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1250"/>
                                        <p:tgtEl>
                                          <p:spTgt spid="6"/>
                                        </p:tgtEl>
                                      </p:cBhvr>
                                    </p:animEffect>
                                    <p:set>
                                      <p:cBhvr>
                                        <p:cTn id="103" dur="1" fill="hold">
                                          <p:stCondLst>
                                            <p:cond delay="1249"/>
                                          </p:stCondLst>
                                        </p:cTn>
                                        <p:tgtEl>
                                          <p:spTgt spid="6"/>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7"/>
                                        </p:tgtEl>
                                      </p:cBhvr>
                                    </p:animEffect>
                                    <p:set>
                                      <p:cBhvr>
                                        <p:cTn id="106" dur="1" fill="hold">
                                          <p:stCondLst>
                                            <p:cond delay="499"/>
                                          </p:stCondLst>
                                        </p:cTn>
                                        <p:tgtEl>
                                          <p:spTgt spid="7"/>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8"/>
                                        </p:tgtEl>
                                      </p:cBhvr>
                                    </p:animEffect>
                                    <p:set>
                                      <p:cBhvr>
                                        <p:cTn id="109" dur="1" fill="hold">
                                          <p:stCondLst>
                                            <p:cond delay="499"/>
                                          </p:stCondLst>
                                        </p:cTn>
                                        <p:tgtEl>
                                          <p:spTgt spid="8"/>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0"/>
                                        </p:tgtEl>
                                      </p:cBhvr>
                                    </p:animEffect>
                                    <p:set>
                                      <p:cBhvr>
                                        <p:cTn id="112" dur="1" fill="hold">
                                          <p:stCondLst>
                                            <p:cond delay="499"/>
                                          </p:stCondLst>
                                        </p:cTn>
                                        <p:tgtEl>
                                          <p:spTgt spid="10"/>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500"/>
                                        <p:tgtEl>
                                          <p:spTgt spid="9"/>
                                        </p:tgtEl>
                                      </p:cBhvr>
                                    </p:animEffect>
                                    <p:set>
                                      <p:cBhvr>
                                        <p:cTn id="115" dur="1" fill="hold">
                                          <p:stCondLst>
                                            <p:cond delay="499"/>
                                          </p:stCondLst>
                                        </p:cTn>
                                        <p:tgtEl>
                                          <p:spTgt spid="9"/>
                                        </p:tgtEl>
                                        <p:attrNameLst>
                                          <p:attrName>style.visibility</p:attrName>
                                        </p:attrNameLst>
                                      </p:cBhvr>
                                      <p:to>
                                        <p:strVal val="hidden"/>
                                      </p:to>
                                    </p:set>
                                  </p:childTnLst>
                                </p:cTn>
                              </p:par>
                              <p:par>
                                <p:cTn id="116" presetID="10" presetClass="exit" presetSubtype="0" fill="hold" grpId="2" nodeType="withEffect">
                                  <p:stCondLst>
                                    <p:cond delay="0"/>
                                  </p:stCondLst>
                                  <p:iterate type="lt">
                                    <p:tmPct val="0"/>
                                  </p:iterate>
                                  <p:childTnLst>
                                    <p:animEffect transition="out" filter="fade">
                                      <p:cBhvr>
                                        <p:cTn id="117" dur="500"/>
                                        <p:tgtEl>
                                          <p:spTgt spid="11"/>
                                        </p:tgtEl>
                                      </p:cBhvr>
                                    </p:animEffect>
                                    <p:set>
                                      <p:cBhvr>
                                        <p:cTn id="118" dur="1" fill="hold">
                                          <p:stCondLst>
                                            <p:cond delay="499"/>
                                          </p:stCondLst>
                                        </p:cTn>
                                        <p:tgtEl>
                                          <p:spTgt spid="11"/>
                                        </p:tgtEl>
                                        <p:attrNameLst>
                                          <p:attrName>style.visibility</p:attrName>
                                        </p:attrNameLst>
                                      </p:cBhvr>
                                      <p:to>
                                        <p:strVal val="hidden"/>
                                      </p:to>
                                    </p:set>
                                  </p:childTnLst>
                                </p:cTn>
                              </p:par>
                              <p:par>
                                <p:cTn id="119" presetID="10" presetClass="exit" presetSubtype="0" fill="hold" grpId="2" nodeType="withEffect">
                                  <p:stCondLst>
                                    <p:cond delay="0"/>
                                  </p:stCondLst>
                                  <p:iterate type="lt">
                                    <p:tmPct val="0"/>
                                  </p:iterate>
                                  <p:childTnLst>
                                    <p:animEffect transition="out" filter="fade">
                                      <p:cBhvr>
                                        <p:cTn id="120" dur="500"/>
                                        <p:tgtEl>
                                          <p:spTgt spid="12"/>
                                        </p:tgtEl>
                                      </p:cBhvr>
                                    </p:animEffect>
                                    <p:set>
                                      <p:cBhvr>
                                        <p:cTn id="121" dur="1" fill="hold">
                                          <p:stCondLst>
                                            <p:cond delay="499"/>
                                          </p:stCondLst>
                                        </p:cTn>
                                        <p:tgtEl>
                                          <p:spTgt spid="12"/>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3"/>
                                        </p:tgtEl>
                                      </p:cBhvr>
                                    </p:animEffect>
                                    <p:set>
                                      <p:cBhvr>
                                        <p:cTn id="124" dur="1" fill="hold">
                                          <p:stCondLst>
                                            <p:cond delay="499"/>
                                          </p:stCondLst>
                                        </p:cTn>
                                        <p:tgtEl>
                                          <p:spTgt spid="13"/>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14"/>
                                        </p:tgtEl>
                                      </p:cBhvr>
                                    </p:animEffect>
                                    <p:set>
                                      <p:cBhvr>
                                        <p:cTn id="127" dur="1" fill="hold">
                                          <p:stCondLst>
                                            <p:cond delay="499"/>
                                          </p:stCondLst>
                                        </p:cTn>
                                        <p:tgtEl>
                                          <p:spTgt spid="14"/>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16"/>
                                        </p:tgtEl>
                                      </p:cBhvr>
                                    </p:animEffect>
                                    <p:set>
                                      <p:cBhvr>
                                        <p:cTn id="130" dur="1" fill="hold">
                                          <p:stCondLst>
                                            <p:cond delay="499"/>
                                          </p:stCondLst>
                                        </p:cTn>
                                        <p:tgtEl>
                                          <p:spTgt spid="16"/>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15"/>
                                        </p:tgtEl>
                                      </p:cBhvr>
                                    </p:animEffect>
                                    <p:set>
                                      <p:cBhvr>
                                        <p:cTn id="133" dur="1" fill="hold">
                                          <p:stCondLst>
                                            <p:cond delay="499"/>
                                          </p:stCondLst>
                                        </p:cTn>
                                        <p:tgtEl>
                                          <p:spTgt spid="15"/>
                                        </p:tgtEl>
                                        <p:attrNameLst>
                                          <p:attrName>style.visibility</p:attrName>
                                        </p:attrNameLst>
                                      </p:cBhvr>
                                      <p:to>
                                        <p:strVal val="hidden"/>
                                      </p:to>
                                    </p:set>
                                  </p:childTnLst>
                                </p:cTn>
                              </p:par>
                            </p:childTnLst>
                          </p:cTn>
                        </p:par>
                        <p:par>
                          <p:cTn id="134" fill="hold">
                            <p:stCondLst>
                              <p:cond delay="2000"/>
                            </p:stCondLst>
                            <p:childTnLst>
                              <p:par>
                                <p:cTn id="135" presetID="10" presetClass="exit" presetSubtype="0" fill="hold" grpId="1" nodeType="afterEffect">
                                  <p:stCondLst>
                                    <p:cond delay="0"/>
                                  </p:stCondLst>
                                  <p:childTnLst>
                                    <p:animEffect transition="out" filter="fade">
                                      <p:cBhvr>
                                        <p:cTn id="136" dur="500"/>
                                        <p:tgtEl>
                                          <p:spTgt spid="18"/>
                                        </p:tgtEl>
                                      </p:cBhvr>
                                    </p:animEffect>
                                    <p:set>
                                      <p:cBhvr>
                                        <p:cTn id="137" dur="1" fill="hold">
                                          <p:stCondLst>
                                            <p:cond delay="499"/>
                                          </p:stCondLst>
                                        </p:cTn>
                                        <p:tgtEl>
                                          <p:spTgt spid="18"/>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37" presetClass="entr" presetSubtype="0" fill="hold" grpId="0" nodeType="clickEffect">
                                  <p:stCondLst>
                                    <p:cond delay="0"/>
                                  </p:stCondLst>
                                  <p:childTnLst>
                                    <p:set>
                                      <p:cBhvr>
                                        <p:cTn id="141" dur="1" fill="hold">
                                          <p:stCondLst>
                                            <p:cond delay="0"/>
                                          </p:stCondLst>
                                        </p:cTn>
                                        <p:tgtEl>
                                          <p:spTgt spid="21"/>
                                        </p:tgtEl>
                                        <p:attrNameLst>
                                          <p:attrName>style.visibility</p:attrName>
                                        </p:attrNameLst>
                                      </p:cBhvr>
                                      <p:to>
                                        <p:strVal val="visible"/>
                                      </p:to>
                                    </p:set>
                                    <p:animEffect transition="in" filter="fade">
                                      <p:cBhvr>
                                        <p:cTn id="142" dur="1200"/>
                                        <p:tgtEl>
                                          <p:spTgt spid="21"/>
                                        </p:tgtEl>
                                      </p:cBhvr>
                                    </p:animEffect>
                                    <p:anim calcmode="lin" valueType="num">
                                      <p:cBhvr>
                                        <p:cTn id="143" dur="1200" fill="hold"/>
                                        <p:tgtEl>
                                          <p:spTgt spid="21"/>
                                        </p:tgtEl>
                                        <p:attrNameLst>
                                          <p:attrName>ppt_x</p:attrName>
                                        </p:attrNameLst>
                                      </p:cBhvr>
                                      <p:tavLst>
                                        <p:tav tm="0">
                                          <p:val>
                                            <p:strVal val="#ppt_x"/>
                                          </p:val>
                                        </p:tav>
                                        <p:tav tm="100000">
                                          <p:val>
                                            <p:strVal val="#ppt_x"/>
                                          </p:val>
                                        </p:tav>
                                      </p:tavLst>
                                    </p:anim>
                                    <p:anim calcmode="lin" valueType="num">
                                      <p:cBhvr>
                                        <p:cTn id="144" dur="1080" decel="100000" fill="hold"/>
                                        <p:tgtEl>
                                          <p:spTgt spid="21"/>
                                        </p:tgtEl>
                                        <p:attrNameLst>
                                          <p:attrName>ppt_y</p:attrName>
                                        </p:attrNameLst>
                                      </p:cBhvr>
                                      <p:tavLst>
                                        <p:tav tm="0">
                                          <p:val>
                                            <p:strVal val="#ppt_y+1"/>
                                          </p:val>
                                        </p:tav>
                                        <p:tav tm="100000">
                                          <p:val>
                                            <p:strVal val="#ppt_y-.03"/>
                                          </p:val>
                                        </p:tav>
                                      </p:tavLst>
                                    </p:anim>
                                    <p:anim calcmode="lin" valueType="num">
                                      <p:cBhvr>
                                        <p:cTn id="145" dur="120" accel="100000" fill="hold">
                                          <p:stCondLst>
                                            <p:cond delay="108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22" presetClass="entr" presetSubtype="8" fill="hold" grpId="0" nodeType="clickEffect">
                                  <p:stCondLst>
                                    <p:cond delay="0"/>
                                  </p:stCondLst>
                                  <p:childTnLst>
                                    <p:set>
                                      <p:cBhvr>
                                        <p:cTn id="149" dur="1" fill="hold">
                                          <p:stCondLst>
                                            <p:cond delay="0"/>
                                          </p:stCondLst>
                                        </p:cTn>
                                        <p:tgtEl>
                                          <p:spTgt spid="25"/>
                                        </p:tgtEl>
                                        <p:attrNameLst>
                                          <p:attrName>style.visibility</p:attrName>
                                        </p:attrNameLst>
                                      </p:cBhvr>
                                      <p:to>
                                        <p:strVal val="visible"/>
                                      </p:to>
                                    </p:set>
                                    <p:animEffect transition="in" filter="wipe(left)">
                                      <p:cBhvr>
                                        <p:cTn id="150" dur="500"/>
                                        <p:tgtEl>
                                          <p:spTgt spid="25"/>
                                        </p:tgtEl>
                                      </p:cBhvr>
                                    </p:animEffect>
                                  </p:childTnLst>
                                </p:cTn>
                              </p:par>
                              <p:par>
                                <p:cTn id="151" presetID="18" presetClass="emph" presetSubtype="0" fill="hold" grpId="1" nodeType="withEffect">
                                  <p:stCondLst>
                                    <p:cond delay="0"/>
                                  </p:stCondLst>
                                  <p:childTnLst>
                                    <p:set>
                                      <p:cBhvr override="childStyle">
                                        <p:cTn id="152" dur="500" fill="hold"/>
                                        <p:tgtEl>
                                          <p:spTgt spid="25"/>
                                        </p:tgtEl>
                                        <p:attrNameLst>
                                          <p:attrName>style.textDecorationUnderline</p:attrName>
                                        </p:attrNameLst>
                                      </p:cBhvr>
                                      <p:to>
                                        <p:strVal val="true"/>
                                      </p:to>
                                    </p:set>
                                  </p:childTnLst>
                                </p:cTn>
                              </p:par>
                              <p:par>
                                <p:cTn id="153" presetID="22" presetClass="entr" presetSubtype="8" fill="hold" grpId="0" nodeType="withEffect">
                                  <p:stCondLst>
                                    <p:cond delay="0"/>
                                  </p:stCondLst>
                                  <p:childTnLst>
                                    <p:set>
                                      <p:cBhvr>
                                        <p:cTn id="154" dur="1" fill="hold">
                                          <p:stCondLst>
                                            <p:cond delay="0"/>
                                          </p:stCondLst>
                                        </p:cTn>
                                        <p:tgtEl>
                                          <p:spTgt spid="26"/>
                                        </p:tgtEl>
                                        <p:attrNameLst>
                                          <p:attrName>style.visibility</p:attrName>
                                        </p:attrNameLst>
                                      </p:cBhvr>
                                      <p:to>
                                        <p:strVal val="visible"/>
                                      </p:to>
                                    </p:set>
                                    <p:animEffect transition="in" filter="wipe(left)">
                                      <p:cBhvr>
                                        <p:cTn id="155" dur="500"/>
                                        <p:tgtEl>
                                          <p:spTgt spid="26"/>
                                        </p:tgtEl>
                                      </p:cBhvr>
                                    </p:animEffect>
                                  </p:childTnLst>
                                </p:cTn>
                              </p:par>
                            </p:childTnLst>
                          </p:cTn>
                        </p:par>
                      </p:childTnLst>
                    </p:cTn>
                  </p:par>
                  <p:par>
                    <p:cTn id="156" fill="hold">
                      <p:stCondLst>
                        <p:cond delay="indefinite"/>
                      </p:stCondLst>
                      <p:childTnLst>
                        <p:par>
                          <p:cTn id="157" fill="hold">
                            <p:stCondLst>
                              <p:cond delay="0"/>
                            </p:stCondLst>
                            <p:childTnLst>
                              <p:par>
                                <p:cTn id="158" presetID="42" presetClass="entr" presetSubtype="0" fill="hold" grpId="0" nodeType="clickEffect">
                                  <p:stCondLst>
                                    <p:cond delay="0"/>
                                  </p:stCondLst>
                                  <p:childTnLst>
                                    <p:set>
                                      <p:cBhvr>
                                        <p:cTn id="159" dur="1" fill="hold">
                                          <p:stCondLst>
                                            <p:cond delay="0"/>
                                          </p:stCondLst>
                                        </p:cTn>
                                        <p:tgtEl>
                                          <p:spTgt spid="30"/>
                                        </p:tgtEl>
                                        <p:attrNameLst>
                                          <p:attrName>style.visibility</p:attrName>
                                        </p:attrNameLst>
                                      </p:cBhvr>
                                      <p:to>
                                        <p:strVal val="visible"/>
                                      </p:to>
                                    </p:set>
                                    <p:animEffect transition="in" filter="fade">
                                      <p:cBhvr>
                                        <p:cTn id="160" dur="1000"/>
                                        <p:tgtEl>
                                          <p:spTgt spid="30"/>
                                        </p:tgtEl>
                                      </p:cBhvr>
                                    </p:animEffect>
                                    <p:anim calcmode="lin" valueType="num">
                                      <p:cBhvr>
                                        <p:cTn id="161" dur="1000" fill="hold"/>
                                        <p:tgtEl>
                                          <p:spTgt spid="30"/>
                                        </p:tgtEl>
                                        <p:attrNameLst>
                                          <p:attrName>ppt_x</p:attrName>
                                        </p:attrNameLst>
                                      </p:cBhvr>
                                      <p:tavLst>
                                        <p:tav tm="0">
                                          <p:val>
                                            <p:strVal val="#ppt_x"/>
                                          </p:val>
                                        </p:tav>
                                        <p:tav tm="100000">
                                          <p:val>
                                            <p:strVal val="#ppt_x"/>
                                          </p:val>
                                        </p:tav>
                                      </p:tavLst>
                                    </p:anim>
                                    <p:anim calcmode="lin" valueType="num">
                                      <p:cBhvr>
                                        <p:cTn id="162" dur="1000" fill="hold"/>
                                        <p:tgtEl>
                                          <p:spTgt spid="30"/>
                                        </p:tgtEl>
                                        <p:attrNameLst>
                                          <p:attrName>ppt_y</p:attrName>
                                        </p:attrNameLst>
                                      </p:cBhvr>
                                      <p:tavLst>
                                        <p:tav tm="0">
                                          <p:val>
                                            <p:strVal val="#ppt_y+.1"/>
                                          </p:val>
                                        </p:tav>
                                        <p:tav tm="100000">
                                          <p:val>
                                            <p:strVal val="#ppt_y"/>
                                          </p:val>
                                        </p:tav>
                                      </p:tavLst>
                                    </p:anim>
                                  </p:childTnLst>
                                </p:cTn>
                              </p:par>
                              <p:par>
                                <p:cTn id="163" presetID="42" presetClass="entr" presetSubtype="0" fill="hold" grpId="0" nodeType="withEffect">
                                  <p:stCondLst>
                                    <p:cond delay="500"/>
                                  </p:stCondLst>
                                  <p:childTnLst>
                                    <p:set>
                                      <p:cBhvr>
                                        <p:cTn id="164" dur="1" fill="hold">
                                          <p:stCondLst>
                                            <p:cond delay="0"/>
                                          </p:stCondLst>
                                        </p:cTn>
                                        <p:tgtEl>
                                          <p:spTgt spid="31"/>
                                        </p:tgtEl>
                                        <p:attrNameLst>
                                          <p:attrName>style.visibility</p:attrName>
                                        </p:attrNameLst>
                                      </p:cBhvr>
                                      <p:to>
                                        <p:strVal val="visible"/>
                                      </p:to>
                                    </p:set>
                                    <p:animEffect transition="in" filter="fade">
                                      <p:cBhvr>
                                        <p:cTn id="165" dur="1000"/>
                                        <p:tgtEl>
                                          <p:spTgt spid="31"/>
                                        </p:tgtEl>
                                      </p:cBhvr>
                                    </p:animEffect>
                                    <p:anim calcmode="lin" valueType="num">
                                      <p:cBhvr>
                                        <p:cTn id="166" dur="1000" fill="hold"/>
                                        <p:tgtEl>
                                          <p:spTgt spid="31"/>
                                        </p:tgtEl>
                                        <p:attrNameLst>
                                          <p:attrName>ppt_x</p:attrName>
                                        </p:attrNameLst>
                                      </p:cBhvr>
                                      <p:tavLst>
                                        <p:tav tm="0">
                                          <p:val>
                                            <p:strVal val="#ppt_x"/>
                                          </p:val>
                                        </p:tav>
                                        <p:tav tm="100000">
                                          <p:val>
                                            <p:strVal val="#ppt_x"/>
                                          </p:val>
                                        </p:tav>
                                      </p:tavLst>
                                    </p:anim>
                                    <p:anim calcmode="lin" valueType="num">
                                      <p:cBhvr>
                                        <p:cTn id="16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47" presetClass="entr" presetSubtype="0" fill="hold" grpId="0" nodeType="clickEffect">
                                  <p:stCondLst>
                                    <p:cond delay="0"/>
                                  </p:stCondLst>
                                  <p:childTnLst>
                                    <p:set>
                                      <p:cBhvr>
                                        <p:cTn id="171" dur="1" fill="hold">
                                          <p:stCondLst>
                                            <p:cond delay="0"/>
                                          </p:stCondLst>
                                        </p:cTn>
                                        <p:tgtEl>
                                          <p:spTgt spid="22"/>
                                        </p:tgtEl>
                                        <p:attrNameLst>
                                          <p:attrName>style.visibility</p:attrName>
                                        </p:attrNameLst>
                                      </p:cBhvr>
                                      <p:to>
                                        <p:strVal val="visible"/>
                                      </p:to>
                                    </p:set>
                                    <p:animEffect transition="in" filter="fade">
                                      <p:cBhvr>
                                        <p:cTn id="172" dur="1000"/>
                                        <p:tgtEl>
                                          <p:spTgt spid="22"/>
                                        </p:tgtEl>
                                      </p:cBhvr>
                                    </p:animEffect>
                                    <p:anim calcmode="lin" valueType="num">
                                      <p:cBhvr>
                                        <p:cTn id="173" dur="1000" fill="hold"/>
                                        <p:tgtEl>
                                          <p:spTgt spid="22"/>
                                        </p:tgtEl>
                                        <p:attrNameLst>
                                          <p:attrName>ppt_x</p:attrName>
                                        </p:attrNameLst>
                                      </p:cBhvr>
                                      <p:tavLst>
                                        <p:tav tm="0">
                                          <p:val>
                                            <p:strVal val="#ppt_x"/>
                                          </p:val>
                                        </p:tav>
                                        <p:tav tm="100000">
                                          <p:val>
                                            <p:strVal val="#ppt_x"/>
                                          </p:val>
                                        </p:tav>
                                      </p:tavLst>
                                    </p:anim>
                                    <p:anim calcmode="lin" valueType="num">
                                      <p:cBhvr>
                                        <p:cTn id="17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22" presetClass="entr" presetSubtype="8" fill="hold" grpId="0" nodeType="clickEffect">
                                  <p:stCondLst>
                                    <p:cond delay="0"/>
                                  </p:stCondLst>
                                  <p:childTnLst>
                                    <p:set>
                                      <p:cBhvr>
                                        <p:cTn id="178" dur="1" fill="hold">
                                          <p:stCondLst>
                                            <p:cond delay="0"/>
                                          </p:stCondLst>
                                        </p:cTn>
                                        <p:tgtEl>
                                          <p:spTgt spid="27"/>
                                        </p:tgtEl>
                                        <p:attrNameLst>
                                          <p:attrName>style.visibility</p:attrName>
                                        </p:attrNameLst>
                                      </p:cBhvr>
                                      <p:to>
                                        <p:strVal val="visible"/>
                                      </p:to>
                                    </p:set>
                                    <p:animEffect transition="in" filter="wipe(left)">
                                      <p:cBhvr>
                                        <p:cTn id="179" dur="500"/>
                                        <p:tgtEl>
                                          <p:spTgt spid="27"/>
                                        </p:tgtEl>
                                      </p:cBhvr>
                                    </p:animEffect>
                                  </p:childTnLst>
                                </p:cTn>
                              </p:par>
                              <p:par>
                                <p:cTn id="180" presetID="18" presetClass="emph" presetSubtype="0" fill="hold" grpId="1" nodeType="withEffect">
                                  <p:stCondLst>
                                    <p:cond delay="0"/>
                                  </p:stCondLst>
                                  <p:childTnLst>
                                    <p:set>
                                      <p:cBhvr override="childStyle">
                                        <p:cTn id="181" dur="500" fill="hold"/>
                                        <p:tgtEl>
                                          <p:spTgt spid="27"/>
                                        </p:tgtEl>
                                        <p:attrNameLst>
                                          <p:attrName>style.textDecorationUnderline</p:attrName>
                                        </p:attrNameLst>
                                      </p:cBhvr>
                                      <p:to>
                                        <p:strVal val="true"/>
                                      </p:to>
                                    </p:set>
                                  </p:childTnLst>
                                </p:cTn>
                              </p:par>
                              <p:par>
                                <p:cTn id="182" presetID="22" presetClass="entr" presetSubtype="8" fill="hold" grpId="0" nodeType="withEffect">
                                  <p:stCondLst>
                                    <p:cond delay="0"/>
                                  </p:stCondLst>
                                  <p:childTnLst>
                                    <p:set>
                                      <p:cBhvr>
                                        <p:cTn id="183" dur="1" fill="hold">
                                          <p:stCondLst>
                                            <p:cond delay="0"/>
                                          </p:stCondLst>
                                        </p:cTn>
                                        <p:tgtEl>
                                          <p:spTgt spid="28"/>
                                        </p:tgtEl>
                                        <p:attrNameLst>
                                          <p:attrName>style.visibility</p:attrName>
                                        </p:attrNameLst>
                                      </p:cBhvr>
                                      <p:to>
                                        <p:strVal val="visible"/>
                                      </p:to>
                                    </p:set>
                                    <p:animEffect transition="in" filter="wipe(left)">
                                      <p:cBhvr>
                                        <p:cTn id="184" dur="500"/>
                                        <p:tgtEl>
                                          <p:spTgt spid="28"/>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grpId="0" nodeType="clickEffect">
                                  <p:stCondLst>
                                    <p:cond delay="0"/>
                                  </p:stCondLst>
                                  <p:childTnLst>
                                    <p:set>
                                      <p:cBhvr>
                                        <p:cTn id="188" dur="1" fill="hold">
                                          <p:stCondLst>
                                            <p:cond delay="0"/>
                                          </p:stCondLst>
                                        </p:cTn>
                                        <p:tgtEl>
                                          <p:spTgt spid="23"/>
                                        </p:tgtEl>
                                        <p:attrNameLst>
                                          <p:attrName>style.visibility</p:attrName>
                                        </p:attrNameLst>
                                      </p:cBhvr>
                                      <p:to>
                                        <p:strVal val="visible"/>
                                      </p:to>
                                    </p:set>
                                    <p:animEffect transition="in" filter="fade">
                                      <p:cBhvr>
                                        <p:cTn id="189" dur="250"/>
                                        <p:tgtEl>
                                          <p:spTgt spid="23"/>
                                        </p:tgtEl>
                                      </p:cBhvr>
                                    </p:animEffect>
                                  </p:childTnLst>
                                </p:cTn>
                              </p:par>
                              <p:par>
                                <p:cTn id="190" presetID="10" presetClass="entr" presetSubtype="0" fill="hold" grpId="0" nodeType="withEffect">
                                  <p:stCondLst>
                                    <p:cond delay="0"/>
                                  </p:stCondLst>
                                  <p:childTnLst>
                                    <p:set>
                                      <p:cBhvr>
                                        <p:cTn id="191" dur="1" fill="hold">
                                          <p:stCondLst>
                                            <p:cond delay="0"/>
                                          </p:stCondLst>
                                        </p:cTn>
                                        <p:tgtEl>
                                          <p:spTgt spid="24"/>
                                        </p:tgtEl>
                                        <p:attrNameLst>
                                          <p:attrName>style.visibility</p:attrName>
                                        </p:attrNameLst>
                                      </p:cBhvr>
                                      <p:to>
                                        <p:strVal val="visible"/>
                                      </p:to>
                                    </p:set>
                                    <p:animEffect transition="in" filter="fade">
                                      <p:cBhvr>
                                        <p:cTn id="192" dur="250"/>
                                        <p:tgtEl>
                                          <p:spTgt spid="24"/>
                                        </p:tgtEl>
                                      </p:cBhvr>
                                    </p:animEffect>
                                  </p:childTnLst>
                                </p:cTn>
                              </p:par>
                              <p:par>
                                <p:cTn id="193" presetID="42" presetClass="path" presetSubtype="0" accel="50000" decel="50000" fill="hold" grpId="1" nodeType="withEffect">
                                  <p:stCondLst>
                                    <p:cond delay="0"/>
                                  </p:stCondLst>
                                  <p:childTnLst>
                                    <p:animMotion origin="layout" path="M 2.77778E-7 4.07407E-6 L -0.16059 -0.00348 " pathEditMode="relative" rAng="0" ptsTypes="AA">
                                      <p:cBhvr>
                                        <p:cTn id="194" dur="2000" fill="hold"/>
                                        <p:tgtEl>
                                          <p:spTgt spid="23"/>
                                        </p:tgtEl>
                                        <p:attrNameLst>
                                          <p:attrName>ppt_x</p:attrName>
                                          <p:attrName>ppt_y</p:attrName>
                                        </p:attrNameLst>
                                      </p:cBhvr>
                                      <p:rCtr x="-8038" y="-185"/>
                                    </p:animMotion>
                                  </p:childTnLst>
                                </p:cTn>
                              </p:par>
                              <p:par>
                                <p:cTn id="195" presetID="42" presetClass="path" presetSubtype="0" accel="50000" decel="50000" fill="hold" grpId="1" nodeType="withEffect">
                                  <p:stCondLst>
                                    <p:cond delay="0"/>
                                  </p:stCondLst>
                                  <p:childTnLst>
                                    <p:animMotion origin="layout" path="M 5.55556E-7 2.59259E-6 L 0.4875 -0.09097 " pathEditMode="relative" rAng="0" ptsTypes="AA">
                                      <p:cBhvr>
                                        <p:cTn id="196" dur="2000" fill="hold"/>
                                        <p:tgtEl>
                                          <p:spTgt spid="24"/>
                                        </p:tgtEl>
                                        <p:attrNameLst>
                                          <p:attrName>ppt_x</p:attrName>
                                          <p:attrName>ppt_y</p:attrName>
                                        </p:attrNameLst>
                                      </p:cBhvr>
                                      <p:rCtr x="24375" y="-4560"/>
                                    </p:animMotion>
                                  </p:childTnLst>
                                </p:cTn>
                              </p:par>
                              <p:par>
                                <p:cTn id="197" presetID="10" presetClass="exit" presetSubtype="0" fill="hold" grpId="1" nodeType="withEffect">
                                  <p:stCondLst>
                                    <p:cond delay="0"/>
                                  </p:stCondLst>
                                  <p:childTnLst>
                                    <p:animEffect transition="out" filter="fade">
                                      <p:cBhvr>
                                        <p:cTn id="198" dur="1250"/>
                                        <p:tgtEl>
                                          <p:spTgt spid="22"/>
                                        </p:tgtEl>
                                      </p:cBhvr>
                                    </p:animEffect>
                                    <p:set>
                                      <p:cBhvr>
                                        <p:cTn id="199" dur="1" fill="hold">
                                          <p:stCondLst>
                                            <p:cond delay="1249"/>
                                          </p:stCondLst>
                                        </p:cTn>
                                        <p:tgtEl>
                                          <p:spTgt spid="22"/>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500"/>
                                        <p:tgtEl>
                                          <p:spTgt spid="28"/>
                                        </p:tgtEl>
                                      </p:cBhvr>
                                    </p:animEffect>
                                    <p:set>
                                      <p:cBhvr>
                                        <p:cTn id="202" dur="1" fill="hold">
                                          <p:stCondLst>
                                            <p:cond delay="499"/>
                                          </p:stCondLst>
                                        </p:cTn>
                                        <p:tgtEl>
                                          <p:spTgt spid="28"/>
                                        </p:tgtEl>
                                        <p:attrNameLst>
                                          <p:attrName>style.visibility</p:attrName>
                                        </p:attrNameLst>
                                      </p:cBhvr>
                                      <p:to>
                                        <p:strVal val="hidden"/>
                                      </p:to>
                                    </p:set>
                                  </p:childTnLst>
                                </p:cTn>
                              </p:par>
                              <p:par>
                                <p:cTn id="203" presetID="10" presetClass="exit" presetSubtype="0" fill="hold" grpId="2" nodeType="withEffect">
                                  <p:stCondLst>
                                    <p:cond delay="0"/>
                                  </p:stCondLst>
                                  <p:childTnLst>
                                    <p:animEffect transition="out" filter="fade">
                                      <p:cBhvr>
                                        <p:cTn id="204" dur="500"/>
                                        <p:tgtEl>
                                          <p:spTgt spid="27"/>
                                        </p:tgtEl>
                                      </p:cBhvr>
                                    </p:animEffect>
                                    <p:set>
                                      <p:cBhvr>
                                        <p:cTn id="205" dur="1" fill="hold">
                                          <p:stCondLst>
                                            <p:cond delay="499"/>
                                          </p:stCondLst>
                                        </p:cTn>
                                        <p:tgtEl>
                                          <p:spTgt spid="27"/>
                                        </p:tgtEl>
                                        <p:attrNameLst>
                                          <p:attrName>style.visibility</p:attrName>
                                        </p:attrNameLst>
                                      </p:cBhvr>
                                      <p:to>
                                        <p:strVal val="hidden"/>
                                      </p:to>
                                    </p:set>
                                  </p:childTnLst>
                                </p:cTn>
                              </p:par>
                              <p:par>
                                <p:cTn id="206" presetID="0" presetClass="entr" presetSubtype="0" fill="hold" grpId="0" nodeType="withEffect">
                                  <p:stCondLst>
                                    <p:cond delay="1900"/>
                                  </p:stCondLst>
                                  <p:childTnLst>
                                    <p:set>
                                      <p:cBhvr>
                                        <p:cTn id="207" dur="1" fill="hold">
                                          <p:stCondLst>
                                            <p:cond delay="0"/>
                                          </p:stCondLst>
                                        </p:cTn>
                                        <p:tgtEl>
                                          <p:spTgt spid="29"/>
                                        </p:tgtEl>
                                        <p:attrNameLst>
                                          <p:attrName>style.visibility</p:attrName>
                                        </p:attrNameLst>
                                      </p:cBhvr>
                                      <p:to>
                                        <p:strVal val="visible"/>
                                      </p:to>
                                    </p:set>
                                    <p:animEffect transition="in" filter="dissolve">
                                      <p:cBhvr>
                                        <p:cTn id="208" dur="500">
                                          <p:stCondLst>
                                            <p:cond delay="0"/>
                                          </p:stCondLst>
                                        </p:cTn>
                                        <p:tgtEl>
                                          <p:spTgt spid="29"/>
                                        </p:tgtEl>
                                      </p:cBhvr>
                                    </p:animEffect>
                                    <p:anim to="" calcmode="lin" valueType="num">
                                      <p:cBhvr>
                                        <p:cTn id="209" dur="500" fill="hold">
                                          <p:stCondLst>
                                            <p:cond delay="0"/>
                                          </p:stCondLst>
                                        </p:cTn>
                                        <p:tgtEl>
                                          <p:spTgt spid="29"/>
                                        </p:tgtEl>
                                        <p:attrNameLst>
                                          <p:attrName>ppt_w</p:attrName>
                                        </p:attrNameLst>
                                      </p:cBhvr>
                                      <p:tavLst>
                                        <p:tav tm="0">
                                          <p:val>
                                            <p:strVal val="#ppt_w*4"/>
                                          </p:val>
                                        </p:tav>
                                        <p:tav tm="100000">
                                          <p:val>
                                            <p:strVal val="#ppt_w"/>
                                          </p:val>
                                        </p:tav>
                                      </p:tavLst>
                                    </p:anim>
                                    <p:anim to="" calcmode="lin" valueType="num">
                                      <p:cBhvr>
                                        <p:cTn id="210" dur="500" fill="hold">
                                          <p:stCondLst>
                                            <p:cond delay="0"/>
                                          </p:stCondLst>
                                        </p:cTn>
                                        <p:tgtEl>
                                          <p:spTgt spid="29"/>
                                        </p:tgtEl>
                                        <p:attrNameLst>
                                          <p:attrName>ppt_h</p:attrName>
                                        </p:attrNameLst>
                                      </p:cBhvr>
                                      <p:tavLst>
                                        <p:tav tm="0">
                                          <p:val>
                                            <p:strVal val="#ppt_h*4"/>
                                          </p:val>
                                        </p:tav>
                                        <p:tav tm="100000">
                                          <p:val>
                                            <p:strVal val="#ppt_h"/>
                                          </p:val>
                                        </p:tav>
                                      </p:tavLst>
                                    </p:anim>
                                  </p:childTnLst>
                                </p:cTn>
                              </p:par>
                              <p:par>
                                <p:cTn id="211" presetID="3" presetClass="emph" presetSubtype="10" fill="hold" grpId="4" nodeType="withEffect">
                                  <p:stCondLst>
                                    <p:cond delay="1750"/>
                                  </p:stCondLst>
                                  <p:childTnLst>
                                    <p:animClr clrSpc="hsl" dir="ccw">
                                      <p:cBhvr override="childStyle">
                                        <p:cTn id="212" dur="2000" fill="hold"/>
                                        <p:tgtEl>
                                          <p:spTgt spid="23"/>
                                        </p:tgtEl>
                                        <p:attrNameLst>
                                          <p:attrName>style.color</p:attrName>
                                        </p:attrNameLst>
                                      </p:cBhvr>
                                      <p:to>
                                        <a:srgbClr val="FFFF00"/>
                                      </p:to>
                                    </p:animClr>
                                  </p:childTnLst>
                                </p:cTn>
                              </p:par>
                              <p:par>
                                <p:cTn id="213" presetID="3" presetClass="emph" presetSubtype="10" fill="hold" grpId="4" nodeType="withEffect">
                                  <p:stCondLst>
                                    <p:cond delay="1750"/>
                                  </p:stCondLst>
                                  <p:childTnLst>
                                    <p:animClr clrSpc="hsl" dir="ccw">
                                      <p:cBhvr override="childStyle">
                                        <p:cTn id="214" dur="2000" fill="hold"/>
                                        <p:tgtEl>
                                          <p:spTgt spid="24"/>
                                        </p:tgtEl>
                                        <p:attrNameLst>
                                          <p:attrName>style.color</p:attrName>
                                        </p:attrNameLst>
                                      </p:cBhvr>
                                      <p:to>
                                        <a:srgbClr val="FFFF00"/>
                                      </p:to>
                                    </p:animClr>
                                  </p:childTnLst>
                                </p:cTn>
                              </p:par>
                            </p:childTnLst>
                          </p:cTn>
                        </p:par>
                      </p:childTnLst>
                    </p:cTn>
                  </p:par>
                  <p:par>
                    <p:cTn id="215" fill="hold">
                      <p:stCondLst>
                        <p:cond delay="indefinite"/>
                      </p:stCondLst>
                      <p:childTnLst>
                        <p:par>
                          <p:cTn id="216" fill="hold">
                            <p:stCondLst>
                              <p:cond delay="0"/>
                            </p:stCondLst>
                            <p:childTnLst>
                              <p:par>
                                <p:cTn id="217" presetID="39" presetClass="entr" presetSubtype="0" accel="100000" fill="hold" grpId="0" nodeType="clickEffect">
                                  <p:stCondLst>
                                    <p:cond delay="0"/>
                                  </p:stCondLst>
                                  <p:childTnLst>
                                    <p:set>
                                      <p:cBhvr>
                                        <p:cTn id="218" dur="1" fill="hold">
                                          <p:stCondLst>
                                            <p:cond delay="0"/>
                                          </p:stCondLst>
                                        </p:cTn>
                                        <p:tgtEl>
                                          <p:spTgt spid="32"/>
                                        </p:tgtEl>
                                        <p:attrNameLst>
                                          <p:attrName>style.visibility</p:attrName>
                                        </p:attrNameLst>
                                      </p:cBhvr>
                                      <p:to>
                                        <p:strVal val="visible"/>
                                      </p:to>
                                    </p:set>
                                    <p:anim calcmode="lin" valueType="num">
                                      <p:cBhvr>
                                        <p:cTn id="219" dur="1000" fill="hold"/>
                                        <p:tgtEl>
                                          <p:spTgt spid="32"/>
                                        </p:tgtEl>
                                        <p:attrNameLst>
                                          <p:attrName>ppt_h</p:attrName>
                                        </p:attrNameLst>
                                      </p:cBhvr>
                                      <p:tavLst>
                                        <p:tav tm="0">
                                          <p:val>
                                            <p:strVal val="#ppt_h/20"/>
                                          </p:val>
                                        </p:tav>
                                        <p:tav tm="50000">
                                          <p:val>
                                            <p:strVal val="#ppt_h/20"/>
                                          </p:val>
                                        </p:tav>
                                        <p:tav tm="100000">
                                          <p:val>
                                            <p:strVal val="#ppt_h"/>
                                          </p:val>
                                        </p:tav>
                                      </p:tavLst>
                                    </p:anim>
                                    <p:anim calcmode="lin" valueType="num">
                                      <p:cBhvr>
                                        <p:cTn id="220" dur="1000" fill="hold"/>
                                        <p:tgtEl>
                                          <p:spTgt spid="32"/>
                                        </p:tgtEl>
                                        <p:attrNameLst>
                                          <p:attrName>ppt_w</p:attrName>
                                        </p:attrNameLst>
                                      </p:cBhvr>
                                      <p:tavLst>
                                        <p:tav tm="0">
                                          <p:val>
                                            <p:strVal val="#ppt_w+.3"/>
                                          </p:val>
                                        </p:tav>
                                        <p:tav tm="50000">
                                          <p:val>
                                            <p:strVal val="#ppt_w+.3"/>
                                          </p:val>
                                        </p:tav>
                                        <p:tav tm="100000">
                                          <p:val>
                                            <p:strVal val="#ppt_w"/>
                                          </p:val>
                                        </p:tav>
                                      </p:tavLst>
                                    </p:anim>
                                    <p:anim calcmode="lin" valueType="num">
                                      <p:cBhvr>
                                        <p:cTn id="221" dur="1000" fill="hold"/>
                                        <p:tgtEl>
                                          <p:spTgt spid="32"/>
                                        </p:tgtEl>
                                        <p:attrNameLst>
                                          <p:attrName>ppt_x</p:attrName>
                                        </p:attrNameLst>
                                      </p:cBhvr>
                                      <p:tavLst>
                                        <p:tav tm="0">
                                          <p:val>
                                            <p:strVal val="#ppt_x-.3"/>
                                          </p:val>
                                        </p:tav>
                                        <p:tav tm="50000">
                                          <p:val>
                                            <p:strVal val="#ppt_x"/>
                                          </p:val>
                                        </p:tav>
                                        <p:tav tm="100000">
                                          <p:val>
                                            <p:strVal val="#ppt_x"/>
                                          </p:val>
                                        </p:tav>
                                      </p:tavLst>
                                    </p:anim>
                                    <p:anim calcmode="lin" valueType="num">
                                      <p:cBhvr>
                                        <p:cTn id="222" dur="1000" fill="hold"/>
                                        <p:tgtEl>
                                          <p:spTgt spid="32"/>
                                        </p:tgtEl>
                                        <p:attrNameLst>
                                          <p:attrName>ppt_y</p:attrName>
                                        </p:attrNameLst>
                                      </p:cBhvr>
                                      <p:tavLst>
                                        <p:tav tm="0">
                                          <p:val>
                                            <p:strVal val="#ppt_y"/>
                                          </p:val>
                                        </p:tav>
                                        <p:tav tm="100000">
                                          <p:val>
                                            <p:strVal val="#ppt_y"/>
                                          </p:val>
                                        </p:tav>
                                      </p:tavLst>
                                    </p:anim>
                                  </p:childTnLst>
                                </p:cTn>
                              </p:par>
                              <p:par>
                                <p:cTn id="223" presetID="22" presetClass="entr" presetSubtype="8" fill="hold" grpId="0" nodeType="withEffect">
                                  <p:stCondLst>
                                    <p:cond delay="750"/>
                                  </p:stCondLst>
                                  <p:childTnLst>
                                    <p:set>
                                      <p:cBhvr>
                                        <p:cTn id="224" dur="1" fill="hold">
                                          <p:stCondLst>
                                            <p:cond delay="0"/>
                                          </p:stCondLst>
                                        </p:cTn>
                                        <p:tgtEl>
                                          <p:spTgt spid="33"/>
                                        </p:tgtEl>
                                        <p:attrNameLst>
                                          <p:attrName>style.visibility</p:attrName>
                                        </p:attrNameLst>
                                      </p:cBhvr>
                                      <p:to>
                                        <p:strVal val="visible"/>
                                      </p:to>
                                    </p:set>
                                    <p:animEffect transition="in" filter="wipe(left)">
                                      <p:cBhvr>
                                        <p:cTn id="225" dur="500"/>
                                        <p:tgtEl>
                                          <p:spTgt spid="33"/>
                                        </p:tgtEl>
                                      </p:cBhvr>
                                    </p:animEffect>
                                  </p:childTnLst>
                                </p:cTn>
                              </p:par>
                              <p:par>
                                <p:cTn id="226" presetID="22" presetClass="entr" presetSubtype="8" fill="hold" grpId="0" nodeType="withEffect">
                                  <p:stCondLst>
                                    <p:cond delay="1000"/>
                                  </p:stCondLst>
                                  <p:childTnLst>
                                    <p:set>
                                      <p:cBhvr>
                                        <p:cTn id="227" dur="1" fill="hold">
                                          <p:stCondLst>
                                            <p:cond delay="0"/>
                                          </p:stCondLst>
                                        </p:cTn>
                                        <p:tgtEl>
                                          <p:spTgt spid="34"/>
                                        </p:tgtEl>
                                        <p:attrNameLst>
                                          <p:attrName>style.visibility</p:attrName>
                                        </p:attrNameLst>
                                      </p:cBhvr>
                                      <p:to>
                                        <p:strVal val="visible"/>
                                      </p:to>
                                    </p:set>
                                    <p:animEffect transition="in" filter="wipe(left)">
                                      <p:cBhvr>
                                        <p:cTn id="228" dur="500"/>
                                        <p:tgtEl>
                                          <p:spTgt spid="34"/>
                                        </p:tgtEl>
                                      </p:cBhvr>
                                    </p:animEffect>
                                  </p:childTnLst>
                                </p:cTn>
                              </p:par>
                            </p:childTnLst>
                          </p:cTn>
                        </p:par>
                      </p:childTnLst>
                    </p:cTn>
                  </p:par>
                  <p:par>
                    <p:cTn id="229" fill="hold">
                      <p:stCondLst>
                        <p:cond delay="indefinite"/>
                      </p:stCondLst>
                      <p:childTnLst>
                        <p:par>
                          <p:cTn id="230" fill="hold">
                            <p:stCondLst>
                              <p:cond delay="0"/>
                            </p:stCondLst>
                            <p:childTnLst>
                              <p:par>
                                <p:cTn id="231" presetID="22" presetClass="entr" presetSubtype="8" fill="hold" grpId="0" nodeType="clickEffect">
                                  <p:stCondLst>
                                    <p:cond delay="0"/>
                                  </p:stCondLst>
                                  <p:childTnLst>
                                    <p:set>
                                      <p:cBhvr>
                                        <p:cTn id="232" dur="1" fill="hold">
                                          <p:stCondLst>
                                            <p:cond delay="0"/>
                                          </p:stCondLst>
                                        </p:cTn>
                                        <p:tgtEl>
                                          <p:spTgt spid="38"/>
                                        </p:tgtEl>
                                        <p:attrNameLst>
                                          <p:attrName>style.visibility</p:attrName>
                                        </p:attrNameLst>
                                      </p:cBhvr>
                                      <p:to>
                                        <p:strVal val="visible"/>
                                      </p:to>
                                    </p:set>
                                    <p:animEffect transition="in" filter="wipe(left)">
                                      <p:cBhvr>
                                        <p:cTn id="233" dur="500"/>
                                        <p:tgtEl>
                                          <p:spTgt spid="38"/>
                                        </p:tgtEl>
                                      </p:cBhvr>
                                    </p:animEffect>
                                  </p:childTnLst>
                                </p:cTn>
                              </p:par>
                              <p:par>
                                <p:cTn id="234" presetID="22" presetClass="entr" presetSubtype="8" fill="hold" grpId="0" nodeType="withEffect">
                                  <p:stCondLst>
                                    <p:cond delay="0"/>
                                  </p:stCondLst>
                                  <p:childTnLst>
                                    <p:set>
                                      <p:cBhvr>
                                        <p:cTn id="235" dur="1" fill="hold">
                                          <p:stCondLst>
                                            <p:cond delay="0"/>
                                          </p:stCondLst>
                                        </p:cTn>
                                        <p:tgtEl>
                                          <p:spTgt spid="39"/>
                                        </p:tgtEl>
                                        <p:attrNameLst>
                                          <p:attrName>style.visibility</p:attrName>
                                        </p:attrNameLst>
                                      </p:cBhvr>
                                      <p:to>
                                        <p:strVal val="visible"/>
                                      </p:to>
                                    </p:set>
                                    <p:animEffect transition="in" filter="wipe(left)">
                                      <p:cBhvr>
                                        <p:cTn id="236" dur="500"/>
                                        <p:tgtEl>
                                          <p:spTgt spid="39"/>
                                        </p:tgtEl>
                                      </p:cBhvr>
                                    </p:animEffect>
                                  </p:childTnLst>
                                </p:cTn>
                              </p:par>
                              <p:par>
                                <p:cTn id="237" presetID="22" presetClass="entr" presetSubtype="8" fill="hold" grpId="0" nodeType="withEffect">
                                  <p:stCondLst>
                                    <p:cond delay="400"/>
                                  </p:stCondLst>
                                  <p:childTnLst>
                                    <p:set>
                                      <p:cBhvr>
                                        <p:cTn id="238" dur="1" fill="hold">
                                          <p:stCondLst>
                                            <p:cond delay="0"/>
                                          </p:stCondLst>
                                        </p:cTn>
                                        <p:tgtEl>
                                          <p:spTgt spid="36"/>
                                        </p:tgtEl>
                                        <p:attrNameLst>
                                          <p:attrName>style.visibility</p:attrName>
                                        </p:attrNameLst>
                                      </p:cBhvr>
                                      <p:to>
                                        <p:strVal val="visible"/>
                                      </p:to>
                                    </p:set>
                                    <p:animEffect transition="in" filter="wipe(left)">
                                      <p:cBhvr>
                                        <p:cTn id="239" dur="500"/>
                                        <p:tgtEl>
                                          <p:spTgt spid="36"/>
                                        </p:tgtEl>
                                      </p:cBhvr>
                                    </p:animEffect>
                                  </p:childTnLst>
                                </p:cTn>
                              </p:par>
                              <p:par>
                                <p:cTn id="240" presetID="22" presetClass="entr" presetSubtype="8" fill="hold" grpId="0" nodeType="withEffect">
                                  <p:stCondLst>
                                    <p:cond delay="400"/>
                                  </p:stCondLst>
                                  <p:childTnLst>
                                    <p:set>
                                      <p:cBhvr>
                                        <p:cTn id="241" dur="1" fill="hold">
                                          <p:stCondLst>
                                            <p:cond delay="0"/>
                                          </p:stCondLst>
                                        </p:cTn>
                                        <p:tgtEl>
                                          <p:spTgt spid="37"/>
                                        </p:tgtEl>
                                        <p:attrNameLst>
                                          <p:attrName>style.visibility</p:attrName>
                                        </p:attrNameLst>
                                      </p:cBhvr>
                                      <p:to>
                                        <p:strVal val="visible"/>
                                      </p:to>
                                    </p:set>
                                    <p:animEffect transition="in" filter="wipe(left)">
                                      <p:cBhvr>
                                        <p:cTn id="242" dur="500"/>
                                        <p:tgtEl>
                                          <p:spTgt spid="37"/>
                                        </p:tgtEl>
                                      </p:cBhvr>
                                    </p:animEffect>
                                  </p:childTnLst>
                                </p:cTn>
                              </p:par>
                            </p:childTnLst>
                          </p:cTn>
                        </p:par>
                      </p:childTnLst>
                    </p:cTn>
                  </p:par>
                  <p:par>
                    <p:cTn id="243" fill="hold">
                      <p:stCondLst>
                        <p:cond delay="indefinite"/>
                      </p:stCondLst>
                      <p:childTnLst>
                        <p:par>
                          <p:cTn id="244" fill="hold">
                            <p:stCondLst>
                              <p:cond delay="0"/>
                            </p:stCondLst>
                            <p:childTnLst>
                              <p:par>
                                <p:cTn id="245" presetID="42" presetClass="path" presetSubtype="0" accel="50000" decel="50000" fill="hold" grpId="1" nodeType="clickEffect">
                                  <p:stCondLst>
                                    <p:cond delay="0"/>
                                  </p:stCondLst>
                                  <p:childTnLst>
                                    <p:animMotion origin="layout" path="M 0 1.85185E-6 L 0.0092 -0.30741 " pathEditMode="relative" rAng="0" ptsTypes="AA">
                                      <p:cBhvr>
                                        <p:cTn id="246" dur="1000" fill="hold"/>
                                        <p:tgtEl>
                                          <p:spTgt spid="21"/>
                                        </p:tgtEl>
                                        <p:attrNameLst>
                                          <p:attrName>ppt_x</p:attrName>
                                          <p:attrName>ppt_y</p:attrName>
                                        </p:attrNameLst>
                                      </p:cBhvr>
                                      <p:rCtr x="451" y="-15370"/>
                                    </p:animMotion>
                                  </p:childTnLst>
                                </p:cTn>
                              </p:par>
                              <p:par>
                                <p:cTn id="247" presetID="42" presetClass="path" presetSubtype="0" accel="50000" decel="50000" fill="hold" grpId="2" nodeType="withEffect">
                                  <p:stCondLst>
                                    <p:cond delay="0"/>
                                  </p:stCondLst>
                                  <p:childTnLst>
                                    <p:animMotion origin="layout" path="M 4.72222E-6 1.48148E-6 L 0.11875 -0.26482 " pathEditMode="relative" rAng="0" ptsTypes="AA">
                                      <p:cBhvr>
                                        <p:cTn id="248" dur="1000" fill="hold"/>
                                        <p:tgtEl>
                                          <p:spTgt spid="25"/>
                                        </p:tgtEl>
                                        <p:attrNameLst>
                                          <p:attrName>ppt_x</p:attrName>
                                          <p:attrName>ppt_y</p:attrName>
                                        </p:attrNameLst>
                                      </p:cBhvr>
                                      <p:rCtr x="5937" y="-13241"/>
                                    </p:animMotion>
                                  </p:childTnLst>
                                </p:cTn>
                              </p:par>
                              <p:par>
                                <p:cTn id="249" presetID="42" presetClass="path" presetSubtype="0" accel="50000" decel="50000" fill="hold" grpId="1" nodeType="withEffect">
                                  <p:stCondLst>
                                    <p:cond delay="0"/>
                                  </p:stCondLst>
                                  <p:childTnLst>
                                    <p:animMotion origin="layout" path="M 2.77778E-7 -7.40741E-7 L 0.11997 -0.26435 " pathEditMode="relative" rAng="0" ptsTypes="AA">
                                      <p:cBhvr>
                                        <p:cTn id="250" dur="1000" fill="hold"/>
                                        <p:tgtEl>
                                          <p:spTgt spid="26"/>
                                        </p:tgtEl>
                                        <p:attrNameLst>
                                          <p:attrName>ppt_x</p:attrName>
                                          <p:attrName>ppt_y</p:attrName>
                                        </p:attrNameLst>
                                      </p:cBhvr>
                                      <p:rCtr x="5990" y="-13218"/>
                                    </p:animMotion>
                                  </p:childTnLst>
                                </p:cTn>
                              </p:par>
                              <p:par>
                                <p:cTn id="251" presetID="42" presetClass="path" presetSubtype="0" accel="50000" decel="50000" fill="hold" grpId="2" nodeType="withEffect">
                                  <p:stCondLst>
                                    <p:cond delay="0"/>
                                  </p:stCondLst>
                                  <p:childTnLst>
                                    <p:animMotion origin="layout" path="M -0.16059 -0.00348 L 0.03264 0.20717 " pathEditMode="relative" rAng="0" ptsTypes="AA">
                                      <p:cBhvr>
                                        <p:cTn id="252" dur="1000" fill="hold"/>
                                        <p:tgtEl>
                                          <p:spTgt spid="23"/>
                                        </p:tgtEl>
                                        <p:attrNameLst>
                                          <p:attrName>ppt_x</p:attrName>
                                          <p:attrName>ppt_y</p:attrName>
                                        </p:attrNameLst>
                                      </p:cBhvr>
                                      <p:rCtr x="9653" y="10532"/>
                                    </p:animMotion>
                                  </p:childTnLst>
                                </p:cTn>
                              </p:par>
                              <p:par>
                                <p:cTn id="253" presetID="42" presetClass="path" presetSubtype="0" accel="50000" decel="50000" fill="hold" grpId="2" nodeType="withEffect">
                                  <p:stCondLst>
                                    <p:cond delay="0"/>
                                  </p:stCondLst>
                                  <p:childTnLst>
                                    <p:animMotion origin="layout" path="M 0.4875 -0.09097 L 0.1724 0.12129 " pathEditMode="relative" rAng="0" ptsTypes="AA">
                                      <p:cBhvr>
                                        <p:cTn id="254" dur="1000" fill="hold"/>
                                        <p:tgtEl>
                                          <p:spTgt spid="24"/>
                                        </p:tgtEl>
                                        <p:attrNameLst>
                                          <p:attrName>ppt_x</p:attrName>
                                          <p:attrName>ppt_y</p:attrName>
                                        </p:attrNameLst>
                                      </p:cBhvr>
                                      <p:rCtr x="-15764" y="10602"/>
                                    </p:animMotion>
                                  </p:childTnLst>
                                </p:cTn>
                              </p:par>
                              <p:par>
                                <p:cTn id="255" presetID="42" presetClass="path" presetSubtype="0" accel="50000" decel="50000" fill="hold" grpId="1" nodeType="withEffect">
                                  <p:stCondLst>
                                    <p:cond delay="0"/>
                                  </p:stCondLst>
                                  <p:childTnLst>
                                    <p:animMotion origin="layout" path="M -1.38889E-6 -1.11111E-6 L -0.13038 0.21134 " pathEditMode="relative" rAng="0" ptsTypes="AA">
                                      <p:cBhvr>
                                        <p:cTn id="256" dur="1000" fill="hold"/>
                                        <p:tgtEl>
                                          <p:spTgt spid="29"/>
                                        </p:tgtEl>
                                        <p:attrNameLst>
                                          <p:attrName>ppt_x</p:attrName>
                                          <p:attrName>ppt_y</p:attrName>
                                        </p:attrNameLst>
                                      </p:cBhvr>
                                      <p:rCtr x="-6528" y="10556"/>
                                    </p:animMotion>
                                  </p:childTnLst>
                                </p:cTn>
                              </p:par>
                              <p:par>
                                <p:cTn id="257" presetID="42" presetClass="path" presetSubtype="0" accel="50000" decel="50000" fill="hold" grpId="4" nodeType="withEffect">
                                  <p:stCondLst>
                                    <p:cond delay="0"/>
                                  </p:stCondLst>
                                  <p:childTnLst>
                                    <p:animMotion origin="layout" path="M -3.05556E-6 -2.96296E-6 L 0.09202 -0.34791 " pathEditMode="relative" rAng="0" ptsTypes="AA">
                                      <p:cBhvr>
                                        <p:cTn id="258" dur="1000" fill="hold"/>
                                        <p:tgtEl>
                                          <p:spTgt spid="30"/>
                                        </p:tgtEl>
                                        <p:attrNameLst>
                                          <p:attrName>ppt_x</p:attrName>
                                          <p:attrName>ppt_y</p:attrName>
                                        </p:attrNameLst>
                                      </p:cBhvr>
                                      <p:rCtr x="4601" y="-17407"/>
                                    </p:animMotion>
                                  </p:childTnLst>
                                </p:cTn>
                              </p:par>
                              <p:par>
                                <p:cTn id="259" presetID="42" presetClass="path" presetSubtype="0" accel="50000" decel="50000" fill="hold" grpId="2" nodeType="withEffect">
                                  <p:stCondLst>
                                    <p:cond delay="0"/>
                                  </p:stCondLst>
                                  <p:childTnLst>
                                    <p:animMotion origin="layout" path="M -2.77778E-7 2.96296E-6 L -0.21458 -0.34398 " pathEditMode="relative" rAng="0" ptsTypes="AA">
                                      <p:cBhvr>
                                        <p:cTn id="260" dur="1000" fill="hold"/>
                                        <p:tgtEl>
                                          <p:spTgt spid="31"/>
                                        </p:tgtEl>
                                        <p:attrNameLst>
                                          <p:attrName>ppt_x</p:attrName>
                                          <p:attrName>ppt_y</p:attrName>
                                        </p:attrNameLst>
                                      </p:cBhvr>
                                      <p:rCtr x="-10729" y="-17199"/>
                                    </p:animMotion>
                                  </p:childTnLst>
                                </p:cTn>
                              </p:par>
                              <p:par>
                                <p:cTn id="261" presetID="23" presetClass="exit" presetSubtype="32" fill="hold" grpId="2" nodeType="withEffect">
                                  <p:stCondLst>
                                    <p:cond delay="0"/>
                                  </p:stCondLst>
                                  <p:childTnLst>
                                    <p:anim calcmode="lin" valueType="num">
                                      <p:cBhvr>
                                        <p:cTn id="262" dur="1000"/>
                                        <p:tgtEl>
                                          <p:spTgt spid="21"/>
                                        </p:tgtEl>
                                        <p:attrNameLst>
                                          <p:attrName>ppt_w</p:attrName>
                                        </p:attrNameLst>
                                      </p:cBhvr>
                                      <p:tavLst>
                                        <p:tav tm="0">
                                          <p:val>
                                            <p:strVal val="ppt_w"/>
                                          </p:val>
                                        </p:tav>
                                        <p:tav tm="100000">
                                          <p:val>
                                            <p:fltVal val="0"/>
                                          </p:val>
                                        </p:tav>
                                      </p:tavLst>
                                    </p:anim>
                                    <p:anim calcmode="lin" valueType="num">
                                      <p:cBhvr>
                                        <p:cTn id="263" dur="1000"/>
                                        <p:tgtEl>
                                          <p:spTgt spid="21"/>
                                        </p:tgtEl>
                                        <p:attrNameLst>
                                          <p:attrName>ppt_h</p:attrName>
                                        </p:attrNameLst>
                                      </p:cBhvr>
                                      <p:tavLst>
                                        <p:tav tm="0">
                                          <p:val>
                                            <p:strVal val="ppt_h"/>
                                          </p:val>
                                        </p:tav>
                                        <p:tav tm="100000">
                                          <p:val>
                                            <p:fltVal val="0"/>
                                          </p:val>
                                        </p:tav>
                                      </p:tavLst>
                                    </p:anim>
                                    <p:set>
                                      <p:cBhvr>
                                        <p:cTn id="264" dur="1" fill="hold">
                                          <p:stCondLst>
                                            <p:cond delay="999"/>
                                          </p:stCondLst>
                                        </p:cTn>
                                        <p:tgtEl>
                                          <p:spTgt spid="21"/>
                                        </p:tgtEl>
                                        <p:attrNameLst>
                                          <p:attrName>style.visibility</p:attrName>
                                        </p:attrNameLst>
                                      </p:cBhvr>
                                      <p:to>
                                        <p:strVal val="hidden"/>
                                      </p:to>
                                    </p:set>
                                  </p:childTnLst>
                                </p:cTn>
                              </p:par>
                              <p:par>
                                <p:cTn id="265" presetID="23" presetClass="exit" presetSubtype="32" fill="hold" grpId="3" nodeType="withEffect">
                                  <p:stCondLst>
                                    <p:cond delay="0"/>
                                  </p:stCondLst>
                                  <p:childTnLst>
                                    <p:anim calcmode="lin" valueType="num">
                                      <p:cBhvr>
                                        <p:cTn id="266" dur="1000"/>
                                        <p:tgtEl>
                                          <p:spTgt spid="25"/>
                                        </p:tgtEl>
                                        <p:attrNameLst>
                                          <p:attrName>ppt_w</p:attrName>
                                        </p:attrNameLst>
                                      </p:cBhvr>
                                      <p:tavLst>
                                        <p:tav tm="0">
                                          <p:val>
                                            <p:strVal val="ppt_w"/>
                                          </p:val>
                                        </p:tav>
                                        <p:tav tm="100000">
                                          <p:val>
                                            <p:fltVal val="0"/>
                                          </p:val>
                                        </p:tav>
                                      </p:tavLst>
                                    </p:anim>
                                    <p:anim calcmode="lin" valueType="num">
                                      <p:cBhvr>
                                        <p:cTn id="267" dur="1000"/>
                                        <p:tgtEl>
                                          <p:spTgt spid="25"/>
                                        </p:tgtEl>
                                        <p:attrNameLst>
                                          <p:attrName>ppt_h</p:attrName>
                                        </p:attrNameLst>
                                      </p:cBhvr>
                                      <p:tavLst>
                                        <p:tav tm="0">
                                          <p:val>
                                            <p:strVal val="ppt_h"/>
                                          </p:val>
                                        </p:tav>
                                        <p:tav tm="100000">
                                          <p:val>
                                            <p:fltVal val="0"/>
                                          </p:val>
                                        </p:tav>
                                      </p:tavLst>
                                    </p:anim>
                                    <p:set>
                                      <p:cBhvr>
                                        <p:cTn id="268" dur="1" fill="hold">
                                          <p:stCondLst>
                                            <p:cond delay="999"/>
                                          </p:stCondLst>
                                        </p:cTn>
                                        <p:tgtEl>
                                          <p:spTgt spid="25"/>
                                        </p:tgtEl>
                                        <p:attrNameLst>
                                          <p:attrName>style.visibility</p:attrName>
                                        </p:attrNameLst>
                                      </p:cBhvr>
                                      <p:to>
                                        <p:strVal val="hidden"/>
                                      </p:to>
                                    </p:set>
                                  </p:childTnLst>
                                </p:cTn>
                              </p:par>
                              <p:par>
                                <p:cTn id="269" presetID="23" presetClass="exit" presetSubtype="32" fill="hold" grpId="2" nodeType="withEffect">
                                  <p:stCondLst>
                                    <p:cond delay="0"/>
                                  </p:stCondLst>
                                  <p:childTnLst>
                                    <p:anim calcmode="lin" valueType="num">
                                      <p:cBhvr>
                                        <p:cTn id="270" dur="1000"/>
                                        <p:tgtEl>
                                          <p:spTgt spid="26"/>
                                        </p:tgtEl>
                                        <p:attrNameLst>
                                          <p:attrName>ppt_w</p:attrName>
                                        </p:attrNameLst>
                                      </p:cBhvr>
                                      <p:tavLst>
                                        <p:tav tm="0">
                                          <p:val>
                                            <p:strVal val="ppt_w"/>
                                          </p:val>
                                        </p:tav>
                                        <p:tav tm="100000">
                                          <p:val>
                                            <p:fltVal val="0"/>
                                          </p:val>
                                        </p:tav>
                                      </p:tavLst>
                                    </p:anim>
                                    <p:anim calcmode="lin" valueType="num">
                                      <p:cBhvr>
                                        <p:cTn id="271" dur="1000"/>
                                        <p:tgtEl>
                                          <p:spTgt spid="26"/>
                                        </p:tgtEl>
                                        <p:attrNameLst>
                                          <p:attrName>ppt_h</p:attrName>
                                        </p:attrNameLst>
                                      </p:cBhvr>
                                      <p:tavLst>
                                        <p:tav tm="0">
                                          <p:val>
                                            <p:strVal val="ppt_h"/>
                                          </p:val>
                                        </p:tav>
                                        <p:tav tm="100000">
                                          <p:val>
                                            <p:fltVal val="0"/>
                                          </p:val>
                                        </p:tav>
                                      </p:tavLst>
                                    </p:anim>
                                    <p:set>
                                      <p:cBhvr>
                                        <p:cTn id="272" dur="1" fill="hold">
                                          <p:stCondLst>
                                            <p:cond delay="999"/>
                                          </p:stCondLst>
                                        </p:cTn>
                                        <p:tgtEl>
                                          <p:spTgt spid="26"/>
                                        </p:tgtEl>
                                        <p:attrNameLst>
                                          <p:attrName>style.visibility</p:attrName>
                                        </p:attrNameLst>
                                      </p:cBhvr>
                                      <p:to>
                                        <p:strVal val="hidden"/>
                                      </p:to>
                                    </p:set>
                                  </p:childTnLst>
                                </p:cTn>
                              </p:par>
                              <p:par>
                                <p:cTn id="273" presetID="23" presetClass="exit" presetSubtype="32" fill="hold" grpId="3" nodeType="withEffect">
                                  <p:stCondLst>
                                    <p:cond delay="0"/>
                                  </p:stCondLst>
                                  <p:childTnLst>
                                    <p:anim calcmode="lin" valueType="num">
                                      <p:cBhvr>
                                        <p:cTn id="274" dur="1000"/>
                                        <p:tgtEl>
                                          <p:spTgt spid="23"/>
                                        </p:tgtEl>
                                        <p:attrNameLst>
                                          <p:attrName>ppt_w</p:attrName>
                                        </p:attrNameLst>
                                      </p:cBhvr>
                                      <p:tavLst>
                                        <p:tav tm="0">
                                          <p:val>
                                            <p:strVal val="ppt_w"/>
                                          </p:val>
                                        </p:tav>
                                        <p:tav tm="100000">
                                          <p:val>
                                            <p:fltVal val="0"/>
                                          </p:val>
                                        </p:tav>
                                      </p:tavLst>
                                    </p:anim>
                                    <p:anim calcmode="lin" valueType="num">
                                      <p:cBhvr>
                                        <p:cTn id="275" dur="1000"/>
                                        <p:tgtEl>
                                          <p:spTgt spid="23"/>
                                        </p:tgtEl>
                                        <p:attrNameLst>
                                          <p:attrName>ppt_h</p:attrName>
                                        </p:attrNameLst>
                                      </p:cBhvr>
                                      <p:tavLst>
                                        <p:tav tm="0">
                                          <p:val>
                                            <p:strVal val="ppt_h"/>
                                          </p:val>
                                        </p:tav>
                                        <p:tav tm="100000">
                                          <p:val>
                                            <p:fltVal val="0"/>
                                          </p:val>
                                        </p:tav>
                                      </p:tavLst>
                                    </p:anim>
                                    <p:set>
                                      <p:cBhvr>
                                        <p:cTn id="276" dur="1" fill="hold">
                                          <p:stCondLst>
                                            <p:cond delay="999"/>
                                          </p:stCondLst>
                                        </p:cTn>
                                        <p:tgtEl>
                                          <p:spTgt spid="23"/>
                                        </p:tgtEl>
                                        <p:attrNameLst>
                                          <p:attrName>style.visibility</p:attrName>
                                        </p:attrNameLst>
                                      </p:cBhvr>
                                      <p:to>
                                        <p:strVal val="hidden"/>
                                      </p:to>
                                    </p:set>
                                  </p:childTnLst>
                                </p:cTn>
                              </p:par>
                              <p:par>
                                <p:cTn id="277" presetID="23" presetClass="exit" presetSubtype="32" fill="hold" grpId="3" nodeType="withEffect">
                                  <p:stCondLst>
                                    <p:cond delay="0"/>
                                  </p:stCondLst>
                                  <p:childTnLst>
                                    <p:anim calcmode="lin" valueType="num">
                                      <p:cBhvr>
                                        <p:cTn id="278" dur="1000"/>
                                        <p:tgtEl>
                                          <p:spTgt spid="24"/>
                                        </p:tgtEl>
                                        <p:attrNameLst>
                                          <p:attrName>ppt_w</p:attrName>
                                        </p:attrNameLst>
                                      </p:cBhvr>
                                      <p:tavLst>
                                        <p:tav tm="0">
                                          <p:val>
                                            <p:strVal val="ppt_w"/>
                                          </p:val>
                                        </p:tav>
                                        <p:tav tm="100000">
                                          <p:val>
                                            <p:fltVal val="0"/>
                                          </p:val>
                                        </p:tav>
                                      </p:tavLst>
                                    </p:anim>
                                    <p:anim calcmode="lin" valueType="num">
                                      <p:cBhvr>
                                        <p:cTn id="279" dur="1000"/>
                                        <p:tgtEl>
                                          <p:spTgt spid="24"/>
                                        </p:tgtEl>
                                        <p:attrNameLst>
                                          <p:attrName>ppt_h</p:attrName>
                                        </p:attrNameLst>
                                      </p:cBhvr>
                                      <p:tavLst>
                                        <p:tav tm="0">
                                          <p:val>
                                            <p:strVal val="ppt_h"/>
                                          </p:val>
                                        </p:tav>
                                        <p:tav tm="100000">
                                          <p:val>
                                            <p:fltVal val="0"/>
                                          </p:val>
                                        </p:tav>
                                      </p:tavLst>
                                    </p:anim>
                                    <p:set>
                                      <p:cBhvr>
                                        <p:cTn id="280" dur="1" fill="hold">
                                          <p:stCondLst>
                                            <p:cond delay="999"/>
                                          </p:stCondLst>
                                        </p:cTn>
                                        <p:tgtEl>
                                          <p:spTgt spid="24"/>
                                        </p:tgtEl>
                                        <p:attrNameLst>
                                          <p:attrName>style.visibility</p:attrName>
                                        </p:attrNameLst>
                                      </p:cBhvr>
                                      <p:to>
                                        <p:strVal val="hidden"/>
                                      </p:to>
                                    </p:set>
                                  </p:childTnLst>
                                </p:cTn>
                              </p:par>
                              <p:par>
                                <p:cTn id="281" presetID="23" presetClass="exit" presetSubtype="32" fill="hold" grpId="2" nodeType="withEffect">
                                  <p:stCondLst>
                                    <p:cond delay="0"/>
                                  </p:stCondLst>
                                  <p:childTnLst>
                                    <p:anim calcmode="lin" valueType="num">
                                      <p:cBhvr>
                                        <p:cTn id="282" dur="1000"/>
                                        <p:tgtEl>
                                          <p:spTgt spid="29"/>
                                        </p:tgtEl>
                                        <p:attrNameLst>
                                          <p:attrName>ppt_w</p:attrName>
                                        </p:attrNameLst>
                                      </p:cBhvr>
                                      <p:tavLst>
                                        <p:tav tm="0">
                                          <p:val>
                                            <p:strVal val="ppt_w"/>
                                          </p:val>
                                        </p:tav>
                                        <p:tav tm="100000">
                                          <p:val>
                                            <p:fltVal val="0"/>
                                          </p:val>
                                        </p:tav>
                                      </p:tavLst>
                                    </p:anim>
                                    <p:anim calcmode="lin" valueType="num">
                                      <p:cBhvr>
                                        <p:cTn id="283" dur="1000"/>
                                        <p:tgtEl>
                                          <p:spTgt spid="29"/>
                                        </p:tgtEl>
                                        <p:attrNameLst>
                                          <p:attrName>ppt_h</p:attrName>
                                        </p:attrNameLst>
                                      </p:cBhvr>
                                      <p:tavLst>
                                        <p:tav tm="0">
                                          <p:val>
                                            <p:strVal val="ppt_h"/>
                                          </p:val>
                                        </p:tav>
                                        <p:tav tm="100000">
                                          <p:val>
                                            <p:fltVal val="0"/>
                                          </p:val>
                                        </p:tav>
                                      </p:tavLst>
                                    </p:anim>
                                    <p:set>
                                      <p:cBhvr>
                                        <p:cTn id="284" dur="1" fill="hold">
                                          <p:stCondLst>
                                            <p:cond delay="999"/>
                                          </p:stCondLst>
                                        </p:cTn>
                                        <p:tgtEl>
                                          <p:spTgt spid="29"/>
                                        </p:tgtEl>
                                        <p:attrNameLst>
                                          <p:attrName>style.visibility</p:attrName>
                                        </p:attrNameLst>
                                      </p:cBhvr>
                                      <p:to>
                                        <p:strVal val="hidden"/>
                                      </p:to>
                                    </p:set>
                                  </p:childTnLst>
                                </p:cTn>
                              </p:par>
                              <p:par>
                                <p:cTn id="285" presetID="23" presetClass="exit" presetSubtype="32" fill="hold" grpId="3" nodeType="withEffect">
                                  <p:stCondLst>
                                    <p:cond delay="0"/>
                                  </p:stCondLst>
                                  <p:childTnLst>
                                    <p:anim calcmode="lin" valueType="num">
                                      <p:cBhvr>
                                        <p:cTn id="286" dur="1000"/>
                                        <p:tgtEl>
                                          <p:spTgt spid="30"/>
                                        </p:tgtEl>
                                        <p:attrNameLst>
                                          <p:attrName>ppt_w</p:attrName>
                                        </p:attrNameLst>
                                      </p:cBhvr>
                                      <p:tavLst>
                                        <p:tav tm="0">
                                          <p:val>
                                            <p:strVal val="ppt_w"/>
                                          </p:val>
                                        </p:tav>
                                        <p:tav tm="100000">
                                          <p:val>
                                            <p:fltVal val="0"/>
                                          </p:val>
                                        </p:tav>
                                      </p:tavLst>
                                    </p:anim>
                                    <p:anim calcmode="lin" valueType="num">
                                      <p:cBhvr>
                                        <p:cTn id="287" dur="1000"/>
                                        <p:tgtEl>
                                          <p:spTgt spid="30"/>
                                        </p:tgtEl>
                                        <p:attrNameLst>
                                          <p:attrName>ppt_h</p:attrName>
                                        </p:attrNameLst>
                                      </p:cBhvr>
                                      <p:tavLst>
                                        <p:tav tm="0">
                                          <p:val>
                                            <p:strVal val="ppt_h"/>
                                          </p:val>
                                        </p:tav>
                                        <p:tav tm="100000">
                                          <p:val>
                                            <p:fltVal val="0"/>
                                          </p:val>
                                        </p:tav>
                                      </p:tavLst>
                                    </p:anim>
                                    <p:set>
                                      <p:cBhvr>
                                        <p:cTn id="288" dur="1" fill="hold">
                                          <p:stCondLst>
                                            <p:cond delay="999"/>
                                          </p:stCondLst>
                                        </p:cTn>
                                        <p:tgtEl>
                                          <p:spTgt spid="30"/>
                                        </p:tgtEl>
                                        <p:attrNameLst>
                                          <p:attrName>style.visibility</p:attrName>
                                        </p:attrNameLst>
                                      </p:cBhvr>
                                      <p:to>
                                        <p:strVal val="hidden"/>
                                      </p:to>
                                    </p:set>
                                  </p:childTnLst>
                                </p:cTn>
                              </p:par>
                              <p:par>
                                <p:cTn id="289" presetID="23" presetClass="exit" presetSubtype="32" fill="hold" grpId="1" nodeType="withEffect">
                                  <p:stCondLst>
                                    <p:cond delay="0"/>
                                  </p:stCondLst>
                                  <p:childTnLst>
                                    <p:anim calcmode="lin" valueType="num">
                                      <p:cBhvr>
                                        <p:cTn id="290" dur="1000"/>
                                        <p:tgtEl>
                                          <p:spTgt spid="31"/>
                                        </p:tgtEl>
                                        <p:attrNameLst>
                                          <p:attrName>ppt_w</p:attrName>
                                        </p:attrNameLst>
                                      </p:cBhvr>
                                      <p:tavLst>
                                        <p:tav tm="0">
                                          <p:val>
                                            <p:strVal val="ppt_w"/>
                                          </p:val>
                                        </p:tav>
                                        <p:tav tm="100000">
                                          <p:val>
                                            <p:fltVal val="0"/>
                                          </p:val>
                                        </p:tav>
                                      </p:tavLst>
                                    </p:anim>
                                    <p:anim calcmode="lin" valueType="num">
                                      <p:cBhvr>
                                        <p:cTn id="291" dur="1000"/>
                                        <p:tgtEl>
                                          <p:spTgt spid="31"/>
                                        </p:tgtEl>
                                        <p:attrNameLst>
                                          <p:attrName>ppt_h</p:attrName>
                                        </p:attrNameLst>
                                      </p:cBhvr>
                                      <p:tavLst>
                                        <p:tav tm="0">
                                          <p:val>
                                            <p:strVal val="ppt_h"/>
                                          </p:val>
                                        </p:tav>
                                        <p:tav tm="100000">
                                          <p:val>
                                            <p:fltVal val="0"/>
                                          </p:val>
                                        </p:tav>
                                      </p:tavLst>
                                    </p:anim>
                                    <p:set>
                                      <p:cBhvr>
                                        <p:cTn id="292" dur="1" fill="hold">
                                          <p:stCondLst>
                                            <p:cond delay="999"/>
                                          </p:stCondLst>
                                        </p:cTn>
                                        <p:tgtEl>
                                          <p:spTgt spid="31"/>
                                        </p:tgtEl>
                                        <p:attrNameLst>
                                          <p:attrName>style.visibility</p:attrName>
                                        </p:attrNameLst>
                                      </p:cBhvr>
                                      <p:to>
                                        <p:strVal val="hidden"/>
                                      </p:to>
                                    </p:set>
                                  </p:childTnLst>
                                </p:cTn>
                              </p:par>
                              <p:par>
                                <p:cTn id="293" presetID="23" presetClass="exit" presetSubtype="32" fill="hold" grpId="1" nodeType="withEffect">
                                  <p:stCondLst>
                                    <p:cond delay="0"/>
                                  </p:stCondLst>
                                  <p:childTnLst>
                                    <p:anim calcmode="lin" valueType="num">
                                      <p:cBhvr>
                                        <p:cTn id="294" dur="1000"/>
                                        <p:tgtEl>
                                          <p:spTgt spid="32"/>
                                        </p:tgtEl>
                                        <p:attrNameLst>
                                          <p:attrName>ppt_w</p:attrName>
                                        </p:attrNameLst>
                                      </p:cBhvr>
                                      <p:tavLst>
                                        <p:tav tm="0">
                                          <p:val>
                                            <p:strVal val="ppt_w"/>
                                          </p:val>
                                        </p:tav>
                                        <p:tav tm="100000">
                                          <p:val>
                                            <p:fltVal val="0"/>
                                          </p:val>
                                        </p:tav>
                                      </p:tavLst>
                                    </p:anim>
                                    <p:anim calcmode="lin" valueType="num">
                                      <p:cBhvr>
                                        <p:cTn id="295" dur="1000"/>
                                        <p:tgtEl>
                                          <p:spTgt spid="32"/>
                                        </p:tgtEl>
                                        <p:attrNameLst>
                                          <p:attrName>ppt_h</p:attrName>
                                        </p:attrNameLst>
                                      </p:cBhvr>
                                      <p:tavLst>
                                        <p:tav tm="0">
                                          <p:val>
                                            <p:strVal val="ppt_h"/>
                                          </p:val>
                                        </p:tav>
                                        <p:tav tm="100000">
                                          <p:val>
                                            <p:fltVal val="0"/>
                                          </p:val>
                                        </p:tav>
                                      </p:tavLst>
                                    </p:anim>
                                    <p:set>
                                      <p:cBhvr>
                                        <p:cTn id="296" dur="1" fill="hold">
                                          <p:stCondLst>
                                            <p:cond delay="999"/>
                                          </p:stCondLst>
                                        </p:cTn>
                                        <p:tgtEl>
                                          <p:spTgt spid="32"/>
                                        </p:tgtEl>
                                        <p:attrNameLst>
                                          <p:attrName>style.visibility</p:attrName>
                                        </p:attrNameLst>
                                      </p:cBhvr>
                                      <p:to>
                                        <p:strVal val="hidden"/>
                                      </p:to>
                                    </p:set>
                                  </p:childTnLst>
                                </p:cTn>
                              </p:par>
                              <p:par>
                                <p:cTn id="297" presetID="23" presetClass="exit" presetSubtype="32" fill="hold" grpId="3" nodeType="withEffect">
                                  <p:stCondLst>
                                    <p:cond delay="0"/>
                                  </p:stCondLst>
                                  <p:childTnLst>
                                    <p:anim calcmode="lin" valueType="num">
                                      <p:cBhvr>
                                        <p:cTn id="298" dur="1000"/>
                                        <p:tgtEl>
                                          <p:spTgt spid="33"/>
                                        </p:tgtEl>
                                        <p:attrNameLst>
                                          <p:attrName>ppt_w</p:attrName>
                                        </p:attrNameLst>
                                      </p:cBhvr>
                                      <p:tavLst>
                                        <p:tav tm="0">
                                          <p:val>
                                            <p:strVal val="ppt_w"/>
                                          </p:val>
                                        </p:tav>
                                        <p:tav tm="100000">
                                          <p:val>
                                            <p:fltVal val="0"/>
                                          </p:val>
                                        </p:tav>
                                      </p:tavLst>
                                    </p:anim>
                                    <p:anim calcmode="lin" valueType="num">
                                      <p:cBhvr>
                                        <p:cTn id="299" dur="1000"/>
                                        <p:tgtEl>
                                          <p:spTgt spid="33"/>
                                        </p:tgtEl>
                                        <p:attrNameLst>
                                          <p:attrName>ppt_h</p:attrName>
                                        </p:attrNameLst>
                                      </p:cBhvr>
                                      <p:tavLst>
                                        <p:tav tm="0">
                                          <p:val>
                                            <p:strVal val="ppt_h"/>
                                          </p:val>
                                        </p:tav>
                                        <p:tav tm="100000">
                                          <p:val>
                                            <p:fltVal val="0"/>
                                          </p:val>
                                        </p:tav>
                                      </p:tavLst>
                                    </p:anim>
                                    <p:set>
                                      <p:cBhvr>
                                        <p:cTn id="300" dur="1" fill="hold">
                                          <p:stCondLst>
                                            <p:cond delay="999"/>
                                          </p:stCondLst>
                                        </p:cTn>
                                        <p:tgtEl>
                                          <p:spTgt spid="33"/>
                                        </p:tgtEl>
                                        <p:attrNameLst>
                                          <p:attrName>style.visibility</p:attrName>
                                        </p:attrNameLst>
                                      </p:cBhvr>
                                      <p:to>
                                        <p:strVal val="hidden"/>
                                      </p:to>
                                    </p:set>
                                  </p:childTnLst>
                                </p:cTn>
                              </p:par>
                              <p:par>
                                <p:cTn id="301" presetID="23" presetClass="exit" presetSubtype="32" fill="hold" grpId="1" nodeType="withEffect">
                                  <p:stCondLst>
                                    <p:cond delay="0"/>
                                  </p:stCondLst>
                                  <p:childTnLst>
                                    <p:anim calcmode="lin" valueType="num">
                                      <p:cBhvr>
                                        <p:cTn id="302" dur="1000"/>
                                        <p:tgtEl>
                                          <p:spTgt spid="34"/>
                                        </p:tgtEl>
                                        <p:attrNameLst>
                                          <p:attrName>ppt_w</p:attrName>
                                        </p:attrNameLst>
                                      </p:cBhvr>
                                      <p:tavLst>
                                        <p:tav tm="0">
                                          <p:val>
                                            <p:strVal val="ppt_w"/>
                                          </p:val>
                                        </p:tav>
                                        <p:tav tm="100000">
                                          <p:val>
                                            <p:fltVal val="0"/>
                                          </p:val>
                                        </p:tav>
                                      </p:tavLst>
                                    </p:anim>
                                    <p:anim calcmode="lin" valueType="num">
                                      <p:cBhvr>
                                        <p:cTn id="303" dur="1000"/>
                                        <p:tgtEl>
                                          <p:spTgt spid="34"/>
                                        </p:tgtEl>
                                        <p:attrNameLst>
                                          <p:attrName>ppt_h</p:attrName>
                                        </p:attrNameLst>
                                      </p:cBhvr>
                                      <p:tavLst>
                                        <p:tav tm="0">
                                          <p:val>
                                            <p:strVal val="ppt_h"/>
                                          </p:val>
                                        </p:tav>
                                        <p:tav tm="100000">
                                          <p:val>
                                            <p:fltVal val="0"/>
                                          </p:val>
                                        </p:tav>
                                      </p:tavLst>
                                    </p:anim>
                                    <p:set>
                                      <p:cBhvr>
                                        <p:cTn id="304" dur="1" fill="hold">
                                          <p:stCondLst>
                                            <p:cond delay="999"/>
                                          </p:stCondLst>
                                        </p:cTn>
                                        <p:tgtEl>
                                          <p:spTgt spid="34"/>
                                        </p:tgtEl>
                                        <p:attrNameLst>
                                          <p:attrName>style.visibility</p:attrName>
                                        </p:attrNameLst>
                                      </p:cBhvr>
                                      <p:to>
                                        <p:strVal val="hidden"/>
                                      </p:to>
                                    </p:set>
                                  </p:childTnLst>
                                </p:cTn>
                              </p:par>
                              <p:par>
                                <p:cTn id="305" presetID="23" presetClass="exit" presetSubtype="32" fill="hold" grpId="1" nodeType="withEffect">
                                  <p:stCondLst>
                                    <p:cond delay="0"/>
                                  </p:stCondLst>
                                  <p:childTnLst>
                                    <p:anim calcmode="lin" valueType="num">
                                      <p:cBhvr>
                                        <p:cTn id="306" dur="1000"/>
                                        <p:tgtEl>
                                          <p:spTgt spid="36"/>
                                        </p:tgtEl>
                                        <p:attrNameLst>
                                          <p:attrName>ppt_w</p:attrName>
                                        </p:attrNameLst>
                                      </p:cBhvr>
                                      <p:tavLst>
                                        <p:tav tm="0">
                                          <p:val>
                                            <p:strVal val="ppt_w"/>
                                          </p:val>
                                        </p:tav>
                                        <p:tav tm="100000">
                                          <p:val>
                                            <p:fltVal val="0"/>
                                          </p:val>
                                        </p:tav>
                                      </p:tavLst>
                                    </p:anim>
                                    <p:anim calcmode="lin" valueType="num">
                                      <p:cBhvr>
                                        <p:cTn id="307" dur="1000"/>
                                        <p:tgtEl>
                                          <p:spTgt spid="36"/>
                                        </p:tgtEl>
                                        <p:attrNameLst>
                                          <p:attrName>ppt_h</p:attrName>
                                        </p:attrNameLst>
                                      </p:cBhvr>
                                      <p:tavLst>
                                        <p:tav tm="0">
                                          <p:val>
                                            <p:strVal val="ppt_h"/>
                                          </p:val>
                                        </p:tav>
                                        <p:tav tm="100000">
                                          <p:val>
                                            <p:fltVal val="0"/>
                                          </p:val>
                                        </p:tav>
                                      </p:tavLst>
                                    </p:anim>
                                    <p:set>
                                      <p:cBhvr>
                                        <p:cTn id="308" dur="1" fill="hold">
                                          <p:stCondLst>
                                            <p:cond delay="999"/>
                                          </p:stCondLst>
                                        </p:cTn>
                                        <p:tgtEl>
                                          <p:spTgt spid="36"/>
                                        </p:tgtEl>
                                        <p:attrNameLst>
                                          <p:attrName>style.visibility</p:attrName>
                                        </p:attrNameLst>
                                      </p:cBhvr>
                                      <p:to>
                                        <p:strVal val="hidden"/>
                                      </p:to>
                                    </p:set>
                                  </p:childTnLst>
                                </p:cTn>
                              </p:par>
                              <p:par>
                                <p:cTn id="309" presetID="23" presetClass="exit" presetSubtype="32" fill="hold" grpId="1" nodeType="withEffect">
                                  <p:stCondLst>
                                    <p:cond delay="0"/>
                                  </p:stCondLst>
                                  <p:childTnLst>
                                    <p:anim calcmode="lin" valueType="num">
                                      <p:cBhvr>
                                        <p:cTn id="310" dur="1000"/>
                                        <p:tgtEl>
                                          <p:spTgt spid="37"/>
                                        </p:tgtEl>
                                        <p:attrNameLst>
                                          <p:attrName>ppt_w</p:attrName>
                                        </p:attrNameLst>
                                      </p:cBhvr>
                                      <p:tavLst>
                                        <p:tav tm="0">
                                          <p:val>
                                            <p:strVal val="ppt_w"/>
                                          </p:val>
                                        </p:tav>
                                        <p:tav tm="100000">
                                          <p:val>
                                            <p:fltVal val="0"/>
                                          </p:val>
                                        </p:tav>
                                      </p:tavLst>
                                    </p:anim>
                                    <p:anim calcmode="lin" valueType="num">
                                      <p:cBhvr>
                                        <p:cTn id="311" dur="1000"/>
                                        <p:tgtEl>
                                          <p:spTgt spid="37"/>
                                        </p:tgtEl>
                                        <p:attrNameLst>
                                          <p:attrName>ppt_h</p:attrName>
                                        </p:attrNameLst>
                                      </p:cBhvr>
                                      <p:tavLst>
                                        <p:tav tm="0">
                                          <p:val>
                                            <p:strVal val="ppt_h"/>
                                          </p:val>
                                        </p:tav>
                                        <p:tav tm="100000">
                                          <p:val>
                                            <p:fltVal val="0"/>
                                          </p:val>
                                        </p:tav>
                                      </p:tavLst>
                                    </p:anim>
                                    <p:set>
                                      <p:cBhvr>
                                        <p:cTn id="312" dur="1" fill="hold">
                                          <p:stCondLst>
                                            <p:cond delay="999"/>
                                          </p:stCondLst>
                                        </p:cTn>
                                        <p:tgtEl>
                                          <p:spTgt spid="37"/>
                                        </p:tgtEl>
                                        <p:attrNameLst>
                                          <p:attrName>style.visibility</p:attrName>
                                        </p:attrNameLst>
                                      </p:cBhvr>
                                      <p:to>
                                        <p:strVal val="hidden"/>
                                      </p:to>
                                    </p:set>
                                  </p:childTnLst>
                                </p:cTn>
                              </p:par>
                              <p:par>
                                <p:cTn id="313" presetID="23" presetClass="exit" presetSubtype="32" fill="hold" grpId="1" nodeType="withEffect">
                                  <p:stCondLst>
                                    <p:cond delay="0"/>
                                  </p:stCondLst>
                                  <p:childTnLst>
                                    <p:anim calcmode="lin" valueType="num">
                                      <p:cBhvr>
                                        <p:cTn id="314" dur="1000"/>
                                        <p:tgtEl>
                                          <p:spTgt spid="38"/>
                                        </p:tgtEl>
                                        <p:attrNameLst>
                                          <p:attrName>ppt_w</p:attrName>
                                        </p:attrNameLst>
                                      </p:cBhvr>
                                      <p:tavLst>
                                        <p:tav tm="0">
                                          <p:val>
                                            <p:strVal val="ppt_w"/>
                                          </p:val>
                                        </p:tav>
                                        <p:tav tm="100000">
                                          <p:val>
                                            <p:fltVal val="0"/>
                                          </p:val>
                                        </p:tav>
                                      </p:tavLst>
                                    </p:anim>
                                    <p:anim calcmode="lin" valueType="num">
                                      <p:cBhvr>
                                        <p:cTn id="315" dur="1000"/>
                                        <p:tgtEl>
                                          <p:spTgt spid="38"/>
                                        </p:tgtEl>
                                        <p:attrNameLst>
                                          <p:attrName>ppt_h</p:attrName>
                                        </p:attrNameLst>
                                      </p:cBhvr>
                                      <p:tavLst>
                                        <p:tav tm="0">
                                          <p:val>
                                            <p:strVal val="ppt_h"/>
                                          </p:val>
                                        </p:tav>
                                        <p:tav tm="100000">
                                          <p:val>
                                            <p:fltVal val="0"/>
                                          </p:val>
                                        </p:tav>
                                      </p:tavLst>
                                    </p:anim>
                                    <p:set>
                                      <p:cBhvr>
                                        <p:cTn id="316" dur="1" fill="hold">
                                          <p:stCondLst>
                                            <p:cond delay="999"/>
                                          </p:stCondLst>
                                        </p:cTn>
                                        <p:tgtEl>
                                          <p:spTgt spid="38"/>
                                        </p:tgtEl>
                                        <p:attrNameLst>
                                          <p:attrName>style.visibility</p:attrName>
                                        </p:attrNameLst>
                                      </p:cBhvr>
                                      <p:to>
                                        <p:strVal val="hidden"/>
                                      </p:to>
                                    </p:set>
                                  </p:childTnLst>
                                </p:cTn>
                              </p:par>
                              <p:par>
                                <p:cTn id="317" presetID="23" presetClass="exit" presetSubtype="32" fill="hold" grpId="1" nodeType="withEffect">
                                  <p:stCondLst>
                                    <p:cond delay="0"/>
                                  </p:stCondLst>
                                  <p:childTnLst>
                                    <p:anim calcmode="lin" valueType="num">
                                      <p:cBhvr>
                                        <p:cTn id="318" dur="1000"/>
                                        <p:tgtEl>
                                          <p:spTgt spid="39"/>
                                        </p:tgtEl>
                                        <p:attrNameLst>
                                          <p:attrName>ppt_w</p:attrName>
                                        </p:attrNameLst>
                                      </p:cBhvr>
                                      <p:tavLst>
                                        <p:tav tm="0">
                                          <p:val>
                                            <p:strVal val="ppt_w"/>
                                          </p:val>
                                        </p:tav>
                                        <p:tav tm="100000">
                                          <p:val>
                                            <p:fltVal val="0"/>
                                          </p:val>
                                        </p:tav>
                                      </p:tavLst>
                                    </p:anim>
                                    <p:anim calcmode="lin" valueType="num">
                                      <p:cBhvr>
                                        <p:cTn id="319" dur="1000"/>
                                        <p:tgtEl>
                                          <p:spTgt spid="39"/>
                                        </p:tgtEl>
                                        <p:attrNameLst>
                                          <p:attrName>ppt_h</p:attrName>
                                        </p:attrNameLst>
                                      </p:cBhvr>
                                      <p:tavLst>
                                        <p:tav tm="0">
                                          <p:val>
                                            <p:strVal val="ppt_h"/>
                                          </p:val>
                                        </p:tav>
                                        <p:tav tm="100000">
                                          <p:val>
                                            <p:fltVal val="0"/>
                                          </p:val>
                                        </p:tav>
                                      </p:tavLst>
                                    </p:anim>
                                    <p:set>
                                      <p:cBhvr>
                                        <p:cTn id="320" dur="1" fill="hold">
                                          <p:stCondLst>
                                            <p:cond delay="999"/>
                                          </p:stCondLst>
                                        </p:cTn>
                                        <p:tgtEl>
                                          <p:spTgt spid="39"/>
                                        </p:tgtEl>
                                        <p:attrNameLst>
                                          <p:attrName>style.visibility</p:attrName>
                                        </p:attrNameLst>
                                      </p:cBhvr>
                                      <p:to>
                                        <p:strVal val="hidden"/>
                                      </p:to>
                                    </p:set>
                                  </p:childTnLst>
                                </p:cTn>
                              </p:par>
                              <p:par>
                                <p:cTn id="321" presetID="42" presetClass="path" presetSubtype="0" accel="50000" decel="50000" fill="hold" grpId="2" nodeType="withEffect">
                                  <p:stCondLst>
                                    <p:cond delay="0"/>
                                  </p:stCondLst>
                                  <p:childTnLst>
                                    <p:animMotion origin="layout" path="M 2.77778E-6 -5.55112E-17 L 0.18246 0.00255 " pathEditMode="relative" rAng="0" ptsTypes="AA">
                                      <p:cBhvr>
                                        <p:cTn id="322" dur="1000" fill="hold"/>
                                        <p:tgtEl>
                                          <p:spTgt spid="32"/>
                                        </p:tgtEl>
                                        <p:attrNameLst>
                                          <p:attrName>ppt_x</p:attrName>
                                          <p:attrName>ppt_y</p:attrName>
                                        </p:attrNameLst>
                                      </p:cBhvr>
                                      <p:rCtr x="9115" y="116"/>
                                    </p:animMotion>
                                  </p:childTnLst>
                                </p:cTn>
                              </p:par>
                              <p:par>
                                <p:cTn id="323" presetID="42" presetClass="path" presetSubtype="0" accel="50000" decel="50000" fill="hold" grpId="4" nodeType="withEffect">
                                  <p:stCondLst>
                                    <p:cond delay="0"/>
                                  </p:stCondLst>
                                  <p:childTnLst>
                                    <p:animMotion origin="layout" path="M 2.5E-6 -5.55112E-17 L -0.15486 -0.00093 " pathEditMode="relative" rAng="0" ptsTypes="AA">
                                      <p:cBhvr>
                                        <p:cTn id="324" dur="1000" fill="hold"/>
                                        <p:tgtEl>
                                          <p:spTgt spid="33"/>
                                        </p:tgtEl>
                                        <p:attrNameLst>
                                          <p:attrName>ppt_x</p:attrName>
                                          <p:attrName>ppt_y</p:attrName>
                                        </p:attrNameLst>
                                      </p:cBhvr>
                                      <p:rCtr x="-7743" y="-46"/>
                                    </p:animMotion>
                                  </p:childTnLst>
                                </p:cTn>
                              </p:par>
                              <p:par>
                                <p:cTn id="325" presetID="42" presetClass="path" presetSubtype="0" accel="50000" decel="50000" fill="hold" grpId="2" nodeType="withEffect">
                                  <p:stCondLst>
                                    <p:cond delay="0"/>
                                  </p:stCondLst>
                                  <p:childTnLst>
                                    <p:animMotion origin="layout" path="M 5.55556E-7 -5.55112E-17 L -0.25781 0.00231 " pathEditMode="relative" rAng="0" ptsTypes="AA">
                                      <p:cBhvr>
                                        <p:cTn id="326" dur="1000" fill="hold"/>
                                        <p:tgtEl>
                                          <p:spTgt spid="34"/>
                                        </p:tgtEl>
                                        <p:attrNameLst>
                                          <p:attrName>ppt_x</p:attrName>
                                          <p:attrName>ppt_y</p:attrName>
                                        </p:attrNameLst>
                                      </p:cBhvr>
                                      <p:rCtr x="-12899" y="116"/>
                                    </p:animMotion>
                                  </p:childTnLst>
                                </p:cTn>
                              </p:par>
                              <p:par>
                                <p:cTn id="327" presetID="42" presetClass="path" presetSubtype="0" accel="50000" decel="50000" fill="hold" grpId="2" nodeType="withEffect">
                                  <p:stCondLst>
                                    <p:cond delay="0"/>
                                  </p:stCondLst>
                                  <p:childTnLst>
                                    <p:animMotion origin="layout" path="M -1.11111E-6 2.59259E-6 L -0.28264 -0.08172 " pathEditMode="relative" rAng="0" ptsTypes="AA">
                                      <p:cBhvr>
                                        <p:cTn id="328" dur="1000" fill="hold"/>
                                        <p:tgtEl>
                                          <p:spTgt spid="37"/>
                                        </p:tgtEl>
                                        <p:attrNameLst>
                                          <p:attrName>ppt_x</p:attrName>
                                          <p:attrName>ppt_y</p:attrName>
                                        </p:attrNameLst>
                                      </p:cBhvr>
                                      <p:rCtr x="-14132" y="-4097"/>
                                    </p:animMotion>
                                  </p:childTnLst>
                                </p:cTn>
                              </p:par>
                              <p:par>
                                <p:cTn id="329" presetID="42" presetClass="path" presetSubtype="0" accel="50000" decel="50000" fill="hold" grpId="2" nodeType="withEffect">
                                  <p:stCondLst>
                                    <p:cond delay="0"/>
                                  </p:stCondLst>
                                  <p:childTnLst>
                                    <p:animMotion origin="layout" path="M 1.38889E-6 4.07407E-6 L -0.21979 0.08888 " pathEditMode="relative" rAng="0" ptsTypes="AA">
                                      <p:cBhvr>
                                        <p:cTn id="330" dur="1000" fill="hold"/>
                                        <p:tgtEl>
                                          <p:spTgt spid="36"/>
                                        </p:tgtEl>
                                        <p:attrNameLst>
                                          <p:attrName>ppt_x</p:attrName>
                                          <p:attrName>ppt_y</p:attrName>
                                        </p:attrNameLst>
                                      </p:cBhvr>
                                      <p:rCtr x="-10990" y="4444"/>
                                    </p:animMotion>
                                  </p:childTnLst>
                                </p:cTn>
                              </p:par>
                              <p:par>
                                <p:cTn id="331" presetID="42" presetClass="path" presetSubtype="0" accel="50000" decel="50000" fill="hold" grpId="2" nodeType="withEffect">
                                  <p:stCondLst>
                                    <p:cond delay="0"/>
                                  </p:stCondLst>
                                  <p:childTnLst>
                                    <p:animMotion origin="layout" path="M -4.16667E-6 4.81481E-6 L -0.08281 0.06759 " pathEditMode="relative" rAng="0" ptsTypes="AA">
                                      <p:cBhvr>
                                        <p:cTn id="332" dur="1000" fill="hold"/>
                                        <p:tgtEl>
                                          <p:spTgt spid="38"/>
                                        </p:tgtEl>
                                        <p:attrNameLst>
                                          <p:attrName>ppt_x</p:attrName>
                                          <p:attrName>ppt_y</p:attrName>
                                        </p:attrNameLst>
                                      </p:cBhvr>
                                      <p:rCtr x="-4149" y="3380"/>
                                    </p:animMotion>
                                  </p:childTnLst>
                                </p:cTn>
                              </p:par>
                              <p:par>
                                <p:cTn id="333" presetID="42" presetClass="path" presetSubtype="0" accel="50000" decel="50000" fill="hold" grpId="2" nodeType="withEffect">
                                  <p:stCondLst>
                                    <p:cond delay="0"/>
                                  </p:stCondLst>
                                  <p:childTnLst>
                                    <p:animMotion origin="layout" path="M -1.38889E-6 -4.07407E-6 L -0.08246 -0.07129 " pathEditMode="relative" rAng="0" ptsTypes="AA">
                                      <p:cBhvr>
                                        <p:cTn id="334" dur="1000" fill="hold"/>
                                        <p:tgtEl>
                                          <p:spTgt spid="39"/>
                                        </p:tgtEl>
                                        <p:attrNameLst>
                                          <p:attrName>ppt_x</p:attrName>
                                          <p:attrName>ppt_y</p:attrName>
                                        </p:attrNameLst>
                                      </p:cBhvr>
                                      <p:rCtr x="-4132" y="-35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7" grpId="0"/>
      <p:bldP spid="7" grpId="1"/>
      <p:bldP spid="7" grpId="2"/>
      <p:bldP spid="5" grpId="1"/>
      <p:bldP spid="5" grpId="2"/>
      <p:bldP spid="6" grpId="0"/>
      <p:bldP spid="6" grpId="1"/>
      <p:bldP spid="2" grpId="0"/>
      <p:bldP spid="3" grpId="0"/>
      <p:bldP spid="8" grpId="0"/>
      <p:bldP spid="8" grpId="1"/>
      <p:bldP spid="10" grpId="0"/>
      <p:bldP spid="10" grpId="1"/>
      <p:bldP spid="11" grpId="0"/>
      <p:bldP spid="11" grpId="1"/>
      <p:bldP spid="11" grpId="2"/>
      <p:bldP spid="12" grpId="0"/>
      <p:bldP spid="12" grpId="1"/>
      <p:bldP spid="12" grpId="2"/>
      <p:bldP spid="15" grpId="0"/>
      <p:bldP spid="15" grpId="1"/>
      <p:bldP spid="16" grpId="0"/>
      <p:bldP spid="16" grpId="1"/>
      <p:bldP spid="13" grpId="0" animBg="1"/>
      <p:bldP spid="13" grpId="1" animBg="1"/>
      <p:bldP spid="14" grpId="0" animBg="1"/>
      <p:bldP spid="14" grpId="1" animBg="1"/>
      <p:bldP spid="17" grpId="0"/>
      <p:bldP spid="17" grpId="1"/>
      <p:bldP spid="18" grpId="0"/>
      <p:bldP spid="18" grpId="1"/>
      <p:bldP spid="18" grpId="2"/>
      <p:bldP spid="20" grpId="0"/>
      <p:bldP spid="20" grpId="2"/>
      <p:bldP spid="21" grpId="0"/>
      <p:bldP spid="21" grpId="1"/>
      <p:bldP spid="21" grpId="2"/>
      <p:bldP spid="22" grpId="0"/>
      <p:bldP spid="22" grpId="1"/>
      <p:bldP spid="23" grpId="0"/>
      <p:bldP spid="23" grpId="1"/>
      <p:bldP spid="23" grpId="2"/>
      <p:bldP spid="23" grpId="3"/>
      <p:bldP spid="23" grpId="4"/>
      <p:bldP spid="24" grpId="0"/>
      <p:bldP spid="24" grpId="1"/>
      <p:bldP spid="24" grpId="2"/>
      <p:bldP spid="24" grpId="3"/>
      <p:bldP spid="24" grpId="4"/>
      <p:bldP spid="25" grpId="0"/>
      <p:bldP spid="25" grpId="1"/>
      <p:bldP spid="25" grpId="2"/>
      <p:bldP spid="25" grpId="3"/>
      <p:bldP spid="26" grpId="0"/>
      <p:bldP spid="26" grpId="1"/>
      <p:bldP spid="26" grpId="2"/>
      <p:bldP spid="27" grpId="0"/>
      <p:bldP spid="27" grpId="1"/>
      <p:bldP spid="27" grpId="2"/>
      <p:bldP spid="28" grpId="0"/>
      <p:bldP spid="28" grpId="1"/>
      <p:bldP spid="29" grpId="0"/>
      <p:bldP spid="29" grpId="1"/>
      <p:bldP spid="29" grpId="2"/>
      <p:bldP spid="30" grpId="0"/>
      <p:bldP spid="30" grpId="3"/>
      <p:bldP spid="30" grpId="4"/>
      <p:bldP spid="31" grpId="0"/>
      <p:bldP spid="31" grpId="1"/>
      <p:bldP spid="31" grpId="2"/>
      <p:bldP spid="32" grpId="0"/>
      <p:bldP spid="32" grpId="1"/>
      <p:bldP spid="32" grpId="2"/>
      <p:bldP spid="33" grpId="0"/>
      <p:bldP spid="33" grpId="3"/>
      <p:bldP spid="33" grpId="4"/>
      <p:bldP spid="34" grpId="0"/>
      <p:bldP spid="34" grpId="1"/>
      <p:bldP spid="34" grpId="2"/>
      <p:bldP spid="36" grpId="0"/>
      <p:bldP spid="36" grpId="1"/>
      <p:bldP spid="36" grpId="2"/>
      <p:bldP spid="37" grpId="0"/>
      <p:bldP spid="37" grpId="1"/>
      <p:bldP spid="37" grpId="2"/>
      <p:bldP spid="38" grpId="0" animBg="1"/>
      <p:bldP spid="38" grpId="1" animBg="1"/>
      <p:bldP spid="38" grpId="2" animBg="1"/>
      <p:bldP spid="39" grpId="0" animBg="1"/>
      <p:bldP spid="39" grpId="1" animBg="1"/>
      <p:bldP spid="39"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1C67E4-958B-259D-622E-16853630F6CB}"/>
              </a:ext>
            </a:extLst>
          </p:cNvPr>
          <p:cNvPicPr>
            <a:picLocks noChangeAspect="1"/>
          </p:cNvPicPr>
          <p:nvPr/>
        </p:nvPicPr>
        <p:blipFill rotWithShape="1">
          <a:blip r:embed="rId3">
            <a:extLst>
              <a:ext uri="{28A0092B-C50C-407E-A947-70E740481C1C}">
                <a14:useLocalDpi xmlns:a14="http://schemas.microsoft.com/office/drawing/2010/main" val="0"/>
              </a:ext>
            </a:extLst>
          </a:blip>
          <a:srcRect l="5556" r="5556"/>
          <a:stretch/>
        </p:blipFill>
        <p:spPr>
          <a:xfrm>
            <a:off x="0" y="0"/>
            <a:ext cx="9144000" cy="6858000"/>
          </a:xfrm>
          <a:prstGeom prst="rect">
            <a:avLst/>
          </a:prstGeom>
        </p:spPr>
      </p:pic>
      <p:sp>
        <p:nvSpPr>
          <p:cNvPr id="8" name="Title 1">
            <a:extLst>
              <a:ext uri="{FF2B5EF4-FFF2-40B4-BE49-F238E27FC236}">
                <a16:creationId xmlns:a16="http://schemas.microsoft.com/office/drawing/2014/main" id="{FDA51D28-7B5E-78E5-4099-EC67374F736B}"/>
              </a:ext>
            </a:extLst>
          </p:cNvPr>
          <p:cNvSpPr txBox="1">
            <a:spLocks/>
          </p:cNvSpPr>
          <p:nvPr/>
        </p:nvSpPr>
        <p:spPr>
          <a:xfrm>
            <a:off x="967339" y="1328447"/>
            <a:ext cx="407212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All the inhabitants</a:t>
            </a:r>
          </a:p>
        </p:txBody>
      </p:sp>
      <p:sp>
        <p:nvSpPr>
          <p:cNvPr id="10" name="Title 1">
            <a:extLst>
              <a:ext uri="{FF2B5EF4-FFF2-40B4-BE49-F238E27FC236}">
                <a16:creationId xmlns:a16="http://schemas.microsoft.com/office/drawing/2014/main" id="{064A8540-E35C-B629-6030-CDA78D7C7C69}"/>
              </a:ext>
            </a:extLst>
          </p:cNvPr>
          <p:cNvSpPr txBox="1">
            <a:spLocks/>
          </p:cNvSpPr>
          <p:nvPr/>
        </p:nvSpPr>
        <p:spPr>
          <a:xfrm>
            <a:off x="487841" y="1897781"/>
            <a:ext cx="438912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reputed as nothing</a:t>
            </a:r>
          </a:p>
        </p:txBody>
      </p:sp>
      <p:sp>
        <p:nvSpPr>
          <p:cNvPr id="2" name="TextBox 1">
            <a:extLst>
              <a:ext uri="{FF2B5EF4-FFF2-40B4-BE49-F238E27FC236}">
                <a16:creationId xmlns:a16="http://schemas.microsoft.com/office/drawing/2014/main" id="{0DE19EDA-A41F-7C95-35D0-3805F177C041}"/>
              </a:ext>
            </a:extLst>
          </p:cNvPr>
          <p:cNvSpPr txBox="1"/>
          <p:nvPr/>
        </p:nvSpPr>
        <p:spPr>
          <a:xfrm>
            <a:off x="468351" y="1294217"/>
            <a:ext cx="8318809" cy="36009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n-ea"/>
                <a:cs typeface="+mn-cs"/>
              </a:rPr>
              <a:t>All the inhabitants of the earth are reputed as nothing; He does according to His will in the army of heaven And among the inhabitants of the earth. No one can restrain His hand Or say to Him, "What have You done?" </a:t>
            </a:r>
            <a:r>
              <a:rPr kumimoji="0" lang="en-US" altLang="en-US" sz="3200" b="1" i="1" u="none" strike="noStrike" kern="120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n-ea"/>
                <a:cs typeface="+mn-cs"/>
              </a:rPr>
              <a:t>— </a:t>
            </a:r>
            <a:r>
              <a:rPr kumimoji="0" lang="en-US" sz="3200" b="1" i="1" u="none" strike="noStrike" kern="120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n-ea"/>
                <a:cs typeface="+mn-cs"/>
              </a:rPr>
              <a:t>Daniel 4:35 </a:t>
            </a:r>
          </a:p>
        </p:txBody>
      </p:sp>
      <p:sp>
        <p:nvSpPr>
          <p:cNvPr id="15" name="Title 1">
            <a:extLst>
              <a:ext uri="{FF2B5EF4-FFF2-40B4-BE49-F238E27FC236}">
                <a16:creationId xmlns:a16="http://schemas.microsoft.com/office/drawing/2014/main" id="{709CE9EC-1094-15A5-BA88-015BA4E987FC}"/>
              </a:ext>
            </a:extLst>
          </p:cNvPr>
          <p:cNvSpPr txBox="1">
            <a:spLocks/>
          </p:cNvSpPr>
          <p:nvPr/>
        </p:nvSpPr>
        <p:spPr>
          <a:xfrm>
            <a:off x="1685072" y="882634"/>
            <a:ext cx="279196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All nations</a:t>
            </a:r>
          </a:p>
        </p:txBody>
      </p:sp>
      <p:sp>
        <p:nvSpPr>
          <p:cNvPr id="17" name="Title 1">
            <a:extLst>
              <a:ext uri="{FF2B5EF4-FFF2-40B4-BE49-F238E27FC236}">
                <a16:creationId xmlns:a16="http://schemas.microsoft.com/office/drawing/2014/main" id="{98540508-4D21-05E8-9613-80C488FECCDE}"/>
              </a:ext>
            </a:extLst>
          </p:cNvPr>
          <p:cNvSpPr txBox="1">
            <a:spLocks/>
          </p:cNvSpPr>
          <p:nvPr/>
        </p:nvSpPr>
        <p:spPr>
          <a:xfrm>
            <a:off x="800207" y="1465274"/>
            <a:ext cx="252415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as nothing</a:t>
            </a:r>
          </a:p>
        </p:txBody>
      </p:sp>
      <p:sp>
        <p:nvSpPr>
          <p:cNvPr id="4" name="Top">
            <a:extLst>
              <a:ext uri="{FF2B5EF4-FFF2-40B4-BE49-F238E27FC236}">
                <a16:creationId xmlns:a16="http://schemas.microsoft.com/office/drawing/2014/main" id="{20E8FE3D-45C3-F0BA-9852-60B915C0A7FE}"/>
              </a:ext>
            </a:extLst>
          </p:cNvPr>
          <p:cNvSpPr txBox="1"/>
          <p:nvPr/>
        </p:nvSpPr>
        <p:spPr>
          <a:xfrm>
            <a:off x="780333" y="856197"/>
            <a:ext cx="7711807" cy="233910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n-ea"/>
                <a:cs typeface="+mn-cs"/>
              </a:rPr>
              <a:t>All nations before Him are                   as nothing, And they are counted by Him less than nothing and worthless. </a:t>
            </a:r>
            <a:r>
              <a:rPr kumimoji="0" lang="en-US" altLang="en-US" sz="3200" b="1" i="1" u="none" strike="noStrike" kern="120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n-ea"/>
                <a:cs typeface="+mn-cs"/>
              </a:rPr>
              <a:t>— </a:t>
            </a:r>
            <a:r>
              <a:rPr kumimoji="0" lang="en-US" sz="3200" b="1" i="1" u="none" strike="noStrike" kern="120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n-ea"/>
                <a:cs typeface="+mn-cs"/>
              </a:rPr>
              <a:t>Isaiah 40:17 </a:t>
            </a:r>
          </a:p>
        </p:txBody>
      </p:sp>
      <p:sp>
        <p:nvSpPr>
          <p:cNvPr id="6" name="Rectangle 2">
            <a:extLst>
              <a:ext uri="{FF2B5EF4-FFF2-40B4-BE49-F238E27FC236}">
                <a16:creationId xmlns:a16="http://schemas.microsoft.com/office/drawing/2014/main" id="{7D78E047-9089-EFBE-E36F-F626521C1631}"/>
              </a:ext>
            </a:extLst>
          </p:cNvPr>
          <p:cNvSpPr txBox="1">
            <a:spLocks noChangeArrowheads="1"/>
          </p:cNvSpPr>
          <p:nvPr/>
        </p:nvSpPr>
        <p:spPr bwMode="auto">
          <a:xfrm>
            <a:off x="3145536" y="2742129"/>
            <a:ext cx="285498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understand</a:t>
            </a:r>
            <a:endParaRPr kumimoji="0" lang="en-US" altLang="en-US" sz="3800" b="1" i="1"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Last">
            <a:extLst>
              <a:ext uri="{FF2B5EF4-FFF2-40B4-BE49-F238E27FC236}">
                <a16:creationId xmlns:a16="http://schemas.microsoft.com/office/drawing/2014/main" id="{B1157813-FB2C-6654-EA89-8E1C3A470411}"/>
              </a:ext>
            </a:extLst>
          </p:cNvPr>
          <p:cNvSpPr>
            <a:spLocks noGrp="1" noChangeArrowheads="1"/>
          </p:cNvSpPr>
          <p:nvPr>
            <p:ph type="title"/>
          </p:nvPr>
        </p:nvSpPr>
        <p:spPr>
          <a:xfrm>
            <a:off x="481584" y="1602079"/>
            <a:ext cx="8229600" cy="225668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Be exalted, O God, above the heavens; Let Your glory be above all the earth.</a:t>
            </a:r>
            <a:r>
              <a:rPr lang="en-US" altLang="en-US" sz="38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Psalms 57:11</a:t>
            </a:r>
            <a:endPar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29573443-0C29-0E47-DF0F-0D8E6603C4F8}"/>
              </a:ext>
            </a:extLst>
          </p:cNvPr>
          <p:cNvSpPr txBox="1">
            <a:spLocks noChangeArrowheads="1"/>
          </p:cNvSpPr>
          <p:nvPr/>
        </p:nvSpPr>
        <p:spPr bwMode="auto">
          <a:xfrm>
            <a:off x="915042" y="1247235"/>
            <a:ext cx="4181856" cy="762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 the inhabitants</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6601FC56-5E56-555D-9D44-522322815AB7}"/>
              </a:ext>
            </a:extLst>
          </p:cNvPr>
          <p:cNvSpPr txBox="1">
            <a:spLocks noChangeArrowheads="1"/>
          </p:cNvSpPr>
          <p:nvPr/>
        </p:nvSpPr>
        <p:spPr bwMode="auto">
          <a:xfrm>
            <a:off x="386454" y="1839991"/>
            <a:ext cx="4584192" cy="738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reputed as nothing</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TextBox 13">
            <a:extLst>
              <a:ext uri="{FF2B5EF4-FFF2-40B4-BE49-F238E27FC236}">
                <a16:creationId xmlns:a16="http://schemas.microsoft.com/office/drawing/2014/main" id="{B8D14171-3B21-87FB-BF36-E207A2DF0BBA}"/>
              </a:ext>
            </a:extLst>
          </p:cNvPr>
          <p:cNvSpPr txBox="1"/>
          <p:nvPr/>
        </p:nvSpPr>
        <p:spPr>
          <a:xfrm>
            <a:off x="468351" y="1264440"/>
            <a:ext cx="8318809" cy="36009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00" b="1" i="0" u="sng" strike="noStrike" kern="1200" cap="none" spc="0" normalizeH="0" baseline="0" noProof="0" dirty="0">
                <a:ln w="3175" cmpd="sng">
                  <a:solidFill>
                    <a:srgbClr val="FF0000"/>
                  </a:solidFill>
                  <a:prstDash val="solid"/>
                  <a:miter lim="800000"/>
                </a:ln>
                <a:solidFill>
                  <a:srgbClr val="FFC000"/>
                </a:solidFill>
                <a:effectLst/>
                <a:uLnTx/>
                <a:uFillTx/>
                <a:latin typeface="Calibri" panose="020F0502020204030204" pitchFamily="34" charset="0"/>
                <a:ea typeface="+mn-ea"/>
                <a:cs typeface="+mn-cs"/>
              </a:rPr>
              <a:t>All the inhabitants</a:t>
            </a:r>
            <a:r>
              <a:rPr kumimoji="0" lang="en-US" sz="3800" b="1" i="0" u="none" strike="noStrike" kern="1200" cap="none" spc="0" normalizeH="0" baseline="0" noProof="0" dirty="0">
                <a:ln w="3175" cmpd="sng">
                  <a:solidFill>
                    <a:srgbClr val="FFFFFF"/>
                  </a:solidFill>
                  <a:prstDash val="solid"/>
                  <a:miter lim="800000"/>
                </a:ln>
                <a:solidFill>
                  <a:srgbClr val="FFC000"/>
                </a:solidFill>
                <a:effectLst/>
                <a:uLnTx/>
                <a:uFillTx/>
                <a:latin typeface="Calibri" panose="020F0502020204030204" pitchFamily="34" charset="0"/>
                <a:ea typeface="+mn-ea"/>
                <a:cs typeface="+mn-cs"/>
              </a:rPr>
              <a:t> </a:t>
            </a:r>
            <a:r>
              <a:rPr kumimoji="0" lang="en-US" sz="3800" b="1" i="0" u="none" strike="noStrike" kern="1200" cap="none" spc="0" normalizeH="0" baseline="0" noProof="0" dirty="0">
                <a:ln w="3175" cmpd="sng">
                  <a:solidFill>
                    <a:srgbClr val="FFFFFF"/>
                  </a:solidFill>
                  <a:prstDash val="solid"/>
                  <a:miter lim="800000"/>
                </a:ln>
                <a:solidFill>
                  <a:srgbClr val="0066FF"/>
                </a:solidFill>
                <a:effectLst/>
                <a:uLnTx/>
                <a:uFillTx/>
                <a:latin typeface="Calibri" panose="020F0502020204030204" pitchFamily="34" charset="0"/>
                <a:ea typeface="+mn-ea"/>
                <a:cs typeface="+mn-cs"/>
              </a:rPr>
              <a:t>of the earth are </a:t>
            </a:r>
            <a:r>
              <a:rPr kumimoji="0" lang="en-US" sz="3800" b="1" i="0" u="sng" strike="noStrike" kern="1200" cap="none" spc="0" normalizeH="0" baseline="0" noProof="0" dirty="0">
                <a:ln w="3175" cmpd="sng">
                  <a:solidFill>
                    <a:srgbClr val="FF0000"/>
                  </a:solidFill>
                  <a:prstDash val="solid"/>
                  <a:miter lim="800000"/>
                </a:ln>
                <a:solidFill>
                  <a:srgbClr val="FFC000"/>
                </a:solidFill>
                <a:effectLst/>
                <a:uLnTx/>
                <a:uFillTx/>
                <a:latin typeface="Calibri" panose="020F0502020204030204" pitchFamily="34" charset="0"/>
                <a:ea typeface="+mn-ea"/>
                <a:cs typeface="+mn-cs"/>
              </a:rPr>
              <a:t>reputed as nothing</a:t>
            </a:r>
            <a:r>
              <a:rPr kumimoji="0" lang="en-US" sz="3800" b="1" i="0" u="none" strike="noStrike" kern="1200" cap="none" spc="0" normalizeH="0" baseline="0" noProof="0" dirty="0">
                <a:ln w="17780" cmpd="sng">
                  <a:solidFill>
                    <a:srgbClr val="FFFFFF"/>
                  </a:solidFill>
                  <a:prstDash val="solid"/>
                  <a:miter lim="800000"/>
                </a:ln>
                <a:solidFill>
                  <a:srgbClr val="0066FF"/>
                </a:solidFill>
                <a:effectLst>
                  <a:glow rad="101600">
                    <a:srgbClr val="000000"/>
                  </a:glow>
                </a:effectLst>
                <a:uLnTx/>
                <a:uFillTx/>
                <a:latin typeface="Calibri" panose="020F0502020204030204" pitchFamily="34" charset="0"/>
                <a:ea typeface="+mn-ea"/>
                <a:cs typeface="+mn-cs"/>
              </a:rPr>
              <a:t>; He does according to His will in the army of heaven And among the inhabitants of the earth. No one can restrain His hand Or say to Him, "What have You done?" </a:t>
            </a:r>
            <a:r>
              <a:rPr kumimoji="0" lang="en-US" altLang="en-US" sz="3200" b="1" i="1" u="none" strike="noStrike" kern="1200" cap="none" spc="0" normalizeH="0" baseline="0" noProof="0" dirty="0">
                <a:ln w="17780" cmpd="sng">
                  <a:solidFill>
                    <a:srgbClr val="FFFFFF"/>
                  </a:solidFill>
                  <a:prstDash val="solid"/>
                  <a:miter lim="800000"/>
                </a:ln>
                <a:solidFill>
                  <a:srgbClr val="0066FF"/>
                </a:solidFill>
                <a:effectLst>
                  <a:glow rad="101600">
                    <a:srgbClr val="000000"/>
                  </a:glow>
                </a:effectLst>
                <a:uLnTx/>
                <a:uFillTx/>
                <a:latin typeface="Calibri" panose="020F0502020204030204" pitchFamily="34" charset="0"/>
                <a:ea typeface="+mn-ea"/>
                <a:cs typeface="+mn-cs"/>
              </a:rPr>
              <a:t>— </a:t>
            </a:r>
            <a:r>
              <a:rPr kumimoji="0" lang="en-US" sz="3200" b="1" i="1" u="none" strike="noStrike" kern="1200" cap="none" spc="0" normalizeH="0" baseline="0" noProof="0" dirty="0">
                <a:ln w="17780" cmpd="sng">
                  <a:solidFill>
                    <a:srgbClr val="FFFFFF"/>
                  </a:solidFill>
                  <a:prstDash val="solid"/>
                  <a:miter lim="800000"/>
                </a:ln>
                <a:solidFill>
                  <a:srgbClr val="0066FF"/>
                </a:solidFill>
                <a:effectLst>
                  <a:glow rad="101600">
                    <a:srgbClr val="000000"/>
                  </a:glow>
                </a:effectLst>
                <a:uLnTx/>
                <a:uFillTx/>
                <a:latin typeface="Calibri" panose="020F0502020204030204" pitchFamily="34" charset="0"/>
                <a:ea typeface="+mn-ea"/>
                <a:cs typeface="+mn-cs"/>
              </a:rPr>
              <a:t>Daniel 4:35 </a:t>
            </a:r>
          </a:p>
        </p:txBody>
      </p:sp>
      <p:sp>
        <p:nvSpPr>
          <p:cNvPr id="12" name="TextBox 11">
            <a:extLst>
              <a:ext uri="{FF2B5EF4-FFF2-40B4-BE49-F238E27FC236}">
                <a16:creationId xmlns:a16="http://schemas.microsoft.com/office/drawing/2014/main" id="{3C6F71C6-3408-7CE6-7D2E-40B7D343BEA8}"/>
              </a:ext>
            </a:extLst>
          </p:cNvPr>
          <p:cNvSpPr txBox="1"/>
          <p:nvPr/>
        </p:nvSpPr>
        <p:spPr>
          <a:xfrm>
            <a:off x="468351" y="1282025"/>
            <a:ext cx="8318809" cy="3600986"/>
          </a:xfrm>
          <a:prstGeom prst="rect">
            <a:avLst/>
          </a:prstGeom>
          <a:noFill/>
        </p:spPr>
        <p:txBody>
          <a:bodyPr wrap="square" rtlCol="0">
            <a:spAutoFit/>
            <a:scene3d>
              <a:camera prst="orthographicFront"/>
              <a:lightRig rig="flat" dir="t"/>
            </a:scene3d>
            <a:sp3d extrusionH="57150" prstMaterial="plastic">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n-ea"/>
                <a:cs typeface="+mn-cs"/>
              </a:rPr>
              <a:t>All the inhabitants </a:t>
            </a:r>
            <a:r>
              <a:rPr kumimoji="0" lang="en-US" sz="3800" b="1" i="0" u="none" strike="noStrike" kern="120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n-ea"/>
                <a:cs typeface="+mn-cs"/>
              </a:rPr>
              <a:t>of the earth are </a:t>
            </a:r>
            <a:r>
              <a:rPr kumimoji="0" 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n-ea"/>
                <a:cs typeface="+mn-cs"/>
              </a:rPr>
              <a:t>reputed as nothing</a:t>
            </a:r>
            <a:r>
              <a:rPr kumimoji="0" lang="en-US" sz="3800" b="1" i="0" u="none" strike="noStrike" kern="120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n-ea"/>
                <a:cs typeface="+mn-cs"/>
              </a:rPr>
              <a:t>; He does according to His will in the army of heaven And among the inhabitants of the earth. No one can restrain His hand Or say to Him, "What have You done?" </a:t>
            </a:r>
            <a:r>
              <a:rPr kumimoji="0" lang="en-US" altLang="en-US" sz="3200" b="1" i="1" u="none" strike="noStrike" kern="120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n-ea"/>
                <a:cs typeface="+mn-cs"/>
              </a:rPr>
              <a:t>— </a:t>
            </a:r>
            <a:r>
              <a:rPr kumimoji="0" lang="en-US" sz="3200" b="1" i="1" u="none" strike="noStrike" kern="120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n-ea"/>
                <a:cs typeface="+mn-cs"/>
              </a:rPr>
              <a:t>Daniel 4:35 </a:t>
            </a:r>
          </a:p>
        </p:txBody>
      </p:sp>
      <p:sp>
        <p:nvSpPr>
          <p:cNvPr id="16" name="Rectangle 2">
            <a:extLst>
              <a:ext uri="{FF2B5EF4-FFF2-40B4-BE49-F238E27FC236}">
                <a16:creationId xmlns:a16="http://schemas.microsoft.com/office/drawing/2014/main" id="{A22DB8E6-C67E-2FB4-586B-E4C95BA9A8C8}"/>
              </a:ext>
            </a:extLst>
          </p:cNvPr>
          <p:cNvSpPr txBox="1">
            <a:spLocks noChangeArrowheads="1"/>
          </p:cNvSpPr>
          <p:nvPr/>
        </p:nvSpPr>
        <p:spPr bwMode="auto">
          <a:xfrm>
            <a:off x="1798577" y="808794"/>
            <a:ext cx="2577332" cy="76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 nations</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7E623554-45EB-ABCC-761F-DCA4B4E3F4EA}"/>
              </a:ext>
            </a:extLst>
          </p:cNvPr>
          <p:cNvSpPr txBox="1">
            <a:spLocks noChangeArrowheads="1"/>
          </p:cNvSpPr>
          <p:nvPr/>
        </p:nvSpPr>
        <p:spPr bwMode="auto">
          <a:xfrm>
            <a:off x="695116" y="1385418"/>
            <a:ext cx="2738392" cy="770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as nothing</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Top">
            <a:extLst>
              <a:ext uri="{FF2B5EF4-FFF2-40B4-BE49-F238E27FC236}">
                <a16:creationId xmlns:a16="http://schemas.microsoft.com/office/drawing/2014/main" id="{89164C37-E9EF-BE99-0E71-9FCBDFC3890C}"/>
              </a:ext>
            </a:extLst>
          </p:cNvPr>
          <p:cNvSpPr txBox="1"/>
          <p:nvPr/>
        </p:nvSpPr>
        <p:spPr>
          <a:xfrm>
            <a:off x="780333" y="856197"/>
            <a:ext cx="7711807" cy="233910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00" b="1" i="0" u="sng" strike="noStrike" kern="1200" cap="none" spc="0" normalizeH="0" baseline="0" noProof="0" dirty="0">
                <a:ln w="3175" cmpd="sng">
                  <a:solidFill>
                    <a:srgbClr val="FF0000"/>
                  </a:solidFill>
                  <a:prstDash val="solid"/>
                  <a:miter lim="800000"/>
                </a:ln>
                <a:solidFill>
                  <a:srgbClr val="FFC000"/>
                </a:solidFill>
                <a:effectLst/>
                <a:uLnTx/>
                <a:uFillTx/>
                <a:latin typeface="Calibri" panose="020F0502020204030204" pitchFamily="34" charset="0"/>
                <a:ea typeface="+mn-ea"/>
                <a:cs typeface="+mn-cs"/>
              </a:rPr>
              <a:t>All nations</a:t>
            </a:r>
            <a:r>
              <a:rPr kumimoji="0" lang="en-US" sz="3800" b="1" i="0" u="none" strike="noStrike" kern="1200" cap="none" spc="0" normalizeH="0" baseline="0" noProof="0" dirty="0">
                <a:ln w="3175" cmpd="sng">
                  <a:solidFill>
                    <a:srgbClr val="FFFFFF"/>
                  </a:solidFill>
                  <a:prstDash val="solid"/>
                  <a:miter lim="800000"/>
                </a:ln>
                <a:solidFill>
                  <a:srgbClr val="0066FF"/>
                </a:solidFill>
                <a:effectLst/>
                <a:uLnTx/>
                <a:uFillTx/>
                <a:latin typeface="Calibri" panose="020F0502020204030204" pitchFamily="34" charset="0"/>
                <a:ea typeface="+mn-ea"/>
                <a:cs typeface="+mn-cs"/>
              </a:rPr>
              <a:t> before Him are                   </a:t>
            </a:r>
            <a:r>
              <a:rPr kumimoji="0" lang="en-US" sz="3800" b="1" i="0" u="sng" strike="noStrike" kern="1200" cap="none" spc="0" normalizeH="0" baseline="0" noProof="0" dirty="0">
                <a:ln w="3175" cmpd="sng">
                  <a:solidFill>
                    <a:srgbClr val="FF0000"/>
                  </a:solidFill>
                  <a:prstDash val="solid"/>
                  <a:miter lim="800000"/>
                </a:ln>
                <a:solidFill>
                  <a:srgbClr val="FFC000"/>
                </a:solidFill>
                <a:effectLst/>
                <a:uLnTx/>
                <a:uFillTx/>
                <a:latin typeface="Calibri" panose="020F0502020204030204" pitchFamily="34" charset="0"/>
                <a:ea typeface="+mn-ea"/>
                <a:cs typeface="+mn-cs"/>
              </a:rPr>
              <a:t>as nothing</a:t>
            </a:r>
            <a:r>
              <a:rPr kumimoji="0" lang="en-US" sz="3800" b="1" i="0" u="none" strike="noStrike" kern="1200" cap="none" spc="0" normalizeH="0" baseline="0" noProof="0" dirty="0">
                <a:ln w="17780" cmpd="sng">
                  <a:solidFill>
                    <a:srgbClr val="FFFFFF"/>
                  </a:solidFill>
                  <a:prstDash val="solid"/>
                  <a:miter lim="800000"/>
                </a:ln>
                <a:solidFill>
                  <a:srgbClr val="0066FF"/>
                </a:solidFill>
                <a:effectLst/>
                <a:uLnTx/>
                <a:uFillTx/>
                <a:latin typeface="Calibri" panose="020F0502020204030204" pitchFamily="34" charset="0"/>
                <a:ea typeface="+mn-ea"/>
                <a:cs typeface="+mn-cs"/>
              </a:rPr>
              <a:t>, And they are counted by Him less than nothing and worthless. </a:t>
            </a:r>
            <a:r>
              <a:rPr kumimoji="0" lang="en-US" altLang="en-US" sz="3200" b="1" i="1" u="none" strike="noStrike" kern="1200" cap="none" spc="0" normalizeH="0" baseline="0" noProof="0" dirty="0">
                <a:ln w="17780" cmpd="sng">
                  <a:solidFill>
                    <a:srgbClr val="FFFFFF"/>
                  </a:solidFill>
                  <a:prstDash val="solid"/>
                  <a:miter lim="800000"/>
                </a:ln>
                <a:solidFill>
                  <a:srgbClr val="0066FF"/>
                </a:solidFill>
                <a:effectLst/>
                <a:uLnTx/>
                <a:uFillTx/>
                <a:latin typeface="Calibri" panose="020F0502020204030204" pitchFamily="34" charset="0"/>
                <a:ea typeface="+mn-ea"/>
                <a:cs typeface="+mn-cs"/>
              </a:rPr>
              <a:t>— </a:t>
            </a:r>
            <a:r>
              <a:rPr kumimoji="0" lang="en-US" sz="3200" b="1" i="1" u="none" strike="noStrike" kern="1200" cap="none" spc="0" normalizeH="0" baseline="0" noProof="0" dirty="0">
                <a:ln w="17780" cmpd="sng">
                  <a:solidFill>
                    <a:srgbClr val="FFFFFF"/>
                  </a:solidFill>
                  <a:prstDash val="solid"/>
                  <a:miter lim="800000"/>
                </a:ln>
                <a:solidFill>
                  <a:srgbClr val="0066FF"/>
                </a:solidFill>
                <a:effectLst/>
                <a:uLnTx/>
                <a:uFillTx/>
                <a:latin typeface="Calibri" panose="020F0502020204030204" pitchFamily="34" charset="0"/>
                <a:ea typeface="+mn-ea"/>
                <a:cs typeface="+mn-cs"/>
              </a:rPr>
              <a:t>Isaiah 40:17 </a:t>
            </a:r>
          </a:p>
        </p:txBody>
      </p:sp>
      <p:sp>
        <p:nvSpPr>
          <p:cNvPr id="20" name="Top">
            <a:extLst>
              <a:ext uri="{FF2B5EF4-FFF2-40B4-BE49-F238E27FC236}">
                <a16:creationId xmlns:a16="http://schemas.microsoft.com/office/drawing/2014/main" id="{485D3741-F1AD-6A4F-3933-8A7D58326404}"/>
              </a:ext>
            </a:extLst>
          </p:cNvPr>
          <p:cNvSpPr txBox="1"/>
          <p:nvPr/>
        </p:nvSpPr>
        <p:spPr>
          <a:xfrm>
            <a:off x="780333" y="856197"/>
            <a:ext cx="7711807" cy="2339102"/>
          </a:xfrm>
          <a:prstGeom prst="rect">
            <a:avLst/>
          </a:prstGeom>
          <a:noFill/>
        </p:spPr>
        <p:txBody>
          <a:bodyPr wrap="square" rtlCol="0">
            <a:spAutoFit/>
            <a:scene3d>
              <a:camera prst="orthographicFront"/>
              <a:lightRig rig="flat" dir="t"/>
            </a:scene3d>
            <a:sp3d extrusionH="57150" prstMaterial="plastic">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n-ea"/>
                <a:cs typeface="+mn-cs"/>
              </a:rPr>
              <a:t>All nations </a:t>
            </a:r>
            <a:r>
              <a:rPr kumimoji="0" lang="en-US" sz="3800" b="1" i="0" u="none" strike="noStrike" kern="120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n-ea"/>
                <a:cs typeface="+mn-cs"/>
              </a:rPr>
              <a:t>before Him are                   </a:t>
            </a:r>
            <a:r>
              <a:rPr kumimoji="0" 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n-ea"/>
                <a:cs typeface="+mn-cs"/>
              </a:rPr>
              <a:t>as nothing</a:t>
            </a:r>
            <a:r>
              <a:rPr kumimoji="0" lang="en-US" sz="3800" b="1" i="0" u="none" strike="noStrike" kern="120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n-ea"/>
                <a:cs typeface="+mn-cs"/>
              </a:rPr>
              <a:t>, And they are counted by Him less than nothing and worthless. </a:t>
            </a:r>
            <a:r>
              <a:rPr kumimoji="0" lang="en-US" altLang="en-US" sz="3200" b="1" i="1" u="none" strike="noStrike" kern="120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n-ea"/>
                <a:cs typeface="+mn-cs"/>
              </a:rPr>
              <a:t>— </a:t>
            </a:r>
            <a:r>
              <a:rPr kumimoji="0" lang="en-US" sz="3200" b="1" i="1" u="none" strike="noStrike" kern="120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n-ea"/>
                <a:cs typeface="+mn-cs"/>
              </a:rPr>
              <a:t>Isaiah 40:17 </a:t>
            </a:r>
          </a:p>
        </p:txBody>
      </p:sp>
      <p:sp>
        <p:nvSpPr>
          <p:cNvPr id="22" name="Last">
            <a:extLst>
              <a:ext uri="{FF2B5EF4-FFF2-40B4-BE49-F238E27FC236}">
                <a16:creationId xmlns:a16="http://schemas.microsoft.com/office/drawing/2014/main" id="{5825EB92-CA42-6139-F735-D5BE0AC1E0D4}"/>
              </a:ext>
            </a:extLst>
          </p:cNvPr>
          <p:cNvSpPr txBox="1">
            <a:spLocks noChangeArrowheads="1"/>
          </p:cNvSpPr>
          <p:nvPr/>
        </p:nvSpPr>
        <p:spPr bwMode="auto">
          <a:xfrm>
            <a:off x="4197604" y="1638300"/>
            <a:ext cx="1423416" cy="83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Last">
            <a:extLst>
              <a:ext uri="{FF2B5EF4-FFF2-40B4-BE49-F238E27FC236}">
                <a16:creationId xmlns:a16="http://schemas.microsoft.com/office/drawing/2014/main" id="{49FC80DE-CBFD-60F6-BF2A-E6800B706E39}"/>
              </a:ext>
            </a:extLst>
          </p:cNvPr>
          <p:cNvSpPr txBox="1">
            <a:spLocks noChangeArrowheads="1"/>
          </p:cNvSpPr>
          <p:nvPr/>
        </p:nvSpPr>
        <p:spPr bwMode="auto">
          <a:xfrm>
            <a:off x="6811772" y="2310384"/>
            <a:ext cx="1836928" cy="84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above</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4" name="Last">
            <a:extLst>
              <a:ext uri="{FF2B5EF4-FFF2-40B4-BE49-F238E27FC236}">
                <a16:creationId xmlns:a16="http://schemas.microsoft.com/office/drawing/2014/main" id="{5F29836B-64A6-D729-549B-6A76462D2F2D}"/>
              </a:ext>
            </a:extLst>
          </p:cNvPr>
          <p:cNvSpPr txBox="1">
            <a:spLocks noChangeArrowheads="1"/>
          </p:cNvSpPr>
          <p:nvPr/>
        </p:nvSpPr>
        <p:spPr bwMode="auto">
          <a:xfrm>
            <a:off x="1414780" y="2969260"/>
            <a:ext cx="1145540" cy="86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Last" hidden="1">
            <a:extLst>
              <a:ext uri="{FF2B5EF4-FFF2-40B4-BE49-F238E27FC236}">
                <a16:creationId xmlns:a16="http://schemas.microsoft.com/office/drawing/2014/main" id="{C474AFCE-CF30-31C6-F362-0008196D1077}"/>
              </a:ext>
            </a:extLst>
          </p:cNvPr>
          <p:cNvSpPr txBox="1">
            <a:spLocks noChangeArrowheads="1"/>
          </p:cNvSpPr>
          <p:nvPr/>
        </p:nvSpPr>
        <p:spPr bwMode="auto">
          <a:xfrm>
            <a:off x="2639568" y="3008376"/>
            <a:ext cx="3864864" cy="84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 above all</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9911756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2"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xit" presetSubtype="0" accel="100000" fill="hold" grpId="0" nodeType="withEffect">
                                  <p:stCondLst>
                                    <p:cond delay="250"/>
                                  </p:stCondLst>
                                  <p:childTnLst>
                                    <p:anim calcmode="lin" valueType="num">
                                      <p:cBhvr>
                                        <p:cTn id="11" dur="1000"/>
                                        <p:tgtEl>
                                          <p:spTgt spid="6"/>
                                        </p:tgtEl>
                                        <p:attrNameLst>
                                          <p:attrName>ppt_w</p:attrName>
                                        </p:attrNameLst>
                                      </p:cBhvr>
                                      <p:tavLst>
                                        <p:tav tm="0">
                                          <p:val>
                                            <p:strVal val="ppt_w"/>
                                          </p:val>
                                        </p:tav>
                                        <p:tav tm="100000">
                                          <p:val>
                                            <p:strVal val="ppt_w+.3"/>
                                          </p:val>
                                        </p:tav>
                                      </p:tavLst>
                                    </p:anim>
                                    <p:anim calcmode="lin" valueType="num">
                                      <p:cBhvr>
                                        <p:cTn id="12" dur="1000"/>
                                        <p:tgtEl>
                                          <p:spTgt spid="6"/>
                                        </p:tgtEl>
                                        <p:attrNameLst>
                                          <p:attrName>ppt_h</p:attrName>
                                        </p:attrNameLst>
                                      </p:cBhvr>
                                      <p:tavLst>
                                        <p:tav tm="0">
                                          <p:val>
                                            <p:strVal val="ppt_h"/>
                                          </p:val>
                                        </p:tav>
                                        <p:tav tm="100000">
                                          <p:val>
                                            <p:strVal val="ppt_h"/>
                                          </p:val>
                                        </p:tav>
                                      </p:tavLst>
                                    </p:anim>
                                    <p:animEffect transition="out" filter="fade">
                                      <p:cBhvr>
                                        <p:cTn id="13" dur="1000"/>
                                        <p:tgtEl>
                                          <p:spTgt spid="6"/>
                                        </p:tgtEl>
                                      </p:cBhvr>
                                    </p:animEffect>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18" presetClass="emph" presetSubtype="0" fill="hold" grpId="1" nodeType="withEffect">
                                  <p:stCondLst>
                                    <p:cond delay="0"/>
                                  </p:stCondLst>
                                  <p:childTnLst>
                                    <p:set>
                                      <p:cBhvr override="childStyle">
                                        <p:cTn id="21" dur="500" fill="hold"/>
                                        <p:tgtEl>
                                          <p:spTgt spid="8"/>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par>
                                <p:cTn id="28" presetID="18" presetClass="emph" presetSubtype="0" fill="hold" grpId="1" nodeType="withEffect">
                                  <p:stCondLst>
                                    <p:cond delay="400"/>
                                  </p:stCondLst>
                                  <p:childTnLst>
                                    <p:set>
                                      <p:cBhvr override="childStyle">
                                        <p:cTn id="29" dur="500" fill="hold"/>
                                        <p:tgtEl>
                                          <p:spTgt spid="10"/>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2"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2"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xit" presetSubtype="0" fill="hold" grpId="3" nodeType="withEffect">
                                  <p:stCondLst>
                                    <p:cond delay="0"/>
                                  </p:stCondLst>
                                  <p:childTnLst>
                                    <p:set>
                                      <p:cBhvr>
                                        <p:cTn id="40" dur="1" fill="hold">
                                          <p:stCondLst>
                                            <p:cond delay="0"/>
                                          </p:stCondLst>
                                        </p:cTn>
                                        <p:tgtEl>
                                          <p:spTgt spid="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1"/>
                                        </p:tgtEl>
                                        <p:attrNameLst>
                                          <p:attrName>style.visibility</p:attrName>
                                        </p:attrNameLst>
                                      </p:cBhvr>
                                      <p:to>
                                        <p:strVal val="hidden"/>
                                      </p:to>
                                    </p:set>
                                  </p:childTnLst>
                                </p:cTn>
                              </p:par>
                              <p:par>
                                <p:cTn id="45" presetID="1" presetClass="exit" presetSubtype="0" fill="hold" grpId="2" nodeType="withEffect">
                                  <p:stCondLst>
                                    <p:cond delay="0"/>
                                  </p:stCondLst>
                                  <p:childTnLst>
                                    <p:set>
                                      <p:cBhvr>
                                        <p:cTn id="46" dur="1" fill="hold">
                                          <p:stCondLst>
                                            <p:cond delay="0"/>
                                          </p:stCondLst>
                                        </p:cTn>
                                        <p:tgtEl>
                                          <p:spTgt spid="8"/>
                                        </p:tgtEl>
                                        <p:attrNameLst>
                                          <p:attrName>style.visibility</p:attrName>
                                        </p:attrNameLst>
                                      </p:cBhvr>
                                      <p:to>
                                        <p:strVal val="hidden"/>
                                      </p:to>
                                    </p:set>
                                  </p:childTnLst>
                                </p:cTn>
                              </p:par>
                              <p:par>
                                <p:cTn id="47" presetID="1" presetClass="exit" presetSubtype="0" fill="hold" grpId="2" nodeType="withEffect">
                                  <p:stCondLst>
                                    <p:cond delay="0"/>
                                  </p:stCondLst>
                                  <p:childTnLst>
                                    <p:set>
                                      <p:cBhvr>
                                        <p:cTn id="48" dur="1" fill="hold">
                                          <p:stCondLst>
                                            <p:cond delay="0"/>
                                          </p:stCondLst>
                                        </p:cTn>
                                        <p:tgtEl>
                                          <p:spTgt spid="10"/>
                                        </p:tgtEl>
                                        <p:attrNameLst>
                                          <p:attrName>style.visibility</p:attrName>
                                        </p:attrNameLst>
                                      </p:cBhvr>
                                      <p:to>
                                        <p:strVal val="hidden"/>
                                      </p:to>
                                    </p:set>
                                  </p:childTnLst>
                                </p:cTn>
                              </p:par>
                              <p:par>
                                <p:cTn id="49" presetID="47" presetClass="entr" presetSubtype="0" fill="hold" grpId="0" nodeType="withEffect">
                                  <p:stCondLst>
                                    <p:cond delay="50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par>
                                <p:cTn id="54" presetID="42" presetClass="path" presetSubtype="0" fill="hold" grpId="0" nodeType="withEffect">
                                  <p:stCondLst>
                                    <p:cond delay="0"/>
                                  </p:stCondLst>
                                  <p:childTnLst>
                                    <p:animMotion origin="layout" path="M 3.61111E-6 2.59259E-6 L 3.61111E-6 0.30995 " pathEditMode="relative" rAng="0" ptsTypes="AA">
                                      <p:cBhvr>
                                        <p:cTn id="55" dur="1500" fill="hold"/>
                                        <p:tgtEl>
                                          <p:spTgt spid="2"/>
                                        </p:tgtEl>
                                        <p:attrNameLst>
                                          <p:attrName>ppt_x</p:attrName>
                                          <p:attrName>ppt_y</p:attrName>
                                        </p:attrNameLst>
                                      </p:cBhvr>
                                      <p:rCtr x="0" y="15486"/>
                                    </p:animMotion>
                                  </p:childTnLst>
                                </p:cTn>
                              </p:par>
                              <p:par>
                                <p:cTn id="56" presetID="42" presetClass="path" presetSubtype="0" fill="hold" grpId="0" nodeType="withEffect">
                                  <p:stCondLst>
                                    <p:cond delay="0"/>
                                  </p:stCondLst>
                                  <p:childTnLst>
                                    <p:animMotion origin="layout" path="M 3.61111E-6 2.96296E-6 L 3.61111E-6 0.30995 " pathEditMode="relative" rAng="0" ptsTypes="AA">
                                      <p:cBhvr>
                                        <p:cTn id="57" dur="1500" fill="hold"/>
                                        <p:tgtEl>
                                          <p:spTgt spid="12"/>
                                        </p:tgtEl>
                                        <p:attrNameLst>
                                          <p:attrName>ppt_x</p:attrName>
                                          <p:attrName>ppt_y</p:attrName>
                                        </p:attrNameLst>
                                      </p:cBhvr>
                                      <p:rCtr x="0" y="15486"/>
                                    </p:animMotion>
                                  </p:childTnLst>
                                </p:cTn>
                              </p:par>
                              <p:par>
                                <p:cTn id="58" presetID="42" presetClass="path" presetSubtype="0" fill="hold" grpId="0" nodeType="withEffect">
                                  <p:stCondLst>
                                    <p:cond delay="0"/>
                                  </p:stCondLst>
                                  <p:childTnLst>
                                    <p:animMotion origin="layout" path="M 3.61111E-6 7.40741E-7 L 3.61111E-6 0.30995 " pathEditMode="relative" rAng="0" ptsTypes="AA">
                                      <p:cBhvr>
                                        <p:cTn id="59" dur="1500" fill="hold"/>
                                        <p:tgtEl>
                                          <p:spTgt spid="14"/>
                                        </p:tgtEl>
                                        <p:attrNameLst>
                                          <p:attrName>ppt_x</p:attrName>
                                          <p:attrName>ppt_y</p:attrName>
                                        </p:attrNameLst>
                                      </p:cBhvr>
                                      <p:rCtr x="0" y="15486"/>
                                    </p:animMotion>
                                  </p:childTnLst>
                                </p:cTn>
                              </p:par>
                              <p:par>
                                <p:cTn id="60" presetID="6" presetClass="emph" presetSubtype="0" fill="hold" grpId="1" nodeType="withEffect">
                                  <p:stCondLst>
                                    <p:cond delay="0"/>
                                  </p:stCondLst>
                                  <p:childTnLst>
                                    <p:animScale>
                                      <p:cBhvr>
                                        <p:cTn id="61" dur="1500" fill="hold"/>
                                        <p:tgtEl>
                                          <p:spTgt spid="2"/>
                                        </p:tgtEl>
                                      </p:cBhvr>
                                      <p:by x="70000" y="70000"/>
                                    </p:animScale>
                                  </p:childTnLst>
                                </p:cTn>
                              </p:par>
                              <p:par>
                                <p:cTn id="62" presetID="6" presetClass="emph" presetSubtype="0" fill="hold" grpId="1" nodeType="withEffect">
                                  <p:stCondLst>
                                    <p:cond delay="0"/>
                                  </p:stCondLst>
                                  <p:childTnLst>
                                    <p:animScale>
                                      <p:cBhvr>
                                        <p:cTn id="63" dur="1500" fill="hold"/>
                                        <p:tgtEl>
                                          <p:spTgt spid="12"/>
                                        </p:tgtEl>
                                      </p:cBhvr>
                                      <p:by x="70000" y="70000"/>
                                    </p:animScale>
                                  </p:childTnLst>
                                </p:cTn>
                              </p:par>
                              <p:par>
                                <p:cTn id="64" presetID="6" presetClass="emph" presetSubtype="0" fill="hold" grpId="1" nodeType="withEffect">
                                  <p:stCondLst>
                                    <p:cond delay="0"/>
                                  </p:stCondLst>
                                  <p:childTnLst>
                                    <p:animScale>
                                      <p:cBhvr>
                                        <p:cTn id="65" dur="1500" fill="hold"/>
                                        <p:tgtEl>
                                          <p:spTgt spid="14"/>
                                        </p:tgtEl>
                                      </p:cBhvr>
                                      <p:by x="70000" y="70000"/>
                                    </p:animScale>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500"/>
                                        <p:tgtEl>
                                          <p:spTgt spid="15"/>
                                        </p:tgtEl>
                                      </p:cBhvr>
                                    </p:animEffect>
                                  </p:childTnLst>
                                </p:cTn>
                              </p:par>
                              <p:par>
                                <p:cTn id="71" presetID="18" presetClass="emph" presetSubtype="0" fill="hold" grpId="1" nodeType="withEffect">
                                  <p:stCondLst>
                                    <p:cond delay="0"/>
                                  </p:stCondLst>
                                  <p:childTnLst>
                                    <p:set>
                                      <p:cBhvr override="childStyle">
                                        <p:cTn id="72" dur="500" fill="hold"/>
                                        <p:tgtEl>
                                          <p:spTgt spid="15"/>
                                        </p:tgtEl>
                                        <p:attrNameLst>
                                          <p:attrName>style.textDecorationUnderline</p:attrName>
                                        </p:attrNameLst>
                                      </p:cBhvr>
                                      <p:to>
                                        <p:strVal val="true"/>
                                      </p:to>
                                    </p:set>
                                  </p:childTnLst>
                                </p:cTn>
                              </p:par>
                              <p:par>
                                <p:cTn id="73" presetID="22" presetClass="entr" presetSubtype="8"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left)">
                                      <p:cBhvr>
                                        <p:cTn id="75" dur="500"/>
                                        <p:tgtEl>
                                          <p:spTgt spid="16"/>
                                        </p:tgtEl>
                                      </p:cBhvr>
                                    </p:animEffect>
                                  </p:childTnLst>
                                </p:cTn>
                              </p:par>
                              <p:par>
                                <p:cTn id="76" presetID="22" presetClass="entr" presetSubtype="8" fill="hold" grpId="0" nodeType="withEffect">
                                  <p:stCondLst>
                                    <p:cond delay="400"/>
                                  </p:stCondLst>
                                  <p:childTnLst>
                                    <p:set>
                                      <p:cBhvr>
                                        <p:cTn id="77" dur="1" fill="hold">
                                          <p:stCondLst>
                                            <p:cond delay="0"/>
                                          </p:stCondLst>
                                        </p:cTn>
                                        <p:tgtEl>
                                          <p:spTgt spid="17"/>
                                        </p:tgtEl>
                                        <p:attrNameLst>
                                          <p:attrName>style.visibility</p:attrName>
                                        </p:attrNameLst>
                                      </p:cBhvr>
                                      <p:to>
                                        <p:strVal val="visible"/>
                                      </p:to>
                                    </p:set>
                                    <p:animEffect transition="in" filter="wipe(left)">
                                      <p:cBhvr>
                                        <p:cTn id="78" dur="500"/>
                                        <p:tgtEl>
                                          <p:spTgt spid="17"/>
                                        </p:tgtEl>
                                      </p:cBhvr>
                                    </p:animEffect>
                                  </p:childTnLst>
                                </p:cTn>
                              </p:par>
                              <p:par>
                                <p:cTn id="79" presetID="18" presetClass="emph" presetSubtype="0" fill="hold" grpId="1" nodeType="withEffect">
                                  <p:stCondLst>
                                    <p:cond delay="400"/>
                                  </p:stCondLst>
                                  <p:childTnLst>
                                    <p:set>
                                      <p:cBhvr override="childStyle">
                                        <p:cTn id="80" dur="500" fill="hold"/>
                                        <p:tgtEl>
                                          <p:spTgt spid="17"/>
                                        </p:tgtEl>
                                        <p:attrNameLst>
                                          <p:attrName>style.textDecorationUnderline</p:attrName>
                                        </p:attrNameLst>
                                      </p:cBhvr>
                                      <p:to>
                                        <p:strVal val="true"/>
                                      </p:to>
                                    </p:set>
                                  </p:childTnLst>
                                </p:cTn>
                              </p:par>
                              <p:par>
                                <p:cTn id="81" presetID="22" presetClass="entr" presetSubtype="8" fill="hold" grpId="0" nodeType="withEffect">
                                  <p:stCondLst>
                                    <p:cond delay="400"/>
                                  </p:stCondLst>
                                  <p:childTnLst>
                                    <p:set>
                                      <p:cBhvr>
                                        <p:cTn id="82" dur="1" fill="hold">
                                          <p:stCondLst>
                                            <p:cond delay="0"/>
                                          </p:stCondLst>
                                        </p:cTn>
                                        <p:tgtEl>
                                          <p:spTgt spid="18"/>
                                        </p:tgtEl>
                                        <p:attrNameLst>
                                          <p:attrName>style.visibility</p:attrName>
                                        </p:attrNameLst>
                                      </p:cBhvr>
                                      <p:to>
                                        <p:strVal val="visible"/>
                                      </p:to>
                                    </p:set>
                                    <p:animEffect transition="in" filter="wipe(left)">
                                      <p:cBhvr>
                                        <p:cTn id="83" dur="5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1" nodeType="clickEffect">
                                  <p:stCondLst>
                                    <p:cond delay="0"/>
                                  </p:stCondLst>
                                  <p:childTnLst>
                                    <p:set>
                                      <p:cBhvr>
                                        <p:cTn id="87" dur="1" fill="hold">
                                          <p:stCondLst>
                                            <p:cond delay="0"/>
                                          </p:stCondLst>
                                        </p:cTn>
                                        <p:tgtEl>
                                          <p:spTgt spid="4"/>
                                        </p:tgtEl>
                                        <p:attrNameLst>
                                          <p:attrName>style.visibility</p:attrName>
                                        </p:attrNameLst>
                                      </p:cBhvr>
                                      <p:to>
                                        <p:strVal val="hidden"/>
                                      </p:to>
                                    </p:set>
                                  </p:childTnLst>
                                </p:cTn>
                              </p:par>
                              <p:par>
                                <p:cTn id="88" presetID="1" presetClass="exit" presetSubtype="0" fill="hold" grpId="2" nodeType="withEffect">
                                  <p:stCondLst>
                                    <p:cond delay="0"/>
                                  </p:stCondLst>
                                  <p:childTnLst>
                                    <p:set>
                                      <p:cBhvr>
                                        <p:cTn id="89" dur="1" fill="hold">
                                          <p:stCondLst>
                                            <p:cond delay="0"/>
                                          </p:stCondLst>
                                        </p:cTn>
                                        <p:tgtEl>
                                          <p:spTgt spid="15"/>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16"/>
                                        </p:tgtEl>
                                        <p:attrNameLst>
                                          <p:attrName>style.visibility</p:attrName>
                                        </p:attrNameLst>
                                      </p:cBhvr>
                                      <p:to>
                                        <p:strVal val="hidden"/>
                                      </p:to>
                                    </p:set>
                                  </p:childTnLst>
                                </p:cTn>
                              </p:par>
                              <p:par>
                                <p:cTn id="92" presetID="1" presetClass="exit" presetSubtype="0" fill="hold" grpId="2" nodeType="withEffect">
                                  <p:stCondLst>
                                    <p:cond delay="0"/>
                                  </p:stCondLst>
                                  <p:childTnLst>
                                    <p:set>
                                      <p:cBhvr>
                                        <p:cTn id="93" dur="1" fill="hold">
                                          <p:stCondLst>
                                            <p:cond delay="0"/>
                                          </p:stCondLst>
                                        </p:cTn>
                                        <p:tgtEl>
                                          <p:spTgt spid="17"/>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18"/>
                                        </p:tgtEl>
                                        <p:attrNameLst>
                                          <p:attrName>style.visibility</p:attrName>
                                        </p:attrNameLst>
                                      </p:cBhvr>
                                      <p:to>
                                        <p:strVal val="hidden"/>
                                      </p:to>
                                    </p:set>
                                  </p:childTnLst>
                                </p:cTn>
                              </p:par>
                              <p:par>
                                <p:cTn id="96" presetID="1" presetClass="entr" presetSubtype="0" fill="hold" grpId="0" nodeType="withEffect">
                                  <p:stCondLst>
                                    <p:cond delay="0"/>
                                  </p:stCondLst>
                                  <p:childTnLst>
                                    <p:set>
                                      <p:cBhvr>
                                        <p:cTn id="97" dur="1" fill="hold">
                                          <p:stCondLst>
                                            <p:cond delay="0"/>
                                          </p:stCondLst>
                                        </p:cTn>
                                        <p:tgtEl>
                                          <p:spTgt spid="19"/>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20"/>
                                        </p:tgtEl>
                                        <p:attrNameLst>
                                          <p:attrName>style.visibility</p:attrName>
                                        </p:attrNameLst>
                                      </p:cBhvr>
                                      <p:to>
                                        <p:strVal val="visible"/>
                                      </p:to>
                                    </p:set>
                                  </p:childTnLst>
                                </p:cTn>
                              </p:par>
                              <p:par>
                                <p:cTn id="100" presetID="16" presetClass="entr" presetSubtype="21" fill="hold" grpId="0" nodeType="withEffect">
                                  <p:stCondLst>
                                    <p:cond delay="1000"/>
                                  </p:stCondLst>
                                  <p:childTnLst>
                                    <p:set>
                                      <p:cBhvr>
                                        <p:cTn id="101" dur="1" fill="hold">
                                          <p:stCondLst>
                                            <p:cond delay="0"/>
                                          </p:stCondLst>
                                        </p:cTn>
                                        <p:tgtEl>
                                          <p:spTgt spid="7"/>
                                        </p:tgtEl>
                                        <p:attrNameLst>
                                          <p:attrName>style.visibility</p:attrName>
                                        </p:attrNameLst>
                                      </p:cBhvr>
                                      <p:to>
                                        <p:strVal val="visible"/>
                                      </p:to>
                                    </p:set>
                                    <p:animEffect transition="in" filter="barn(inVertical)">
                                      <p:cBhvr>
                                        <p:cTn id="102" dur="500"/>
                                        <p:tgtEl>
                                          <p:spTgt spid="7"/>
                                        </p:tgtEl>
                                      </p:cBhvr>
                                    </p:animEffect>
                                  </p:childTnLst>
                                </p:cTn>
                              </p:par>
                              <p:par>
                                <p:cTn id="103" presetID="6" presetClass="emph" presetSubtype="0" fill="hold" grpId="1" nodeType="withEffect">
                                  <p:stCondLst>
                                    <p:cond delay="0"/>
                                  </p:stCondLst>
                                  <p:childTnLst>
                                    <p:animScale>
                                      <p:cBhvr>
                                        <p:cTn id="104" dur="1500" fill="hold"/>
                                        <p:tgtEl>
                                          <p:spTgt spid="19"/>
                                        </p:tgtEl>
                                      </p:cBhvr>
                                      <p:by x="50000" y="50000"/>
                                    </p:animScale>
                                  </p:childTnLst>
                                </p:cTn>
                              </p:par>
                              <p:par>
                                <p:cTn id="105" presetID="6" presetClass="emph" presetSubtype="0" fill="hold" grpId="1" nodeType="withEffect">
                                  <p:stCondLst>
                                    <p:cond delay="0"/>
                                  </p:stCondLst>
                                  <p:childTnLst>
                                    <p:animScale>
                                      <p:cBhvr>
                                        <p:cTn id="106" dur="1500" fill="hold"/>
                                        <p:tgtEl>
                                          <p:spTgt spid="20"/>
                                        </p:tgtEl>
                                      </p:cBhvr>
                                      <p:by x="50000" y="50000"/>
                                    </p:animScale>
                                  </p:childTnLst>
                                </p:cTn>
                              </p:par>
                              <p:par>
                                <p:cTn id="107" presetID="42" presetClass="path" presetSubtype="0" fill="hold" grpId="2" nodeType="withEffect">
                                  <p:stCondLst>
                                    <p:cond delay="0"/>
                                  </p:stCondLst>
                                  <p:childTnLst>
                                    <p:animMotion origin="layout" path="M -4.44444E-6 -3.7037E-7 L -0.02847 -0.15741 " pathEditMode="relative" rAng="0" ptsTypes="AA">
                                      <p:cBhvr>
                                        <p:cTn id="108" dur="1500" fill="hold"/>
                                        <p:tgtEl>
                                          <p:spTgt spid="19"/>
                                        </p:tgtEl>
                                        <p:attrNameLst>
                                          <p:attrName>ppt_x</p:attrName>
                                          <p:attrName>ppt_y</p:attrName>
                                        </p:attrNameLst>
                                      </p:cBhvr>
                                      <p:rCtr x="-1424" y="-7870"/>
                                    </p:animMotion>
                                  </p:childTnLst>
                                </p:cTn>
                              </p:par>
                              <p:par>
                                <p:cTn id="109" presetID="42" presetClass="path" presetSubtype="0" fill="hold" grpId="2" nodeType="withEffect">
                                  <p:stCondLst>
                                    <p:cond delay="0"/>
                                  </p:stCondLst>
                                  <p:childTnLst>
                                    <p:animMotion origin="layout" path="M -4.44444E-6 -3.7037E-7 L -4.44444E-6 -0.15856 " pathEditMode="relative" rAng="0" ptsTypes="AA">
                                      <p:cBhvr>
                                        <p:cTn id="110" dur="1500" fill="hold"/>
                                        <p:tgtEl>
                                          <p:spTgt spid="20"/>
                                        </p:tgtEl>
                                        <p:attrNameLst>
                                          <p:attrName>ppt_x</p:attrName>
                                          <p:attrName>ppt_y</p:attrName>
                                        </p:attrNameLst>
                                      </p:cBhvr>
                                      <p:rCtr x="0" y="-7940"/>
                                    </p:animMotion>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22"/>
                                        </p:tgtEl>
                                        <p:attrNameLst>
                                          <p:attrName>style.visibility</p:attrName>
                                        </p:attrNameLst>
                                      </p:cBhvr>
                                      <p:to>
                                        <p:strVal val="visible"/>
                                      </p:to>
                                    </p:set>
                                    <p:animEffect transition="in" filter="fade">
                                      <p:cBhvr>
                                        <p:cTn id="115" dur="250"/>
                                        <p:tgtEl>
                                          <p:spTgt spid="22"/>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23"/>
                                        </p:tgtEl>
                                        <p:attrNameLst>
                                          <p:attrName>style.visibility</p:attrName>
                                        </p:attrNameLst>
                                      </p:cBhvr>
                                      <p:to>
                                        <p:strVal val="visible"/>
                                      </p:to>
                                    </p:set>
                                    <p:animEffect transition="in" filter="fade">
                                      <p:cBhvr>
                                        <p:cTn id="118" dur="250"/>
                                        <p:tgtEl>
                                          <p:spTgt spid="23"/>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24"/>
                                        </p:tgtEl>
                                        <p:attrNameLst>
                                          <p:attrName>style.visibility</p:attrName>
                                        </p:attrNameLst>
                                      </p:cBhvr>
                                      <p:to>
                                        <p:strVal val="visible"/>
                                      </p:to>
                                    </p:set>
                                    <p:animEffect transition="in" filter="fade">
                                      <p:cBhvr>
                                        <p:cTn id="121" dur="250"/>
                                        <p:tgtEl>
                                          <p:spTgt spid="24"/>
                                        </p:tgtEl>
                                      </p:cBhvr>
                                    </p:animEffect>
                                  </p:childTnLst>
                                </p:cTn>
                              </p:par>
                              <p:par>
                                <p:cTn id="122" presetID="42" presetClass="path" presetSubtype="0" accel="50000" decel="50000" fill="hold" grpId="1" nodeType="withEffect">
                                  <p:stCondLst>
                                    <p:cond delay="0"/>
                                  </p:stCondLst>
                                  <p:childTnLst>
                                    <p:animMotion origin="layout" path="M 4.44444E-6 2.96296E-6 L -0.15886 0.20092 " pathEditMode="relative" rAng="0" ptsTypes="AA">
                                      <p:cBhvr>
                                        <p:cTn id="123" dur="2000" fill="hold"/>
                                        <p:tgtEl>
                                          <p:spTgt spid="22"/>
                                        </p:tgtEl>
                                        <p:attrNameLst>
                                          <p:attrName>ppt_x</p:attrName>
                                          <p:attrName>ppt_y</p:attrName>
                                        </p:attrNameLst>
                                      </p:cBhvr>
                                      <p:rCtr x="-7951" y="10046"/>
                                    </p:animMotion>
                                  </p:childTnLst>
                                </p:cTn>
                              </p:par>
                              <p:par>
                                <p:cTn id="124" presetID="42" presetClass="path" presetSubtype="0" accel="50000" decel="50000" fill="hold" grpId="1" nodeType="withEffect">
                                  <p:stCondLst>
                                    <p:cond delay="0"/>
                                  </p:stCondLst>
                                  <p:childTnLst>
                                    <p:animMotion origin="layout" path="M -2.5E-6 1.85185E-6 L -0.32222 0.10185 " pathEditMode="relative" rAng="0" ptsTypes="AA">
                                      <p:cBhvr>
                                        <p:cTn id="125" dur="2000" fill="hold"/>
                                        <p:tgtEl>
                                          <p:spTgt spid="23"/>
                                        </p:tgtEl>
                                        <p:attrNameLst>
                                          <p:attrName>ppt_x</p:attrName>
                                          <p:attrName>ppt_y</p:attrName>
                                        </p:attrNameLst>
                                      </p:cBhvr>
                                      <p:rCtr x="-16111" y="5093"/>
                                    </p:animMotion>
                                  </p:childTnLst>
                                </p:cTn>
                              </p:par>
                              <p:par>
                                <p:cTn id="126" presetID="42" presetClass="path" presetSubtype="0" accel="50000" decel="50000" fill="hold" grpId="1" nodeType="withEffect">
                                  <p:stCondLst>
                                    <p:cond delay="0"/>
                                  </p:stCondLst>
                                  <p:childTnLst>
                                    <p:animMotion origin="layout" path="M -1.11111E-6 -3.33333E-6 L 0.42656 0.00417 " pathEditMode="relative" rAng="0" ptsTypes="AA">
                                      <p:cBhvr>
                                        <p:cTn id="127" dur="2000" fill="hold"/>
                                        <p:tgtEl>
                                          <p:spTgt spid="24"/>
                                        </p:tgtEl>
                                        <p:attrNameLst>
                                          <p:attrName>ppt_x</p:attrName>
                                          <p:attrName>ppt_y</p:attrName>
                                        </p:attrNameLst>
                                      </p:cBhvr>
                                      <p:rCtr x="21319" y="208"/>
                                    </p:animMotion>
                                  </p:childTnLst>
                                </p:cTn>
                              </p:par>
                              <p:par>
                                <p:cTn id="128" presetID="10" presetClass="exit" presetSubtype="0" fill="hold" grpId="1" nodeType="withEffect">
                                  <p:stCondLst>
                                    <p:cond delay="0"/>
                                  </p:stCondLst>
                                  <p:childTnLst>
                                    <p:animEffect transition="out" filter="fade">
                                      <p:cBhvr>
                                        <p:cTn id="129" dur="1250"/>
                                        <p:tgtEl>
                                          <p:spTgt spid="7"/>
                                        </p:tgtEl>
                                      </p:cBhvr>
                                    </p:animEffect>
                                    <p:set>
                                      <p:cBhvr>
                                        <p:cTn id="130" dur="1" fill="hold">
                                          <p:stCondLst>
                                            <p:cond delay="1249"/>
                                          </p:stCondLst>
                                        </p:cTn>
                                        <p:tgtEl>
                                          <p:spTgt spid="7"/>
                                        </p:tgtEl>
                                        <p:attrNameLst>
                                          <p:attrName>style.visibility</p:attrName>
                                        </p:attrNameLst>
                                      </p:cBhvr>
                                      <p:to>
                                        <p:strVal val="hidden"/>
                                      </p:to>
                                    </p:set>
                                  </p:childTnLst>
                                </p:cTn>
                              </p:par>
                              <p:par>
                                <p:cTn id="131" presetID="23" presetClass="exit" presetSubtype="544" fill="hold" grpId="3" nodeType="withEffect">
                                  <p:stCondLst>
                                    <p:cond delay="0"/>
                                  </p:stCondLst>
                                  <p:childTnLst>
                                    <p:anim calcmode="lin" valueType="num">
                                      <p:cBhvr>
                                        <p:cTn id="132" dur="1000"/>
                                        <p:tgtEl>
                                          <p:spTgt spid="12"/>
                                        </p:tgtEl>
                                        <p:attrNameLst>
                                          <p:attrName>ppt_w</p:attrName>
                                        </p:attrNameLst>
                                      </p:cBhvr>
                                      <p:tavLst>
                                        <p:tav tm="0">
                                          <p:val>
                                            <p:strVal val="ppt_w"/>
                                          </p:val>
                                        </p:tav>
                                        <p:tav tm="100000">
                                          <p:val>
                                            <p:fltVal val="0"/>
                                          </p:val>
                                        </p:tav>
                                      </p:tavLst>
                                    </p:anim>
                                    <p:anim calcmode="lin" valueType="num">
                                      <p:cBhvr>
                                        <p:cTn id="133" dur="1000"/>
                                        <p:tgtEl>
                                          <p:spTgt spid="12"/>
                                        </p:tgtEl>
                                        <p:attrNameLst>
                                          <p:attrName>ppt_h</p:attrName>
                                        </p:attrNameLst>
                                      </p:cBhvr>
                                      <p:tavLst>
                                        <p:tav tm="0">
                                          <p:val>
                                            <p:strVal val="ppt_h"/>
                                          </p:val>
                                        </p:tav>
                                        <p:tav tm="100000">
                                          <p:val>
                                            <p:fltVal val="0"/>
                                          </p:val>
                                        </p:tav>
                                      </p:tavLst>
                                    </p:anim>
                                    <p:anim calcmode="lin" valueType="num">
                                      <p:cBhvr>
                                        <p:cTn id="134" dur="1000"/>
                                        <p:tgtEl>
                                          <p:spTgt spid="12"/>
                                        </p:tgtEl>
                                        <p:attrNameLst>
                                          <p:attrName>ppt_x</p:attrName>
                                        </p:attrNameLst>
                                      </p:cBhvr>
                                      <p:tavLst>
                                        <p:tav tm="0">
                                          <p:val>
                                            <p:strVal val="ppt_x"/>
                                          </p:val>
                                        </p:tav>
                                        <p:tav tm="100000">
                                          <p:val>
                                            <p:fltVal val="0.5"/>
                                          </p:val>
                                        </p:tav>
                                      </p:tavLst>
                                    </p:anim>
                                    <p:anim calcmode="lin" valueType="num">
                                      <p:cBhvr>
                                        <p:cTn id="135" dur="1000"/>
                                        <p:tgtEl>
                                          <p:spTgt spid="12"/>
                                        </p:tgtEl>
                                        <p:attrNameLst>
                                          <p:attrName>ppt_y</p:attrName>
                                        </p:attrNameLst>
                                      </p:cBhvr>
                                      <p:tavLst>
                                        <p:tav tm="0">
                                          <p:val>
                                            <p:strVal val="ppt_y"/>
                                          </p:val>
                                        </p:tav>
                                        <p:tav tm="100000">
                                          <p:val>
                                            <p:fltVal val="0.5"/>
                                          </p:val>
                                        </p:tav>
                                      </p:tavLst>
                                    </p:anim>
                                    <p:set>
                                      <p:cBhvr>
                                        <p:cTn id="136" dur="1" fill="hold">
                                          <p:stCondLst>
                                            <p:cond delay="999"/>
                                          </p:stCondLst>
                                        </p:cTn>
                                        <p:tgtEl>
                                          <p:spTgt spid="12"/>
                                        </p:tgtEl>
                                        <p:attrNameLst>
                                          <p:attrName>style.visibility</p:attrName>
                                        </p:attrNameLst>
                                      </p:cBhvr>
                                      <p:to>
                                        <p:strVal val="hidden"/>
                                      </p:to>
                                    </p:set>
                                  </p:childTnLst>
                                </p:cTn>
                              </p:par>
                              <p:par>
                                <p:cTn id="137" presetID="23" presetClass="exit" presetSubtype="544" fill="hold" grpId="3" nodeType="withEffect">
                                  <p:stCondLst>
                                    <p:cond delay="0"/>
                                  </p:stCondLst>
                                  <p:childTnLst>
                                    <p:anim calcmode="lin" valueType="num">
                                      <p:cBhvr>
                                        <p:cTn id="138" dur="1000"/>
                                        <p:tgtEl>
                                          <p:spTgt spid="14"/>
                                        </p:tgtEl>
                                        <p:attrNameLst>
                                          <p:attrName>ppt_w</p:attrName>
                                        </p:attrNameLst>
                                      </p:cBhvr>
                                      <p:tavLst>
                                        <p:tav tm="0">
                                          <p:val>
                                            <p:strVal val="ppt_w"/>
                                          </p:val>
                                        </p:tav>
                                        <p:tav tm="100000">
                                          <p:val>
                                            <p:fltVal val="0"/>
                                          </p:val>
                                        </p:tav>
                                      </p:tavLst>
                                    </p:anim>
                                    <p:anim calcmode="lin" valueType="num">
                                      <p:cBhvr>
                                        <p:cTn id="139" dur="1000"/>
                                        <p:tgtEl>
                                          <p:spTgt spid="14"/>
                                        </p:tgtEl>
                                        <p:attrNameLst>
                                          <p:attrName>ppt_h</p:attrName>
                                        </p:attrNameLst>
                                      </p:cBhvr>
                                      <p:tavLst>
                                        <p:tav tm="0">
                                          <p:val>
                                            <p:strVal val="ppt_h"/>
                                          </p:val>
                                        </p:tav>
                                        <p:tav tm="100000">
                                          <p:val>
                                            <p:fltVal val="0"/>
                                          </p:val>
                                        </p:tav>
                                      </p:tavLst>
                                    </p:anim>
                                    <p:anim calcmode="lin" valueType="num">
                                      <p:cBhvr>
                                        <p:cTn id="140" dur="1000"/>
                                        <p:tgtEl>
                                          <p:spTgt spid="14"/>
                                        </p:tgtEl>
                                        <p:attrNameLst>
                                          <p:attrName>ppt_x</p:attrName>
                                        </p:attrNameLst>
                                      </p:cBhvr>
                                      <p:tavLst>
                                        <p:tav tm="0">
                                          <p:val>
                                            <p:strVal val="ppt_x"/>
                                          </p:val>
                                        </p:tav>
                                        <p:tav tm="100000">
                                          <p:val>
                                            <p:fltVal val="0.5"/>
                                          </p:val>
                                        </p:tav>
                                      </p:tavLst>
                                    </p:anim>
                                    <p:anim calcmode="lin" valueType="num">
                                      <p:cBhvr>
                                        <p:cTn id="141" dur="1000"/>
                                        <p:tgtEl>
                                          <p:spTgt spid="14"/>
                                        </p:tgtEl>
                                        <p:attrNameLst>
                                          <p:attrName>ppt_y</p:attrName>
                                        </p:attrNameLst>
                                      </p:cBhvr>
                                      <p:tavLst>
                                        <p:tav tm="0">
                                          <p:val>
                                            <p:strVal val="ppt_y"/>
                                          </p:val>
                                        </p:tav>
                                        <p:tav tm="100000">
                                          <p:val>
                                            <p:fltVal val="0.5"/>
                                          </p:val>
                                        </p:tav>
                                      </p:tavLst>
                                    </p:anim>
                                    <p:set>
                                      <p:cBhvr>
                                        <p:cTn id="142" dur="1" fill="hold">
                                          <p:stCondLst>
                                            <p:cond delay="999"/>
                                          </p:stCondLst>
                                        </p:cTn>
                                        <p:tgtEl>
                                          <p:spTgt spid="14"/>
                                        </p:tgtEl>
                                        <p:attrNameLst>
                                          <p:attrName>style.visibility</p:attrName>
                                        </p:attrNameLst>
                                      </p:cBhvr>
                                      <p:to>
                                        <p:strVal val="hidden"/>
                                      </p:to>
                                    </p:set>
                                  </p:childTnLst>
                                </p:cTn>
                              </p:par>
                              <p:par>
                                <p:cTn id="143" presetID="23" presetClass="exit" presetSubtype="544" fill="hold" grpId="3" nodeType="withEffect">
                                  <p:stCondLst>
                                    <p:cond delay="0"/>
                                  </p:stCondLst>
                                  <p:childTnLst>
                                    <p:anim calcmode="lin" valueType="num">
                                      <p:cBhvr>
                                        <p:cTn id="144" dur="1000"/>
                                        <p:tgtEl>
                                          <p:spTgt spid="19"/>
                                        </p:tgtEl>
                                        <p:attrNameLst>
                                          <p:attrName>ppt_w</p:attrName>
                                        </p:attrNameLst>
                                      </p:cBhvr>
                                      <p:tavLst>
                                        <p:tav tm="0">
                                          <p:val>
                                            <p:strVal val="ppt_w"/>
                                          </p:val>
                                        </p:tav>
                                        <p:tav tm="100000">
                                          <p:val>
                                            <p:fltVal val="0"/>
                                          </p:val>
                                        </p:tav>
                                      </p:tavLst>
                                    </p:anim>
                                    <p:anim calcmode="lin" valueType="num">
                                      <p:cBhvr>
                                        <p:cTn id="145" dur="1000"/>
                                        <p:tgtEl>
                                          <p:spTgt spid="19"/>
                                        </p:tgtEl>
                                        <p:attrNameLst>
                                          <p:attrName>ppt_h</p:attrName>
                                        </p:attrNameLst>
                                      </p:cBhvr>
                                      <p:tavLst>
                                        <p:tav tm="0">
                                          <p:val>
                                            <p:strVal val="ppt_h"/>
                                          </p:val>
                                        </p:tav>
                                        <p:tav tm="100000">
                                          <p:val>
                                            <p:fltVal val="0"/>
                                          </p:val>
                                        </p:tav>
                                      </p:tavLst>
                                    </p:anim>
                                    <p:anim calcmode="lin" valueType="num">
                                      <p:cBhvr>
                                        <p:cTn id="146" dur="1000"/>
                                        <p:tgtEl>
                                          <p:spTgt spid="19"/>
                                        </p:tgtEl>
                                        <p:attrNameLst>
                                          <p:attrName>ppt_x</p:attrName>
                                        </p:attrNameLst>
                                      </p:cBhvr>
                                      <p:tavLst>
                                        <p:tav tm="0">
                                          <p:val>
                                            <p:strVal val="ppt_x"/>
                                          </p:val>
                                        </p:tav>
                                        <p:tav tm="100000">
                                          <p:val>
                                            <p:fltVal val="0.5"/>
                                          </p:val>
                                        </p:tav>
                                      </p:tavLst>
                                    </p:anim>
                                    <p:anim calcmode="lin" valueType="num">
                                      <p:cBhvr>
                                        <p:cTn id="147" dur="1000"/>
                                        <p:tgtEl>
                                          <p:spTgt spid="19"/>
                                        </p:tgtEl>
                                        <p:attrNameLst>
                                          <p:attrName>ppt_y</p:attrName>
                                        </p:attrNameLst>
                                      </p:cBhvr>
                                      <p:tavLst>
                                        <p:tav tm="0">
                                          <p:val>
                                            <p:strVal val="ppt_y"/>
                                          </p:val>
                                        </p:tav>
                                        <p:tav tm="100000">
                                          <p:val>
                                            <p:fltVal val="0.5"/>
                                          </p:val>
                                        </p:tav>
                                      </p:tavLst>
                                    </p:anim>
                                    <p:set>
                                      <p:cBhvr>
                                        <p:cTn id="148" dur="1" fill="hold">
                                          <p:stCondLst>
                                            <p:cond delay="999"/>
                                          </p:stCondLst>
                                        </p:cTn>
                                        <p:tgtEl>
                                          <p:spTgt spid="19"/>
                                        </p:tgtEl>
                                        <p:attrNameLst>
                                          <p:attrName>style.visibility</p:attrName>
                                        </p:attrNameLst>
                                      </p:cBhvr>
                                      <p:to>
                                        <p:strVal val="hidden"/>
                                      </p:to>
                                    </p:set>
                                  </p:childTnLst>
                                </p:cTn>
                              </p:par>
                              <p:par>
                                <p:cTn id="149" presetID="23" presetClass="exit" presetSubtype="544" fill="hold" grpId="3" nodeType="withEffect">
                                  <p:stCondLst>
                                    <p:cond delay="0"/>
                                  </p:stCondLst>
                                  <p:childTnLst>
                                    <p:anim calcmode="lin" valueType="num">
                                      <p:cBhvr>
                                        <p:cTn id="150" dur="1000"/>
                                        <p:tgtEl>
                                          <p:spTgt spid="20"/>
                                        </p:tgtEl>
                                        <p:attrNameLst>
                                          <p:attrName>ppt_w</p:attrName>
                                        </p:attrNameLst>
                                      </p:cBhvr>
                                      <p:tavLst>
                                        <p:tav tm="0">
                                          <p:val>
                                            <p:strVal val="ppt_w"/>
                                          </p:val>
                                        </p:tav>
                                        <p:tav tm="100000">
                                          <p:val>
                                            <p:fltVal val="0"/>
                                          </p:val>
                                        </p:tav>
                                      </p:tavLst>
                                    </p:anim>
                                    <p:anim calcmode="lin" valueType="num">
                                      <p:cBhvr>
                                        <p:cTn id="151" dur="1000"/>
                                        <p:tgtEl>
                                          <p:spTgt spid="20"/>
                                        </p:tgtEl>
                                        <p:attrNameLst>
                                          <p:attrName>ppt_h</p:attrName>
                                        </p:attrNameLst>
                                      </p:cBhvr>
                                      <p:tavLst>
                                        <p:tav tm="0">
                                          <p:val>
                                            <p:strVal val="ppt_h"/>
                                          </p:val>
                                        </p:tav>
                                        <p:tav tm="100000">
                                          <p:val>
                                            <p:fltVal val="0"/>
                                          </p:val>
                                        </p:tav>
                                      </p:tavLst>
                                    </p:anim>
                                    <p:anim calcmode="lin" valueType="num">
                                      <p:cBhvr>
                                        <p:cTn id="152" dur="1000"/>
                                        <p:tgtEl>
                                          <p:spTgt spid="20"/>
                                        </p:tgtEl>
                                        <p:attrNameLst>
                                          <p:attrName>ppt_x</p:attrName>
                                        </p:attrNameLst>
                                      </p:cBhvr>
                                      <p:tavLst>
                                        <p:tav tm="0">
                                          <p:val>
                                            <p:strVal val="ppt_x"/>
                                          </p:val>
                                        </p:tav>
                                        <p:tav tm="100000">
                                          <p:val>
                                            <p:fltVal val="0.5"/>
                                          </p:val>
                                        </p:tav>
                                      </p:tavLst>
                                    </p:anim>
                                    <p:anim calcmode="lin" valueType="num">
                                      <p:cBhvr>
                                        <p:cTn id="153" dur="1000"/>
                                        <p:tgtEl>
                                          <p:spTgt spid="20"/>
                                        </p:tgtEl>
                                        <p:attrNameLst>
                                          <p:attrName>ppt_y</p:attrName>
                                        </p:attrNameLst>
                                      </p:cBhvr>
                                      <p:tavLst>
                                        <p:tav tm="0">
                                          <p:val>
                                            <p:strVal val="ppt_y"/>
                                          </p:val>
                                        </p:tav>
                                        <p:tav tm="100000">
                                          <p:val>
                                            <p:fltVal val="0.5"/>
                                          </p:val>
                                        </p:tav>
                                      </p:tavLst>
                                    </p:anim>
                                    <p:set>
                                      <p:cBhvr>
                                        <p:cTn id="154"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10" grpId="0"/>
      <p:bldP spid="10" grpId="1"/>
      <p:bldP spid="10" grpId="2"/>
      <p:bldP spid="2" grpId="0"/>
      <p:bldP spid="2" grpId="1"/>
      <p:bldP spid="2" grpId="2"/>
      <p:bldP spid="2" grpId="3"/>
      <p:bldP spid="15" grpId="0"/>
      <p:bldP spid="15" grpId="1"/>
      <p:bldP spid="15" grpId="2"/>
      <p:bldP spid="17" grpId="0"/>
      <p:bldP spid="17" grpId="1"/>
      <p:bldP spid="17" grpId="2"/>
      <p:bldP spid="4" grpId="0"/>
      <p:bldP spid="4" grpId="1"/>
      <p:bldP spid="6" grpId="0"/>
      <p:bldP spid="7" grpId="0"/>
      <p:bldP spid="7" grpId="1"/>
      <p:bldP spid="9" grpId="0"/>
      <p:bldP spid="9" grpId="1"/>
      <p:bldP spid="11" grpId="0"/>
      <p:bldP spid="11" grpId="1"/>
      <p:bldP spid="14" grpId="0"/>
      <p:bldP spid="14" grpId="1"/>
      <p:bldP spid="14" grpId="2"/>
      <p:bldP spid="14" grpId="3"/>
      <p:bldP spid="12" grpId="0"/>
      <p:bldP spid="12" grpId="1"/>
      <p:bldP spid="12" grpId="2"/>
      <p:bldP spid="12" grpId="3"/>
      <p:bldP spid="16" grpId="0"/>
      <p:bldP spid="16" grpId="1"/>
      <p:bldP spid="18" grpId="0"/>
      <p:bldP spid="18" grpId="1"/>
      <p:bldP spid="19" grpId="0"/>
      <p:bldP spid="19" grpId="1"/>
      <p:bldP spid="19" grpId="2"/>
      <p:bldP spid="19" grpId="3"/>
      <p:bldP spid="20" grpId="0"/>
      <p:bldP spid="20" grpId="1"/>
      <p:bldP spid="20" grpId="2"/>
      <p:bldP spid="20" grpId="3"/>
      <p:bldP spid="22" grpId="0"/>
      <p:bldP spid="22" grpId="1"/>
      <p:bldP spid="23" grpId="0"/>
      <p:bldP spid="23" grpId="1"/>
      <p:bldP spid="24" grpId="0"/>
      <p:bldP spid="24"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79CD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BAEA78-3272-91F3-83B7-C5184D608B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Main 1">
            <a:extLst>
              <a:ext uri="{FF2B5EF4-FFF2-40B4-BE49-F238E27FC236}">
                <a16:creationId xmlns:a16="http://schemas.microsoft.com/office/drawing/2014/main" id="{2F27E930-6AE5-AEEE-1E27-9633F8ED3539}"/>
              </a:ext>
            </a:extLst>
          </p:cNvPr>
          <p:cNvSpPr txBox="1">
            <a:spLocks noChangeArrowheads="1"/>
          </p:cNvSpPr>
          <p:nvPr/>
        </p:nvSpPr>
        <p:spPr bwMode="auto">
          <a:xfrm>
            <a:off x="426720" y="1194817"/>
            <a:ext cx="8229600" cy="4255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whatever you do, do it heartily, as to the Lord and not     to men, knowing that from the Lord you will receive the reward of the inheritance; for you serve the Lord Christ.</a:t>
            </a:r>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Colossians 3:23-24 </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Main 2">
            <a:extLst>
              <a:ext uri="{FF2B5EF4-FFF2-40B4-BE49-F238E27FC236}">
                <a16:creationId xmlns:a16="http://schemas.microsoft.com/office/drawing/2014/main" id="{D086B322-1460-D7E4-B812-0DBDAF1412D2}"/>
              </a:ext>
            </a:extLst>
          </p:cNvPr>
          <p:cNvSpPr>
            <a:spLocks noGrp="1" noChangeArrowheads="1"/>
          </p:cNvSpPr>
          <p:nvPr>
            <p:ph type="title"/>
          </p:nvPr>
        </p:nvSpPr>
        <p:spPr>
          <a:xfrm>
            <a:off x="457200" y="2025379"/>
            <a:ext cx="8229600" cy="225668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you are all sons of God through faith in Christ Jesus.</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Galatians 3:26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Final for 1">
            <a:extLst>
              <a:ext uri="{FF2B5EF4-FFF2-40B4-BE49-F238E27FC236}">
                <a16:creationId xmlns:a16="http://schemas.microsoft.com/office/drawing/2014/main" id="{AB25ECED-454B-06ED-DB74-0249126B3555}"/>
              </a:ext>
            </a:extLst>
          </p:cNvPr>
          <p:cNvSpPr txBox="1">
            <a:spLocks noChangeArrowheads="1"/>
          </p:cNvSpPr>
          <p:nvPr/>
        </p:nvSpPr>
        <p:spPr bwMode="auto">
          <a:xfrm>
            <a:off x="481584" y="219457"/>
            <a:ext cx="8229600" cy="6412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the inheritance</a:t>
            </a:r>
          </a:p>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p>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you will receive the reward </a:t>
            </a:r>
          </a:p>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knowing from the Lord </a:t>
            </a:r>
          </a:p>
          <a:p>
            <a:pPr eaLnBrk="1" hangingPunct="1"/>
            <a:r>
              <a:rPr lang="en-US" altLang="en-US"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a:t>
            </a:r>
          </a:p>
          <a:p>
            <a:pPr eaLnBrk="1" hangingPunct="1"/>
            <a:r>
              <a:rPr lang="en-US" altLang="en-US"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do it to the Lord, not as to men</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whatever you do</a:t>
            </a:r>
          </a:p>
          <a:p>
            <a:pPr eaLnBrk="1" hangingPunct="1"/>
            <a:endParaRPr lang="en-US" altLang="en-US" sz="12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for you serve the Lord Christ</a:t>
            </a:r>
            <a:endParaRPr lang="en-US" altLang="en-US" sz="40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F89A4631-1D13-762C-569A-6FFBBE6809F8}"/>
              </a:ext>
            </a:extLst>
          </p:cNvPr>
          <p:cNvSpPr txBox="1">
            <a:spLocks noChangeArrowheads="1"/>
          </p:cNvSpPr>
          <p:nvPr/>
        </p:nvSpPr>
        <p:spPr bwMode="auto">
          <a:xfrm>
            <a:off x="1088231" y="3957248"/>
            <a:ext cx="4190905" cy="740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inheritance</a:t>
            </a:r>
          </a:p>
        </p:txBody>
      </p:sp>
      <p:sp>
        <p:nvSpPr>
          <p:cNvPr id="7" name="Rectangle 2">
            <a:extLst>
              <a:ext uri="{FF2B5EF4-FFF2-40B4-BE49-F238E27FC236}">
                <a16:creationId xmlns:a16="http://schemas.microsoft.com/office/drawing/2014/main" id="{37A9DC66-580F-B638-2EAB-103DE3551185}"/>
              </a:ext>
            </a:extLst>
          </p:cNvPr>
          <p:cNvSpPr txBox="1">
            <a:spLocks noChangeArrowheads="1"/>
          </p:cNvSpPr>
          <p:nvPr/>
        </p:nvSpPr>
        <p:spPr bwMode="auto">
          <a:xfrm>
            <a:off x="1597151" y="3281363"/>
            <a:ext cx="7053929" cy="74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will receive the reward</a:t>
            </a:r>
          </a:p>
        </p:txBody>
      </p:sp>
      <p:sp>
        <p:nvSpPr>
          <p:cNvPr id="8" name="Rectangle 2">
            <a:extLst>
              <a:ext uri="{FF2B5EF4-FFF2-40B4-BE49-F238E27FC236}">
                <a16:creationId xmlns:a16="http://schemas.microsoft.com/office/drawing/2014/main" id="{2C1FFF43-EBD1-5855-540D-F8B95BE0516F}"/>
              </a:ext>
            </a:extLst>
          </p:cNvPr>
          <p:cNvSpPr txBox="1">
            <a:spLocks noChangeArrowheads="1"/>
          </p:cNvSpPr>
          <p:nvPr/>
        </p:nvSpPr>
        <p:spPr bwMode="auto">
          <a:xfrm>
            <a:off x="2596896" y="2595563"/>
            <a:ext cx="2568035" cy="77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knowing</a:t>
            </a:r>
          </a:p>
        </p:txBody>
      </p:sp>
      <p:sp>
        <p:nvSpPr>
          <p:cNvPr id="9" name="Rectangle 2">
            <a:extLst>
              <a:ext uri="{FF2B5EF4-FFF2-40B4-BE49-F238E27FC236}">
                <a16:creationId xmlns:a16="http://schemas.microsoft.com/office/drawing/2014/main" id="{69602EFC-F03F-BF71-DD3D-CBF243E9FF14}"/>
              </a:ext>
            </a:extLst>
          </p:cNvPr>
          <p:cNvSpPr txBox="1">
            <a:spLocks noChangeArrowheads="1"/>
          </p:cNvSpPr>
          <p:nvPr/>
        </p:nvSpPr>
        <p:spPr bwMode="auto">
          <a:xfrm>
            <a:off x="5790340" y="2616128"/>
            <a:ext cx="2635203" cy="744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from the</a:t>
            </a:r>
          </a:p>
        </p:txBody>
      </p:sp>
      <p:sp>
        <p:nvSpPr>
          <p:cNvPr id="10" name="Rectangle 2">
            <a:extLst>
              <a:ext uri="{FF2B5EF4-FFF2-40B4-BE49-F238E27FC236}">
                <a16:creationId xmlns:a16="http://schemas.microsoft.com/office/drawing/2014/main" id="{5719B432-C88D-7CF4-1F1D-259F406A1B7E}"/>
              </a:ext>
            </a:extLst>
          </p:cNvPr>
          <p:cNvSpPr txBox="1">
            <a:spLocks noChangeArrowheads="1"/>
          </p:cNvSpPr>
          <p:nvPr/>
        </p:nvSpPr>
        <p:spPr bwMode="auto">
          <a:xfrm>
            <a:off x="418495" y="3268133"/>
            <a:ext cx="1800449" cy="775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p>
        </p:txBody>
      </p:sp>
      <p:sp>
        <p:nvSpPr>
          <p:cNvPr id="11" name="Rectangle 2">
            <a:extLst>
              <a:ext uri="{FF2B5EF4-FFF2-40B4-BE49-F238E27FC236}">
                <a16:creationId xmlns:a16="http://schemas.microsoft.com/office/drawing/2014/main" id="{CDC04072-145E-9580-5240-7B8BC6FAB251}"/>
              </a:ext>
            </a:extLst>
          </p:cNvPr>
          <p:cNvSpPr txBox="1">
            <a:spLocks noChangeArrowheads="1"/>
          </p:cNvSpPr>
          <p:nvPr/>
        </p:nvSpPr>
        <p:spPr bwMode="auto">
          <a:xfrm>
            <a:off x="6449568" y="1250623"/>
            <a:ext cx="1451420" cy="785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it</a:t>
            </a:r>
          </a:p>
        </p:txBody>
      </p:sp>
      <p:sp>
        <p:nvSpPr>
          <p:cNvPr id="12" name="Rectangle 2">
            <a:extLst>
              <a:ext uri="{FF2B5EF4-FFF2-40B4-BE49-F238E27FC236}">
                <a16:creationId xmlns:a16="http://schemas.microsoft.com/office/drawing/2014/main" id="{0832F5EA-29DA-1DB6-7294-B02C0BFFDA1E}"/>
              </a:ext>
            </a:extLst>
          </p:cNvPr>
          <p:cNvSpPr txBox="1">
            <a:spLocks noChangeArrowheads="1"/>
          </p:cNvSpPr>
          <p:nvPr/>
        </p:nvSpPr>
        <p:spPr bwMode="auto">
          <a:xfrm>
            <a:off x="3353658" y="1938338"/>
            <a:ext cx="3142392" cy="753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the Lord</a:t>
            </a:r>
          </a:p>
        </p:txBody>
      </p:sp>
      <p:sp>
        <p:nvSpPr>
          <p:cNvPr id="13" name="Rectangle 2">
            <a:extLst>
              <a:ext uri="{FF2B5EF4-FFF2-40B4-BE49-F238E27FC236}">
                <a16:creationId xmlns:a16="http://schemas.microsoft.com/office/drawing/2014/main" id="{0391CAAB-3E6F-33E6-7B79-432A8CA30D6F}"/>
              </a:ext>
            </a:extLst>
          </p:cNvPr>
          <p:cNvSpPr txBox="1">
            <a:spLocks noChangeArrowheads="1"/>
          </p:cNvSpPr>
          <p:nvPr/>
        </p:nvSpPr>
        <p:spPr bwMode="auto">
          <a:xfrm>
            <a:off x="2410775" y="2621756"/>
            <a:ext cx="561025" cy="726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p>
        </p:txBody>
      </p:sp>
      <p:sp>
        <p:nvSpPr>
          <p:cNvPr id="15" name="Rectangle 2">
            <a:extLst>
              <a:ext uri="{FF2B5EF4-FFF2-40B4-BE49-F238E27FC236}">
                <a16:creationId xmlns:a16="http://schemas.microsoft.com/office/drawing/2014/main" id="{17998C74-4B25-8AD5-92E7-9566AAA09880}"/>
              </a:ext>
            </a:extLst>
          </p:cNvPr>
          <p:cNvSpPr txBox="1">
            <a:spLocks noChangeArrowheads="1"/>
          </p:cNvSpPr>
          <p:nvPr/>
        </p:nvSpPr>
        <p:spPr bwMode="auto">
          <a:xfrm>
            <a:off x="7107936" y="1943100"/>
            <a:ext cx="1245489" cy="739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a:t>
            </a:r>
          </a:p>
        </p:txBody>
      </p:sp>
      <p:sp>
        <p:nvSpPr>
          <p:cNvPr id="16" name="Rectangle 2">
            <a:extLst>
              <a:ext uri="{FF2B5EF4-FFF2-40B4-BE49-F238E27FC236}">
                <a16:creationId xmlns:a16="http://schemas.microsoft.com/office/drawing/2014/main" id="{E180E35F-0899-D389-FE69-23622FFF1A35}"/>
              </a:ext>
            </a:extLst>
          </p:cNvPr>
          <p:cNvSpPr txBox="1">
            <a:spLocks noChangeArrowheads="1"/>
          </p:cNvSpPr>
          <p:nvPr/>
        </p:nvSpPr>
        <p:spPr bwMode="auto">
          <a:xfrm>
            <a:off x="2883694" y="1941195"/>
            <a:ext cx="769143" cy="744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as</a:t>
            </a:r>
          </a:p>
        </p:txBody>
      </p:sp>
      <p:sp>
        <p:nvSpPr>
          <p:cNvPr id="17" name="Rectangle 2">
            <a:extLst>
              <a:ext uri="{FF2B5EF4-FFF2-40B4-BE49-F238E27FC236}">
                <a16:creationId xmlns:a16="http://schemas.microsoft.com/office/drawing/2014/main" id="{A69C9C8C-7A0E-FEC6-0781-107B6DDDFFF1}"/>
              </a:ext>
            </a:extLst>
          </p:cNvPr>
          <p:cNvSpPr txBox="1">
            <a:spLocks noChangeArrowheads="1"/>
          </p:cNvSpPr>
          <p:nvPr/>
        </p:nvSpPr>
        <p:spPr bwMode="auto">
          <a:xfrm>
            <a:off x="694943" y="2593180"/>
            <a:ext cx="2191132" cy="784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men</a:t>
            </a:r>
          </a:p>
        </p:txBody>
      </p:sp>
      <p:sp>
        <p:nvSpPr>
          <p:cNvPr id="18" name="Rectangle 2">
            <a:extLst>
              <a:ext uri="{FF2B5EF4-FFF2-40B4-BE49-F238E27FC236}">
                <a16:creationId xmlns:a16="http://schemas.microsoft.com/office/drawing/2014/main" id="{F4D2FA4F-E742-6B10-DE98-65D984C32F89}"/>
              </a:ext>
            </a:extLst>
          </p:cNvPr>
          <p:cNvSpPr txBox="1">
            <a:spLocks noChangeArrowheads="1"/>
          </p:cNvSpPr>
          <p:nvPr/>
        </p:nvSpPr>
        <p:spPr bwMode="auto">
          <a:xfrm>
            <a:off x="2099405" y="1267967"/>
            <a:ext cx="4626864" cy="756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whatever you do</a:t>
            </a:r>
          </a:p>
        </p:txBody>
      </p:sp>
      <p:sp>
        <p:nvSpPr>
          <p:cNvPr id="19" name="Rectangle 2">
            <a:extLst>
              <a:ext uri="{FF2B5EF4-FFF2-40B4-BE49-F238E27FC236}">
                <a16:creationId xmlns:a16="http://schemas.microsoft.com/office/drawing/2014/main" id="{498A8F5B-8734-870E-3F78-8506F51A97A9}"/>
              </a:ext>
            </a:extLst>
          </p:cNvPr>
          <p:cNvSpPr txBox="1">
            <a:spLocks noChangeArrowheads="1"/>
          </p:cNvSpPr>
          <p:nvPr/>
        </p:nvSpPr>
        <p:spPr bwMode="auto">
          <a:xfrm>
            <a:off x="4948238" y="3952589"/>
            <a:ext cx="3616642" cy="744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you serve</a:t>
            </a:r>
          </a:p>
        </p:txBody>
      </p:sp>
      <p:sp>
        <p:nvSpPr>
          <p:cNvPr id="20" name="Rectangle 2">
            <a:extLst>
              <a:ext uri="{FF2B5EF4-FFF2-40B4-BE49-F238E27FC236}">
                <a16:creationId xmlns:a16="http://schemas.microsoft.com/office/drawing/2014/main" id="{97A4330D-7739-5394-39E3-2F9D2C8E2234}"/>
              </a:ext>
            </a:extLst>
          </p:cNvPr>
          <p:cNvSpPr txBox="1">
            <a:spLocks noChangeArrowheads="1"/>
          </p:cNvSpPr>
          <p:nvPr/>
        </p:nvSpPr>
        <p:spPr bwMode="auto">
          <a:xfrm>
            <a:off x="719137" y="4624425"/>
            <a:ext cx="3820001" cy="75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Christ</a:t>
            </a:r>
          </a:p>
        </p:txBody>
      </p:sp>
      <p:sp>
        <p:nvSpPr>
          <p:cNvPr id="24" name="Rectangle 2">
            <a:extLst>
              <a:ext uri="{FF2B5EF4-FFF2-40B4-BE49-F238E27FC236}">
                <a16:creationId xmlns:a16="http://schemas.microsoft.com/office/drawing/2014/main" id="{571089BD-5E48-610E-9058-34936E503DEA}"/>
              </a:ext>
            </a:extLst>
          </p:cNvPr>
          <p:cNvSpPr txBox="1">
            <a:spLocks noChangeArrowheads="1"/>
          </p:cNvSpPr>
          <p:nvPr/>
        </p:nvSpPr>
        <p:spPr bwMode="auto">
          <a:xfrm>
            <a:off x="4569502" y="2058649"/>
            <a:ext cx="3437744" cy="910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sons of God</a:t>
            </a:r>
          </a:p>
        </p:txBody>
      </p:sp>
      <p:sp>
        <p:nvSpPr>
          <p:cNvPr id="25" name="Rectangle 2">
            <a:extLst>
              <a:ext uri="{FF2B5EF4-FFF2-40B4-BE49-F238E27FC236}">
                <a16:creationId xmlns:a16="http://schemas.microsoft.com/office/drawing/2014/main" id="{DD463BAD-F54E-A155-CB12-D53FD45FBBBC}"/>
              </a:ext>
            </a:extLst>
          </p:cNvPr>
          <p:cNvSpPr txBox="1">
            <a:spLocks noChangeArrowheads="1"/>
          </p:cNvSpPr>
          <p:nvPr/>
        </p:nvSpPr>
        <p:spPr bwMode="auto">
          <a:xfrm>
            <a:off x="944880" y="2737105"/>
            <a:ext cx="3727054" cy="89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through faith</a:t>
            </a:r>
          </a:p>
        </p:txBody>
      </p:sp>
      <p:sp>
        <p:nvSpPr>
          <p:cNvPr id="26" name="Rectangle 2">
            <a:extLst>
              <a:ext uri="{FF2B5EF4-FFF2-40B4-BE49-F238E27FC236}">
                <a16:creationId xmlns:a16="http://schemas.microsoft.com/office/drawing/2014/main" id="{77773957-E172-DDD1-F9B6-2C88894AAAAC}"/>
              </a:ext>
            </a:extLst>
          </p:cNvPr>
          <p:cNvSpPr txBox="1">
            <a:spLocks noChangeArrowheads="1"/>
          </p:cNvSpPr>
          <p:nvPr/>
        </p:nvSpPr>
        <p:spPr bwMode="auto">
          <a:xfrm>
            <a:off x="4172262" y="2739603"/>
            <a:ext cx="3843978" cy="890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Christ Jesus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7" name="Rectangle 6">
            <a:extLst>
              <a:ext uri="{FF2B5EF4-FFF2-40B4-BE49-F238E27FC236}">
                <a16:creationId xmlns:a16="http://schemas.microsoft.com/office/drawing/2014/main" id="{9EC78192-C94D-7228-C2E2-94AE80E88BB0}"/>
              </a:ext>
            </a:extLst>
          </p:cNvPr>
          <p:cNvSpPr>
            <a:spLocks noChangeArrowheads="1"/>
          </p:cNvSpPr>
          <p:nvPr/>
        </p:nvSpPr>
        <p:spPr bwMode="auto">
          <a:xfrm>
            <a:off x="4733579" y="4141877"/>
            <a:ext cx="827465" cy="750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8" name="Rectangle 9">
            <a:extLst>
              <a:ext uri="{FF2B5EF4-FFF2-40B4-BE49-F238E27FC236}">
                <a16:creationId xmlns:a16="http://schemas.microsoft.com/office/drawing/2014/main" id="{FAFB5797-2678-29CE-125A-F580AF86348C}"/>
              </a:ext>
            </a:extLst>
          </p:cNvPr>
          <p:cNvSpPr>
            <a:spLocks noChangeArrowheads="1"/>
          </p:cNvSpPr>
          <p:nvPr/>
        </p:nvSpPr>
        <p:spPr bwMode="auto">
          <a:xfrm>
            <a:off x="5299788" y="4157888"/>
            <a:ext cx="307611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 Jesus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9" name="Arrow: Up 28">
            <a:extLst>
              <a:ext uri="{FF2B5EF4-FFF2-40B4-BE49-F238E27FC236}">
                <a16:creationId xmlns:a16="http://schemas.microsoft.com/office/drawing/2014/main" id="{3435FF31-7324-0955-224F-651F2DABDB18}"/>
              </a:ext>
            </a:extLst>
          </p:cNvPr>
          <p:cNvSpPr/>
          <p:nvPr/>
        </p:nvSpPr>
        <p:spPr>
          <a:xfrm>
            <a:off x="4839326" y="4853276"/>
            <a:ext cx="329184" cy="426720"/>
          </a:xfrm>
          <a:prstGeom prst="upArrow">
            <a:avLst/>
          </a:prstGeom>
          <a:solidFill>
            <a:schemeClr val="bg1"/>
          </a:solidFill>
          <a:ln>
            <a:solidFill>
              <a:srgbClr val="CC66FF"/>
            </a:solidFill>
          </a:ln>
          <a:effectLst>
            <a:glow rad="635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0" name="Arrow: Up 29">
            <a:extLst>
              <a:ext uri="{FF2B5EF4-FFF2-40B4-BE49-F238E27FC236}">
                <a16:creationId xmlns:a16="http://schemas.microsoft.com/office/drawing/2014/main" id="{7C07D2FF-AE4C-B8C4-8A7D-10AB383B45A7}"/>
              </a:ext>
            </a:extLst>
          </p:cNvPr>
          <p:cNvSpPr/>
          <p:nvPr/>
        </p:nvSpPr>
        <p:spPr>
          <a:xfrm>
            <a:off x="3832000" y="2174487"/>
            <a:ext cx="329184" cy="3324816"/>
          </a:xfrm>
          <a:prstGeom prst="upArrow">
            <a:avLst/>
          </a:prstGeom>
          <a:solidFill>
            <a:schemeClr val="bg1"/>
          </a:solidFill>
          <a:ln>
            <a:solidFill>
              <a:srgbClr val="CC66FF"/>
            </a:solidFill>
          </a:ln>
          <a:effectLst>
            <a:glow rad="635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Destination  Image">
            <a:extLst>
              <a:ext uri="{FF2B5EF4-FFF2-40B4-BE49-F238E27FC236}">
                <a16:creationId xmlns:a16="http://schemas.microsoft.com/office/drawing/2014/main" id="{672A8C00-D482-7F0A-A064-5F0A95E1E7E0}"/>
              </a:ext>
            </a:extLst>
          </p:cNvPr>
          <p:cNvSpPr txBox="1">
            <a:spLocks noChangeArrowheads="1"/>
          </p:cNvSpPr>
          <p:nvPr/>
        </p:nvSpPr>
        <p:spPr bwMode="auto">
          <a:xfrm>
            <a:off x="2328523" y="1329969"/>
            <a:ext cx="3438144" cy="938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sons of God</a:t>
            </a:r>
          </a:p>
        </p:txBody>
      </p:sp>
      <p:sp>
        <p:nvSpPr>
          <p:cNvPr id="14" name="Last">
            <a:extLst>
              <a:ext uri="{FF2B5EF4-FFF2-40B4-BE49-F238E27FC236}">
                <a16:creationId xmlns:a16="http://schemas.microsoft.com/office/drawing/2014/main" id="{E77C43D4-7556-CE0F-45C2-F6D58321935A}"/>
              </a:ext>
            </a:extLst>
          </p:cNvPr>
          <p:cNvSpPr txBox="1">
            <a:spLocks noChangeArrowheads="1"/>
          </p:cNvSpPr>
          <p:nvPr/>
        </p:nvSpPr>
        <p:spPr bwMode="auto">
          <a:xfrm>
            <a:off x="2639568" y="3008376"/>
            <a:ext cx="3864864" cy="84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God above all</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34" name="Title 1">
            <a:extLst>
              <a:ext uri="{FF2B5EF4-FFF2-40B4-BE49-F238E27FC236}">
                <a16:creationId xmlns:a16="http://schemas.microsoft.com/office/drawing/2014/main" id="{197322EB-A794-53B2-1079-25B3891DB80E}"/>
              </a:ext>
            </a:extLst>
          </p:cNvPr>
          <p:cNvSpPr txBox="1">
            <a:spLocks/>
          </p:cNvSpPr>
          <p:nvPr/>
        </p:nvSpPr>
        <p:spPr>
          <a:xfrm>
            <a:off x="4212754" y="2397203"/>
            <a:ext cx="432054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when we love God</a:t>
            </a:r>
          </a:p>
        </p:txBody>
      </p:sp>
      <p:sp>
        <p:nvSpPr>
          <p:cNvPr id="32" name="Rectangle 2">
            <a:extLst>
              <a:ext uri="{FF2B5EF4-FFF2-40B4-BE49-F238E27FC236}">
                <a16:creationId xmlns:a16="http://schemas.microsoft.com/office/drawing/2014/main" id="{CE63342D-EC72-A3A6-0CE9-4B45262AEF82}"/>
              </a:ext>
            </a:extLst>
          </p:cNvPr>
          <p:cNvSpPr txBox="1">
            <a:spLocks noChangeArrowheads="1"/>
          </p:cNvSpPr>
          <p:nvPr/>
        </p:nvSpPr>
        <p:spPr bwMode="auto">
          <a:xfrm>
            <a:off x="512956" y="1676725"/>
            <a:ext cx="8229600" cy="2681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By this we know that we love the children of God, when we love God and keep His commandments.</a:t>
            </a:r>
            <a:b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kern="0"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5:2</a:t>
            </a:r>
            <a:r>
              <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5" name="Rectangle 2">
            <a:extLst>
              <a:ext uri="{FF2B5EF4-FFF2-40B4-BE49-F238E27FC236}">
                <a16:creationId xmlns:a16="http://schemas.microsoft.com/office/drawing/2014/main" id="{11339988-B2FD-5171-9D77-7FDF9C3E21BA}"/>
              </a:ext>
            </a:extLst>
          </p:cNvPr>
          <p:cNvSpPr txBox="1">
            <a:spLocks noChangeArrowheads="1"/>
          </p:cNvSpPr>
          <p:nvPr/>
        </p:nvSpPr>
        <p:spPr bwMode="auto">
          <a:xfrm>
            <a:off x="4176370" y="2322821"/>
            <a:ext cx="4400307" cy="78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when we </a:t>
            </a:r>
            <a:r>
              <a:rPr kumimoji="0" lang="en-US" altLang="en-US" sz="40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love</a:t>
            </a: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God</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3" name="Rectangle 9">
            <a:extLst>
              <a:ext uri="{FF2B5EF4-FFF2-40B4-BE49-F238E27FC236}">
                <a16:creationId xmlns:a16="http://schemas.microsoft.com/office/drawing/2014/main" id="{235A4790-EA59-BE72-AFB5-64AA591E0441}"/>
              </a:ext>
            </a:extLst>
          </p:cNvPr>
          <p:cNvSpPr>
            <a:spLocks noChangeArrowheads="1"/>
          </p:cNvSpPr>
          <p:nvPr/>
        </p:nvSpPr>
        <p:spPr bwMode="auto">
          <a:xfrm>
            <a:off x="7304081" y="2357787"/>
            <a:ext cx="119436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0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2" name="Destination  Image" hidden="1">
            <a:extLst>
              <a:ext uri="{FF2B5EF4-FFF2-40B4-BE49-F238E27FC236}">
                <a16:creationId xmlns:a16="http://schemas.microsoft.com/office/drawing/2014/main" id="{7F1F09B5-0787-7B6D-E9FD-87ED3E453A0A}"/>
              </a:ext>
            </a:extLst>
          </p:cNvPr>
          <p:cNvSpPr txBox="1">
            <a:spLocks noChangeArrowheads="1"/>
          </p:cNvSpPr>
          <p:nvPr/>
        </p:nvSpPr>
        <p:spPr bwMode="auto">
          <a:xfrm>
            <a:off x="2609088" y="5376673"/>
            <a:ext cx="3651467" cy="877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through faith</a:t>
            </a:r>
          </a:p>
        </p:txBody>
      </p:sp>
      <p:sp>
        <p:nvSpPr>
          <p:cNvPr id="23" name="Destination  Image" hidden="1">
            <a:extLst>
              <a:ext uri="{FF2B5EF4-FFF2-40B4-BE49-F238E27FC236}">
                <a16:creationId xmlns:a16="http://schemas.microsoft.com/office/drawing/2014/main" id="{AD462780-868E-2C33-C1CA-B75C31C64DEF}"/>
              </a:ext>
            </a:extLst>
          </p:cNvPr>
          <p:cNvSpPr txBox="1">
            <a:spLocks noChangeArrowheads="1"/>
          </p:cNvSpPr>
          <p:nvPr/>
        </p:nvSpPr>
        <p:spPr bwMode="auto">
          <a:xfrm>
            <a:off x="4645152" y="4072129"/>
            <a:ext cx="3816096" cy="890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in Christ Jesus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31" name="All">
            <a:extLst>
              <a:ext uri="{FF2B5EF4-FFF2-40B4-BE49-F238E27FC236}">
                <a16:creationId xmlns:a16="http://schemas.microsoft.com/office/drawing/2014/main" id="{C9D3D013-501B-A13E-5DEA-8584F6D57AA6}"/>
              </a:ext>
            </a:extLst>
          </p:cNvPr>
          <p:cNvSpPr txBox="1">
            <a:spLocks noChangeArrowheads="1"/>
          </p:cNvSpPr>
          <p:nvPr/>
        </p:nvSpPr>
        <p:spPr bwMode="auto">
          <a:xfrm>
            <a:off x="5760998" y="4945380"/>
            <a:ext cx="1000482" cy="79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a:t>
            </a:r>
            <a:endParaRPr kumimoji="0" lang="en-US" altLang="en-US" b="1" i="1"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135546297"/>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0" presetClass="exit" presetSubtype="0" fill="hold" grpId="1" nodeType="withEffect">
                                  <p:stCondLst>
                                    <p:cond delay="0"/>
                                  </p:stCondLst>
                                  <p:childTnLst>
                                    <p:set>
                                      <p:cBhvr>
                                        <p:cTn id="11" dur="1" fill="hold">
                                          <p:stCondLst>
                                            <p:cond delay="999"/>
                                          </p:stCondLst>
                                        </p:cTn>
                                        <p:tgtEl>
                                          <p:spTgt spid="14"/>
                                        </p:tgtEl>
                                        <p:attrNameLst>
                                          <p:attrName>style.visibility</p:attrName>
                                        </p:attrNameLst>
                                      </p:cBhvr>
                                      <p:to>
                                        <p:strVal val="hidden"/>
                                      </p:to>
                                    </p:set>
                                    <p:animEffect transition="out" filter="dissolve">
                                      <p:cBhvr>
                                        <p:cTn id="12" dur="1000">
                                          <p:stCondLst>
                                            <p:cond delay="0"/>
                                          </p:stCondLst>
                                        </p:cTn>
                                        <p:tgtEl>
                                          <p:spTgt spid="14"/>
                                        </p:tgtEl>
                                      </p:cBhvr>
                                    </p:animEffect>
                                    <p:anim to="" calcmode="lin" valueType="num">
                                      <p:cBhvr>
                                        <p:cTn id="13" dur="1000" fill="hold">
                                          <p:stCondLst>
                                            <p:cond delay="0"/>
                                          </p:stCondLst>
                                        </p:cTn>
                                        <p:tgtEl>
                                          <p:spTgt spid="14"/>
                                        </p:tgtEl>
                                        <p:attrNameLst>
                                          <p:attrName>ppt_w</p:attrName>
                                        </p:attrNameLst>
                                      </p:cBhvr>
                                      <p:tavLst>
                                        <p:tav tm="0">
                                          <p:val>
                                            <p:strVal val="#ppt_w"/>
                                          </p:val>
                                        </p:tav>
                                        <p:tav tm="100000">
                                          <p:val>
                                            <p:strVal val="#ppt_w*4"/>
                                          </p:val>
                                        </p:tav>
                                      </p:tavLst>
                                    </p:anim>
                                    <p:anim to="" calcmode="lin" valueType="num">
                                      <p:cBhvr>
                                        <p:cTn id="14" dur="1000" fill="hold">
                                          <p:stCondLst>
                                            <p:cond delay="0"/>
                                          </p:stCondLst>
                                        </p:cTn>
                                        <p:tgtEl>
                                          <p:spTgt spid="14"/>
                                        </p:tgtEl>
                                        <p:attrNameLst>
                                          <p:attrName>ppt_h</p:attrName>
                                        </p:attrNameLst>
                                      </p:cBhvr>
                                      <p:tavLst>
                                        <p:tav tm="0">
                                          <p:val>
                                            <p:strVal val="#ppt_h"/>
                                          </p:val>
                                        </p:tav>
                                        <p:tav tm="100000">
                                          <p:val>
                                            <p:strVal val="#ppt_h*4"/>
                                          </p:val>
                                        </p:tav>
                                      </p:tavLst>
                                    </p:anim>
                                  </p:childTnLst>
                                </p:cTn>
                              </p:par>
                              <p:par>
                                <p:cTn id="15" presetID="8" presetClass="emph" presetSubtype="0" fill="hold" grpId="2" nodeType="withEffect">
                                  <p:stCondLst>
                                    <p:cond delay="0"/>
                                  </p:stCondLst>
                                  <p:childTnLst>
                                    <p:animRot by="1020000">
                                      <p:cBhvr>
                                        <p:cTn id="16" dur="1000" fill="hold"/>
                                        <p:tgtEl>
                                          <p:spTgt spid="1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25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5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25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5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25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25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25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50"/>
                                        <p:tgtEl>
                                          <p:spTgt spid="1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250"/>
                                        <p:tgtEl>
                                          <p:spTgt spid="20"/>
                                        </p:tgtEl>
                                      </p:cBhvr>
                                    </p:animEffect>
                                  </p:childTnLst>
                                </p:cTn>
                              </p:par>
                              <p:par>
                                <p:cTn id="61" presetID="42" presetClass="path" presetSubtype="0" accel="50000" decel="50000" fill="hold" grpId="1" nodeType="withEffect">
                                  <p:stCondLst>
                                    <p:cond delay="0"/>
                                  </p:stCondLst>
                                  <p:childTnLst>
                                    <p:animMotion origin="layout" path="M -2.77778E-7 1.48148E-6 L 0.15451 -0.53611 " pathEditMode="relative" rAng="0" ptsTypes="AA">
                                      <p:cBhvr>
                                        <p:cTn id="62" dur="2000" fill="hold"/>
                                        <p:tgtEl>
                                          <p:spTgt spid="6"/>
                                        </p:tgtEl>
                                        <p:attrNameLst>
                                          <p:attrName>ppt_x</p:attrName>
                                          <p:attrName>ppt_y</p:attrName>
                                        </p:attrNameLst>
                                      </p:cBhvr>
                                      <p:rCtr x="7726" y="-26806"/>
                                    </p:animMotion>
                                  </p:childTnLst>
                                </p:cTn>
                              </p:par>
                              <p:par>
                                <p:cTn id="63" presetID="42" presetClass="path" presetSubtype="0" accel="50000" decel="50000" fill="hold" grpId="1" nodeType="withEffect">
                                  <p:stCondLst>
                                    <p:cond delay="0"/>
                                  </p:stCondLst>
                                  <p:childTnLst>
                                    <p:animMotion origin="layout" path="M -3.05556E-6 -1.85185E-6 L -0.05781 -0.24282 " pathEditMode="relative" rAng="0" ptsTypes="AA">
                                      <p:cBhvr>
                                        <p:cTn id="64" dur="2000" fill="hold"/>
                                        <p:tgtEl>
                                          <p:spTgt spid="7"/>
                                        </p:tgtEl>
                                        <p:attrNameLst>
                                          <p:attrName>ppt_x</p:attrName>
                                          <p:attrName>ppt_y</p:attrName>
                                        </p:attrNameLst>
                                      </p:cBhvr>
                                      <p:rCtr x="-2899" y="-12153"/>
                                    </p:animMotion>
                                  </p:childTnLst>
                                </p:cTn>
                              </p:par>
                              <p:par>
                                <p:cTn id="65" presetID="42" presetClass="path" presetSubtype="0" accel="50000" decel="50000" fill="hold" grpId="1" nodeType="withEffect">
                                  <p:stCondLst>
                                    <p:cond delay="0"/>
                                  </p:stCondLst>
                                  <p:childTnLst>
                                    <p:animMotion origin="layout" path="M 4.44444E-6 4.81481E-6 L -0.10313 -0.04607 " pathEditMode="relative" rAng="0" ptsTypes="AA">
                                      <p:cBhvr>
                                        <p:cTn id="66" dur="2000" fill="hold"/>
                                        <p:tgtEl>
                                          <p:spTgt spid="8"/>
                                        </p:tgtEl>
                                        <p:attrNameLst>
                                          <p:attrName>ppt_x</p:attrName>
                                          <p:attrName>ppt_y</p:attrName>
                                        </p:attrNameLst>
                                      </p:cBhvr>
                                      <p:rCtr x="-5156" y="-2315"/>
                                    </p:animMotion>
                                  </p:childTnLst>
                                </p:cTn>
                              </p:par>
                              <p:par>
                                <p:cTn id="67" presetID="42" presetClass="path" presetSubtype="0" accel="50000" decel="50000" fill="hold" grpId="1" nodeType="withEffect">
                                  <p:stCondLst>
                                    <p:cond delay="0"/>
                                  </p:stCondLst>
                                  <p:childTnLst>
                                    <p:animMotion origin="layout" path="M 3.05556E-6 1.85185E-6 L -0.22275 -0.04653 " pathEditMode="relative" rAng="0" ptsTypes="AA">
                                      <p:cBhvr>
                                        <p:cTn id="68" dur="2000" fill="hold"/>
                                        <p:tgtEl>
                                          <p:spTgt spid="9"/>
                                        </p:tgtEl>
                                        <p:attrNameLst>
                                          <p:attrName>ppt_x</p:attrName>
                                          <p:attrName>ppt_y</p:attrName>
                                        </p:attrNameLst>
                                      </p:cBhvr>
                                      <p:rCtr x="-11146" y="-2338"/>
                                    </p:animMotion>
                                  </p:childTnLst>
                                </p:cTn>
                              </p:par>
                              <p:par>
                                <p:cTn id="69" presetID="42" presetClass="path" presetSubtype="0" accel="50000" decel="50000" fill="hold" grpId="1" nodeType="withEffect">
                                  <p:stCondLst>
                                    <p:cond delay="0"/>
                                  </p:stCondLst>
                                  <p:childTnLst>
                                    <p:animMotion origin="layout" path="M -8.33333E-7 -1.85185E-6 L 0.59219 -0.14467 " pathEditMode="relative" rAng="0" ptsTypes="AA">
                                      <p:cBhvr>
                                        <p:cTn id="70" dur="2000" fill="hold"/>
                                        <p:tgtEl>
                                          <p:spTgt spid="10"/>
                                        </p:tgtEl>
                                        <p:attrNameLst>
                                          <p:attrName>ppt_x</p:attrName>
                                          <p:attrName>ppt_y</p:attrName>
                                        </p:attrNameLst>
                                      </p:cBhvr>
                                      <p:rCtr x="29601" y="-7245"/>
                                    </p:animMotion>
                                  </p:childTnLst>
                                </p:cTn>
                              </p:par>
                              <p:par>
                                <p:cTn id="71" presetID="42" presetClass="path" presetSubtype="0" accel="50000" decel="50000" fill="hold" grpId="1" nodeType="withEffect">
                                  <p:stCondLst>
                                    <p:cond delay="0"/>
                                  </p:stCondLst>
                                  <p:childTnLst>
                                    <p:animMotion origin="layout" path="M -2.22222E-6 -3.33333E-6 L -0.61909 0.34445 " pathEditMode="relative" rAng="0" ptsTypes="AA">
                                      <p:cBhvr>
                                        <p:cTn id="72" dur="2000" fill="hold"/>
                                        <p:tgtEl>
                                          <p:spTgt spid="11"/>
                                        </p:tgtEl>
                                        <p:attrNameLst>
                                          <p:attrName>ppt_x</p:attrName>
                                          <p:attrName>ppt_y</p:attrName>
                                        </p:attrNameLst>
                                      </p:cBhvr>
                                      <p:rCtr x="-30955" y="17222"/>
                                    </p:animMotion>
                                  </p:childTnLst>
                                </p:cTn>
                              </p:par>
                              <p:par>
                                <p:cTn id="73" presetID="42" presetClass="path" presetSubtype="0" accel="50000" decel="50000" fill="hold" grpId="1" nodeType="withEffect">
                                  <p:stCondLst>
                                    <p:cond delay="0"/>
                                  </p:stCondLst>
                                  <p:childTnLst>
                                    <p:animMotion origin="layout" path="M -1.66667E-6 5.55112E-17 L -0.16111 0.24653 " pathEditMode="relative" rAng="0" ptsTypes="AA">
                                      <p:cBhvr>
                                        <p:cTn id="74" dur="2000" fill="hold"/>
                                        <p:tgtEl>
                                          <p:spTgt spid="12"/>
                                        </p:tgtEl>
                                        <p:attrNameLst>
                                          <p:attrName>ppt_x</p:attrName>
                                          <p:attrName>ppt_y</p:attrName>
                                        </p:attrNameLst>
                                      </p:cBhvr>
                                      <p:rCtr x="-8056" y="12315"/>
                                    </p:animMotion>
                                  </p:childTnLst>
                                </p:cTn>
                              </p:par>
                              <p:par>
                                <p:cTn id="75" presetID="42" presetClass="path" presetSubtype="0" accel="50000" decel="50000" fill="hold" grpId="1" nodeType="withEffect">
                                  <p:stCondLst>
                                    <p:cond delay="0"/>
                                  </p:stCondLst>
                                  <p:childTnLst>
                                    <p:animMotion origin="layout" path="M -8.33333E-7 4.81481E-6 L 0.23108 0.14884 " pathEditMode="relative" rAng="0" ptsTypes="AA">
                                      <p:cBhvr>
                                        <p:cTn id="76" dur="2000" fill="hold"/>
                                        <p:tgtEl>
                                          <p:spTgt spid="13"/>
                                        </p:tgtEl>
                                        <p:attrNameLst>
                                          <p:attrName>ppt_x</p:attrName>
                                          <p:attrName>ppt_y</p:attrName>
                                        </p:attrNameLst>
                                      </p:cBhvr>
                                      <p:rCtr x="11545" y="7431"/>
                                    </p:animMotion>
                                  </p:childTnLst>
                                </p:cTn>
                              </p:par>
                              <p:par>
                                <p:cTn id="77" presetID="42" presetClass="path" presetSubtype="0" accel="50000" decel="50000" fill="hold" grpId="1" nodeType="withEffect">
                                  <p:stCondLst>
                                    <p:cond delay="0"/>
                                  </p:stCondLst>
                                  <p:childTnLst>
                                    <p:animMotion origin="layout" path="M -2.5E-6 1.48148E-6 L -0.25486 0.24699 " pathEditMode="relative" rAng="0" ptsTypes="AA">
                                      <p:cBhvr>
                                        <p:cTn id="78" dur="2000" fill="hold"/>
                                        <p:tgtEl>
                                          <p:spTgt spid="15"/>
                                        </p:tgtEl>
                                        <p:attrNameLst>
                                          <p:attrName>ppt_x</p:attrName>
                                          <p:attrName>ppt_y</p:attrName>
                                        </p:attrNameLst>
                                      </p:cBhvr>
                                      <p:rCtr x="-12743" y="12338"/>
                                    </p:animMotion>
                                  </p:childTnLst>
                                </p:cTn>
                              </p:par>
                              <p:par>
                                <p:cTn id="79" presetID="42" presetClass="path" presetSubtype="0" accel="50000" decel="50000" fill="hold" grpId="1" nodeType="withEffect">
                                  <p:stCondLst>
                                    <p:cond delay="0"/>
                                  </p:stCondLst>
                                  <p:childTnLst>
                                    <p:animMotion origin="layout" path="M 4.72222E-6 1.48148E-6 L 0.31788 0.24676 " pathEditMode="relative" rAng="0" ptsTypes="AA">
                                      <p:cBhvr>
                                        <p:cTn id="80" dur="2000" fill="hold"/>
                                        <p:tgtEl>
                                          <p:spTgt spid="16"/>
                                        </p:tgtEl>
                                        <p:attrNameLst>
                                          <p:attrName>ppt_x</p:attrName>
                                          <p:attrName>ppt_y</p:attrName>
                                        </p:attrNameLst>
                                      </p:cBhvr>
                                      <p:rCtr x="15885" y="12338"/>
                                    </p:animMotion>
                                  </p:childTnLst>
                                </p:cTn>
                              </p:par>
                              <p:par>
                                <p:cTn id="81" presetID="42" presetClass="path" presetSubtype="0" accel="50000" decel="50000" fill="hold" grpId="1" nodeType="withEffect">
                                  <p:stCondLst>
                                    <p:cond delay="0"/>
                                  </p:stCondLst>
                                  <p:childTnLst>
                                    <p:animMotion origin="layout" path="M -3.33333E-6 4.81481E-6 L 0.61129 0.14861 " pathEditMode="relative" rAng="0" ptsTypes="AA">
                                      <p:cBhvr>
                                        <p:cTn id="82" dur="2000" fill="hold"/>
                                        <p:tgtEl>
                                          <p:spTgt spid="17"/>
                                        </p:tgtEl>
                                        <p:attrNameLst>
                                          <p:attrName>ppt_x</p:attrName>
                                          <p:attrName>ppt_y</p:attrName>
                                        </p:attrNameLst>
                                      </p:cBhvr>
                                      <p:rCtr x="30556" y="7431"/>
                                    </p:animMotion>
                                  </p:childTnLst>
                                </p:cTn>
                              </p:par>
                              <p:par>
                                <p:cTn id="83" presetID="42" presetClass="path" presetSubtype="0" accel="50000" decel="50000" fill="hold" grpId="1" nodeType="withEffect">
                                  <p:stCondLst>
                                    <p:cond delay="0"/>
                                  </p:stCondLst>
                                  <p:childTnLst>
                                    <p:animMotion origin="layout" path="M 4.72222E-6 3.7037E-6 L 0.02066 0.53958 " pathEditMode="relative" rAng="0" ptsTypes="AA">
                                      <p:cBhvr>
                                        <p:cTn id="84" dur="2000" fill="hold"/>
                                        <p:tgtEl>
                                          <p:spTgt spid="18"/>
                                        </p:tgtEl>
                                        <p:attrNameLst>
                                          <p:attrName>ppt_x</p:attrName>
                                          <p:attrName>ppt_y</p:attrName>
                                        </p:attrNameLst>
                                      </p:cBhvr>
                                      <p:rCtr x="1024" y="26968"/>
                                    </p:animMotion>
                                  </p:childTnLst>
                                </p:cTn>
                              </p:par>
                              <p:par>
                                <p:cTn id="85" presetID="42" presetClass="path" presetSubtype="0" accel="50000" decel="50000" fill="hold" grpId="1" nodeType="withEffect">
                                  <p:stCondLst>
                                    <p:cond delay="0"/>
                                  </p:stCondLst>
                                  <p:childTnLst>
                                    <p:animMotion origin="layout" path="M 1.11111E-6 4.44444E-6 L -0.42969 0.27314 " pathEditMode="relative" rAng="0" ptsTypes="AA">
                                      <p:cBhvr>
                                        <p:cTn id="86" dur="2000" fill="hold"/>
                                        <p:tgtEl>
                                          <p:spTgt spid="19"/>
                                        </p:tgtEl>
                                        <p:attrNameLst>
                                          <p:attrName>ppt_x</p:attrName>
                                          <p:attrName>ppt_y</p:attrName>
                                        </p:attrNameLst>
                                      </p:cBhvr>
                                      <p:rCtr x="-21493" y="13657"/>
                                    </p:animMotion>
                                  </p:childTnLst>
                                </p:cTn>
                              </p:par>
                              <p:par>
                                <p:cTn id="87" presetID="42" presetClass="path" presetSubtype="0" accel="50000" decel="50000" fill="hold" grpId="1" nodeType="withEffect">
                                  <p:stCondLst>
                                    <p:cond delay="0"/>
                                  </p:stCondLst>
                                  <p:childTnLst>
                                    <p:animMotion origin="layout" path="M 0 1.85185E-6 L 0.38889 0.17477 " pathEditMode="relative" rAng="0" ptsTypes="AA">
                                      <p:cBhvr>
                                        <p:cTn id="88" dur="2000" fill="hold"/>
                                        <p:tgtEl>
                                          <p:spTgt spid="20"/>
                                        </p:tgtEl>
                                        <p:attrNameLst>
                                          <p:attrName>ppt_x</p:attrName>
                                          <p:attrName>ppt_y</p:attrName>
                                        </p:attrNameLst>
                                      </p:cBhvr>
                                      <p:rCtr x="19444" y="8727"/>
                                    </p:animMotion>
                                  </p:childTnLst>
                                </p:cTn>
                              </p:par>
                              <p:par>
                                <p:cTn id="89" presetID="10" presetClass="exit" presetSubtype="0" fill="hold" grpId="1" nodeType="withEffect">
                                  <p:stCondLst>
                                    <p:cond delay="0"/>
                                  </p:stCondLst>
                                  <p:childTnLst>
                                    <p:animEffect transition="out" filter="fade">
                                      <p:cBhvr>
                                        <p:cTn id="90" dur="1250"/>
                                        <p:tgtEl>
                                          <p:spTgt spid="2"/>
                                        </p:tgtEl>
                                      </p:cBhvr>
                                    </p:animEffect>
                                    <p:set>
                                      <p:cBhvr>
                                        <p:cTn id="91" dur="1" fill="hold">
                                          <p:stCondLst>
                                            <p:cond delay="1249"/>
                                          </p:stCondLst>
                                        </p:cTn>
                                        <p:tgtEl>
                                          <p:spTgt spid="2"/>
                                        </p:tgtEl>
                                        <p:attrNameLst>
                                          <p:attrName>style.visibility</p:attrName>
                                        </p:attrNameLst>
                                      </p:cBhvr>
                                      <p:to>
                                        <p:strVal val="hidden"/>
                                      </p:to>
                                    </p:set>
                                  </p:childTnLst>
                                </p:cTn>
                              </p:par>
                            </p:childTnLst>
                          </p:cTn>
                        </p:par>
                        <p:par>
                          <p:cTn id="92" fill="hold">
                            <p:stCondLst>
                              <p:cond delay="2000"/>
                            </p:stCondLst>
                            <p:childTnLst>
                              <p:par>
                                <p:cTn id="93" presetID="22" presetClass="entr" presetSubtype="4" fill="hold" grpId="0" nodeType="afterEffect">
                                  <p:stCondLst>
                                    <p:cond delay="0"/>
                                  </p:stCondLst>
                                  <p:childTnLst>
                                    <p:set>
                                      <p:cBhvr>
                                        <p:cTn id="94" dur="1" fill="hold">
                                          <p:stCondLst>
                                            <p:cond delay="0"/>
                                          </p:stCondLst>
                                        </p:cTn>
                                        <p:tgtEl>
                                          <p:spTgt spid="4"/>
                                        </p:tgtEl>
                                        <p:attrNameLst>
                                          <p:attrName>style.visibility</p:attrName>
                                        </p:attrNameLst>
                                      </p:cBhvr>
                                      <p:to>
                                        <p:strVal val="visible"/>
                                      </p:to>
                                    </p:set>
                                    <p:animEffect transition="in" filter="wipe(down)">
                                      <p:cBhvr>
                                        <p:cTn id="95" dur="500"/>
                                        <p:tgtEl>
                                          <p:spTgt spid="4"/>
                                        </p:tgtEl>
                                      </p:cBhvr>
                                    </p:animEffect>
                                  </p:childTnLst>
                                </p:cTn>
                              </p:par>
                              <p:par>
                                <p:cTn id="96" presetID="10" presetClass="exit" presetSubtype="0" fill="hold" grpId="2" nodeType="withEffect">
                                  <p:stCondLst>
                                    <p:cond delay="400"/>
                                  </p:stCondLst>
                                  <p:childTnLst>
                                    <p:animEffect transition="out" filter="fade">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par>
                                <p:cTn id="99" presetID="10" presetClass="exit" presetSubtype="0" fill="hold" grpId="2" nodeType="withEffect">
                                  <p:stCondLst>
                                    <p:cond delay="400"/>
                                  </p:stCondLst>
                                  <p:childTnLst>
                                    <p:animEffect transition="out" filter="fade">
                                      <p:cBhvr>
                                        <p:cTn id="100" dur="500"/>
                                        <p:tgtEl>
                                          <p:spTgt spid="7"/>
                                        </p:tgtEl>
                                      </p:cBhvr>
                                    </p:animEffect>
                                    <p:set>
                                      <p:cBhvr>
                                        <p:cTn id="101" dur="1" fill="hold">
                                          <p:stCondLst>
                                            <p:cond delay="499"/>
                                          </p:stCondLst>
                                        </p:cTn>
                                        <p:tgtEl>
                                          <p:spTgt spid="7"/>
                                        </p:tgtEl>
                                        <p:attrNameLst>
                                          <p:attrName>style.visibility</p:attrName>
                                        </p:attrNameLst>
                                      </p:cBhvr>
                                      <p:to>
                                        <p:strVal val="hidden"/>
                                      </p:to>
                                    </p:set>
                                  </p:childTnLst>
                                </p:cTn>
                              </p:par>
                              <p:par>
                                <p:cTn id="102" presetID="10" presetClass="exit" presetSubtype="0" fill="hold" grpId="2" nodeType="withEffect">
                                  <p:stCondLst>
                                    <p:cond delay="400"/>
                                  </p:stCondLst>
                                  <p:childTnLst>
                                    <p:animEffect transition="out" filter="fade">
                                      <p:cBhvr>
                                        <p:cTn id="103" dur="500"/>
                                        <p:tgtEl>
                                          <p:spTgt spid="8"/>
                                        </p:tgtEl>
                                      </p:cBhvr>
                                    </p:animEffect>
                                    <p:set>
                                      <p:cBhvr>
                                        <p:cTn id="104" dur="1" fill="hold">
                                          <p:stCondLst>
                                            <p:cond delay="499"/>
                                          </p:stCondLst>
                                        </p:cTn>
                                        <p:tgtEl>
                                          <p:spTgt spid="8"/>
                                        </p:tgtEl>
                                        <p:attrNameLst>
                                          <p:attrName>style.visibility</p:attrName>
                                        </p:attrNameLst>
                                      </p:cBhvr>
                                      <p:to>
                                        <p:strVal val="hidden"/>
                                      </p:to>
                                    </p:set>
                                  </p:childTnLst>
                                </p:cTn>
                              </p:par>
                              <p:par>
                                <p:cTn id="105" presetID="10" presetClass="exit" presetSubtype="0" fill="hold" grpId="2" nodeType="withEffect">
                                  <p:stCondLst>
                                    <p:cond delay="400"/>
                                  </p:stCondLst>
                                  <p:childTnLst>
                                    <p:animEffect transition="out" filter="fade">
                                      <p:cBhvr>
                                        <p:cTn id="106" dur="500"/>
                                        <p:tgtEl>
                                          <p:spTgt spid="9"/>
                                        </p:tgtEl>
                                      </p:cBhvr>
                                    </p:animEffect>
                                    <p:set>
                                      <p:cBhvr>
                                        <p:cTn id="107" dur="1" fill="hold">
                                          <p:stCondLst>
                                            <p:cond delay="499"/>
                                          </p:stCondLst>
                                        </p:cTn>
                                        <p:tgtEl>
                                          <p:spTgt spid="9"/>
                                        </p:tgtEl>
                                        <p:attrNameLst>
                                          <p:attrName>style.visibility</p:attrName>
                                        </p:attrNameLst>
                                      </p:cBhvr>
                                      <p:to>
                                        <p:strVal val="hidden"/>
                                      </p:to>
                                    </p:set>
                                  </p:childTnLst>
                                </p:cTn>
                              </p:par>
                              <p:par>
                                <p:cTn id="108" presetID="10" presetClass="exit" presetSubtype="0" fill="hold" grpId="2" nodeType="withEffect">
                                  <p:stCondLst>
                                    <p:cond delay="400"/>
                                  </p:stCondLst>
                                  <p:childTnLst>
                                    <p:animEffect transition="out" filter="fade">
                                      <p:cBhvr>
                                        <p:cTn id="109" dur="500"/>
                                        <p:tgtEl>
                                          <p:spTgt spid="10"/>
                                        </p:tgtEl>
                                      </p:cBhvr>
                                    </p:animEffect>
                                    <p:set>
                                      <p:cBhvr>
                                        <p:cTn id="110" dur="1" fill="hold">
                                          <p:stCondLst>
                                            <p:cond delay="499"/>
                                          </p:stCondLst>
                                        </p:cTn>
                                        <p:tgtEl>
                                          <p:spTgt spid="10"/>
                                        </p:tgtEl>
                                        <p:attrNameLst>
                                          <p:attrName>style.visibility</p:attrName>
                                        </p:attrNameLst>
                                      </p:cBhvr>
                                      <p:to>
                                        <p:strVal val="hidden"/>
                                      </p:to>
                                    </p:set>
                                  </p:childTnLst>
                                </p:cTn>
                              </p:par>
                              <p:par>
                                <p:cTn id="111" presetID="10" presetClass="exit" presetSubtype="0" fill="hold" grpId="2" nodeType="withEffect">
                                  <p:stCondLst>
                                    <p:cond delay="400"/>
                                  </p:stCondLst>
                                  <p:childTnLst>
                                    <p:animEffect transition="out" filter="fade">
                                      <p:cBhvr>
                                        <p:cTn id="112" dur="500"/>
                                        <p:tgtEl>
                                          <p:spTgt spid="11"/>
                                        </p:tgtEl>
                                      </p:cBhvr>
                                    </p:animEffect>
                                    <p:set>
                                      <p:cBhvr>
                                        <p:cTn id="113" dur="1" fill="hold">
                                          <p:stCondLst>
                                            <p:cond delay="499"/>
                                          </p:stCondLst>
                                        </p:cTn>
                                        <p:tgtEl>
                                          <p:spTgt spid="11"/>
                                        </p:tgtEl>
                                        <p:attrNameLst>
                                          <p:attrName>style.visibility</p:attrName>
                                        </p:attrNameLst>
                                      </p:cBhvr>
                                      <p:to>
                                        <p:strVal val="hidden"/>
                                      </p:to>
                                    </p:set>
                                  </p:childTnLst>
                                </p:cTn>
                              </p:par>
                              <p:par>
                                <p:cTn id="114" presetID="10" presetClass="exit" presetSubtype="0" fill="hold" grpId="2" nodeType="withEffect">
                                  <p:stCondLst>
                                    <p:cond delay="400"/>
                                  </p:stCondLst>
                                  <p:childTnLst>
                                    <p:animEffect transition="out" filter="fade">
                                      <p:cBhvr>
                                        <p:cTn id="115" dur="500"/>
                                        <p:tgtEl>
                                          <p:spTgt spid="12"/>
                                        </p:tgtEl>
                                      </p:cBhvr>
                                    </p:animEffect>
                                    <p:set>
                                      <p:cBhvr>
                                        <p:cTn id="116" dur="1" fill="hold">
                                          <p:stCondLst>
                                            <p:cond delay="499"/>
                                          </p:stCondLst>
                                        </p:cTn>
                                        <p:tgtEl>
                                          <p:spTgt spid="12"/>
                                        </p:tgtEl>
                                        <p:attrNameLst>
                                          <p:attrName>style.visibility</p:attrName>
                                        </p:attrNameLst>
                                      </p:cBhvr>
                                      <p:to>
                                        <p:strVal val="hidden"/>
                                      </p:to>
                                    </p:set>
                                  </p:childTnLst>
                                </p:cTn>
                              </p:par>
                              <p:par>
                                <p:cTn id="117" presetID="10" presetClass="exit" presetSubtype="0" fill="hold" grpId="2" nodeType="withEffect">
                                  <p:stCondLst>
                                    <p:cond delay="400"/>
                                  </p:stCondLst>
                                  <p:childTnLst>
                                    <p:animEffect transition="out" filter="fade">
                                      <p:cBhvr>
                                        <p:cTn id="118" dur="500"/>
                                        <p:tgtEl>
                                          <p:spTgt spid="13"/>
                                        </p:tgtEl>
                                      </p:cBhvr>
                                    </p:animEffect>
                                    <p:set>
                                      <p:cBhvr>
                                        <p:cTn id="119" dur="1" fill="hold">
                                          <p:stCondLst>
                                            <p:cond delay="499"/>
                                          </p:stCondLst>
                                        </p:cTn>
                                        <p:tgtEl>
                                          <p:spTgt spid="13"/>
                                        </p:tgtEl>
                                        <p:attrNameLst>
                                          <p:attrName>style.visibility</p:attrName>
                                        </p:attrNameLst>
                                      </p:cBhvr>
                                      <p:to>
                                        <p:strVal val="hidden"/>
                                      </p:to>
                                    </p:set>
                                  </p:childTnLst>
                                </p:cTn>
                              </p:par>
                              <p:par>
                                <p:cTn id="120" presetID="10" presetClass="exit" presetSubtype="0" fill="hold" grpId="2" nodeType="withEffect">
                                  <p:stCondLst>
                                    <p:cond delay="400"/>
                                  </p:stCondLst>
                                  <p:childTnLst>
                                    <p:animEffect transition="out" filter="fade">
                                      <p:cBhvr>
                                        <p:cTn id="121" dur="500"/>
                                        <p:tgtEl>
                                          <p:spTgt spid="15"/>
                                        </p:tgtEl>
                                      </p:cBhvr>
                                    </p:animEffect>
                                    <p:set>
                                      <p:cBhvr>
                                        <p:cTn id="122" dur="1" fill="hold">
                                          <p:stCondLst>
                                            <p:cond delay="499"/>
                                          </p:stCondLst>
                                        </p:cTn>
                                        <p:tgtEl>
                                          <p:spTgt spid="15"/>
                                        </p:tgtEl>
                                        <p:attrNameLst>
                                          <p:attrName>style.visibility</p:attrName>
                                        </p:attrNameLst>
                                      </p:cBhvr>
                                      <p:to>
                                        <p:strVal val="hidden"/>
                                      </p:to>
                                    </p:set>
                                  </p:childTnLst>
                                </p:cTn>
                              </p:par>
                              <p:par>
                                <p:cTn id="123" presetID="10" presetClass="exit" presetSubtype="0" fill="hold" grpId="2" nodeType="withEffect">
                                  <p:stCondLst>
                                    <p:cond delay="400"/>
                                  </p:stCondLst>
                                  <p:childTnLst>
                                    <p:animEffect transition="out" filter="fade">
                                      <p:cBhvr>
                                        <p:cTn id="124" dur="500"/>
                                        <p:tgtEl>
                                          <p:spTgt spid="16"/>
                                        </p:tgtEl>
                                      </p:cBhvr>
                                    </p:animEffect>
                                    <p:set>
                                      <p:cBhvr>
                                        <p:cTn id="125" dur="1" fill="hold">
                                          <p:stCondLst>
                                            <p:cond delay="499"/>
                                          </p:stCondLst>
                                        </p:cTn>
                                        <p:tgtEl>
                                          <p:spTgt spid="16"/>
                                        </p:tgtEl>
                                        <p:attrNameLst>
                                          <p:attrName>style.visibility</p:attrName>
                                        </p:attrNameLst>
                                      </p:cBhvr>
                                      <p:to>
                                        <p:strVal val="hidden"/>
                                      </p:to>
                                    </p:set>
                                  </p:childTnLst>
                                </p:cTn>
                              </p:par>
                              <p:par>
                                <p:cTn id="126" presetID="10" presetClass="exit" presetSubtype="0" fill="hold" grpId="2" nodeType="withEffect">
                                  <p:stCondLst>
                                    <p:cond delay="400"/>
                                  </p:stCondLst>
                                  <p:childTnLst>
                                    <p:animEffect transition="out" filter="fade">
                                      <p:cBhvr>
                                        <p:cTn id="127" dur="500"/>
                                        <p:tgtEl>
                                          <p:spTgt spid="17"/>
                                        </p:tgtEl>
                                      </p:cBhvr>
                                    </p:animEffect>
                                    <p:set>
                                      <p:cBhvr>
                                        <p:cTn id="128" dur="1" fill="hold">
                                          <p:stCondLst>
                                            <p:cond delay="499"/>
                                          </p:stCondLst>
                                        </p:cTn>
                                        <p:tgtEl>
                                          <p:spTgt spid="17"/>
                                        </p:tgtEl>
                                        <p:attrNameLst>
                                          <p:attrName>style.visibility</p:attrName>
                                        </p:attrNameLst>
                                      </p:cBhvr>
                                      <p:to>
                                        <p:strVal val="hidden"/>
                                      </p:to>
                                    </p:set>
                                  </p:childTnLst>
                                </p:cTn>
                              </p:par>
                              <p:par>
                                <p:cTn id="129" presetID="10" presetClass="exit" presetSubtype="0" fill="hold" grpId="2" nodeType="withEffect">
                                  <p:stCondLst>
                                    <p:cond delay="400"/>
                                  </p:stCondLst>
                                  <p:childTnLst>
                                    <p:animEffect transition="out" filter="fade">
                                      <p:cBhvr>
                                        <p:cTn id="130" dur="500"/>
                                        <p:tgtEl>
                                          <p:spTgt spid="18"/>
                                        </p:tgtEl>
                                      </p:cBhvr>
                                    </p:animEffect>
                                    <p:set>
                                      <p:cBhvr>
                                        <p:cTn id="131" dur="1" fill="hold">
                                          <p:stCondLst>
                                            <p:cond delay="499"/>
                                          </p:stCondLst>
                                        </p:cTn>
                                        <p:tgtEl>
                                          <p:spTgt spid="18"/>
                                        </p:tgtEl>
                                        <p:attrNameLst>
                                          <p:attrName>style.visibility</p:attrName>
                                        </p:attrNameLst>
                                      </p:cBhvr>
                                      <p:to>
                                        <p:strVal val="hidden"/>
                                      </p:to>
                                    </p:set>
                                  </p:childTnLst>
                                </p:cTn>
                              </p:par>
                              <p:par>
                                <p:cTn id="132" presetID="10" presetClass="exit" presetSubtype="0" fill="hold" grpId="2" nodeType="withEffect">
                                  <p:stCondLst>
                                    <p:cond delay="400"/>
                                  </p:stCondLst>
                                  <p:childTnLst>
                                    <p:animEffect transition="out" filter="fade">
                                      <p:cBhvr>
                                        <p:cTn id="133" dur="500"/>
                                        <p:tgtEl>
                                          <p:spTgt spid="19"/>
                                        </p:tgtEl>
                                      </p:cBhvr>
                                    </p:animEffect>
                                    <p:set>
                                      <p:cBhvr>
                                        <p:cTn id="134" dur="1" fill="hold">
                                          <p:stCondLst>
                                            <p:cond delay="499"/>
                                          </p:stCondLst>
                                        </p:cTn>
                                        <p:tgtEl>
                                          <p:spTgt spid="19"/>
                                        </p:tgtEl>
                                        <p:attrNameLst>
                                          <p:attrName>style.visibility</p:attrName>
                                        </p:attrNameLst>
                                      </p:cBhvr>
                                      <p:to>
                                        <p:strVal val="hidden"/>
                                      </p:to>
                                    </p:set>
                                  </p:childTnLst>
                                </p:cTn>
                              </p:par>
                              <p:par>
                                <p:cTn id="135" presetID="10" presetClass="exit" presetSubtype="0" fill="hold" grpId="2" nodeType="withEffect">
                                  <p:stCondLst>
                                    <p:cond delay="400"/>
                                  </p:stCondLst>
                                  <p:childTnLst>
                                    <p:animEffect transition="out" filter="fade">
                                      <p:cBhvr>
                                        <p:cTn id="136" dur="500"/>
                                        <p:tgtEl>
                                          <p:spTgt spid="20"/>
                                        </p:tgtEl>
                                      </p:cBhvr>
                                    </p:animEffect>
                                    <p:set>
                                      <p:cBhvr>
                                        <p:cTn id="137" dur="1" fill="hold">
                                          <p:stCondLst>
                                            <p:cond delay="499"/>
                                          </p:stCondLst>
                                        </p:cTn>
                                        <p:tgtEl>
                                          <p:spTgt spid="20"/>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1" presetClass="entr" presetSubtype="8" fill="hold" grpId="0" nodeType="clickEffect">
                                  <p:stCondLst>
                                    <p:cond delay="0"/>
                                  </p:stCondLst>
                                  <p:childTnLst>
                                    <p:set>
                                      <p:cBhvr>
                                        <p:cTn id="141" dur="1" fill="hold">
                                          <p:stCondLst>
                                            <p:cond delay="0"/>
                                          </p:stCondLst>
                                        </p:cTn>
                                        <p:tgtEl>
                                          <p:spTgt spid="31"/>
                                        </p:tgtEl>
                                        <p:attrNameLst>
                                          <p:attrName>style.visibility</p:attrName>
                                        </p:attrNameLst>
                                      </p:cBhvr>
                                      <p:to>
                                        <p:strVal val="visible"/>
                                      </p:to>
                                    </p:set>
                                    <p:animEffect transition="in" filter="wheel(8)">
                                      <p:cBhvr>
                                        <p:cTn id="142" dur="1000"/>
                                        <p:tgtEl>
                                          <p:spTgt spid="31"/>
                                        </p:tgtEl>
                                      </p:cBhvr>
                                    </p:animEffect>
                                  </p:childTnLst>
                                </p:cTn>
                              </p:par>
                            </p:childTnLst>
                          </p:cTn>
                        </p:par>
                        <p:par>
                          <p:cTn id="143" fill="hold">
                            <p:stCondLst>
                              <p:cond delay="1000"/>
                            </p:stCondLst>
                            <p:childTnLst>
                              <p:par>
                                <p:cTn id="144" presetID="26" presetClass="emph" presetSubtype="0" fill="hold" grpId="2" nodeType="afterEffect">
                                  <p:stCondLst>
                                    <p:cond delay="0"/>
                                  </p:stCondLst>
                                  <p:childTnLst>
                                    <p:animEffect transition="out" filter="fade">
                                      <p:cBhvr>
                                        <p:cTn id="145" dur="500" tmFilter="0, 0; .2, .5; .8, .5; 1, 0"/>
                                        <p:tgtEl>
                                          <p:spTgt spid="31"/>
                                        </p:tgtEl>
                                      </p:cBhvr>
                                    </p:animEffect>
                                    <p:animScale>
                                      <p:cBhvr>
                                        <p:cTn id="146" dur="250" autoRev="1" fill="hold"/>
                                        <p:tgtEl>
                                          <p:spTgt spid="31"/>
                                        </p:tgtEl>
                                      </p:cBhvr>
                                      <p:by x="105000" y="105000"/>
                                    </p:animScale>
                                  </p:childTnLst>
                                </p:cTn>
                              </p:par>
                            </p:childTnLst>
                          </p:cTn>
                        </p:par>
                      </p:childTnLst>
                    </p:cTn>
                  </p:par>
                  <p:par>
                    <p:cTn id="147" fill="hold">
                      <p:stCondLst>
                        <p:cond delay="indefinite"/>
                      </p:stCondLst>
                      <p:childTnLst>
                        <p:par>
                          <p:cTn id="148" fill="hold">
                            <p:stCondLst>
                              <p:cond delay="0"/>
                            </p:stCondLst>
                            <p:childTnLst>
                              <p:par>
                                <p:cTn id="149" presetID="17" presetClass="entr" presetSubtype="10" fill="hold" grpId="0" nodeType="clickEffect">
                                  <p:stCondLst>
                                    <p:cond delay="750"/>
                                  </p:stCondLst>
                                  <p:childTnLst>
                                    <p:set>
                                      <p:cBhvr>
                                        <p:cTn id="150" dur="1" fill="hold">
                                          <p:stCondLst>
                                            <p:cond delay="0"/>
                                          </p:stCondLst>
                                        </p:cTn>
                                        <p:tgtEl>
                                          <p:spTgt spid="32"/>
                                        </p:tgtEl>
                                        <p:attrNameLst>
                                          <p:attrName>style.visibility</p:attrName>
                                        </p:attrNameLst>
                                      </p:cBhvr>
                                      <p:to>
                                        <p:strVal val="visible"/>
                                      </p:to>
                                    </p:set>
                                    <p:anim calcmode="lin" valueType="num">
                                      <p:cBhvr>
                                        <p:cTn id="151" dur="750" fill="hold"/>
                                        <p:tgtEl>
                                          <p:spTgt spid="32"/>
                                        </p:tgtEl>
                                        <p:attrNameLst>
                                          <p:attrName>ppt_w</p:attrName>
                                        </p:attrNameLst>
                                      </p:cBhvr>
                                      <p:tavLst>
                                        <p:tav tm="0">
                                          <p:val>
                                            <p:fltVal val="0"/>
                                          </p:val>
                                        </p:tav>
                                        <p:tav tm="100000">
                                          <p:val>
                                            <p:strVal val="#ppt_w"/>
                                          </p:val>
                                        </p:tav>
                                      </p:tavLst>
                                    </p:anim>
                                    <p:anim calcmode="lin" valueType="num">
                                      <p:cBhvr>
                                        <p:cTn id="152" dur="750" fill="hold"/>
                                        <p:tgtEl>
                                          <p:spTgt spid="32"/>
                                        </p:tgtEl>
                                        <p:attrNameLst>
                                          <p:attrName>ppt_h</p:attrName>
                                        </p:attrNameLst>
                                      </p:cBhvr>
                                      <p:tavLst>
                                        <p:tav tm="0">
                                          <p:val>
                                            <p:strVal val="#ppt_h"/>
                                          </p:val>
                                        </p:tav>
                                        <p:tav tm="100000">
                                          <p:val>
                                            <p:strVal val="#ppt_h"/>
                                          </p:val>
                                        </p:tav>
                                      </p:tavLst>
                                    </p:anim>
                                  </p:childTnLst>
                                </p:cTn>
                              </p:par>
                              <p:par>
                                <p:cTn id="153" presetID="50" presetClass="exit" presetSubtype="0" accel="100000" fill="hold" grpId="1" nodeType="withEffect">
                                  <p:stCondLst>
                                    <p:cond delay="0"/>
                                  </p:stCondLst>
                                  <p:childTnLst>
                                    <p:anim calcmode="lin" valueType="num">
                                      <p:cBhvr>
                                        <p:cTn id="154" dur="1000"/>
                                        <p:tgtEl>
                                          <p:spTgt spid="4"/>
                                        </p:tgtEl>
                                        <p:attrNameLst>
                                          <p:attrName>ppt_w</p:attrName>
                                        </p:attrNameLst>
                                      </p:cBhvr>
                                      <p:tavLst>
                                        <p:tav tm="0">
                                          <p:val>
                                            <p:strVal val="ppt_w"/>
                                          </p:val>
                                        </p:tav>
                                        <p:tav tm="100000">
                                          <p:val>
                                            <p:strVal val="ppt_w+.3"/>
                                          </p:val>
                                        </p:tav>
                                      </p:tavLst>
                                    </p:anim>
                                    <p:anim calcmode="lin" valueType="num">
                                      <p:cBhvr>
                                        <p:cTn id="155" dur="1000"/>
                                        <p:tgtEl>
                                          <p:spTgt spid="4"/>
                                        </p:tgtEl>
                                        <p:attrNameLst>
                                          <p:attrName>ppt_h</p:attrName>
                                        </p:attrNameLst>
                                      </p:cBhvr>
                                      <p:tavLst>
                                        <p:tav tm="0">
                                          <p:val>
                                            <p:strVal val="ppt_h"/>
                                          </p:val>
                                        </p:tav>
                                        <p:tav tm="100000">
                                          <p:val>
                                            <p:strVal val="ppt_h"/>
                                          </p:val>
                                        </p:tav>
                                      </p:tavLst>
                                    </p:anim>
                                    <p:animEffect transition="out" filter="fade">
                                      <p:cBhvr>
                                        <p:cTn id="156" dur="1000"/>
                                        <p:tgtEl>
                                          <p:spTgt spid="4"/>
                                        </p:tgtEl>
                                      </p:cBhvr>
                                    </p:animEffect>
                                    <p:set>
                                      <p:cBhvr>
                                        <p:cTn id="157" dur="1" fill="hold">
                                          <p:stCondLst>
                                            <p:cond delay="999"/>
                                          </p:stCondLst>
                                        </p:cTn>
                                        <p:tgtEl>
                                          <p:spTgt spid="4"/>
                                        </p:tgtEl>
                                        <p:attrNameLst>
                                          <p:attrName>style.visibility</p:attrName>
                                        </p:attrNameLst>
                                      </p:cBhvr>
                                      <p:to>
                                        <p:strVal val="hidden"/>
                                      </p:to>
                                    </p:set>
                                  </p:childTnLst>
                                </p:cTn>
                              </p:par>
                              <p:par>
                                <p:cTn id="158" presetID="50" presetClass="exit" presetSubtype="0" accel="100000" fill="hold" grpId="1" nodeType="withEffect">
                                  <p:stCondLst>
                                    <p:cond delay="0"/>
                                  </p:stCondLst>
                                  <p:childTnLst>
                                    <p:anim calcmode="lin" valueType="num">
                                      <p:cBhvr>
                                        <p:cTn id="159" dur="1000"/>
                                        <p:tgtEl>
                                          <p:spTgt spid="31"/>
                                        </p:tgtEl>
                                        <p:attrNameLst>
                                          <p:attrName>ppt_w</p:attrName>
                                        </p:attrNameLst>
                                      </p:cBhvr>
                                      <p:tavLst>
                                        <p:tav tm="0">
                                          <p:val>
                                            <p:strVal val="ppt_w"/>
                                          </p:val>
                                        </p:tav>
                                        <p:tav tm="100000">
                                          <p:val>
                                            <p:strVal val="ppt_w+.3"/>
                                          </p:val>
                                        </p:tav>
                                      </p:tavLst>
                                    </p:anim>
                                    <p:anim calcmode="lin" valueType="num">
                                      <p:cBhvr>
                                        <p:cTn id="160" dur="1000"/>
                                        <p:tgtEl>
                                          <p:spTgt spid="31"/>
                                        </p:tgtEl>
                                        <p:attrNameLst>
                                          <p:attrName>ppt_h</p:attrName>
                                        </p:attrNameLst>
                                      </p:cBhvr>
                                      <p:tavLst>
                                        <p:tav tm="0">
                                          <p:val>
                                            <p:strVal val="ppt_h"/>
                                          </p:val>
                                        </p:tav>
                                        <p:tav tm="100000">
                                          <p:val>
                                            <p:strVal val="ppt_h"/>
                                          </p:val>
                                        </p:tav>
                                      </p:tavLst>
                                    </p:anim>
                                    <p:animEffect transition="out" filter="fade">
                                      <p:cBhvr>
                                        <p:cTn id="161" dur="1000"/>
                                        <p:tgtEl>
                                          <p:spTgt spid="31"/>
                                        </p:tgtEl>
                                      </p:cBhvr>
                                    </p:animEffect>
                                    <p:set>
                                      <p:cBhvr>
                                        <p:cTn id="162" dur="1" fill="hold">
                                          <p:stCondLst>
                                            <p:cond delay="999"/>
                                          </p:stCondLst>
                                        </p:cTn>
                                        <p:tgtEl>
                                          <p:spTgt spid="31"/>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grpId="0" nodeType="clickEffect">
                                  <p:stCondLst>
                                    <p:cond delay="0"/>
                                  </p:stCondLst>
                                  <p:childTnLst>
                                    <p:set>
                                      <p:cBhvr>
                                        <p:cTn id="166" dur="1" fill="hold">
                                          <p:stCondLst>
                                            <p:cond delay="0"/>
                                          </p:stCondLst>
                                        </p:cTn>
                                        <p:tgtEl>
                                          <p:spTgt spid="34"/>
                                        </p:tgtEl>
                                        <p:attrNameLst>
                                          <p:attrName>style.visibility</p:attrName>
                                        </p:attrNameLst>
                                      </p:cBhvr>
                                      <p:to>
                                        <p:strVal val="visible"/>
                                      </p:to>
                                    </p:set>
                                    <p:animEffect transition="in" filter="wipe(left)">
                                      <p:cBhvr>
                                        <p:cTn id="167" dur="500"/>
                                        <p:tgtEl>
                                          <p:spTgt spid="34"/>
                                        </p:tgtEl>
                                      </p:cBhvr>
                                    </p:animEffect>
                                  </p:childTnLst>
                                </p:cTn>
                              </p:par>
                              <p:par>
                                <p:cTn id="168" presetID="18" presetClass="emph" presetSubtype="0" fill="hold" grpId="1" nodeType="withEffect">
                                  <p:stCondLst>
                                    <p:cond delay="0"/>
                                  </p:stCondLst>
                                  <p:childTnLst>
                                    <p:set>
                                      <p:cBhvr override="childStyle">
                                        <p:cTn id="169" dur="500" fill="hold"/>
                                        <p:tgtEl>
                                          <p:spTgt spid="34"/>
                                        </p:tgtEl>
                                        <p:attrNameLst>
                                          <p:attrName>style.textDecorationUnderline</p:attrName>
                                        </p:attrNameLst>
                                      </p:cBhvr>
                                      <p:to>
                                        <p:strVal val="true"/>
                                      </p:to>
                                    </p:set>
                                  </p:childTnLst>
                                </p:cTn>
                              </p:par>
                              <p:par>
                                <p:cTn id="170" presetID="22" presetClass="entr" presetSubtype="8" fill="hold" grpId="0" nodeType="withEffect">
                                  <p:stCondLst>
                                    <p:cond delay="0"/>
                                  </p:stCondLst>
                                  <p:childTnLst>
                                    <p:set>
                                      <p:cBhvr>
                                        <p:cTn id="171" dur="1" fill="hold">
                                          <p:stCondLst>
                                            <p:cond delay="0"/>
                                          </p:stCondLst>
                                        </p:cTn>
                                        <p:tgtEl>
                                          <p:spTgt spid="35"/>
                                        </p:tgtEl>
                                        <p:attrNameLst>
                                          <p:attrName>style.visibility</p:attrName>
                                        </p:attrNameLst>
                                      </p:cBhvr>
                                      <p:to>
                                        <p:strVal val="visible"/>
                                      </p:to>
                                    </p:set>
                                    <p:animEffect transition="in" filter="wipe(left)">
                                      <p:cBhvr>
                                        <p:cTn id="172" dur="500"/>
                                        <p:tgtEl>
                                          <p:spTgt spid="35"/>
                                        </p:tgtEl>
                                      </p:cBhvr>
                                    </p:animEffect>
                                  </p:childTnLst>
                                </p:cTn>
                              </p:par>
                              <p:par>
                                <p:cTn id="173" presetID="0" presetClass="entr" presetSubtype="0" fill="hold" grpId="0" nodeType="withEffect">
                                  <p:stCondLst>
                                    <p:cond delay="400"/>
                                  </p:stCondLst>
                                  <p:iterate type="lt">
                                    <p:tmPct val="10000"/>
                                  </p:iterate>
                                  <p:childTnLst>
                                    <p:set>
                                      <p:cBhvr>
                                        <p:cTn id="174" dur="1" fill="hold">
                                          <p:stCondLst>
                                            <p:cond delay="0"/>
                                          </p:stCondLst>
                                        </p:cTn>
                                        <p:tgtEl>
                                          <p:spTgt spid="33"/>
                                        </p:tgtEl>
                                        <p:attrNameLst>
                                          <p:attrName>style.visibility</p:attrName>
                                        </p:attrNameLst>
                                      </p:cBhvr>
                                      <p:to>
                                        <p:strVal val="visible"/>
                                      </p:to>
                                    </p:set>
                                    <p:animEffect transition="in" filter="dissolve">
                                      <p:cBhvr>
                                        <p:cTn id="175" dur="500">
                                          <p:stCondLst>
                                            <p:cond delay="0"/>
                                          </p:stCondLst>
                                        </p:cTn>
                                        <p:tgtEl>
                                          <p:spTgt spid="33"/>
                                        </p:tgtEl>
                                      </p:cBhvr>
                                    </p:animEffect>
                                    <p:anim to="" calcmode="lin" valueType="num">
                                      <p:cBhvr>
                                        <p:cTn id="176" dur="500" fill="hold">
                                          <p:stCondLst>
                                            <p:cond delay="0"/>
                                          </p:stCondLst>
                                        </p:cTn>
                                        <p:tgtEl>
                                          <p:spTgt spid="33"/>
                                        </p:tgtEl>
                                        <p:attrNameLst>
                                          <p:attrName>ppt_w</p:attrName>
                                        </p:attrNameLst>
                                      </p:cBhvr>
                                      <p:tavLst>
                                        <p:tav tm="0">
                                          <p:val>
                                            <p:strVal val="#ppt_w*4"/>
                                          </p:val>
                                        </p:tav>
                                        <p:tav tm="100000">
                                          <p:val>
                                            <p:strVal val="#ppt_w"/>
                                          </p:val>
                                        </p:tav>
                                      </p:tavLst>
                                    </p:anim>
                                    <p:anim to="" calcmode="lin" valueType="num">
                                      <p:cBhvr>
                                        <p:cTn id="177" dur="500" fill="hold">
                                          <p:stCondLst>
                                            <p:cond delay="0"/>
                                          </p:stCondLst>
                                        </p:cTn>
                                        <p:tgtEl>
                                          <p:spTgt spid="33"/>
                                        </p:tgtEl>
                                        <p:attrNameLst>
                                          <p:attrName>ppt_h</p:attrName>
                                        </p:attrNameLst>
                                      </p:cBhvr>
                                      <p:tavLst>
                                        <p:tav tm="0">
                                          <p:val>
                                            <p:strVal val="#ppt_h*4"/>
                                          </p:val>
                                        </p:tav>
                                        <p:tav tm="100000">
                                          <p:val>
                                            <p:strVal val="#ppt_h"/>
                                          </p:val>
                                        </p:tav>
                                      </p:tavLst>
                                    </p:anim>
                                  </p:childTnLst>
                                </p:cTn>
                              </p:par>
                            </p:childTnLst>
                          </p:cTn>
                        </p:par>
                        <p:par>
                          <p:cTn id="178" fill="hold">
                            <p:stCondLst>
                              <p:cond delay="1000"/>
                            </p:stCondLst>
                            <p:childTnLst>
                              <p:par>
                                <p:cTn id="179" presetID="26" presetClass="emph" presetSubtype="0" fill="hold" grpId="1" nodeType="afterEffect">
                                  <p:stCondLst>
                                    <p:cond delay="0"/>
                                  </p:stCondLst>
                                  <p:iterate type="lt">
                                    <p:tmPct val="0"/>
                                  </p:iterate>
                                  <p:childTnLst>
                                    <p:animEffect transition="out" filter="fade">
                                      <p:cBhvr>
                                        <p:cTn id="180" dur="500" tmFilter="0, 0; .2, .5; .8, .5; 1, 0"/>
                                        <p:tgtEl>
                                          <p:spTgt spid="33"/>
                                        </p:tgtEl>
                                      </p:cBhvr>
                                    </p:animEffect>
                                    <p:animScale>
                                      <p:cBhvr>
                                        <p:cTn id="181" dur="250" autoRev="1" fill="hold"/>
                                        <p:tgtEl>
                                          <p:spTgt spid="33"/>
                                        </p:tgtEl>
                                      </p:cBhvr>
                                      <p:by x="105000" y="105000"/>
                                    </p:animScale>
                                  </p:childTnLst>
                                </p:cTn>
                              </p:par>
                            </p:childTnLst>
                          </p:cTn>
                        </p:par>
                      </p:childTnLst>
                    </p:cTn>
                  </p:par>
                  <p:par>
                    <p:cTn id="182" fill="hold">
                      <p:stCondLst>
                        <p:cond delay="indefinite"/>
                      </p:stCondLst>
                      <p:childTnLst>
                        <p:par>
                          <p:cTn id="183" fill="hold">
                            <p:stCondLst>
                              <p:cond delay="0"/>
                            </p:stCondLst>
                            <p:childTnLst>
                              <p:par>
                                <p:cTn id="184" presetID="55" presetClass="entr" presetSubtype="0" fill="hold" grpId="0" nodeType="clickEffect">
                                  <p:stCondLst>
                                    <p:cond delay="500"/>
                                  </p:stCondLst>
                                  <p:childTnLst>
                                    <p:set>
                                      <p:cBhvr>
                                        <p:cTn id="185" dur="1" fill="hold">
                                          <p:stCondLst>
                                            <p:cond delay="0"/>
                                          </p:stCondLst>
                                        </p:cTn>
                                        <p:tgtEl>
                                          <p:spTgt spid="5"/>
                                        </p:tgtEl>
                                        <p:attrNameLst>
                                          <p:attrName>style.visibility</p:attrName>
                                        </p:attrNameLst>
                                      </p:cBhvr>
                                      <p:to>
                                        <p:strVal val="visible"/>
                                      </p:to>
                                    </p:set>
                                    <p:anim calcmode="lin" valueType="num">
                                      <p:cBhvr>
                                        <p:cTn id="186" dur="1000" fill="hold"/>
                                        <p:tgtEl>
                                          <p:spTgt spid="5"/>
                                        </p:tgtEl>
                                        <p:attrNameLst>
                                          <p:attrName>ppt_w</p:attrName>
                                        </p:attrNameLst>
                                      </p:cBhvr>
                                      <p:tavLst>
                                        <p:tav tm="0">
                                          <p:val>
                                            <p:strVal val="#ppt_w*0.70"/>
                                          </p:val>
                                        </p:tav>
                                        <p:tav tm="100000">
                                          <p:val>
                                            <p:strVal val="#ppt_w"/>
                                          </p:val>
                                        </p:tav>
                                      </p:tavLst>
                                    </p:anim>
                                    <p:anim calcmode="lin" valueType="num">
                                      <p:cBhvr>
                                        <p:cTn id="187" dur="1000" fill="hold"/>
                                        <p:tgtEl>
                                          <p:spTgt spid="5"/>
                                        </p:tgtEl>
                                        <p:attrNameLst>
                                          <p:attrName>ppt_h</p:attrName>
                                        </p:attrNameLst>
                                      </p:cBhvr>
                                      <p:tavLst>
                                        <p:tav tm="0">
                                          <p:val>
                                            <p:strVal val="#ppt_h"/>
                                          </p:val>
                                        </p:tav>
                                        <p:tav tm="100000">
                                          <p:val>
                                            <p:strVal val="#ppt_h"/>
                                          </p:val>
                                        </p:tav>
                                      </p:tavLst>
                                    </p:anim>
                                    <p:animEffect transition="in" filter="fade">
                                      <p:cBhvr>
                                        <p:cTn id="188" dur="1000"/>
                                        <p:tgtEl>
                                          <p:spTgt spid="5"/>
                                        </p:tgtEl>
                                      </p:cBhvr>
                                    </p:animEffect>
                                  </p:childTnLst>
                                </p:cTn>
                              </p:par>
                              <p:par>
                                <p:cTn id="189" presetID="50" presetClass="exit" presetSubtype="0" accel="100000" fill="hold" grpId="1" nodeType="withEffect">
                                  <p:stCondLst>
                                    <p:cond delay="0"/>
                                  </p:stCondLst>
                                  <p:childTnLst>
                                    <p:anim calcmode="lin" valueType="num">
                                      <p:cBhvr>
                                        <p:cTn id="190" dur="1000"/>
                                        <p:tgtEl>
                                          <p:spTgt spid="32"/>
                                        </p:tgtEl>
                                        <p:attrNameLst>
                                          <p:attrName>ppt_w</p:attrName>
                                        </p:attrNameLst>
                                      </p:cBhvr>
                                      <p:tavLst>
                                        <p:tav tm="0">
                                          <p:val>
                                            <p:strVal val="ppt_w"/>
                                          </p:val>
                                        </p:tav>
                                        <p:tav tm="100000">
                                          <p:val>
                                            <p:strVal val="ppt_w+.3"/>
                                          </p:val>
                                        </p:tav>
                                      </p:tavLst>
                                    </p:anim>
                                    <p:anim calcmode="lin" valueType="num">
                                      <p:cBhvr>
                                        <p:cTn id="191" dur="1000"/>
                                        <p:tgtEl>
                                          <p:spTgt spid="32"/>
                                        </p:tgtEl>
                                        <p:attrNameLst>
                                          <p:attrName>ppt_h</p:attrName>
                                        </p:attrNameLst>
                                      </p:cBhvr>
                                      <p:tavLst>
                                        <p:tav tm="0">
                                          <p:val>
                                            <p:strVal val="ppt_h"/>
                                          </p:val>
                                        </p:tav>
                                        <p:tav tm="100000">
                                          <p:val>
                                            <p:strVal val="ppt_h"/>
                                          </p:val>
                                        </p:tav>
                                      </p:tavLst>
                                    </p:anim>
                                    <p:animEffect transition="out" filter="fade">
                                      <p:cBhvr>
                                        <p:cTn id="192" dur="1000"/>
                                        <p:tgtEl>
                                          <p:spTgt spid="32"/>
                                        </p:tgtEl>
                                      </p:cBhvr>
                                    </p:animEffect>
                                    <p:set>
                                      <p:cBhvr>
                                        <p:cTn id="193" dur="1" fill="hold">
                                          <p:stCondLst>
                                            <p:cond delay="999"/>
                                          </p:stCondLst>
                                        </p:cTn>
                                        <p:tgtEl>
                                          <p:spTgt spid="32"/>
                                        </p:tgtEl>
                                        <p:attrNameLst>
                                          <p:attrName>style.visibility</p:attrName>
                                        </p:attrNameLst>
                                      </p:cBhvr>
                                      <p:to>
                                        <p:strVal val="hidden"/>
                                      </p:to>
                                    </p:set>
                                  </p:childTnLst>
                                </p:cTn>
                              </p:par>
                              <p:par>
                                <p:cTn id="194" presetID="50" presetClass="exit" presetSubtype="0" accel="100000" fill="hold" grpId="2" nodeType="withEffect">
                                  <p:stCondLst>
                                    <p:cond delay="0"/>
                                  </p:stCondLst>
                                  <p:iterate type="lt">
                                    <p:tmPct val="0"/>
                                  </p:iterate>
                                  <p:childTnLst>
                                    <p:anim calcmode="lin" valueType="num">
                                      <p:cBhvr>
                                        <p:cTn id="195" dur="1000"/>
                                        <p:tgtEl>
                                          <p:spTgt spid="33"/>
                                        </p:tgtEl>
                                        <p:attrNameLst>
                                          <p:attrName>ppt_w</p:attrName>
                                        </p:attrNameLst>
                                      </p:cBhvr>
                                      <p:tavLst>
                                        <p:tav tm="0">
                                          <p:val>
                                            <p:strVal val="ppt_w"/>
                                          </p:val>
                                        </p:tav>
                                        <p:tav tm="100000">
                                          <p:val>
                                            <p:strVal val="ppt_w+.3"/>
                                          </p:val>
                                        </p:tav>
                                      </p:tavLst>
                                    </p:anim>
                                    <p:anim calcmode="lin" valueType="num">
                                      <p:cBhvr>
                                        <p:cTn id="196" dur="1000"/>
                                        <p:tgtEl>
                                          <p:spTgt spid="33"/>
                                        </p:tgtEl>
                                        <p:attrNameLst>
                                          <p:attrName>ppt_h</p:attrName>
                                        </p:attrNameLst>
                                      </p:cBhvr>
                                      <p:tavLst>
                                        <p:tav tm="0">
                                          <p:val>
                                            <p:strVal val="ppt_h"/>
                                          </p:val>
                                        </p:tav>
                                        <p:tav tm="100000">
                                          <p:val>
                                            <p:strVal val="ppt_h"/>
                                          </p:val>
                                        </p:tav>
                                      </p:tavLst>
                                    </p:anim>
                                    <p:animEffect transition="out" filter="fade">
                                      <p:cBhvr>
                                        <p:cTn id="197" dur="1000"/>
                                        <p:tgtEl>
                                          <p:spTgt spid="33"/>
                                        </p:tgtEl>
                                      </p:cBhvr>
                                    </p:animEffect>
                                    <p:set>
                                      <p:cBhvr>
                                        <p:cTn id="198" dur="1" fill="hold">
                                          <p:stCondLst>
                                            <p:cond delay="999"/>
                                          </p:stCondLst>
                                        </p:cTn>
                                        <p:tgtEl>
                                          <p:spTgt spid="33"/>
                                        </p:tgtEl>
                                        <p:attrNameLst>
                                          <p:attrName>style.visibility</p:attrName>
                                        </p:attrNameLst>
                                      </p:cBhvr>
                                      <p:to>
                                        <p:strVal val="hidden"/>
                                      </p:to>
                                    </p:set>
                                  </p:childTnLst>
                                </p:cTn>
                              </p:par>
                              <p:par>
                                <p:cTn id="199" presetID="10" presetClass="exit" presetSubtype="0" fill="hold" grpId="1" nodeType="withEffect">
                                  <p:stCondLst>
                                    <p:cond delay="0"/>
                                  </p:stCondLst>
                                  <p:childTnLst>
                                    <p:animEffect transition="out" filter="fade">
                                      <p:cBhvr>
                                        <p:cTn id="200" dur="500"/>
                                        <p:tgtEl>
                                          <p:spTgt spid="35"/>
                                        </p:tgtEl>
                                      </p:cBhvr>
                                    </p:animEffect>
                                    <p:set>
                                      <p:cBhvr>
                                        <p:cTn id="201" dur="1" fill="hold">
                                          <p:stCondLst>
                                            <p:cond delay="499"/>
                                          </p:stCondLst>
                                        </p:cTn>
                                        <p:tgtEl>
                                          <p:spTgt spid="35"/>
                                        </p:tgtEl>
                                        <p:attrNameLst>
                                          <p:attrName>style.visibility</p:attrName>
                                        </p:attrNameLst>
                                      </p:cBhvr>
                                      <p:to>
                                        <p:strVal val="hidden"/>
                                      </p:to>
                                    </p:set>
                                  </p:childTnLst>
                                </p:cTn>
                              </p:par>
                              <p:par>
                                <p:cTn id="202" presetID="10" presetClass="exit" presetSubtype="0" fill="hold" grpId="2" nodeType="withEffect">
                                  <p:stCondLst>
                                    <p:cond delay="0"/>
                                  </p:stCondLst>
                                  <p:childTnLst>
                                    <p:animEffect transition="out" filter="fade">
                                      <p:cBhvr>
                                        <p:cTn id="203" dur="500"/>
                                        <p:tgtEl>
                                          <p:spTgt spid="34"/>
                                        </p:tgtEl>
                                      </p:cBhvr>
                                    </p:animEffect>
                                    <p:set>
                                      <p:cBhvr>
                                        <p:cTn id="204" dur="1" fill="hold">
                                          <p:stCondLst>
                                            <p:cond delay="499"/>
                                          </p:stCondLst>
                                        </p:cTn>
                                        <p:tgtEl>
                                          <p:spTgt spid="34"/>
                                        </p:tgtEl>
                                        <p:attrNameLst>
                                          <p:attrName>style.visibility</p:attrName>
                                        </p:attrNameLst>
                                      </p:cBhvr>
                                      <p:to>
                                        <p:strVal val="hidden"/>
                                      </p:to>
                                    </p:se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grpId="0" nodeType="clickEffect">
                                  <p:stCondLst>
                                    <p:cond delay="0"/>
                                  </p:stCondLst>
                                  <p:childTnLst>
                                    <p:set>
                                      <p:cBhvr>
                                        <p:cTn id="208" dur="1" fill="hold">
                                          <p:stCondLst>
                                            <p:cond delay="0"/>
                                          </p:stCondLst>
                                        </p:cTn>
                                        <p:tgtEl>
                                          <p:spTgt spid="24"/>
                                        </p:tgtEl>
                                        <p:attrNameLst>
                                          <p:attrName>style.visibility</p:attrName>
                                        </p:attrNameLst>
                                      </p:cBhvr>
                                      <p:to>
                                        <p:strVal val="visible"/>
                                      </p:to>
                                    </p:set>
                                    <p:animEffect transition="in" filter="fade">
                                      <p:cBhvr>
                                        <p:cTn id="209" dur="250"/>
                                        <p:tgtEl>
                                          <p:spTgt spid="24"/>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25"/>
                                        </p:tgtEl>
                                        <p:attrNameLst>
                                          <p:attrName>style.visibility</p:attrName>
                                        </p:attrNameLst>
                                      </p:cBhvr>
                                      <p:to>
                                        <p:strVal val="visible"/>
                                      </p:to>
                                    </p:set>
                                    <p:animEffect transition="in" filter="fade">
                                      <p:cBhvr>
                                        <p:cTn id="212" dur="250"/>
                                        <p:tgtEl>
                                          <p:spTgt spid="25"/>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26"/>
                                        </p:tgtEl>
                                        <p:attrNameLst>
                                          <p:attrName>style.visibility</p:attrName>
                                        </p:attrNameLst>
                                      </p:cBhvr>
                                      <p:to>
                                        <p:strVal val="visible"/>
                                      </p:to>
                                    </p:set>
                                    <p:animEffect transition="in" filter="fade">
                                      <p:cBhvr>
                                        <p:cTn id="215" dur="250"/>
                                        <p:tgtEl>
                                          <p:spTgt spid="26"/>
                                        </p:tgtEl>
                                      </p:cBhvr>
                                    </p:animEffect>
                                  </p:childTnLst>
                                </p:cTn>
                              </p:par>
                              <p:par>
                                <p:cTn id="216" presetID="42" presetClass="path" presetSubtype="0" accel="50000" decel="50000" fill="hold" grpId="1" nodeType="withEffect">
                                  <p:stCondLst>
                                    <p:cond delay="0"/>
                                  </p:stCondLst>
                                  <p:childTnLst>
                                    <p:animMotion origin="layout" path="M -3.61111E-6 4.81481E-6 L -0.24496 -0.1044 " pathEditMode="relative" rAng="0" ptsTypes="AA">
                                      <p:cBhvr>
                                        <p:cTn id="217" dur="2000" fill="hold"/>
                                        <p:tgtEl>
                                          <p:spTgt spid="24"/>
                                        </p:tgtEl>
                                        <p:attrNameLst>
                                          <p:attrName>ppt_x</p:attrName>
                                          <p:attrName>ppt_y</p:attrName>
                                        </p:attrNameLst>
                                      </p:cBhvr>
                                      <p:rCtr x="-12257" y="-5231"/>
                                    </p:animMotion>
                                  </p:childTnLst>
                                </p:cTn>
                              </p:par>
                              <p:par>
                                <p:cTn id="218" presetID="42" presetClass="path" presetSubtype="0" accel="50000" decel="50000" fill="hold" grpId="1" nodeType="withEffect">
                                  <p:stCondLst>
                                    <p:cond delay="0"/>
                                  </p:stCondLst>
                                  <p:childTnLst>
                                    <p:animMotion origin="layout" path="M 1.94444E-6 -3.7037E-7 L 0.17778 0.38333 " pathEditMode="relative" rAng="0" ptsTypes="AA">
                                      <p:cBhvr>
                                        <p:cTn id="219" dur="2000" fill="hold"/>
                                        <p:tgtEl>
                                          <p:spTgt spid="25"/>
                                        </p:tgtEl>
                                        <p:attrNameLst>
                                          <p:attrName>ppt_x</p:attrName>
                                          <p:attrName>ppt_y</p:attrName>
                                        </p:attrNameLst>
                                      </p:cBhvr>
                                      <p:rCtr x="8889" y="19167"/>
                                    </p:animMotion>
                                  </p:childTnLst>
                                </p:cTn>
                              </p:par>
                              <p:par>
                                <p:cTn id="220" presetID="42" presetClass="path" presetSubtype="0" accel="50000" decel="50000" fill="hold" grpId="1" nodeType="withEffect">
                                  <p:stCondLst>
                                    <p:cond delay="0"/>
                                  </p:stCondLst>
                                  <p:childTnLst>
                                    <p:animMotion origin="layout" path="M -3.05556E-6 -1.85185E-6 L 0.05035 0.19445 " pathEditMode="relative" rAng="0" ptsTypes="AA">
                                      <p:cBhvr>
                                        <p:cTn id="221" dur="2000" fill="hold"/>
                                        <p:tgtEl>
                                          <p:spTgt spid="26"/>
                                        </p:tgtEl>
                                        <p:attrNameLst>
                                          <p:attrName>ppt_x</p:attrName>
                                          <p:attrName>ppt_y</p:attrName>
                                        </p:attrNameLst>
                                      </p:cBhvr>
                                      <p:rCtr x="2517" y="9722"/>
                                    </p:animMotion>
                                  </p:childTnLst>
                                </p:cTn>
                              </p:par>
                              <p:par>
                                <p:cTn id="222" presetID="10" presetClass="exit" presetSubtype="0" fill="hold" grpId="1" nodeType="withEffect">
                                  <p:stCondLst>
                                    <p:cond delay="0"/>
                                  </p:stCondLst>
                                  <p:childTnLst>
                                    <p:animEffect transition="out" filter="fade">
                                      <p:cBhvr>
                                        <p:cTn id="223" dur="1250"/>
                                        <p:tgtEl>
                                          <p:spTgt spid="5"/>
                                        </p:tgtEl>
                                      </p:cBhvr>
                                    </p:animEffect>
                                    <p:set>
                                      <p:cBhvr>
                                        <p:cTn id="224" dur="1" fill="hold">
                                          <p:stCondLst>
                                            <p:cond delay="1249"/>
                                          </p:stCondLst>
                                        </p:cTn>
                                        <p:tgtEl>
                                          <p:spTgt spid="5"/>
                                        </p:tgtEl>
                                        <p:attrNameLst>
                                          <p:attrName>style.visibility</p:attrName>
                                        </p:attrNameLst>
                                      </p:cBhvr>
                                      <p:to>
                                        <p:strVal val="hidden"/>
                                      </p:to>
                                    </p:set>
                                  </p:childTnLst>
                                </p:cTn>
                              </p:par>
                            </p:childTnLst>
                          </p:cTn>
                        </p:par>
                        <p:par>
                          <p:cTn id="225" fill="hold">
                            <p:stCondLst>
                              <p:cond delay="2000"/>
                            </p:stCondLst>
                            <p:childTnLst>
                              <p:par>
                                <p:cTn id="226" presetID="0" presetClass="entr" presetSubtype="0" fill="hold" grpId="0" nodeType="afterEffect">
                                  <p:stCondLst>
                                    <p:cond delay="0"/>
                                  </p:stCondLst>
                                  <p:iterate type="lt">
                                    <p:tmPct val="10000"/>
                                  </p:iterate>
                                  <p:childTnLst>
                                    <p:set>
                                      <p:cBhvr>
                                        <p:cTn id="227" dur="1" fill="hold">
                                          <p:stCondLst>
                                            <p:cond delay="0"/>
                                          </p:stCondLst>
                                        </p:cTn>
                                        <p:tgtEl>
                                          <p:spTgt spid="28"/>
                                        </p:tgtEl>
                                        <p:attrNameLst>
                                          <p:attrName>style.visibility</p:attrName>
                                        </p:attrNameLst>
                                      </p:cBhvr>
                                      <p:to>
                                        <p:strVal val="visible"/>
                                      </p:to>
                                    </p:set>
                                    <p:animEffect transition="in" filter="dissolve">
                                      <p:cBhvr>
                                        <p:cTn id="228" dur="500">
                                          <p:stCondLst>
                                            <p:cond delay="0"/>
                                          </p:stCondLst>
                                        </p:cTn>
                                        <p:tgtEl>
                                          <p:spTgt spid="28"/>
                                        </p:tgtEl>
                                      </p:cBhvr>
                                    </p:animEffect>
                                    <p:anim to="" calcmode="lin" valueType="num">
                                      <p:cBhvr>
                                        <p:cTn id="229" dur="500" fill="hold">
                                          <p:stCondLst>
                                            <p:cond delay="0"/>
                                          </p:stCondLst>
                                        </p:cTn>
                                        <p:tgtEl>
                                          <p:spTgt spid="28"/>
                                        </p:tgtEl>
                                        <p:attrNameLst>
                                          <p:attrName>ppt_w</p:attrName>
                                        </p:attrNameLst>
                                      </p:cBhvr>
                                      <p:tavLst>
                                        <p:tav tm="0">
                                          <p:val>
                                            <p:strVal val="#ppt_w*4"/>
                                          </p:val>
                                        </p:tav>
                                        <p:tav tm="100000">
                                          <p:val>
                                            <p:strVal val="#ppt_w"/>
                                          </p:val>
                                        </p:tav>
                                      </p:tavLst>
                                    </p:anim>
                                    <p:anim to="" calcmode="lin" valueType="num">
                                      <p:cBhvr>
                                        <p:cTn id="230" dur="500" fill="hold">
                                          <p:stCondLst>
                                            <p:cond delay="0"/>
                                          </p:stCondLst>
                                        </p:cTn>
                                        <p:tgtEl>
                                          <p:spTgt spid="28"/>
                                        </p:tgtEl>
                                        <p:attrNameLst>
                                          <p:attrName>ppt_h</p:attrName>
                                        </p:attrNameLst>
                                      </p:cBhvr>
                                      <p:tavLst>
                                        <p:tav tm="0">
                                          <p:val>
                                            <p:strVal val="#ppt_h*4"/>
                                          </p:val>
                                        </p:tav>
                                        <p:tav tm="100000">
                                          <p:val>
                                            <p:strVal val="#ppt_h"/>
                                          </p:val>
                                        </p:tav>
                                      </p:tavLst>
                                    </p:anim>
                                  </p:childTnLst>
                                </p:cTn>
                              </p:par>
                            </p:childTnLst>
                          </p:cTn>
                        </p:par>
                        <p:par>
                          <p:cTn id="231" fill="hold">
                            <p:stCondLst>
                              <p:cond delay="3000"/>
                            </p:stCondLst>
                            <p:childTnLst>
                              <p:par>
                                <p:cTn id="232" presetID="26" presetClass="emph" presetSubtype="0" fill="hold" grpId="1" nodeType="afterEffect">
                                  <p:stCondLst>
                                    <p:cond delay="0"/>
                                  </p:stCondLst>
                                  <p:iterate type="lt">
                                    <p:tmPct val="0"/>
                                  </p:iterate>
                                  <p:childTnLst>
                                    <p:animEffect transition="out" filter="fade">
                                      <p:cBhvr>
                                        <p:cTn id="233" dur="500" tmFilter="0, 0; .2, .5; .8, .5; 1, 0"/>
                                        <p:tgtEl>
                                          <p:spTgt spid="28"/>
                                        </p:tgtEl>
                                      </p:cBhvr>
                                    </p:animEffect>
                                    <p:animScale>
                                      <p:cBhvr>
                                        <p:cTn id="234" dur="250" autoRev="1" fill="hold"/>
                                        <p:tgtEl>
                                          <p:spTgt spid="28"/>
                                        </p:tgtEl>
                                      </p:cBhvr>
                                      <p:by x="105000" y="105000"/>
                                    </p:animScale>
                                  </p:childTnLst>
                                </p:cTn>
                              </p:par>
                              <p:par>
                                <p:cTn id="235" presetID="0" presetClass="entr" presetSubtype="0" fill="hold" grpId="0" nodeType="withEffect">
                                  <p:stCondLst>
                                    <p:cond delay="0"/>
                                  </p:stCondLst>
                                  <p:childTnLst>
                                    <p:set>
                                      <p:cBhvr>
                                        <p:cTn id="236" dur="1" fill="hold">
                                          <p:stCondLst>
                                            <p:cond delay="0"/>
                                          </p:stCondLst>
                                        </p:cTn>
                                        <p:tgtEl>
                                          <p:spTgt spid="27"/>
                                        </p:tgtEl>
                                        <p:attrNameLst>
                                          <p:attrName>style.visibility</p:attrName>
                                        </p:attrNameLst>
                                      </p:cBhvr>
                                      <p:to>
                                        <p:strVal val="visible"/>
                                      </p:to>
                                    </p:set>
                                    <p:animEffect transition="in" filter="dissolve">
                                      <p:cBhvr>
                                        <p:cTn id="237" dur="500">
                                          <p:stCondLst>
                                            <p:cond delay="0"/>
                                          </p:stCondLst>
                                        </p:cTn>
                                        <p:tgtEl>
                                          <p:spTgt spid="27"/>
                                        </p:tgtEl>
                                      </p:cBhvr>
                                    </p:animEffect>
                                    <p:anim to="" calcmode="lin" valueType="num">
                                      <p:cBhvr>
                                        <p:cTn id="238" dur="500" fill="hold">
                                          <p:stCondLst>
                                            <p:cond delay="0"/>
                                          </p:stCondLst>
                                        </p:cTn>
                                        <p:tgtEl>
                                          <p:spTgt spid="27"/>
                                        </p:tgtEl>
                                        <p:attrNameLst>
                                          <p:attrName>ppt_w</p:attrName>
                                        </p:attrNameLst>
                                      </p:cBhvr>
                                      <p:tavLst>
                                        <p:tav tm="0">
                                          <p:val>
                                            <p:strVal val="#ppt_w*4"/>
                                          </p:val>
                                        </p:tav>
                                        <p:tav tm="100000">
                                          <p:val>
                                            <p:strVal val="#ppt_w"/>
                                          </p:val>
                                        </p:tav>
                                      </p:tavLst>
                                    </p:anim>
                                    <p:anim to="" calcmode="lin" valueType="num">
                                      <p:cBhvr>
                                        <p:cTn id="239" dur="500" fill="hold">
                                          <p:stCondLst>
                                            <p:cond delay="0"/>
                                          </p:stCondLst>
                                        </p:cTn>
                                        <p:tgtEl>
                                          <p:spTgt spid="27"/>
                                        </p:tgtEl>
                                        <p:attrNameLst>
                                          <p:attrName>ppt_h</p:attrName>
                                        </p:attrNameLst>
                                      </p:cBhvr>
                                      <p:tavLst>
                                        <p:tav tm="0">
                                          <p:val>
                                            <p:strVal val="#ppt_h*4"/>
                                          </p:val>
                                        </p:tav>
                                        <p:tav tm="100000">
                                          <p:val>
                                            <p:strVal val="#ppt_h"/>
                                          </p:val>
                                        </p:tav>
                                      </p:tavLst>
                                    </p:anim>
                                  </p:childTnLst>
                                </p:cTn>
                              </p:par>
                            </p:childTnLst>
                          </p:cTn>
                        </p:par>
                      </p:childTnLst>
                    </p:cTn>
                  </p:par>
                  <p:par>
                    <p:cTn id="240" fill="hold">
                      <p:stCondLst>
                        <p:cond delay="indefinite"/>
                      </p:stCondLst>
                      <p:childTnLst>
                        <p:par>
                          <p:cTn id="241" fill="hold">
                            <p:stCondLst>
                              <p:cond delay="0"/>
                            </p:stCondLst>
                            <p:childTnLst>
                              <p:par>
                                <p:cTn id="242" presetID="22" presetClass="entr" presetSubtype="4" fill="hold" grpId="0" nodeType="clickEffect">
                                  <p:stCondLst>
                                    <p:cond delay="0"/>
                                  </p:stCondLst>
                                  <p:childTnLst>
                                    <p:set>
                                      <p:cBhvr>
                                        <p:cTn id="243" dur="1" fill="hold">
                                          <p:stCondLst>
                                            <p:cond delay="0"/>
                                          </p:stCondLst>
                                        </p:cTn>
                                        <p:tgtEl>
                                          <p:spTgt spid="29"/>
                                        </p:tgtEl>
                                        <p:attrNameLst>
                                          <p:attrName>style.visibility</p:attrName>
                                        </p:attrNameLst>
                                      </p:cBhvr>
                                      <p:to>
                                        <p:strVal val="visible"/>
                                      </p:to>
                                    </p:set>
                                    <p:animEffect transition="in" filter="wipe(down)">
                                      <p:cBhvr>
                                        <p:cTn id="244" dur="500"/>
                                        <p:tgtEl>
                                          <p:spTgt spid="29"/>
                                        </p:tgtEl>
                                      </p:cBhvr>
                                    </p:animEffect>
                                  </p:childTnLst>
                                </p:cTn>
                              </p:par>
                            </p:childTnLst>
                          </p:cTn>
                        </p:par>
                      </p:childTnLst>
                    </p:cTn>
                  </p:par>
                  <p:par>
                    <p:cTn id="245" fill="hold">
                      <p:stCondLst>
                        <p:cond delay="indefinite"/>
                      </p:stCondLst>
                      <p:childTnLst>
                        <p:par>
                          <p:cTn id="246" fill="hold">
                            <p:stCondLst>
                              <p:cond delay="0"/>
                            </p:stCondLst>
                            <p:childTnLst>
                              <p:par>
                                <p:cTn id="247" presetID="22" presetClass="entr" presetSubtype="4" fill="hold" grpId="0" nodeType="clickEffect">
                                  <p:stCondLst>
                                    <p:cond delay="0"/>
                                  </p:stCondLst>
                                  <p:childTnLst>
                                    <p:set>
                                      <p:cBhvr>
                                        <p:cTn id="248" dur="1" fill="hold">
                                          <p:stCondLst>
                                            <p:cond delay="0"/>
                                          </p:stCondLst>
                                        </p:cTn>
                                        <p:tgtEl>
                                          <p:spTgt spid="30"/>
                                        </p:tgtEl>
                                        <p:attrNameLst>
                                          <p:attrName>style.visibility</p:attrName>
                                        </p:attrNameLst>
                                      </p:cBhvr>
                                      <p:to>
                                        <p:strVal val="visible"/>
                                      </p:to>
                                    </p:set>
                                    <p:animEffect transition="in" filter="wipe(down)">
                                      <p:cBhvr>
                                        <p:cTn id="249" dur="750"/>
                                        <p:tgtEl>
                                          <p:spTgt spid="30"/>
                                        </p:tgtEl>
                                      </p:cBhvr>
                                    </p:animEffect>
                                  </p:childTnLst>
                                </p:cTn>
                              </p:par>
                              <p:par>
                                <p:cTn id="250" presetID="21" presetClass="entr" presetSubtype="8" fill="hold" grpId="0" nodeType="withEffect">
                                  <p:stCondLst>
                                    <p:cond delay="650"/>
                                  </p:stCondLst>
                                  <p:childTnLst>
                                    <p:set>
                                      <p:cBhvr>
                                        <p:cTn id="251" dur="1" fill="hold">
                                          <p:stCondLst>
                                            <p:cond delay="0"/>
                                          </p:stCondLst>
                                        </p:cTn>
                                        <p:tgtEl>
                                          <p:spTgt spid="21"/>
                                        </p:tgtEl>
                                        <p:attrNameLst>
                                          <p:attrName>style.visibility</p:attrName>
                                        </p:attrNameLst>
                                      </p:cBhvr>
                                      <p:to>
                                        <p:strVal val="visible"/>
                                      </p:to>
                                    </p:set>
                                    <p:animEffect transition="in" filter="wheel(8)">
                                      <p:cBhvr>
                                        <p:cTn id="252" dur="1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4" grpId="0"/>
      <p:bldP spid="4" grpId="1"/>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4" grpId="0"/>
      <p:bldP spid="24" grpId="1"/>
      <p:bldP spid="25" grpId="0"/>
      <p:bldP spid="25" grpId="1"/>
      <p:bldP spid="26" grpId="0"/>
      <p:bldP spid="26" grpId="1"/>
      <p:bldP spid="27" grpId="0"/>
      <p:bldP spid="28" grpId="0"/>
      <p:bldP spid="28" grpId="1"/>
      <p:bldP spid="29" grpId="0" animBg="1"/>
      <p:bldP spid="30" grpId="0" animBg="1"/>
      <p:bldP spid="21" grpId="0"/>
      <p:bldP spid="14" grpId="1"/>
      <p:bldP spid="14" grpId="2"/>
      <p:bldP spid="34" grpId="0"/>
      <p:bldP spid="34" grpId="1"/>
      <p:bldP spid="34" grpId="2"/>
      <p:bldP spid="32" grpId="0"/>
      <p:bldP spid="32" grpId="1"/>
      <p:bldP spid="35" grpId="0"/>
      <p:bldP spid="35" grpId="1"/>
      <p:bldP spid="33" grpId="0"/>
      <p:bldP spid="33" grpId="1"/>
      <p:bldP spid="33" grpId="2"/>
      <p:bldP spid="31" grpId="0"/>
      <p:bldP spid="31" grpId="1"/>
      <p:bldP spid="31" grpId="2"/>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B708A"/>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BA682E-13B7-F692-3EBE-07B4A5956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 name="!!Sons">
            <a:extLst>
              <a:ext uri="{FF2B5EF4-FFF2-40B4-BE49-F238E27FC236}">
                <a16:creationId xmlns:a16="http://schemas.microsoft.com/office/drawing/2014/main" id="{F3D7D2B0-B706-C096-2DE0-E094215C53AE}"/>
              </a:ext>
            </a:extLst>
          </p:cNvPr>
          <p:cNvSpPr txBox="1">
            <a:spLocks noChangeArrowheads="1"/>
          </p:cNvSpPr>
          <p:nvPr/>
        </p:nvSpPr>
        <p:spPr bwMode="auto">
          <a:xfrm>
            <a:off x="4373966" y="1222351"/>
            <a:ext cx="3288602" cy="825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sons of man</a:t>
            </a:r>
          </a:p>
        </p:txBody>
      </p:sp>
      <p:sp>
        <p:nvSpPr>
          <p:cNvPr id="10" name="Final">
            <a:extLst>
              <a:ext uri="{FF2B5EF4-FFF2-40B4-BE49-F238E27FC236}">
                <a16:creationId xmlns:a16="http://schemas.microsoft.com/office/drawing/2014/main" id="{93C4C0F3-EE28-AF46-0D3B-D80966EF2D51}"/>
              </a:ext>
            </a:extLst>
          </p:cNvPr>
          <p:cNvSpPr txBox="1">
            <a:spLocks noChangeArrowheads="1"/>
          </p:cNvSpPr>
          <p:nvPr/>
        </p:nvSpPr>
        <p:spPr bwMode="auto">
          <a:xfrm>
            <a:off x="1059366" y="1014760"/>
            <a:ext cx="6999248" cy="5081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given to the sons of man</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p>
          <a:p>
            <a:pPr eaLnBrk="1" hangingPunct="1"/>
            <a:r>
              <a:rPr lang="en-US" altLang="en-US"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burdensome task </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p>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search out by wisdom</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p>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heart to seek </a:t>
            </a:r>
          </a:p>
          <a:p>
            <a:pPr eaLnBrk="1" hangingPunct="1"/>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Main Blur">
            <a:extLst>
              <a:ext uri="{FF2B5EF4-FFF2-40B4-BE49-F238E27FC236}">
                <a16:creationId xmlns:a16="http://schemas.microsoft.com/office/drawing/2014/main" id="{790CF27C-51E2-6077-C0F3-E90D06F79955}"/>
              </a:ext>
            </a:extLst>
          </p:cNvPr>
          <p:cNvSpPr txBox="1">
            <a:spLocks noChangeArrowheads="1"/>
          </p:cNvSpPr>
          <p:nvPr/>
        </p:nvSpPr>
        <p:spPr bwMode="auto">
          <a:xfrm>
            <a:off x="468351" y="1032921"/>
            <a:ext cx="8229600" cy="4944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I set my heart to seek and search out by wisdom concerning all that is done under heaven; this burdensome task God has given  to the sons of man, by which     they may be exercised.</a:t>
            </a:r>
            <a:b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Ecclesiastes 1:13</a:t>
            </a:r>
            <a:r>
              <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12 Blur">
            <a:extLst>
              <a:ext uri="{FF2B5EF4-FFF2-40B4-BE49-F238E27FC236}">
                <a16:creationId xmlns:a16="http://schemas.microsoft.com/office/drawing/2014/main" id="{AEDFDAA4-3556-89EF-41C4-5B9877622369}"/>
              </a:ext>
            </a:extLst>
          </p:cNvPr>
          <p:cNvSpPr>
            <a:spLocks noChangeArrowheads="1"/>
          </p:cNvSpPr>
          <p:nvPr/>
        </p:nvSpPr>
        <p:spPr bwMode="auto">
          <a:xfrm>
            <a:off x="4677574" y="4411237"/>
            <a:ext cx="263762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laborious</a:t>
            </a:r>
            <a:endParaRPr kumimoji="0" lang="en-US" altLang="en-US" sz="45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5" name="Main">
            <a:extLst>
              <a:ext uri="{FF2B5EF4-FFF2-40B4-BE49-F238E27FC236}">
                <a16:creationId xmlns:a16="http://schemas.microsoft.com/office/drawing/2014/main" id="{D086B322-1460-D7E4-B812-0DBDAF1412D2}"/>
              </a:ext>
            </a:extLst>
          </p:cNvPr>
          <p:cNvSpPr>
            <a:spLocks noGrp="1" noChangeArrowheads="1"/>
          </p:cNvSpPr>
          <p:nvPr>
            <p:ph type="title"/>
          </p:nvPr>
        </p:nvSpPr>
        <p:spPr>
          <a:xfrm>
            <a:off x="468351" y="1032921"/>
            <a:ext cx="8229600" cy="494413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I set my heart to seek and search out by wisdom concerning all that is done under heaven; this burdensome task God has given  to the sons of man, by which     they may be exercised.</a:t>
            </a:r>
            <a:b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Ecclesiastes 1:13</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1" name="Rectangle 12">
            <a:extLst>
              <a:ext uri="{FF2B5EF4-FFF2-40B4-BE49-F238E27FC236}">
                <a16:creationId xmlns:a16="http://schemas.microsoft.com/office/drawing/2014/main" id="{44084EC4-1E50-1466-BB39-0C294A32E5FA}"/>
              </a:ext>
            </a:extLst>
          </p:cNvPr>
          <p:cNvSpPr>
            <a:spLocks noChangeArrowheads="1"/>
          </p:cNvSpPr>
          <p:nvPr/>
        </p:nvSpPr>
        <p:spPr bwMode="auto">
          <a:xfrm>
            <a:off x="4677574" y="4411237"/>
            <a:ext cx="263762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laborious</a:t>
            </a:r>
            <a:endParaRPr kumimoji="0" lang="en-US" altLang="en-US" sz="45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2" name="Rectangle 2">
            <a:extLst>
              <a:ext uri="{FF2B5EF4-FFF2-40B4-BE49-F238E27FC236}">
                <a16:creationId xmlns:a16="http://schemas.microsoft.com/office/drawing/2014/main" id="{B6F41E7F-5511-FD3A-CBD4-9AEC67293D5C}"/>
              </a:ext>
            </a:extLst>
          </p:cNvPr>
          <p:cNvSpPr txBox="1">
            <a:spLocks noChangeArrowheads="1"/>
          </p:cNvSpPr>
          <p:nvPr/>
        </p:nvSpPr>
        <p:spPr bwMode="auto">
          <a:xfrm>
            <a:off x="3835328" y="1110839"/>
            <a:ext cx="3502174" cy="818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heart to seek</a:t>
            </a:r>
          </a:p>
        </p:txBody>
      </p:sp>
      <p:sp>
        <p:nvSpPr>
          <p:cNvPr id="13" name="Rectangle 2">
            <a:extLst>
              <a:ext uri="{FF2B5EF4-FFF2-40B4-BE49-F238E27FC236}">
                <a16:creationId xmlns:a16="http://schemas.microsoft.com/office/drawing/2014/main" id="{668B8953-1801-960A-B390-533D74D5353F}"/>
              </a:ext>
            </a:extLst>
          </p:cNvPr>
          <p:cNvSpPr txBox="1">
            <a:spLocks noChangeArrowheads="1"/>
          </p:cNvSpPr>
          <p:nvPr/>
        </p:nvSpPr>
        <p:spPr bwMode="auto">
          <a:xfrm>
            <a:off x="497125" y="1802215"/>
            <a:ext cx="5493780" cy="78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search out by wisdom</a:t>
            </a:r>
          </a:p>
        </p:txBody>
      </p:sp>
      <p:sp>
        <p:nvSpPr>
          <p:cNvPr id="14" name="Rectangle 2">
            <a:extLst>
              <a:ext uri="{FF2B5EF4-FFF2-40B4-BE49-F238E27FC236}">
                <a16:creationId xmlns:a16="http://schemas.microsoft.com/office/drawing/2014/main" id="{09A0D75E-7EA5-4FCD-BEF0-01EFFFD3386C}"/>
              </a:ext>
            </a:extLst>
          </p:cNvPr>
          <p:cNvSpPr txBox="1">
            <a:spLocks noChangeArrowheads="1"/>
          </p:cNvSpPr>
          <p:nvPr/>
        </p:nvSpPr>
        <p:spPr bwMode="auto">
          <a:xfrm>
            <a:off x="623337" y="3145021"/>
            <a:ext cx="4528525" cy="78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burdensome task</a:t>
            </a:r>
          </a:p>
        </p:txBody>
      </p:sp>
      <p:sp>
        <p:nvSpPr>
          <p:cNvPr id="15" name="Rectangle 2">
            <a:extLst>
              <a:ext uri="{FF2B5EF4-FFF2-40B4-BE49-F238E27FC236}">
                <a16:creationId xmlns:a16="http://schemas.microsoft.com/office/drawing/2014/main" id="{3479813C-FE7E-21D6-A6A9-0A9ED69B006A}"/>
              </a:ext>
            </a:extLst>
          </p:cNvPr>
          <p:cNvSpPr txBox="1">
            <a:spLocks noChangeArrowheads="1"/>
          </p:cNvSpPr>
          <p:nvPr/>
        </p:nvSpPr>
        <p:spPr bwMode="auto">
          <a:xfrm>
            <a:off x="6713034" y="3131786"/>
            <a:ext cx="1895205"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given</a:t>
            </a:r>
          </a:p>
        </p:txBody>
      </p:sp>
      <p:sp>
        <p:nvSpPr>
          <p:cNvPr id="16" name="Rectangle 2">
            <a:extLst>
              <a:ext uri="{FF2B5EF4-FFF2-40B4-BE49-F238E27FC236}">
                <a16:creationId xmlns:a16="http://schemas.microsoft.com/office/drawing/2014/main" id="{3461D8B0-3250-17F2-98DA-88CC912966B1}"/>
              </a:ext>
            </a:extLst>
          </p:cNvPr>
          <p:cNvSpPr txBox="1">
            <a:spLocks noChangeArrowheads="1"/>
          </p:cNvSpPr>
          <p:nvPr/>
        </p:nvSpPr>
        <p:spPr bwMode="auto">
          <a:xfrm>
            <a:off x="942735" y="3775981"/>
            <a:ext cx="4927456" cy="86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the sons of man</a:t>
            </a:r>
          </a:p>
        </p:txBody>
      </p:sp>
      <p:sp>
        <p:nvSpPr>
          <p:cNvPr id="3" name="Rectangle 2">
            <a:extLst>
              <a:ext uri="{FF2B5EF4-FFF2-40B4-BE49-F238E27FC236}">
                <a16:creationId xmlns:a16="http://schemas.microsoft.com/office/drawing/2014/main" id="{4E5AF704-1213-5038-B25F-B626CACF445D}"/>
              </a:ext>
            </a:extLst>
          </p:cNvPr>
          <p:cNvSpPr txBox="1">
            <a:spLocks noChangeArrowheads="1"/>
          </p:cNvSpPr>
          <p:nvPr/>
        </p:nvSpPr>
        <p:spPr bwMode="auto">
          <a:xfrm>
            <a:off x="2618740" y="3776980"/>
            <a:ext cx="3102121" cy="859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sons of man</a:t>
            </a:r>
          </a:p>
        </p:txBody>
      </p:sp>
      <p:pic>
        <p:nvPicPr>
          <p:cNvPr id="9" name="Graphic 8" descr="Head with gears">
            <a:extLst>
              <a:ext uri="{FF2B5EF4-FFF2-40B4-BE49-F238E27FC236}">
                <a16:creationId xmlns:a16="http://schemas.microsoft.com/office/drawing/2014/main" id="{B133BF69-AD9E-A81C-DCAA-CAA195B125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2826" y="3973796"/>
            <a:ext cx="731520" cy="731520"/>
          </a:xfrm>
          <a:prstGeom prst="rect">
            <a:avLst/>
          </a:prstGeom>
        </p:spPr>
      </p:pic>
      <p:pic>
        <p:nvPicPr>
          <p:cNvPr id="19" name="Graphic 18" descr="Brain in head">
            <a:extLst>
              <a:ext uri="{FF2B5EF4-FFF2-40B4-BE49-F238E27FC236}">
                <a16:creationId xmlns:a16="http://schemas.microsoft.com/office/drawing/2014/main" id="{25B2F7DE-D4F5-0AA1-1D7F-DAB515B9DE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7315200" y="3958118"/>
            <a:ext cx="719188" cy="731520"/>
          </a:xfrm>
          <a:prstGeom prst="rect">
            <a:avLst/>
          </a:prstGeom>
        </p:spPr>
      </p:pic>
      <p:pic>
        <p:nvPicPr>
          <p:cNvPr id="23" name="Graphic 22" descr="Questions">
            <a:extLst>
              <a:ext uri="{FF2B5EF4-FFF2-40B4-BE49-F238E27FC236}">
                <a16:creationId xmlns:a16="http://schemas.microsoft.com/office/drawing/2014/main" id="{7D863EA2-9166-58F0-B837-FE54482183E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86080" y="2571108"/>
            <a:ext cx="731520" cy="731520"/>
          </a:xfrm>
          <a:prstGeom prst="rect">
            <a:avLst/>
          </a:prstGeom>
        </p:spPr>
      </p:pic>
      <p:pic>
        <p:nvPicPr>
          <p:cNvPr id="25" name="Graphic 24" descr="Dance steps">
            <a:extLst>
              <a:ext uri="{FF2B5EF4-FFF2-40B4-BE49-F238E27FC236}">
                <a16:creationId xmlns:a16="http://schemas.microsoft.com/office/drawing/2014/main" id="{534B5F0A-512A-3582-C793-0B8F2C0580E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28453" y="2571108"/>
            <a:ext cx="731520" cy="731520"/>
          </a:xfrm>
          <a:prstGeom prst="rect">
            <a:avLst/>
          </a:prstGeom>
        </p:spPr>
      </p:pic>
      <p:pic>
        <p:nvPicPr>
          <p:cNvPr id="27" name="Graphic 26" descr="Heart with pulse">
            <a:extLst>
              <a:ext uri="{FF2B5EF4-FFF2-40B4-BE49-F238E27FC236}">
                <a16:creationId xmlns:a16="http://schemas.microsoft.com/office/drawing/2014/main" id="{3B04F18D-8AC9-0A5E-CC4F-557177DA829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42160" y="5334857"/>
            <a:ext cx="731520" cy="731520"/>
          </a:xfrm>
          <a:prstGeom prst="rect">
            <a:avLst/>
          </a:prstGeom>
        </p:spPr>
      </p:pic>
      <p:pic>
        <p:nvPicPr>
          <p:cNvPr id="29" name="Graphic 28" descr="Research">
            <a:extLst>
              <a:ext uri="{FF2B5EF4-FFF2-40B4-BE49-F238E27FC236}">
                <a16:creationId xmlns:a16="http://schemas.microsoft.com/office/drawing/2014/main" id="{B85D162F-B02E-5C3A-E922-A66129CCDB8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292921" y="5375953"/>
            <a:ext cx="731520" cy="731520"/>
          </a:xfrm>
          <a:prstGeom prst="rect">
            <a:avLst/>
          </a:prstGeom>
        </p:spPr>
      </p:pic>
      <p:sp>
        <p:nvSpPr>
          <p:cNvPr id="30" name="Rectangle 2">
            <a:extLst>
              <a:ext uri="{FF2B5EF4-FFF2-40B4-BE49-F238E27FC236}">
                <a16:creationId xmlns:a16="http://schemas.microsoft.com/office/drawing/2014/main" id="{769FC5DC-8504-8C95-8435-005373AA2FB6}"/>
              </a:ext>
            </a:extLst>
          </p:cNvPr>
          <p:cNvSpPr txBox="1">
            <a:spLocks noChangeArrowheads="1"/>
          </p:cNvSpPr>
          <p:nvPr/>
        </p:nvSpPr>
        <p:spPr bwMode="auto">
          <a:xfrm>
            <a:off x="1357826" y="1198532"/>
            <a:ext cx="1895205"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6600" b="1" dirty="0">
                <a:ln w="17780" cmpd="sng">
                  <a:noFill/>
                  <a:prstDash val="solid"/>
                  <a:miter lim="800000"/>
                </a:ln>
                <a:blipFill dpi="0" rotWithShape="1">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rcRect/>
                  <a:stretch>
                    <a:fillRect/>
                  </a:stretch>
                </a:blipFill>
                <a:effectLst>
                  <a:glow rad="152400">
                    <a:schemeClr val="tx1"/>
                  </a:glow>
                  <a:outerShdw blurRad="50800" algn="tl" rotWithShape="0">
                    <a:srgbClr val="000000"/>
                  </a:outerShdw>
                </a:effectLst>
                <a:latin typeface="Calibri" panose="020F0502020204030204" pitchFamily="34" charset="0"/>
              </a:rPr>
              <a:t>LIFE</a:t>
            </a:r>
          </a:p>
        </p:txBody>
      </p:sp>
      <p:sp>
        <p:nvSpPr>
          <p:cNvPr id="31" name="Rectangle 2">
            <a:extLst>
              <a:ext uri="{FF2B5EF4-FFF2-40B4-BE49-F238E27FC236}">
                <a16:creationId xmlns:a16="http://schemas.microsoft.com/office/drawing/2014/main" id="{3937A854-C3DC-5A29-26B4-10F7BF7F060C}"/>
              </a:ext>
            </a:extLst>
          </p:cNvPr>
          <p:cNvSpPr txBox="1">
            <a:spLocks noChangeArrowheads="1"/>
          </p:cNvSpPr>
          <p:nvPr/>
        </p:nvSpPr>
        <p:spPr bwMode="auto">
          <a:xfrm>
            <a:off x="1357826" y="1198532"/>
            <a:ext cx="1895205"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6600" b="1" dirty="0">
                <a:ln w="17780" cmpd="sng">
                  <a:noFill/>
                  <a:prstDash val="solid"/>
                  <a:miter lim="800000"/>
                </a:ln>
                <a:blipFill dpi="0" rotWithShape="1">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rcRect/>
                  <a:stretch>
                    <a:fillRect/>
                  </a:stretch>
                </a:blipFill>
                <a:effectLst>
                  <a:glow rad="63500">
                    <a:schemeClr val="bg1"/>
                  </a:glow>
                  <a:outerShdw blurRad="50800" algn="tl" rotWithShape="0">
                    <a:srgbClr val="000000"/>
                  </a:outerShdw>
                </a:effectLst>
                <a:latin typeface="Calibri" panose="020F0502020204030204" pitchFamily="34" charset="0"/>
              </a:rPr>
              <a:t>LIFE</a:t>
            </a:r>
          </a:p>
        </p:txBody>
      </p:sp>
      <p:sp>
        <p:nvSpPr>
          <p:cNvPr id="2" name="Rectangle 12">
            <a:extLst>
              <a:ext uri="{FF2B5EF4-FFF2-40B4-BE49-F238E27FC236}">
                <a16:creationId xmlns:a16="http://schemas.microsoft.com/office/drawing/2014/main" id="{0FBB1574-9C65-8269-4F30-75785F2D65C5}"/>
              </a:ext>
            </a:extLst>
          </p:cNvPr>
          <p:cNvSpPr>
            <a:spLocks noChangeArrowheads="1"/>
          </p:cNvSpPr>
          <p:nvPr/>
        </p:nvSpPr>
        <p:spPr bwMode="auto">
          <a:xfrm>
            <a:off x="2435811" y="3723170"/>
            <a:ext cx="3545163"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52400">
                    <a:srgbClr val="000000"/>
                  </a:glow>
                </a:effectLst>
                <a:uLnTx/>
                <a:uFillTx/>
                <a:latin typeface="Copperplate Gothic Bold" panose="020E0705020206020404" pitchFamily="34" charset="0"/>
              </a:rPr>
              <a:t>Humanity</a:t>
            </a:r>
            <a:endParaRPr kumimoji="0" lang="en-US" altLang="en-US" sz="4400" b="1" i="1" u="none" strike="noStrike" kern="1200" cap="none" spc="0" normalizeH="0" baseline="0" noProof="0" dirty="0">
              <a:ln>
                <a:noFill/>
              </a:ln>
              <a:solidFill>
                <a:srgbClr val="FFFFFF"/>
              </a:solidFill>
              <a:effectLst>
                <a:glow rad="152400">
                  <a:srgbClr val="000000"/>
                </a:glow>
              </a:effectLst>
              <a:uLnTx/>
              <a:uFillTx/>
              <a:latin typeface="Copperplate Gothic Bold" panose="020E0705020206020404" pitchFamily="34" charset="0"/>
            </a:endParaRPr>
          </a:p>
        </p:txBody>
      </p:sp>
    </p:spTree>
    <p:extLst>
      <p:ext uri="{BB962C8B-B14F-4D97-AF65-F5344CB8AC3E}">
        <p14:creationId xmlns:p14="http://schemas.microsoft.com/office/powerpoint/2010/main" val="416583220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16" dur="10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17" dur="10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9" presetClass="emph" presetSubtype="0" grpId="2" nodeType="withEffect">
                                  <p:stCondLst>
                                    <p:cond delay="0"/>
                                  </p:stCondLst>
                                  <p:childTnLst>
                                    <p:set>
                                      <p:cBhvr>
                                        <p:cTn id="26" dur="indefinite"/>
                                        <p:tgtEl>
                                          <p:spTgt spid="4"/>
                                        </p:tgtEl>
                                        <p:attrNameLst>
                                          <p:attrName>style.opacity</p:attrName>
                                        </p:attrNameLst>
                                      </p:cBhvr>
                                      <p:to>
                                        <p:strVal val="0.5"/>
                                      </p:to>
                                    </p:set>
                                    <p:animEffect filter="image" prLst="opacity: 0.5">
                                      <p:cBhvr rctx="IE">
                                        <p:cTn id="27" dur="indefinite"/>
                                        <p:tgtEl>
                                          <p:spTgt spid="4"/>
                                        </p:tgtEl>
                                      </p:cBhvr>
                                    </p:animEffect>
                                  </p:childTnLst>
                                </p:cTn>
                              </p:par>
                              <p:par>
                                <p:cTn id="28" presetID="9" presetClass="emph" presetSubtype="0" grpId="2" nodeType="withEffect">
                                  <p:stCondLst>
                                    <p:cond delay="0"/>
                                  </p:stCondLst>
                                  <p:childTnLst>
                                    <p:set>
                                      <p:cBhvr>
                                        <p:cTn id="29" dur="indefinite"/>
                                        <p:tgtEl>
                                          <p:spTgt spid="6"/>
                                        </p:tgtEl>
                                        <p:attrNameLst>
                                          <p:attrName>style.opacity</p:attrName>
                                        </p:attrNameLst>
                                      </p:cBhvr>
                                      <p:to>
                                        <p:strVal val="0.5"/>
                                      </p:to>
                                    </p:set>
                                    <p:animEffect filter="image" prLst="opacity: 0.5">
                                      <p:cBhvr rctx="IE">
                                        <p:cTn id="30" dur="indefinite"/>
                                        <p:tgtEl>
                                          <p:spTgt spid="6"/>
                                        </p:tgtEl>
                                      </p:cBhvr>
                                    </p:animEffect>
                                  </p:childTnLst>
                                </p:cTn>
                              </p:par>
                              <p:par>
                                <p:cTn id="31" presetID="10" presetClass="exit" presetSubtype="0" fill="hold" grpId="2" nodeType="with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10" presetClass="exit" presetSubtype="0" fill="hold" grpId="2" nodeType="with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9" presetClass="entr" presetSubtype="0" accel="10000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p:cTn id="44" dur="10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45" dur="10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46" dur="10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47"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3"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par>
                                <p:cTn id="53" presetID="10" presetClass="entr" presetSubtype="0" fill="hold" grpId="3"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250"/>
                                        <p:tgtEl>
                                          <p:spTgt spid="4"/>
                                        </p:tgtEl>
                                      </p:cBhvr>
                                    </p:animEffect>
                                    <p:set>
                                      <p:cBhvr>
                                        <p:cTn id="59" dur="1" fill="hold">
                                          <p:stCondLst>
                                            <p:cond delay="249"/>
                                          </p:stCondLst>
                                        </p:cTn>
                                        <p:tgtEl>
                                          <p:spTgt spid="4"/>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250"/>
                                        <p:tgtEl>
                                          <p:spTgt spid="6"/>
                                        </p:tgtEl>
                                      </p:cBhvr>
                                    </p:animEffect>
                                    <p:set>
                                      <p:cBhvr>
                                        <p:cTn id="62" dur="1" fill="hold">
                                          <p:stCondLst>
                                            <p:cond delay="249"/>
                                          </p:stCondLst>
                                        </p:cTn>
                                        <p:tgtEl>
                                          <p:spTgt spid="6"/>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ntr" presetSubtype="0" fill="hold" grpId="0" nodeType="withEffect">
                                  <p:stCondLst>
                                    <p:cond delay="25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250"/>
                                        <p:tgtEl>
                                          <p:spTgt spid="12"/>
                                        </p:tgtEl>
                                      </p:cBhvr>
                                    </p:animEffect>
                                  </p:childTnLst>
                                </p:cTn>
                              </p:par>
                              <p:par>
                                <p:cTn id="69" presetID="10" presetClass="entr" presetSubtype="0" fill="hold" grpId="0" nodeType="withEffect">
                                  <p:stCondLst>
                                    <p:cond delay="25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250"/>
                                        <p:tgtEl>
                                          <p:spTgt spid="13"/>
                                        </p:tgtEl>
                                      </p:cBhvr>
                                    </p:animEffect>
                                  </p:childTnLst>
                                </p:cTn>
                              </p:par>
                              <p:par>
                                <p:cTn id="72" presetID="10" presetClass="entr" presetSubtype="0" fill="hold" grpId="0" nodeType="withEffect">
                                  <p:stCondLst>
                                    <p:cond delay="25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250"/>
                                        <p:tgtEl>
                                          <p:spTgt spid="14"/>
                                        </p:tgtEl>
                                      </p:cBhvr>
                                    </p:animEffect>
                                  </p:childTnLst>
                                </p:cTn>
                              </p:par>
                              <p:par>
                                <p:cTn id="75" presetID="10" presetClass="entr" presetSubtype="0" fill="hold" grpId="0" nodeType="withEffect">
                                  <p:stCondLst>
                                    <p:cond delay="25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250"/>
                                        <p:tgtEl>
                                          <p:spTgt spid="15"/>
                                        </p:tgtEl>
                                      </p:cBhvr>
                                    </p:animEffect>
                                  </p:childTnLst>
                                </p:cTn>
                              </p:par>
                              <p:par>
                                <p:cTn id="78" presetID="10" presetClass="entr" presetSubtype="0" fill="hold" grpId="0" nodeType="withEffect">
                                  <p:stCondLst>
                                    <p:cond delay="25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250"/>
                                        <p:tgtEl>
                                          <p:spTgt spid="16"/>
                                        </p:tgtEl>
                                      </p:cBhvr>
                                    </p:animEffect>
                                  </p:childTnLst>
                                </p:cTn>
                              </p:par>
                              <p:par>
                                <p:cTn id="81" presetID="42" presetClass="path" presetSubtype="0" accel="50000" decel="50000" fill="hold" grpId="2" nodeType="withEffect">
                                  <p:stCondLst>
                                    <p:cond delay="250"/>
                                  </p:stCondLst>
                                  <p:childTnLst>
                                    <p:animMotion origin="layout" path="M 2.5E-6 2.22222E-6 L -0.1125 0.60324 " pathEditMode="relative" rAng="0" ptsTypes="AA">
                                      <p:cBhvr>
                                        <p:cTn id="82" dur="2000" fill="hold"/>
                                        <p:tgtEl>
                                          <p:spTgt spid="12"/>
                                        </p:tgtEl>
                                        <p:attrNameLst>
                                          <p:attrName>ppt_x</p:attrName>
                                          <p:attrName>ppt_y</p:attrName>
                                        </p:attrNameLst>
                                      </p:cBhvr>
                                      <p:rCtr x="-5625" y="30162"/>
                                    </p:animMotion>
                                  </p:childTnLst>
                                </p:cTn>
                              </p:par>
                              <p:par>
                                <p:cTn id="83" presetID="42" presetClass="path" presetSubtype="0" accel="50000" decel="50000" fill="hold" grpId="2" nodeType="withEffect">
                                  <p:stCondLst>
                                    <p:cond delay="250"/>
                                  </p:stCondLst>
                                  <p:childTnLst>
                                    <p:animMotion origin="layout" path="M 2.5E-6 2.59259E-6 L 0.14444 0.30995 " pathEditMode="relative" rAng="0" ptsTypes="AA">
                                      <p:cBhvr>
                                        <p:cTn id="84" dur="2000" fill="hold"/>
                                        <p:tgtEl>
                                          <p:spTgt spid="13"/>
                                        </p:tgtEl>
                                        <p:attrNameLst>
                                          <p:attrName>ppt_x</p:attrName>
                                          <p:attrName>ppt_y</p:attrName>
                                        </p:attrNameLst>
                                      </p:cBhvr>
                                      <p:rCtr x="7222" y="15486"/>
                                    </p:animMotion>
                                  </p:childTnLst>
                                </p:cTn>
                              </p:par>
                              <p:par>
                                <p:cTn id="85" presetID="42" presetClass="path" presetSubtype="0" accel="50000" decel="50000" fill="hold" grpId="2" nodeType="withEffect">
                                  <p:stCondLst>
                                    <p:cond delay="250"/>
                                  </p:stCondLst>
                                  <p:childTnLst>
                                    <p:animMotion origin="layout" path="M 1.38889E-6 7.40741E-7 L 0.18333 -0.08171 " pathEditMode="relative" rAng="0" ptsTypes="AA">
                                      <p:cBhvr>
                                        <p:cTn id="86" dur="2000" fill="hold"/>
                                        <p:tgtEl>
                                          <p:spTgt spid="14"/>
                                        </p:tgtEl>
                                        <p:attrNameLst>
                                          <p:attrName>ppt_x</p:attrName>
                                          <p:attrName>ppt_y</p:attrName>
                                        </p:attrNameLst>
                                      </p:cBhvr>
                                      <p:rCtr x="9167" y="-4097"/>
                                    </p:animMotion>
                                  </p:childTnLst>
                                </p:cTn>
                              </p:par>
                              <p:par>
                                <p:cTn id="87" presetID="42" presetClass="path" presetSubtype="0" accel="50000" decel="50000" fill="hold" grpId="2" nodeType="withEffect">
                                  <p:stCondLst>
                                    <p:cond delay="250"/>
                                  </p:stCondLst>
                                  <p:childTnLst>
                                    <p:animMotion origin="layout" path="M 2.77778E-6 7.40741E-7 L -0.58299 -0.27685 " pathEditMode="relative" rAng="0" ptsTypes="AA">
                                      <p:cBhvr>
                                        <p:cTn id="88" dur="2000" fill="hold"/>
                                        <p:tgtEl>
                                          <p:spTgt spid="15"/>
                                        </p:tgtEl>
                                        <p:attrNameLst>
                                          <p:attrName>ppt_x</p:attrName>
                                          <p:attrName>ppt_y</p:attrName>
                                        </p:attrNameLst>
                                      </p:cBhvr>
                                      <p:rCtr x="-29149" y="-13843"/>
                                    </p:animMotion>
                                  </p:childTnLst>
                                </p:cTn>
                              </p:par>
                              <p:par>
                                <p:cTn id="89" presetID="42" presetClass="path" presetSubtype="0" accel="50000" decel="50000" fill="hold" grpId="2" nodeType="withEffect">
                                  <p:stCondLst>
                                    <p:cond delay="250"/>
                                  </p:stCondLst>
                                  <p:childTnLst>
                                    <p:animMotion origin="layout" path="M 5.55556E-7 4.07407E-6 L 0.20174 -0.37408 " pathEditMode="relative" rAng="0" ptsTypes="AA">
                                      <p:cBhvr>
                                        <p:cTn id="90" dur="2000" fill="hold"/>
                                        <p:tgtEl>
                                          <p:spTgt spid="16"/>
                                        </p:tgtEl>
                                        <p:attrNameLst>
                                          <p:attrName>ppt_x</p:attrName>
                                          <p:attrName>ppt_y</p:attrName>
                                        </p:attrNameLst>
                                      </p:cBhvr>
                                      <p:rCtr x="10087" y="-18704"/>
                                    </p:animMotion>
                                  </p:childTnLst>
                                </p:cTn>
                              </p:par>
                              <p:par>
                                <p:cTn id="91" presetID="10" presetClass="exit" presetSubtype="0" fill="hold" grpId="1" nodeType="withEffect">
                                  <p:stCondLst>
                                    <p:cond delay="250"/>
                                  </p:stCondLst>
                                  <p:childTnLst>
                                    <p:animEffect transition="out" filter="fade">
                                      <p:cBhvr>
                                        <p:cTn id="92" dur="1250"/>
                                        <p:tgtEl>
                                          <p:spTgt spid="5"/>
                                        </p:tgtEl>
                                      </p:cBhvr>
                                    </p:animEffect>
                                    <p:set>
                                      <p:cBhvr>
                                        <p:cTn id="93" dur="1" fill="hold">
                                          <p:stCondLst>
                                            <p:cond delay="1249"/>
                                          </p:stCondLst>
                                        </p:cTn>
                                        <p:tgtEl>
                                          <p:spTgt spid="5"/>
                                        </p:tgtEl>
                                        <p:attrNameLst>
                                          <p:attrName>style.visibility</p:attrName>
                                        </p:attrNameLst>
                                      </p:cBhvr>
                                      <p:to>
                                        <p:strVal val="hidden"/>
                                      </p:to>
                                    </p:set>
                                  </p:childTnLst>
                                </p:cTn>
                              </p:par>
                              <p:par>
                                <p:cTn id="94" presetID="10" presetClass="exit" presetSubtype="0" fill="hold" grpId="1" nodeType="withEffect">
                                  <p:stCondLst>
                                    <p:cond delay="250"/>
                                  </p:stCondLst>
                                  <p:childTnLst>
                                    <p:animEffect transition="out" filter="fade">
                                      <p:cBhvr>
                                        <p:cTn id="95" dur="500"/>
                                        <p:tgtEl>
                                          <p:spTgt spid="11"/>
                                        </p:tgtEl>
                                      </p:cBhvr>
                                    </p:animEffect>
                                    <p:set>
                                      <p:cBhvr>
                                        <p:cTn id="96" dur="1" fill="hold">
                                          <p:stCondLst>
                                            <p:cond delay="499"/>
                                          </p:stCondLst>
                                        </p:cTn>
                                        <p:tgtEl>
                                          <p:spTgt spid="11"/>
                                        </p:tgtEl>
                                        <p:attrNameLst>
                                          <p:attrName>style.visibility</p:attrName>
                                        </p:attrNameLst>
                                      </p:cBhvr>
                                      <p:to>
                                        <p:strVal val="hidden"/>
                                      </p:to>
                                    </p:set>
                                  </p:childTnLst>
                                </p:cTn>
                              </p:par>
                              <p:par>
                                <p:cTn id="97" presetID="10" presetClass="exit" presetSubtype="0" fill="hold" grpId="1" nodeType="withEffect">
                                  <p:stCondLst>
                                    <p:cond delay="250"/>
                                  </p:stCondLst>
                                  <p:childTnLst>
                                    <p:animEffect transition="out" filter="fade">
                                      <p:cBhvr>
                                        <p:cTn id="98" dur="500"/>
                                        <p:tgtEl>
                                          <p:spTgt spid="3"/>
                                        </p:tgtEl>
                                      </p:cBhvr>
                                    </p:animEffect>
                                    <p:set>
                                      <p:cBhvr>
                                        <p:cTn id="99" dur="1" fill="hold">
                                          <p:stCondLst>
                                            <p:cond delay="499"/>
                                          </p:stCondLst>
                                        </p:cTn>
                                        <p:tgtEl>
                                          <p:spTgt spid="3"/>
                                        </p:tgtEl>
                                        <p:attrNameLst>
                                          <p:attrName>style.visibility</p:attrName>
                                        </p:attrNameLst>
                                      </p:cBhvr>
                                      <p:to>
                                        <p:strVal val="hidden"/>
                                      </p:to>
                                    </p:set>
                                  </p:childTnLst>
                                </p:cTn>
                              </p:par>
                            </p:childTnLst>
                          </p:cTn>
                        </p:par>
                        <p:par>
                          <p:cTn id="100" fill="hold">
                            <p:stCondLst>
                              <p:cond delay="2750"/>
                            </p:stCondLst>
                            <p:childTnLst>
                              <p:par>
                                <p:cTn id="101" presetID="22" presetClass="entr" presetSubtype="4" fill="hold" grpId="0" nodeType="afterEffect">
                                  <p:stCondLst>
                                    <p:cond delay="0"/>
                                  </p:stCondLst>
                                  <p:childTnLst>
                                    <p:set>
                                      <p:cBhvr>
                                        <p:cTn id="102" dur="1" fill="hold">
                                          <p:stCondLst>
                                            <p:cond delay="0"/>
                                          </p:stCondLst>
                                        </p:cTn>
                                        <p:tgtEl>
                                          <p:spTgt spid="10"/>
                                        </p:tgtEl>
                                        <p:attrNameLst>
                                          <p:attrName>style.visibility</p:attrName>
                                        </p:attrNameLst>
                                      </p:cBhvr>
                                      <p:to>
                                        <p:strVal val="visible"/>
                                      </p:to>
                                    </p:set>
                                    <p:animEffect transition="in" filter="wipe(down)">
                                      <p:cBhvr>
                                        <p:cTn id="103" dur="500"/>
                                        <p:tgtEl>
                                          <p:spTgt spid="10"/>
                                        </p:tgtEl>
                                      </p:cBhvr>
                                    </p:animEffect>
                                  </p:childTnLst>
                                </p:cTn>
                              </p:par>
                              <p:par>
                                <p:cTn id="104" presetID="10" presetClass="exit" presetSubtype="0" fill="hold" grpId="1" nodeType="withEffect">
                                  <p:stCondLst>
                                    <p:cond delay="400"/>
                                  </p:stCondLst>
                                  <p:childTnLst>
                                    <p:animEffect transition="out" filter="fade">
                                      <p:cBhvr>
                                        <p:cTn id="105" dur="500"/>
                                        <p:tgtEl>
                                          <p:spTgt spid="12"/>
                                        </p:tgtEl>
                                      </p:cBhvr>
                                    </p:animEffect>
                                    <p:set>
                                      <p:cBhvr>
                                        <p:cTn id="106" dur="1" fill="hold">
                                          <p:stCondLst>
                                            <p:cond delay="499"/>
                                          </p:stCondLst>
                                        </p:cTn>
                                        <p:tgtEl>
                                          <p:spTgt spid="12"/>
                                        </p:tgtEl>
                                        <p:attrNameLst>
                                          <p:attrName>style.visibility</p:attrName>
                                        </p:attrNameLst>
                                      </p:cBhvr>
                                      <p:to>
                                        <p:strVal val="hidden"/>
                                      </p:to>
                                    </p:set>
                                  </p:childTnLst>
                                </p:cTn>
                              </p:par>
                              <p:par>
                                <p:cTn id="107" presetID="10" presetClass="exit" presetSubtype="0" fill="hold" grpId="1" nodeType="withEffect">
                                  <p:stCondLst>
                                    <p:cond delay="400"/>
                                  </p:stCondLst>
                                  <p:childTnLst>
                                    <p:animEffect transition="out" filter="fade">
                                      <p:cBhvr>
                                        <p:cTn id="108" dur="500"/>
                                        <p:tgtEl>
                                          <p:spTgt spid="13"/>
                                        </p:tgtEl>
                                      </p:cBhvr>
                                    </p:animEffect>
                                    <p:set>
                                      <p:cBhvr>
                                        <p:cTn id="109" dur="1" fill="hold">
                                          <p:stCondLst>
                                            <p:cond delay="499"/>
                                          </p:stCondLst>
                                        </p:cTn>
                                        <p:tgtEl>
                                          <p:spTgt spid="13"/>
                                        </p:tgtEl>
                                        <p:attrNameLst>
                                          <p:attrName>style.visibility</p:attrName>
                                        </p:attrNameLst>
                                      </p:cBhvr>
                                      <p:to>
                                        <p:strVal val="hidden"/>
                                      </p:to>
                                    </p:set>
                                  </p:childTnLst>
                                </p:cTn>
                              </p:par>
                              <p:par>
                                <p:cTn id="110" presetID="10" presetClass="exit" presetSubtype="0" fill="hold" grpId="1" nodeType="withEffect">
                                  <p:stCondLst>
                                    <p:cond delay="400"/>
                                  </p:stCondLst>
                                  <p:childTnLst>
                                    <p:animEffect transition="out" filter="fade">
                                      <p:cBhvr>
                                        <p:cTn id="111" dur="500"/>
                                        <p:tgtEl>
                                          <p:spTgt spid="14"/>
                                        </p:tgtEl>
                                      </p:cBhvr>
                                    </p:animEffect>
                                    <p:set>
                                      <p:cBhvr>
                                        <p:cTn id="112" dur="1" fill="hold">
                                          <p:stCondLst>
                                            <p:cond delay="499"/>
                                          </p:stCondLst>
                                        </p:cTn>
                                        <p:tgtEl>
                                          <p:spTgt spid="14"/>
                                        </p:tgtEl>
                                        <p:attrNameLst>
                                          <p:attrName>style.visibility</p:attrName>
                                        </p:attrNameLst>
                                      </p:cBhvr>
                                      <p:to>
                                        <p:strVal val="hidden"/>
                                      </p:to>
                                    </p:set>
                                  </p:childTnLst>
                                </p:cTn>
                              </p:par>
                              <p:par>
                                <p:cTn id="113" presetID="10" presetClass="exit" presetSubtype="0" fill="hold" grpId="1" nodeType="withEffect">
                                  <p:stCondLst>
                                    <p:cond delay="400"/>
                                  </p:stCondLst>
                                  <p:childTnLst>
                                    <p:animEffect transition="out" filter="fade">
                                      <p:cBhvr>
                                        <p:cTn id="114" dur="500"/>
                                        <p:tgtEl>
                                          <p:spTgt spid="15"/>
                                        </p:tgtEl>
                                      </p:cBhvr>
                                    </p:animEffect>
                                    <p:set>
                                      <p:cBhvr>
                                        <p:cTn id="115" dur="1" fill="hold">
                                          <p:stCondLst>
                                            <p:cond delay="499"/>
                                          </p:stCondLst>
                                        </p:cTn>
                                        <p:tgtEl>
                                          <p:spTgt spid="15"/>
                                        </p:tgtEl>
                                        <p:attrNameLst>
                                          <p:attrName>style.visibility</p:attrName>
                                        </p:attrNameLst>
                                      </p:cBhvr>
                                      <p:to>
                                        <p:strVal val="hidden"/>
                                      </p:to>
                                    </p:set>
                                  </p:childTnLst>
                                </p:cTn>
                              </p:par>
                              <p:par>
                                <p:cTn id="116" presetID="10" presetClass="exit" presetSubtype="0" fill="hold" grpId="1" nodeType="withEffect">
                                  <p:stCondLst>
                                    <p:cond delay="400"/>
                                  </p:stCondLst>
                                  <p:childTnLst>
                                    <p:animEffect transition="out" filter="fade">
                                      <p:cBhvr>
                                        <p:cTn id="117" dur="500"/>
                                        <p:tgtEl>
                                          <p:spTgt spid="16"/>
                                        </p:tgtEl>
                                      </p:cBhvr>
                                    </p:animEffect>
                                    <p:set>
                                      <p:cBhvr>
                                        <p:cTn id="118" dur="1" fill="hold">
                                          <p:stCondLst>
                                            <p:cond delay="499"/>
                                          </p:stCondLst>
                                        </p:cTn>
                                        <p:tgtEl>
                                          <p:spTgt spid="16"/>
                                        </p:tgtEl>
                                        <p:attrNameLst>
                                          <p:attrName>style.visibility</p:attrName>
                                        </p:attrNameLst>
                                      </p:cBhvr>
                                      <p:to>
                                        <p:strVal val="hidden"/>
                                      </p:to>
                                    </p:set>
                                  </p:childTnLst>
                                </p:cTn>
                              </p:par>
                              <p:par>
                                <p:cTn id="119" presetID="10" presetClass="entr" presetSubtype="0" fill="hold" grpId="0" nodeType="withEffect">
                                  <p:stCondLst>
                                    <p:cond delay="400"/>
                                  </p:stCondLst>
                                  <p:childTnLst>
                                    <p:set>
                                      <p:cBhvr>
                                        <p:cTn id="120" dur="1" fill="hold">
                                          <p:stCondLst>
                                            <p:cond delay="0"/>
                                          </p:stCondLst>
                                        </p:cTn>
                                        <p:tgtEl>
                                          <p:spTgt spid="17"/>
                                        </p:tgtEl>
                                        <p:attrNameLst>
                                          <p:attrName>style.visibility</p:attrName>
                                        </p:attrNameLst>
                                      </p:cBhvr>
                                      <p:to>
                                        <p:strVal val="visible"/>
                                      </p:to>
                                    </p:set>
                                    <p:animEffect transition="in" filter="fade">
                                      <p:cBhvr>
                                        <p:cTn id="121" dur="250"/>
                                        <p:tgtEl>
                                          <p:spTgt spid="17"/>
                                        </p:tgtEl>
                                      </p:cBhvr>
                                    </p:animEffect>
                                  </p:childTnLst>
                                </p:cTn>
                              </p:par>
                            </p:childTnLst>
                          </p:cTn>
                        </p:par>
                      </p:childTnLst>
                    </p:cTn>
                  </p:par>
                  <p:par>
                    <p:cTn id="122" fill="hold">
                      <p:stCondLst>
                        <p:cond delay="indefinite"/>
                      </p:stCondLst>
                      <p:childTnLst>
                        <p:par>
                          <p:cTn id="123" fill="hold">
                            <p:stCondLst>
                              <p:cond delay="0"/>
                            </p:stCondLst>
                            <p:childTnLst>
                              <p:par>
                                <p:cTn id="124" presetID="2" presetClass="entr" presetSubtype="2" fill="hold" nodeType="clickEffect">
                                  <p:stCondLst>
                                    <p:cond delay="0"/>
                                  </p:stCondLst>
                                  <p:childTnLst>
                                    <p:set>
                                      <p:cBhvr>
                                        <p:cTn id="125" dur="1" fill="hold">
                                          <p:stCondLst>
                                            <p:cond delay="0"/>
                                          </p:stCondLst>
                                        </p:cTn>
                                        <p:tgtEl>
                                          <p:spTgt spid="29"/>
                                        </p:tgtEl>
                                        <p:attrNameLst>
                                          <p:attrName>style.visibility</p:attrName>
                                        </p:attrNameLst>
                                      </p:cBhvr>
                                      <p:to>
                                        <p:strVal val="visible"/>
                                      </p:to>
                                    </p:set>
                                    <p:anim calcmode="lin" valueType="num">
                                      <p:cBhvr additive="base">
                                        <p:cTn id="126" dur="500" fill="hold"/>
                                        <p:tgtEl>
                                          <p:spTgt spid="29"/>
                                        </p:tgtEl>
                                        <p:attrNameLst>
                                          <p:attrName>ppt_x</p:attrName>
                                        </p:attrNameLst>
                                      </p:cBhvr>
                                      <p:tavLst>
                                        <p:tav tm="0">
                                          <p:val>
                                            <p:strVal val="1+#ppt_w/2"/>
                                          </p:val>
                                        </p:tav>
                                        <p:tav tm="100000">
                                          <p:val>
                                            <p:strVal val="#ppt_x"/>
                                          </p:val>
                                        </p:tav>
                                      </p:tavLst>
                                    </p:anim>
                                    <p:anim calcmode="lin" valueType="num">
                                      <p:cBhvr additive="base">
                                        <p:cTn id="127" dur="500" fill="hold"/>
                                        <p:tgtEl>
                                          <p:spTgt spid="29"/>
                                        </p:tgtEl>
                                        <p:attrNameLst>
                                          <p:attrName>ppt_y</p:attrName>
                                        </p:attrNameLst>
                                      </p:cBhvr>
                                      <p:tavLst>
                                        <p:tav tm="0">
                                          <p:val>
                                            <p:strVal val="#ppt_y"/>
                                          </p:val>
                                        </p:tav>
                                        <p:tav tm="100000">
                                          <p:val>
                                            <p:strVal val="#ppt_y"/>
                                          </p:val>
                                        </p:tav>
                                      </p:tavLst>
                                    </p:anim>
                                  </p:childTnLst>
                                </p:cTn>
                              </p:par>
                              <p:par>
                                <p:cTn id="128" presetID="2" presetClass="entr" presetSubtype="8" fill="hold" nodeType="withEffect">
                                  <p:stCondLst>
                                    <p:cond delay="0"/>
                                  </p:stCondLst>
                                  <p:childTnLst>
                                    <p:set>
                                      <p:cBhvr>
                                        <p:cTn id="129" dur="1" fill="hold">
                                          <p:stCondLst>
                                            <p:cond delay="0"/>
                                          </p:stCondLst>
                                        </p:cTn>
                                        <p:tgtEl>
                                          <p:spTgt spid="27"/>
                                        </p:tgtEl>
                                        <p:attrNameLst>
                                          <p:attrName>style.visibility</p:attrName>
                                        </p:attrNameLst>
                                      </p:cBhvr>
                                      <p:to>
                                        <p:strVal val="visible"/>
                                      </p:to>
                                    </p:set>
                                    <p:anim calcmode="lin" valueType="num">
                                      <p:cBhvr additive="base">
                                        <p:cTn id="130" dur="500" fill="hold"/>
                                        <p:tgtEl>
                                          <p:spTgt spid="27"/>
                                        </p:tgtEl>
                                        <p:attrNameLst>
                                          <p:attrName>ppt_x</p:attrName>
                                        </p:attrNameLst>
                                      </p:cBhvr>
                                      <p:tavLst>
                                        <p:tav tm="0">
                                          <p:val>
                                            <p:strVal val="0-#ppt_w/2"/>
                                          </p:val>
                                        </p:tav>
                                        <p:tav tm="100000">
                                          <p:val>
                                            <p:strVal val="#ppt_x"/>
                                          </p:val>
                                        </p:tav>
                                      </p:tavLst>
                                    </p:anim>
                                    <p:anim calcmode="lin" valueType="num">
                                      <p:cBhvr additive="base">
                                        <p:cTn id="131"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 presetClass="entr" presetSubtype="8" fill="hold" nodeType="clickEffect">
                                  <p:stCondLst>
                                    <p:cond delay="0"/>
                                  </p:stCondLst>
                                  <p:childTnLst>
                                    <p:set>
                                      <p:cBhvr>
                                        <p:cTn id="135" dur="1" fill="hold">
                                          <p:stCondLst>
                                            <p:cond delay="0"/>
                                          </p:stCondLst>
                                        </p:cTn>
                                        <p:tgtEl>
                                          <p:spTgt spid="9"/>
                                        </p:tgtEl>
                                        <p:attrNameLst>
                                          <p:attrName>style.visibility</p:attrName>
                                        </p:attrNameLst>
                                      </p:cBhvr>
                                      <p:to>
                                        <p:strVal val="visible"/>
                                      </p:to>
                                    </p:set>
                                    <p:anim calcmode="lin" valueType="num">
                                      <p:cBhvr additive="base">
                                        <p:cTn id="136" dur="500" fill="hold"/>
                                        <p:tgtEl>
                                          <p:spTgt spid="9"/>
                                        </p:tgtEl>
                                        <p:attrNameLst>
                                          <p:attrName>ppt_x</p:attrName>
                                        </p:attrNameLst>
                                      </p:cBhvr>
                                      <p:tavLst>
                                        <p:tav tm="0">
                                          <p:val>
                                            <p:strVal val="0-#ppt_w/2"/>
                                          </p:val>
                                        </p:tav>
                                        <p:tav tm="100000">
                                          <p:val>
                                            <p:strVal val="#ppt_x"/>
                                          </p:val>
                                        </p:tav>
                                      </p:tavLst>
                                    </p:anim>
                                    <p:anim calcmode="lin" valueType="num">
                                      <p:cBhvr additive="base">
                                        <p:cTn id="137" dur="500" fill="hold"/>
                                        <p:tgtEl>
                                          <p:spTgt spid="9"/>
                                        </p:tgtEl>
                                        <p:attrNameLst>
                                          <p:attrName>ppt_y</p:attrName>
                                        </p:attrNameLst>
                                      </p:cBhvr>
                                      <p:tavLst>
                                        <p:tav tm="0">
                                          <p:val>
                                            <p:strVal val="#ppt_y"/>
                                          </p:val>
                                        </p:tav>
                                        <p:tav tm="100000">
                                          <p:val>
                                            <p:strVal val="#ppt_y"/>
                                          </p:val>
                                        </p:tav>
                                      </p:tavLst>
                                    </p:anim>
                                  </p:childTnLst>
                                </p:cTn>
                              </p:par>
                              <p:par>
                                <p:cTn id="138" presetID="2" presetClass="entr" presetSubtype="2" fill="hold" nodeType="withEffect">
                                  <p:stCondLst>
                                    <p:cond delay="0"/>
                                  </p:stCondLst>
                                  <p:childTnLst>
                                    <p:set>
                                      <p:cBhvr>
                                        <p:cTn id="139" dur="1" fill="hold">
                                          <p:stCondLst>
                                            <p:cond delay="0"/>
                                          </p:stCondLst>
                                        </p:cTn>
                                        <p:tgtEl>
                                          <p:spTgt spid="19"/>
                                        </p:tgtEl>
                                        <p:attrNameLst>
                                          <p:attrName>style.visibility</p:attrName>
                                        </p:attrNameLst>
                                      </p:cBhvr>
                                      <p:to>
                                        <p:strVal val="visible"/>
                                      </p:to>
                                    </p:set>
                                    <p:anim calcmode="lin" valueType="num">
                                      <p:cBhvr additive="base">
                                        <p:cTn id="140" dur="500" fill="hold"/>
                                        <p:tgtEl>
                                          <p:spTgt spid="19"/>
                                        </p:tgtEl>
                                        <p:attrNameLst>
                                          <p:attrName>ppt_x</p:attrName>
                                        </p:attrNameLst>
                                      </p:cBhvr>
                                      <p:tavLst>
                                        <p:tav tm="0">
                                          <p:val>
                                            <p:strVal val="1+#ppt_w/2"/>
                                          </p:val>
                                        </p:tav>
                                        <p:tav tm="100000">
                                          <p:val>
                                            <p:strVal val="#ppt_x"/>
                                          </p:val>
                                        </p:tav>
                                      </p:tavLst>
                                    </p:anim>
                                    <p:anim calcmode="lin" valueType="num">
                                      <p:cBhvr additive="base">
                                        <p:cTn id="14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 presetClass="entr" presetSubtype="8" fill="hold" nodeType="clickEffect">
                                  <p:stCondLst>
                                    <p:cond delay="0"/>
                                  </p:stCondLst>
                                  <p:childTnLst>
                                    <p:set>
                                      <p:cBhvr>
                                        <p:cTn id="145" dur="1" fill="hold">
                                          <p:stCondLst>
                                            <p:cond delay="0"/>
                                          </p:stCondLst>
                                        </p:cTn>
                                        <p:tgtEl>
                                          <p:spTgt spid="25"/>
                                        </p:tgtEl>
                                        <p:attrNameLst>
                                          <p:attrName>style.visibility</p:attrName>
                                        </p:attrNameLst>
                                      </p:cBhvr>
                                      <p:to>
                                        <p:strVal val="visible"/>
                                      </p:to>
                                    </p:set>
                                    <p:anim calcmode="lin" valueType="num">
                                      <p:cBhvr additive="base">
                                        <p:cTn id="146" dur="500" fill="hold"/>
                                        <p:tgtEl>
                                          <p:spTgt spid="25"/>
                                        </p:tgtEl>
                                        <p:attrNameLst>
                                          <p:attrName>ppt_x</p:attrName>
                                        </p:attrNameLst>
                                      </p:cBhvr>
                                      <p:tavLst>
                                        <p:tav tm="0">
                                          <p:val>
                                            <p:strVal val="0-#ppt_w/2"/>
                                          </p:val>
                                        </p:tav>
                                        <p:tav tm="100000">
                                          <p:val>
                                            <p:strVal val="#ppt_x"/>
                                          </p:val>
                                        </p:tav>
                                      </p:tavLst>
                                    </p:anim>
                                    <p:anim calcmode="lin" valueType="num">
                                      <p:cBhvr additive="base">
                                        <p:cTn id="147" dur="500" fill="hold"/>
                                        <p:tgtEl>
                                          <p:spTgt spid="25"/>
                                        </p:tgtEl>
                                        <p:attrNameLst>
                                          <p:attrName>ppt_y</p:attrName>
                                        </p:attrNameLst>
                                      </p:cBhvr>
                                      <p:tavLst>
                                        <p:tav tm="0">
                                          <p:val>
                                            <p:strVal val="#ppt_y"/>
                                          </p:val>
                                        </p:tav>
                                        <p:tav tm="100000">
                                          <p:val>
                                            <p:strVal val="#ppt_y"/>
                                          </p:val>
                                        </p:tav>
                                      </p:tavLst>
                                    </p:anim>
                                  </p:childTnLst>
                                </p:cTn>
                              </p:par>
                              <p:par>
                                <p:cTn id="148" presetID="2" presetClass="entr" presetSubtype="2" fill="hold" nodeType="withEffect">
                                  <p:stCondLst>
                                    <p:cond delay="0"/>
                                  </p:stCondLst>
                                  <p:childTnLst>
                                    <p:set>
                                      <p:cBhvr>
                                        <p:cTn id="149" dur="1" fill="hold">
                                          <p:stCondLst>
                                            <p:cond delay="0"/>
                                          </p:stCondLst>
                                        </p:cTn>
                                        <p:tgtEl>
                                          <p:spTgt spid="23"/>
                                        </p:tgtEl>
                                        <p:attrNameLst>
                                          <p:attrName>style.visibility</p:attrName>
                                        </p:attrNameLst>
                                      </p:cBhvr>
                                      <p:to>
                                        <p:strVal val="visible"/>
                                      </p:to>
                                    </p:set>
                                    <p:anim calcmode="lin" valueType="num">
                                      <p:cBhvr additive="base">
                                        <p:cTn id="150" dur="500" fill="hold"/>
                                        <p:tgtEl>
                                          <p:spTgt spid="23"/>
                                        </p:tgtEl>
                                        <p:attrNameLst>
                                          <p:attrName>ppt_x</p:attrName>
                                        </p:attrNameLst>
                                      </p:cBhvr>
                                      <p:tavLst>
                                        <p:tav tm="0">
                                          <p:val>
                                            <p:strVal val="1+#ppt_w/2"/>
                                          </p:val>
                                        </p:tav>
                                        <p:tav tm="100000">
                                          <p:val>
                                            <p:strVal val="#ppt_x"/>
                                          </p:val>
                                        </p:tav>
                                      </p:tavLst>
                                    </p:anim>
                                    <p:anim calcmode="lin" valueType="num">
                                      <p:cBhvr additive="base">
                                        <p:cTn id="151"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39" presetClass="entr" presetSubtype="0" accel="100000" fill="hold" grpId="0" nodeType="clickEffect">
                                  <p:stCondLst>
                                    <p:cond delay="0"/>
                                  </p:stCondLst>
                                  <p:childTnLst>
                                    <p:set>
                                      <p:cBhvr>
                                        <p:cTn id="155" dur="1" fill="hold">
                                          <p:stCondLst>
                                            <p:cond delay="0"/>
                                          </p:stCondLst>
                                        </p:cTn>
                                        <p:tgtEl>
                                          <p:spTgt spid="31"/>
                                        </p:tgtEl>
                                        <p:attrNameLst>
                                          <p:attrName>style.visibility</p:attrName>
                                        </p:attrNameLst>
                                      </p:cBhvr>
                                      <p:to>
                                        <p:strVal val="visible"/>
                                      </p:to>
                                    </p:set>
                                    <p:anim calcmode="lin" valueType="num">
                                      <p:cBhvr>
                                        <p:cTn id="156" dur="1000" fill="hold"/>
                                        <p:tgtEl>
                                          <p:spTgt spid="31"/>
                                        </p:tgtEl>
                                        <p:attrNameLst>
                                          <p:attrName>ppt_h</p:attrName>
                                        </p:attrNameLst>
                                      </p:cBhvr>
                                      <p:tavLst>
                                        <p:tav tm="0">
                                          <p:val>
                                            <p:strVal val="#ppt_h/20"/>
                                          </p:val>
                                        </p:tav>
                                        <p:tav tm="50000">
                                          <p:val>
                                            <p:strVal val="#ppt_h/20"/>
                                          </p:val>
                                        </p:tav>
                                        <p:tav tm="100000">
                                          <p:val>
                                            <p:strVal val="#ppt_h"/>
                                          </p:val>
                                        </p:tav>
                                      </p:tavLst>
                                    </p:anim>
                                    <p:anim calcmode="lin" valueType="num">
                                      <p:cBhvr>
                                        <p:cTn id="157" dur="1000" fill="hold"/>
                                        <p:tgtEl>
                                          <p:spTgt spid="31"/>
                                        </p:tgtEl>
                                        <p:attrNameLst>
                                          <p:attrName>ppt_w</p:attrName>
                                        </p:attrNameLst>
                                      </p:cBhvr>
                                      <p:tavLst>
                                        <p:tav tm="0">
                                          <p:val>
                                            <p:strVal val="#ppt_w+.3"/>
                                          </p:val>
                                        </p:tav>
                                        <p:tav tm="50000">
                                          <p:val>
                                            <p:strVal val="#ppt_w+.3"/>
                                          </p:val>
                                        </p:tav>
                                        <p:tav tm="100000">
                                          <p:val>
                                            <p:strVal val="#ppt_w"/>
                                          </p:val>
                                        </p:tav>
                                      </p:tavLst>
                                    </p:anim>
                                    <p:anim calcmode="lin" valueType="num">
                                      <p:cBhvr>
                                        <p:cTn id="158" dur="1000" fill="hold"/>
                                        <p:tgtEl>
                                          <p:spTgt spid="31"/>
                                        </p:tgtEl>
                                        <p:attrNameLst>
                                          <p:attrName>ppt_x</p:attrName>
                                        </p:attrNameLst>
                                      </p:cBhvr>
                                      <p:tavLst>
                                        <p:tav tm="0">
                                          <p:val>
                                            <p:strVal val="#ppt_x-.3"/>
                                          </p:val>
                                        </p:tav>
                                        <p:tav tm="50000">
                                          <p:val>
                                            <p:strVal val="#ppt_x"/>
                                          </p:val>
                                        </p:tav>
                                        <p:tav tm="100000">
                                          <p:val>
                                            <p:strVal val="#ppt_x"/>
                                          </p:val>
                                        </p:tav>
                                      </p:tavLst>
                                    </p:anim>
                                    <p:anim calcmode="lin" valueType="num">
                                      <p:cBhvr>
                                        <p:cTn id="159" dur="1000" fill="hold"/>
                                        <p:tgtEl>
                                          <p:spTgt spid="31"/>
                                        </p:tgtEl>
                                        <p:attrNameLst>
                                          <p:attrName>ppt_y</p:attrName>
                                        </p:attrNameLst>
                                      </p:cBhvr>
                                      <p:tavLst>
                                        <p:tav tm="0">
                                          <p:val>
                                            <p:strVal val="#ppt_y"/>
                                          </p:val>
                                        </p:tav>
                                        <p:tav tm="100000">
                                          <p:val>
                                            <p:strVal val="#ppt_y"/>
                                          </p:val>
                                        </p:tav>
                                      </p:tavLst>
                                    </p:anim>
                                  </p:childTnLst>
                                </p:cTn>
                              </p:par>
                              <p:par>
                                <p:cTn id="160" presetID="39" presetClass="entr" presetSubtype="0" accel="100000" fill="hold" grpId="0" nodeType="withEffect">
                                  <p:stCondLst>
                                    <p:cond delay="0"/>
                                  </p:stCondLst>
                                  <p:childTnLst>
                                    <p:set>
                                      <p:cBhvr>
                                        <p:cTn id="161" dur="1" fill="hold">
                                          <p:stCondLst>
                                            <p:cond delay="0"/>
                                          </p:stCondLst>
                                        </p:cTn>
                                        <p:tgtEl>
                                          <p:spTgt spid="30"/>
                                        </p:tgtEl>
                                        <p:attrNameLst>
                                          <p:attrName>style.visibility</p:attrName>
                                        </p:attrNameLst>
                                      </p:cBhvr>
                                      <p:to>
                                        <p:strVal val="visible"/>
                                      </p:to>
                                    </p:set>
                                    <p:anim calcmode="lin" valueType="num">
                                      <p:cBhvr>
                                        <p:cTn id="162" dur="1000" fill="hold"/>
                                        <p:tgtEl>
                                          <p:spTgt spid="30"/>
                                        </p:tgtEl>
                                        <p:attrNameLst>
                                          <p:attrName>ppt_h</p:attrName>
                                        </p:attrNameLst>
                                      </p:cBhvr>
                                      <p:tavLst>
                                        <p:tav tm="0">
                                          <p:val>
                                            <p:strVal val="#ppt_h/20"/>
                                          </p:val>
                                        </p:tav>
                                        <p:tav tm="50000">
                                          <p:val>
                                            <p:strVal val="#ppt_h/20"/>
                                          </p:val>
                                        </p:tav>
                                        <p:tav tm="100000">
                                          <p:val>
                                            <p:strVal val="#ppt_h"/>
                                          </p:val>
                                        </p:tav>
                                      </p:tavLst>
                                    </p:anim>
                                    <p:anim calcmode="lin" valueType="num">
                                      <p:cBhvr>
                                        <p:cTn id="163" dur="1000" fill="hold"/>
                                        <p:tgtEl>
                                          <p:spTgt spid="30"/>
                                        </p:tgtEl>
                                        <p:attrNameLst>
                                          <p:attrName>ppt_w</p:attrName>
                                        </p:attrNameLst>
                                      </p:cBhvr>
                                      <p:tavLst>
                                        <p:tav tm="0">
                                          <p:val>
                                            <p:strVal val="#ppt_w+.3"/>
                                          </p:val>
                                        </p:tav>
                                        <p:tav tm="50000">
                                          <p:val>
                                            <p:strVal val="#ppt_w+.3"/>
                                          </p:val>
                                        </p:tav>
                                        <p:tav tm="100000">
                                          <p:val>
                                            <p:strVal val="#ppt_w"/>
                                          </p:val>
                                        </p:tav>
                                      </p:tavLst>
                                    </p:anim>
                                    <p:anim calcmode="lin" valueType="num">
                                      <p:cBhvr>
                                        <p:cTn id="164" dur="1000" fill="hold"/>
                                        <p:tgtEl>
                                          <p:spTgt spid="30"/>
                                        </p:tgtEl>
                                        <p:attrNameLst>
                                          <p:attrName>ppt_x</p:attrName>
                                        </p:attrNameLst>
                                      </p:cBhvr>
                                      <p:tavLst>
                                        <p:tav tm="0">
                                          <p:val>
                                            <p:strVal val="#ppt_x-.3"/>
                                          </p:val>
                                        </p:tav>
                                        <p:tav tm="50000">
                                          <p:val>
                                            <p:strVal val="#ppt_x"/>
                                          </p:val>
                                        </p:tav>
                                        <p:tav tm="100000">
                                          <p:val>
                                            <p:strVal val="#ppt_x"/>
                                          </p:val>
                                        </p:tav>
                                      </p:tavLst>
                                    </p:anim>
                                    <p:anim calcmode="lin" valueType="num">
                                      <p:cBhvr>
                                        <p:cTn id="165"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0" grpId="0"/>
      <p:bldP spid="4" grpId="0"/>
      <p:bldP spid="4" grpId="1"/>
      <p:bldP spid="4" grpId="2"/>
      <p:bldP spid="6" grpId="0"/>
      <p:bldP spid="6" grpId="1"/>
      <p:bldP spid="6" grpId="2"/>
      <p:bldP spid="5" grpId="0"/>
      <p:bldP spid="5" grpId="1"/>
      <p:bldP spid="5" grpId="2"/>
      <p:bldP spid="5" grpId="3"/>
      <p:bldP spid="11" grpId="0"/>
      <p:bldP spid="11" grpId="1"/>
      <p:bldP spid="11" grpId="2"/>
      <p:bldP spid="11" grpId="3"/>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3" grpId="0"/>
      <p:bldP spid="3" grpId="1"/>
      <p:bldP spid="30" grpId="0"/>
      <p:bldP spid="31" grpId="0"/>
      <p:bldP spid="2" grpId="0"/>
      <p:bldP spid="2"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8781</TotalTime>
  <Words>3171</Words>
  <Application>Microsoft Office PowerPoint</Application>
  <PresentationFormat>On-screen Show (4:3)</PresentationFormat>
  <Paragraphs>375</Paragraphs>
  <Slides>22</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Copperplate Gothic Bold</vt:lpstr>
      <vt:lpstr>Stencil</vt:lpstr>
      <vt:lpstr>Default Design</vt:lpstr>
      <vt:lpstr>PowerPoint Presentation</vt:lpstr>
      <vt:lpstr>PowerPoint Presentation</vt:lpstr>
      <vt:lpstr>"God is not a man, that He should lie, Nor a son of man, that He should repent. Has He said, and will He not do? Or has He spoken, and will He not make it good?           — Numbers 23:19  </vt:lpstr>
      <vt:lpstr>He is the Rock, His work is perfect;                                    For all His ways are justice,                    A God of truth and without injustice; Righteous and upright is He.  — Deuteronomy 32:4  </vt:lpstr>
      <vt:lpstr>The LORD brings the counsel of the nations to nothing; He makes the plans of the peoples of no effect. The counsel of the LORD stands forever, The plans of His heart to all generations. Blessed is the nation whose God is the LORD, The people He has chosen as His own inheritance. The LORD looks from heaven; He sees all the sons of men.     — Psalms 33:10-13  </vt:lpstr>
      <vt:lpstr>The LORD looks down from heaven upon the children of men, To see            if there are any who understand,      who seek God. — Psalms 14:2 </vt:lpstr>
      <vt:lpstr>Be exalted, O God, above the heavens; Let Your glory be above all the earth. — Psalms 57:11</vt:lpstr>
      <vt:lpstr>For you are all sons of God through faith in Christ Jesus.  — Galatians 3:26  </vt:lpstr>
      <vt:lpstr>And I set my heart to seek and search out by wisdom concerning all that is done under heaven; this burdensome task God has given  to the sons of man, by which     they may be exercised.  — Ecclesiastes 1:13   </vt:lpstr>
      <vt:lpstr>And He said to me, "Son of man, can these bones live?"    So I answered,  "O Lord GOD, You know."  — Ezekiel 37:3 </vt:lpstr>
      <vt:lpstr>"Look!" he answered, "I see four men loose, walking in the midst of the fire; and they are not hurt, and the form of the fourth is like the Son of God."  — Daniel 3:25   </vt:lpstr>
      <vt:lpstr>And the angel answered and said to her, "The Holy Spirit will come upon you, and the power of the Highest will overshadow you; therefore, also, that Holy One who is to be born will be called the Son of God.  — Luke 1:35  </vt:lpstr>
      <vt:lpstr>And Jesus answered and said to them, "The sons of this age marry and are given in marriage. "But those who are counted worthy to attain that age, and the resurrection from the dead, neither marry nor are given in marriage; "nor can they die anymore, for they are equal to the angels and are sons of God, being sons of the resurrection.  — Luke 20:34-36   </vt:lpstr>
      <vt:lpstr>PowerPoint Presentation</vt:lpstr>
      <vt:lpstr>Beloved, now we are children of God; and it has not yet been revealed what we shall be, but we know that when He is revealed,           we shall be like Him, for we shall                              see Him as He is.  — 1st John 3:2 </vt:lpstr>
      <vt:lpstr>PowerPoint Presentation</vt:lpstr>
      <vt:lpstr>PowerPoint Presentation</vt:lpstr>
      <vt:lpstr>Blessed are the peacemakers,      For they shall be called       sons of God. — Matthew 5:9 </vt:lpstr>
      <vt:lpstr>PowerPoint Presentation</vt:lpstr>
      <vt:lpstr>PowerPoint Presentation</vt:lpstr>
      <vt:lpstr>PowerPoint Presentation</vt:lpstr>
      <vt:lpstr>Please visit  http://www.RonBert.com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ProverbMinutesOpening</dc:title>
  <dc:creator>Ronald Bert</dc:creator>
  <cp:lastModifiedBy>Ron Bert</cp:lastModifiedBy>
  <cp:revision>588</cp:revision>
  <dcterms:created xsi:type="dcterms:W3CDTF">2014-04-12T23:55:49Z</dcterms:created>
  <dcterms:modified xsi:type="dcterms:W3CDTF">2022-09-07T15:21:00Z</dcterms:modified>
</cp:coreProperties>
</file>