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346" r:id="rId3"/>
    <p:sldId id="639" r:id="rId4"/>
    <p:sldId id="657" r:id="rId5"/>
    <p:sldId id="640" r:id="rId6"/>
    <p:sldId id="641" r:id="rId7"/>
    <p:sldId id="642" r:id="rId8"/>
    <p:sldId id="643" r:id="rId9"/>
    <p:sldId id="644" r:id="rId10"/>
    <p:sldId id="645" r:id="rId11"/>
    <p:sldId id="646" r:id="rId12"/>
    <p:sldId id="647" r:id="rId13"/>
    <p:sldId id="648" r:id="rId14"/>
    <p:sldId id="649" r:id="rId15"/>
    <p:sldId id="650" r:id="rId16"/>
    <p:sldId id="659" r:id="rId17"/>
    <p:sldId id="651" r:id="rId18"/>
    <p:sldId id="652" r:id="rId19"/>
    <p:sldId id="653" r:id="rId20"/>
    <p:sldId id="661" r:id="rId21"/>
    <p:sldId id="655" r:id="rId22"/>
    <p:sldId id="350" r:id="rId23"/>
    <p:sldId id="283" r:id="rId24"/>
    <p:sldId id="382"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C9900"/>
    <a:srgbClr val="F6E5A0"/>
    <a:srgbClr val="0066FF"/>
    <a:srgbClr val="0033CC"/>
    <a:srgbClr val="FF66FF"/>
    <a:srgbClr val="009900"/>
    <a:srgbClr val="CC330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77" autoAdjust="0"/>
    <p:restoredTop sz="95658" autoAdjust="0"/>
  </p:normalViewPr>
  <p:slideViewPr>
    <p:cSldViewPr snapToGrid="0">
      <p:cViewPr varScale="1">
        <p:scale>
          <a:sx n="95" d="100"/>
          <a:sy n="95" d="100"/>
        </p:scale>
        <p:origin x="102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people hide paranoia fills the void where honesty has evaporated.</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651624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has presence when it is able to perform the work appropriate to the task. If is inactive it lacks the quality to enhance what it interacts with.</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4243317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380660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honest heart understands there are unholy things in life. To purge one’s environment of these either despicable objects or filth producing products ensures a better quality of living decently.</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855122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honest heart understands there are unholy things in life. To purge one’s environment of these either despicable objects or filth producing products ensures a better quality of living decently.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9437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 will judge our actions be they as they are</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517893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in His word is what allows us to approach heaven while still in the flesh. One must desire salvation to acquire it.</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4136212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792389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old adage “Use it or loose it” certainly applies when concerning God’s word. It is a continual practice to improve that which aligns with His word. Worthy is defined by our actions regarding His call to be in truth.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71934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often is a razor that cuts honest hearts</a:t>
            </a:r>
          </a:p>
        </p:txBody>
      </p:sp>
      <p:sp>
        <p:nvSpPr>
          <p:cNvPr id="4" name="Slide Number Placeholder 3"/>
          <p:cNvSpPr>
            <a:spLocks noGrp="1"/>
          </p:cNvSpPr>
          <p:nvPr>
            <p:ph type="sldNum" sz="quarter" idx="10"/>
          </p:nvPr>
        </p:nvSpPr>
        <p:spPr/>
        <p:txBody>
          <a:bodyPr/>
          <a:lstStyle/>
          <a:p>
            <a:fld id="{934C9568-E3D6-45BA-A626-EF0F78B9350D}" type="slidenum">
              <a:rPr lang="en-US" smtClean="0"/>
              <a:t>22</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and religions like to declare the God of their choice, one that fits for their convenience of tolerance. COEXIST is a religion of religions. One thing cannot be changed in that God is God, and there is no other. Many would prefer a God of love, but not a God of judgment. As God is God, His ways can not be ignored with clauses written by mere men. God looks for genuine hearts that seek Him, and climb the ladder of truth’s righteousness.</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75327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not have a God of bigotry but fairness. Each has a given gift to be found.</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920360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qualities exemplify a soul of high quality. Determined qualities of valuable humble honesty; tender and appreciative.  Thoughtful caring souls are not so apt to apply cunning arrogance stealing innocence.</a:t>
            </a:r>
          </a:p>
          <a:p>
            <a:endParaRPr lang="en-US" dirty="0"/>
          </a:p>
          <a:p>
            <a:r>
              <a:rPr lang="en-US" dirty="0"/>
              <a:t>Human life is a gift and a test of commitment</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4133218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85890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2650056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463977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995995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it is God accomplishing His plan to retrieve the greatest number of souls without browbeating anyone into submission. Choices in life are given to the freedom He bestows upon all of us. Those who unite in building character worthy of all they encounter is His will for the love He hopes all to share.</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039805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photos-public-domain.com/2012/04/10/blue-water-with-ripples-texture/"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9.jpg"/><Relationship Id="rId18" Type="http://schemas.openxmlformats.org/officeDocument/2006/relationships/image" Target="../media/image27.jpg"/><Relationship Id="rId3" Type="http://schemas.openxmlformats.org/officeDocument/2006/relationships/image" Target="../media/image1.jpg"/><Relationship Id="rId21" Type="http://schemas.openxmlformats.org/officeDocument/2006/relationships/image" Target="../media/image30.png"/><Relationship Id="rId7" Type="http://schemas.openxmlformats.org/officeDocument/2006/relationships/image" Target="../media/image10.jpg"/><Relationship Id="rId12" Type="http://schemas.openxmlformats.org/officeDocument/2006/relationships/image" Target="../media/image17.jpg"/><Relationship Id="rId17" Type="http://schemas.openxmlformats.org/officeDocument/2006/relationships/image" Target="../media/image26.jpg"/><Relationship Id="rId2" Type="http://schemas.openxmlformats.org/officeDocument/2006/relationships/notesSlide" Target="../notesSlides/notesSlide18.xml"/><Relationship Id="rId16" Type="http://schemas.openxmlformats.org/officeDocument/2006/relationships/image" Target="../media/image25.jp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5.jpg"/><Relationship Id="rId5" Type="http://schemas.openxmlformats.org/officeDocument/2006/relationships/image" Target="../media/image4.jpg"/><Relationship Id="rId15" Type="http://schemas.openxmlformats.org/officeDocument/2006/relationships/image" Target="../media/image21.jpg"/><Relationship Id="rId23" Type="http://schemas.openxmlformats.org/officeDocument/2006/relationships/image" Target="../media/image32.png"/><Relationship Id="rId10" Type="http://schemas.openxmlformats.org/officeDocument/2006/relationships/image" Target="../media/image13.png"/><Relationship Id="rId19"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image" Target="../media/image20.jpg"/><Relationship Id="rId22"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9.jpeg"/><Relationship Id="rId18" Type="http://schemas.openxmlformats.org/officeDocument/2006/relationships/image" Target="../media/image28.png"/><Relationship Id="rId3" Type="http://schemas.openxmlformats.org/officeDocument/2006/relationships/image" Target="../media/image33.jpeg"/><Relationship Id="rId7" Type="http://schemas.openxmlformats.org/officeDocument/2006/relationships/image" Target="../media/image36.jpeg"/><Relationship Id="rId12" Type="http://schemas.openxmlformats.org/officeDocument/2006/relationships/image" Target="../media/image19.jpg"/><Relationship Id="rId17" Type="http://schemas.openxmlformats.org/officeDocument/2006/relationships/image" Target="../media/image42.jpeg"/><Relationship Id="rId2" Type="http://schemas.openxmlformats.org/officeDocument/2006/relationships/image" Target="../media/image1.jpg"/><Relationship Id="rId16"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38.jpeg"/><Relationship Id="rId5" Type="http://schemas.openxmlformats.org/officeDocument/2006/relationships/image" Target="../media/image35.jpeg"/><Relationship Id="rId15" Type="http://schemas.openxmlformats.org/officeDocument/2006/relationships/image" Target="../media/image25.jpg"/><Relationship Id="rId10" Type="http://schemas.openxmlformats.org/officeDocument/2006/relationships/image" Target="../media/image15.jpg"/><Relationship Id="rId4" Type="http://schemas.openxmlformats.org/officeDocument/2006/relationships/image" Target="../media/image34.jpeg"/><Relationship Id="rId9" Type="http://schemas.openxmlformats.org/officeDocument/2006/relationships/image" Target="../media/image37.jpeg"/><Relationship Id="rId1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A0A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06CDB-FA9C-43F9-895B-1434BC6C8B86}"/>
              </a:ext>
            </a:extLst>
          </p:cNvPr>
          <p:cNvPicPr>
            <a:picLocks noChangeAspect="1"/>
          </p:cNvPicPr>
          <p:nvPr/>
        </p:nvPicPr>
        <p:blipFill rotWithShape="1">
          <a:blip r:embed="rId3">
            <a:extLst>
              <a:ext uri="{28A0092B-C50C-407E-A947-70E740481C1C}">
                <a14:useLocalDpi xmlns:a14="http://schemas.microsoft.com/office/drawing/2010/main" val="0"/>
              </a:ext>
            </a:extLst>
          </a:blip>
          <a:srcRect l="12162" r="12838"/>
          <a:stretch/>
        </p:blipFill>
        <p:spPr>
          <a:xfrm>
            <a:off x="-1" y="0"/>
            <a:ext cx="9144001" cy="6858000"/>
          </a:xfrm>
          <a:prstGeom prst="rect">
            <a:avLst/>
          </a:prstGeom>
        </p:spPr>
      </p:pic>
      <p:sp>
        <p:nvSpPr>
          <p:cNvPr id="29" name="!!Cross">
            <a:extLst>
              <a:ext uri="{FF2B5EF4-FFF2-40B4-BE49-F238E27FC236}">
                <a16:creationId xmlns:a16="http://schemas.microsoft.com/office/drawing/2014/main" id="{04BF8F4F-565E-4AD9-8412-857FE3F6D1A4}"/>
              </a:ext>
            </a:extLst>
          </p:cNvPr>
          <p:cNvSpPr/>
          <p:nvPr/>
        </p:nvSpPr>
        <p:spPr>
          <a:xfrm>
            <a:off x="1959835" y="2268648"/>
            <a:ext cx="6674375" cy="4586971"/>
          </a:xfrm>
          <a:custGeom>
            <a:avLst/>
            <a:gdLst>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78449 w 6702949"/>
              <a:gd name="connsiteY109" fmla="*/ 1494845 h 4556097"/>
              <a:gd name="connsiteX110" fmla="*/ 5271715 w 6702949"/>
              <a:gd name="connsiteY110" fmla="*/ 1606163 h 4556097"/>
              <a:gd name="connsiteX111" fmla="*/ 5144494 w 6702949"/>
              <a:gd name="connsiteY111" fmla="*/ 1590261 h 4556097"/>
              <a:gd name="connsiteX112" fmla="*/ 4667416 w 6702949"/>
              <a:gd name="connsiteY112" fmla="*/ 1765189 h 4556097"/>
              <a:gd name="connsiteX113" fmla="*/ 4182386 w 6702949"/>
              <a:gd name="connsiteY113" fmla="*/ 1860605 h 4556097"/>
              <a:gd name="connsiteX114" fmla="*/ 3880236 w 6702949"/>
              <a:gd name="connsiteY114" fmla="*/ 1860605 h 4556097"/>
              <a:gd name="connsiteX115" fmla="*/ 3625795 w 6702949"/>
              <a:gd name="connsiteY115" fmla="*/ 1900361 h 4556097"/>
              <a:gd name="connsiteX116" fmla="*/ 3554233 w 6702949"/>
              <a:gd name="connsiteY116" fmla="*/ 1987826 h 4556097"/>
              <a:gd name="connsiteX117" fmla="*/ 3387256 w 6702949"/>
              <a:gd name="connsiteY117" fmla="*/ 2035534 h 4556097"/>
              <a:gd name="connsiteX118" fmla="*/ 3220278 w 6702949"/>
              <a:gd name="connsiteY118" fmla="*/ 2099144 h 4556097"/>
              <a:gd name="connsiteX119" fmla="*/ 3148716 w 6702949"/>
              <a:gd name="connsiteY119" fmla="*/ 2202511 h 4556097"/>
              <a:gd name="connsiteX120" fmla="*/ 3077155 w 6702949"/>
              <a:gd name="connsiteY120" fmla="*/ 2289975 h 4556097"/>
              <a:gd name="connsiteX121" fmla="*/ 2886323 w 6702949"/>
              <a:gd name="connsiteY121" fmla="*/ 2353586 h 4556097"/>
              <a:gd name="connsiteX122" fmla="*/ 2767054 w 6702949"/>
              <a:gd name="connsiteY122" fmla="*/ 2409245 h 4556097"/>
              <a:gd name="connsiteX123" fmla="*/ 2663687 w 6702949"/>
              <a:gd name="connsiteY123" fmla="*/ 2528514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78449 w 6702949"/>
              <a:gd name="connsiteY109" fmla="*/ 1494845 h 4556097"/>
              <a:gd name="connsiteX110" fmla="*/ 5271715 w 6702949"/>
              <a:gd name="connsiteY110" fmla="*/ 1606163 h 4556097"/>
              <a:gd name="connsiteX111" fmla="*/ 5144494 w 6702949"/>
              <a:gd name="connsiteY111" fmla="*/ 1590261 h 4556097"/>
              <a:gd name="connsiteX112" fmla="*/ 4667416 w 6702949"/>
              <a:gd name="connsiteY112" fmla="*/ 1765189 h 4556097"/>
              <a:gd name="connsiteX113" fmla="*/ 4182386 w 6702949"/>
              <a:gd name="connsiteY113" fmla="*/ 1860605 h 4556097"/>
              <a:gd name="connsiteX114" fmla="*/ 3880236 w 6702949"/>
              <a:gd name="connsiteY114" fmla="*/ 1860605 h 4556097"/>
              <a:gd name="connsiteX115" fmla="*/ 3625795 w 6702949"/>
              <a:gd name="connsiteY115" fmla="*/ 1900361 h 4556097"/>
              <a:gd name="connsiteX116" fmla="*/ 3554233 w 6702949"/>
              <a:gd name="connsiteY116" fmla="*/ 1987826 h 4556097"/>
              <a:gd name="connsiteX117" fmla="*/ 3387256 w 6702949"/>
              <a:gd name="connsiteY117" fmla="*/ 2035534 h 4556097"/>
              <a:gd name="connsiteX118" fmla="*/ 3220278 w 6702949"/>
              <a:gd name="connsiteY118" fmla="*/ 2099144 h 4556097"/>
              <a:gd name="connsiteX119" fmla="*/ 3148716 w 6702949"/>
              <a:gd name="connsiteY119" fmla="*/ 2202511 h 4556097"/>
              <a:gd name="connsiteX120" fmla="*/ 3077155 w 6702949"/>
              <a:gd name="connsiteY120" fmla="*/ 2289975 h 4556097"/>
              <a:gd name="connsiteX121" fmla="*/ 2886323 w 6702949"/>
              <a:gd name="connsiteY121" fmla="*/ 2353586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78449 w 6702949"/>
              <a:gd name="connsiteY109" fmla="*/ 1494845 h 4556097"/>
              <a:gd name="connsiteX110" fmla="*/ 5271715 w 6702949"/>
              <a:gd name="connsiteY110" fmla="*/ 1606163 h 4556097"/>
              <a:gd name="connsiteX111" fmla="*/ 5144494 w 6702949"/>
              <a:gd name="connsiteY111" fmla="*/ 1590261 h 4556097"/>
              <a:gd name="connsiteX112" fmla="*/ 4667416 w 6702949"/>
              <a:gd name="connsiteY112" fmla="*/ 1765189 h 4556097"/>
              <a:gd name="connsiteX113" fmla="*/ 4182386 w 6702949"/>
              <a:gd name="connsiteY113" fmla="*/ 1860605 h 4556097"/>
              <a:gd name="connsiteX114" fmla="*/ 3880236 w 6702949"/>
              <a:gd name="connsiteY114" fmla="*/ 1860605 h 4556097"/>
              <a:gd name="connsiteX115" fmla="*/ 3625795 w 6702949"/>
              <a:gd name="connsiteY115" fmla="*/ 1900361 h 4556097"/>
              <a:gd name="connsiteX116" fmla="*/ 3554233 w 6702949"/>
              <a:gd name="connsiteY116" fmla="*/ 1987826 h 4556097"/>
              <a:gd name="connsiteX117" fmla="*/ 3387256 w 6702949"/>
              <a:gd name="connsiteY117" fmla="*/ 2035534 h 4556097"/>
              <a:gd name="connsiteX118" fmla="*/ 3220278 w 6702949"/>
              <a:gd name="connsiteY118" fmla="*/ 2099144 h 4556097"/>
              <a:gd name="connsiteX119" fmla="*/ 3148716 w 6702949"/>
              <a:gd name="connsiteY119" fmla="*/ 2202511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78449 w 6702949"/>
              <a:gd name="connsiteY109" fmla="*/ 1494845 h 4556097"/>
              <a:gd name="connsiteX110" fmla="*/ 5271715 w 6702949"/>
              <a:gd name="connsiteY110" fmla="*/ 1606163 h 4556097"/>
              <a:gd name="connsiteX111" fmla="*/ 5144494 w 6702949"/>
              <a:gd name="connsiteY111" fmla="*/ 1590261 h 4556097"/>
              <a:gd name="connsiteX112" fmla="*/ 4667416 w 6702949"/>
              <a:gd name="connsiteY112" fmla="*/ 1765189 h 4556097"/>
              <a:gd name="connsiteX113" fmla="*/ 4182386 w 6702949"/>
              <a:gd name="connsiteY113" fmla="*/ 1860605 h 4556097"/>
              <a:gd name="connsiteX114" fmla="*/ 3880236 w 6702949"/>
              <a:gd name="connsiteY114" fmla="*/ 1860605 h 4556097"/>
              <a:gd name="connsiteX115" fmla="*/ 3625795 w 6702949"/>
              <a:gd name="connsiteY115" fmla="*/ 1900361 h 4556097"/>
              <a:gd name="connsiteX116" fmla="*/ 3554233 w 6702949"/>
              <a:gd name="connsiteY116" fmla="*/ 1987826 h 4556097"/>
              <a:gd name="connsiteX117" fmla="*/ 3387256 w 6702949"/>
              <a:gd name="connsiteY117" fmla="*/ 2035534 h 4556097"/>
              <a:gd name="connsiteX118" fmla="*/ 3220278 w 6702949"/>
              <a:gd name="connsiteY118" fmla="*/ 2099144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78449 w 6702949"/>
              <a:gd name="connsiteY109" fmla="*/ 1494845 h 4556097"/>
              <a:gd name="connsiteX110" fmla="*/ 5271715 w 6702949"/>
              <a:gd name="connsiteY110" fmla="*/ 1606163 h 4556097"/>
              <a:gd name="connsiteX111" fmla="*/ 5144494 w 6702949"/>
              <a:gd name="connsiteY111" fmla="*/ 1590261 h 4556097"/>
              <a:gd name="connsiteX112" fmla="*/ 4667416 w 6702949"/>
              <a:gd name="connsiteY112" fmla="*/ 1765189 h 4556097"/>
              <a:gd name="connsiteX113" fmla="*/ 4182386 w 6702949"/>
              <a:gd name="connsiteY113" fmla="*/ 1860605 h 4556097"/>
              <a:gd name="connsiteX114" fmla="*/ 3880236 w 6702949"/>
              <a:gd name="connsiteY114" fmla="*/ 1860605 h 4556097"/>
              <a:gd name="connsiteX115" fmla="*/ 3625795 w 6702949"/>
              <a:gd name="connsiteY115" fmla="*/ 1900361 h 4556097"/>
              <a:gd name="connsiteX116" fmla="*/ 3554233 w 6702949"/>
              <a:gd name="connsiteY116" fmla="*/ 1987826 h 4556097"/>
              <a:gd name="connsiteX117" fmla="*/ 3387256 w 6702949"/>
              <a:gd name="connsiteY117" fmla="*/ 2035534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78449 w 6702949"/>
              <a:gd name="connsiteY109" fmla="*/ 1494845 h 4556097"/>
              <a:gd name="connsiteX110" fmla="*/ 5271715 w 6702949"/>
              <a:gd name="connsiteY110" fmla="*/ 1606163 h 4556097"/>
              <a:gd name="connsiteX111" fmla="*/ 5144494 w 6702949"/>
              <a:gd name="connsiteY111" fmla="*/ 1590261 h 4556097"/>
              <a:gd name="connsiteX112" fmla="*/ 4667416 w 6702949"/>
              <a:gd name="connsiteY112" fmla="*/ 1765189 h 4556097"/>
              <a:gd name="connsiteX113" fmla="*/ 4182386 w 6702949"/>
              <a:gd name="connsiteY113" fmla="*/ 1860605 h 4556097"/>
              <a:gd name="connsiteX114" fmla="*/ 3880236 w 6702949"/>
              <a:gd name="connsiteY114" fmla="*/ 1860605 h 4556097"/>
              <a:gd name="connsiteX115" fmla="*/ 3625795 w 6702949"/>
              <a:gd name="connsiteY115" fmla="*/ 1900361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78449 w 6702949"/>
              <a:gd name="connsiteY109" fmla="*/ 1494845 h 4556097"/>
              <a:gd name="connsiteX110" fmla="*/ 5271715 w 6702949"/>
              <a:gd name="connsiteY110" fmla="*/ 1606163 h 4556097"/>
              <a:gd name="connsiteX111" fmla="*/ 5144494 w 6702949"/>
              <a:gd name="connsiteY111" fmla="*/ 1590261 h 4556097"/>
              <a:gd name="connsiteX112" fmla="*/ 4667416 w 6702949"/>
              <a:gd name="connsiteY112" fmla="*/ 1765189 h 4556097"/>
              <a:gd name="connsiteX113" fmla="*/ 4182386 w 6702949"/>
              <a:gd name="connsiteY113" fmla="*/ 1860605 h 4556097"/>
              <a:gd name="connsiteX114" fmla="*/ 3880236 w 6702949"/>
              <a:gd name="connsiteY114" fmla="*/ 1860605 h 4556097"/>
              <a:gd name="connsiteX115" fmla="*/ 3625795 w 6702949"/>
              <a:gd name="connsiteY115" fmla="*/ 1900361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78449 w 6702949"/>
              <a:gd name="connsiteY109" fmla="*/ 1494845 h 4556097"/>
              <a:gd name="connsiteX110" fmla="*/ 5271715 w 6702949"/>
              <a:gd name="connsiteY110" fmla="*/ 1606163 h 4556097"/>
              <a:gd name="connsiteX111" fmla="*/ 5144494 w 6702949"/>
              <a:gd name="connsiteY111" fmla="*/ 1590261 h 4556097"/>
              <a:gd name="connsiteX112" fmla="*/ 4667416 w 6702949"/>
              <a:gd name="connsiteY112" fmla="*/ 1765189 h 4556097"/>
              <a:gd name="connsiteX113" fmla="*/ 4182386 w 6702949"/>
              <a:gd name="connsiteY113" fmla="*/ 1860605 h 4556097"/>
              <a:gd name="connsiteX114" fmla="*/ 3880236 w 6702949"/>
              <a:gd name="connsiteY114" fmla="*/ 1860605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78449 w 6702949"/>
              <a:gd name="connsiteY109" fmla="*/ 1494845 h 4556097"/>
              <a:gd name="connsiteX110" fmla="*/ 5271715 w 6702949"/>
              <a:gd name="connsiteY110" fmla="*/ 1606163 h 4556097"/>
              <a:gd name="connsiteX111" fmla="*/ 5144494 w 6702949"/>
              <a:gd name="connsiteY111" fmla="*/ 1590261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78449 w 6702949"/>
              <a:gd name="connsiteY109" fmla="*/ 1494845 h 4556097"/>
              <a:gd name="connsiteX110" fmla="*/ 5271715 w 6702949"/>
              <a:gd name="connsiteY110" fmla="*/ 1606163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78449 w 6702949"/>
              <a:gd name="connsiteY109" fmla="*/ 1494845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99868 w 6702949"/>
              <a:gd name="connsiteY108" fmla="*/ 1431234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76056 w 6702949"/>
              <a:gd name="connsiteY108" fmla="*/ 1407422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35040 w 6702949"/>
              <a:gd name="connsiteY107" fmla="*/ 1335819 h 4556097"/>
              <a:gd name="connsiteX108" fmla="*/ 5876056 w 6702949"/>
              <a:gd name="connsiteY108" fmla="*/ 1407422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25515 w 6702949"/>
              <a:gd name="connsiteY107" fmla="*/ 1323912 h 4556097"/>
              <a:gd name="connsiteX108" fmla="*/ 5876056 w 6702949"/>
              <a:gd name="connsiteY108" fmla="*/ 1407422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25515 w 6702949"/>
              <a:gd name="connsiteY107" fmla="*/ 1323912 h 4556097"/>
              <a:gd name="connsiteX108" fmla="*/ 5876056 w 6702949"/>
              <a:gd name="connsiteY108" fmla="*/ 1407422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217920 w 6702949"/>
              <a:gd name="connsiteY106" fmla="*/ 1168841 h 4556097"/>
              <a:gd name="connsiteX107" fmla="*/ 6025515 w 6702949"/>
              <a:gd name="connsiteY107" fmla="*/ 1323912 h 4556097"/>
              <a:gd name="connsiteX108" fmla="*/ 5876056 w 6702949"/>
              <a:gd name="connsiteY108" fmla="*/ 1407422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158389 w 6702949"/>
              <a:gd name="connsiteY106" fmla="*/ 1195035 h 4556097"/>
              <a:gd name="connsiteX107" fmla="*/ 6025515 w 6702949"/>
              <a:gd name="connsiteY107" fmla="*/ 1323912 h 4556097"/>
              <a:gd name="connsiteX108" fmla="*/ 5876056 w 6702949"/>
              <a:gd name="connsiteY108" fmla="*/ 1407422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158389 w 6702949"/>
              <a:gd name="connsiteY106" fmla="*/ 1195035 h 4556097"/>
              <a:gd name="connsiteX107" fmla="*/ 6025515 w 6702949"/>
              <a:gd name="connsiteY107" fmla="*/ 1323912 h 4556097"/>
              <a:gd name="connsiteX108" fmla="*/ 5876056 w 6702949"/>
              <a:gd name="connsiteY108" fmla="*/ 1407422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158389 w 6702949"/>
              <a:gd name="connsiteY106" fmla="*/ 1195035 h 4556097"/>
              <a:gd name="connsiteX107" fmla="*/ 6025515 w 6702949"/>
              <a:gd name="connsiteY107" fmla="*/ 1323912 h 4556097"/>
              <a:gd name="connsiteX108" fmla="*/ 5876056 w 6702949"/>
              <a:gd name="connsiteY108" fmla="*/ 1407422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75729 w 6702949"/>
              <a:gd name="connsiteY103" fmla="*/ 882594 h 4556097"/>
              <a:gd name="connsiteX104" fmla="*/ 6440556 w 6702949"/>
              <a:gd name="connsiteY104" fmla="*/ 914400 h 4556097"/>
              <a:gd name="connsiteX105" fmla="*/ 6321287 w 6702949"/>
              <a:gd name="connsiteY105" fmla="*/ 1001864 h 4556097"/>
              <a:gd name="connsiteX106" fmla="*/ 6158389 w 6702949"/>
              <a:gd name="connsiteY106" fmla="*/ 1195035 h 4556097"/>
              <a:gd name="connsiteX107" fmla="*/ 6025515 w 6702949"/>
              <a:gd name="connsiteY107" fmla="*/ 1323912 h 4556097"/>
              <a:gd name="connsiteX108" fmla="*/ 5876056 w 6702949"/>
              <a:gd name="connsiteY108" fmla="*/ 1407422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702949"/>
              <a:gd name="connsiteY0" fmla="*/ 4548146 h 4556097"/>
              <a:gd name="connsiteX1" fmla="*/ 461176 w 6702949"/>
              <a:gd name="connsiteY1" fmla="*/ 4420925 h 4556097"/>
              <a:gd name="connsiteX2" fmla="*/ 445273 w 6702949"/>
              <a:gd name="connsiteY2" fmla="*/ 4309607 h 4556097"/>
              <a:gd name="connsiteX3" fmla="*/ 516835 w 6702949"/>
              <a:gd name="connsiteY3" fmla="*/ 4182386 h 4556097"/>
              <a:gd name="connsiteX4" fmla="*/ 516835 w 6702949"/>
              <a:gd name="connsiteY4" fmla="*/ 3983603 h 4556097"/>
              <a:gd name="connsiteX5" fmla="*/ 429370 w 6702949"/>
              <a:gd name="connsiteY5" fmla="*/ 3864334 h 4556097"/>
              <a:gd name="connsiteX6" fmla="*/ 445273 w 6702949"/>
              <a:gd name="connsiteY6" fmla="*/ 3633746 h 4556097"/>
              <a:gd name="connsiteX7" fmla="*/ 492981 w 6702949"/>
              <a:gd name="connsiteY7" fmla="*/ 3323645 h 4556097"/>
              <a:gd name="connsiteX8" fmla="*/ 453224 w 6702949"/>
              <a:gd name="connsiteY8" fmla="*/ 3005593 h 4556097"/>
              <a:gd name="connsiteX9" fmla="*/ 508883 w 6702949"/>
              <a:gd name="connsiteY9" fmla="*/ 2743200 h 4556097"/>
              <a:gd name="connsiteX10" fmla="*/ 477078 w 6702949"/>
              <a:gd name="connsiteY10" fmla="*/ 2727297 h 4556097"/>
              <a:gd name="connsiteX11" fmla="*/ 604299 w 6702949"/>
              <a:gd name="connsiteY11" fmla="*/ 2441050 h 4556097"/>
              <a:gd name="connsiteX12" fmla="*/ 405516 w 6702949"/>
              <a:gd name="connsiteY12" fmla="*/ 2385391 h 4556097"/>
              <a:gd name="connsiteX13" fmla="*/ 278296 w 6702949"/>
              <a:gd name="connsiteY13" fmla="*/ 2297927 h 4556097"/>
              <a:gd name="connsiteX14" fmla="*/ 198782 w 6702949"/>
              <a:gd name="connsiteY14" fmla="*/ 2353586 h 4556097"/>
              <a:gd name="connsiteX15" fmla="*/ 0 w 6702949"/>
              <a:gd name="connsiteY15" fmla="*/ 2321781 h 4556097"/>
              <a:gd name="connsiteX16" fmla="*/ 7951 w 6702949"/>
              <a:gd name="connsiteY16" fmla="*/ 2266121 h 4556097"/>
              <a:gd name="connsiteX17" fmla="*/ 135172 w 6702949"/>
              <a:gd name="connsiteY17" fmla="*/ 2266121 h 4556097"/>
              <a:gd name="connsiteX18" fmla="*/ 0 w 6702949"/>
              <a:gd name="connsiteY18" fmla="*/ 2218414 h 4556097"/>
              <a:gd name="connsiteX19" fmla="*/ 7951 w 6702949"/>
              <a:gd name="connsiteY19" fmla="*/ 2154803 h 4556097"/>
              <a:gd name="connsiteX20" fmla="*/ 206734 w 6702949"/>
              <a:gd name="connsiteY20" fmla="*/ 2162754 h 4556097"/>
              <a:gd name="connsiteX21" fmla="*/ 47708 w 6702949"/>
              <a:gd name="connsiteY21" fmla="*/ 2122998 h 4556097"/>
              <a:gd name="connsiteX22" fmla="*/ 47708 w 6702949"/>
              <a:gd name="connsiteY22" fmla="*/ 2122998 h 4556097"/>
              <a:gd name="connsiteX23" fmla="*/ 222636 w 6702949"/>
              <a:gd name="connsiteY23" fmla="*/ 2091193 h 4556097"/>
              <a:gd name="connsiteX24" fmla="*/ 135172 w 6702949"/>
              <a:gd name="connsiteY24" fmla="*/ 2035534 h 4556097"/>
              <a:gd name="connsiteX25" fmla="*/ 135172 w 6702949"/>
              <a:gd name="connsiteY25" fmla="*/ 2035534 h 4556097"/>
              <a:gd name="connsiteX26" fmla="*/ 238539 w 6702949"/>
              <a:gd name="connsiteY26" fmla="*/ 2011680 h 4556097"/>
              <a:gd name="connsiteX27" fmla="*/ 278296 w 6702949"/>
              <a:gd name="connsiteY27" fmla="*/ 1892410 h 4556097"/>
              <a:gd name="connsiteX28" fmla="*/ 349857 w 6702949"/>
              <a:gd name="connsiteY28" fmla="*/ 1765189 h 4556097"/>
              <a:gd name="connsiteX29" fmla="*/ 397565 w 6702949"/>
              <a:gd name="connsiteY29" fmla="*/ 1773141 h 4556097"/>
              <a:gd name="connsiteX30" fmla="*/ 365760 w 6702949"/>
              <a:gd name="connsiteY30" fmla="*/ 1876507 h 4556097"/>
              <a:gd name="connsiteX31" fmla="*/ 365760 w 6702949"/>
              <a:gd name="connsiteY31" fmla="*/ 1948069 h 4556097"/>
              <a:gd name="connsiteX32" fmla="*/ 365760 w 6702949"/>
              <a:gd name="connsiteY32" fmla="*/ 2027582 h 4556097"/>
              <a:gd name="connsiteX33" fmla="*/ 492981 w 6702949"/>
              <a:gd name="connsiteY33" fmla="*/ 1995777 h 4556097"/>
              <a:gd name="connsiteX34" fmla="*/ 628153 w 6702949"/>
              <a:gd name="connsiteY34" fmla="*/ 1892410 h 4556097"/>
              <a:gd name="connsiteX35" fmla="*/ 826936 w 6702949"/>
              <a:gd name="connsiteY35" fmla="*/ 1884459 h 4556097"/>
              <a:gd name="connsiteX36" fmla="*/ 850789 w 6702949"/>
              <a:gd name="connsiteY36" fmla="*/ 1773141 h 4556097"/>
              <a:gd name="connsiteX37" fmla="*/ 978010 w 6702949"/>
              <a:gd name="connsiteY37" fmla="*/ 1693627 h 4556097"/>
              <a:gd name="connsiteX38" fmla="*/ 1129085 w 6702949"/>
              <a:gd name="connsiteY38" fmla="*/ 1645920 h 4556097"/>
              <a:gd name="connsiteX39" fmla="*/ 1081377 w 6702949"/>
              <a:gd name="connsiteY39" fmla="*/ 1502796 h 4556097"/>
              <a:gd name="connsiteX40" fmla="*/ 1041621 w 6702949"/>
              <a:gd name="connsiteY40" fmla="*/ 1447137 h 4556097"/>
              <a:gd name="connsiteX41" fmla="*/ 1097280 w 6702949"/>
              <a:gd name="connsiteY41" fmla="*/ 1304014 h 4556097"/>
              <a:gd name="connsiteX42" fmla="*/ 1017767 w 6702949"/>
              <a:gd name="connsiteY42" fmla="*/ 1137036 h 4556097"/>
              <a:gd name="connsiteX43" fmla="*/ 914400 w 6702949"/>
              <a:gd name="connsiteY43" fmla="*/ 1025718 h 4556097"/>
              <a:gd name="connsiteX44" fmla="*/ 795130 w 6702949"/>
              <a:gd name="connsiteY44" fmla="*/ 914400 h 4556097"/>
              <a:gd name="connsiteX45" fmla="*/ 818984 w 6702949"/>
              <a:gd name="connsiteY45" fmla="*/ 834887 h 4556097"/>
              <a:gd name="connsiteX46" fmla="*/ 946205 w 6702949"/>
              <a:gd name="connsiteY46" fmla="*/ 779227 h 4556097"/>
              <a:gd name="connsiteX47" fmla="*/ 978010 w 6702949"/>
              <a:gd name="connsiteY47" fmla="*/ 683812 h 4556097"/>
              <a:gd name="connsiteX48" fmla="*/ 1041621 w 6702949"/>
              <a:gd name="connsiteY48" fmla="*/ 667909 h 4556097"/>
              <a:gd name="connsiteX49" fmla="*/ 1097280 w 6702949"/>
              <a:gd name="connsiteY49" fmla="*/ 596347 h 4556097"/>
              <a:gd name="connsiteX50" fmla="*/ 1089329 w 6702949"/>
              <a:gd name="connsiteY50" fmla="*/ 500932 h 4556097"/>
              <a:gd name="connsiteX51" fmla="*/ 1081377 w 6702949"/>
              <a:gd name="connsiteY51" fmla="*/ 421419 h 4556097"/>
              <a:gd name="connsiteX52" fmla="*/ 1304014 w 6702949"/>
              <a:gd name="connsiteY52" fmla="*/ 413467 h 4556097"/>
              <a:gd name="connsiteX53" fmla="*/ 1391478 w 6702949"/>
              <a:gd name="connsiteY53" fmla="*/ 326003 h 4556097"/>
              <a:gd name="connsiteX54" fmla="*/ 1502796 w 6702949"/>
              <a:gd name="connsiteY54" fmla="*/ 286247 h 4556097"/>
              <a:gd name="connsiteX55" fmla="*/ 1558456 w 6702949"/>
              <a:gd name="connsiteY55" fmla="*/ 302149 h 4556097"/>
              <a:gd name="connsiteX56" fmla="*/ 1693628 w 6702949"/>
              <a:gd name="connsiteY56" fmla="*/ 238539 h 4556097"/>
              <a:gd name="connsiteX57" fmla="*/ 1733384 w 6702949"/>
              <a:gd name="connsiteY57" fmla="*/ 31805 h 4556097"/>
              <a:gd name="connsiteX58" fmla="*/ 1796995 w 6702949"/>
              <a:gd name="connsiteY58" fmla="*/ 47707 h 4556097"/>
              <a:gd name="connsiteX59" fmla="*/ 1868556 w 6702949"/>
              <a:gd name="connsiteY59" fmla="*/ 0 h 4556097"/>
              <a:gd name="connsiteX60" fmla="*/ 1940118 w 6702949"/>
              <a:gd name="connsiteY60" fmla="*/ 159026 h 4556097"/>
              <a:gd name="connsiteX61" fmla="*/ 2019631 w 6702949"/>
              <a:gd name="connsiteY61" fmla="*/ 238539 h 4556097"/>
              <a:gd name="connsiteX62" fmla="*/ 2083242 w 6702949"/>
              <a:gd name="connsiteY62" fmla="*/ 174928 h 4556097"/>
              <a:gd name="connsiteX63" fmla="*/ 2146852 w 6702949"/>
              <a:gd name="connsiteY63" fmla="*/ 357808 h 4556097"/>
              <a:gd name="connsiteX64" fmla="*/ 2178657 w 6702949"/>
              <a:gd name="connsiteY64" fmla="*/ 421419 h 4556097"/>
              <a:gd name="connsiteX65" fmla="*/ 2210462 w 6702949"/>
              <a:gd name="connsiteY65" fmla="*/ 461175 h 4556097"/>
              <a:gd name="connsiteX66" fmla="*/ 2313829 w 6702949"/>
              <a:gd name="connsiteY66" fmla="*/ 548640 h 4556097"/>
              <a:gd name="connsiteX67" fmla="*/ 2385391 w 6702949"/>
              <a:gd name="connsiteY67" fmla="*/ 667909 h 4556097"/>
              <a:gd name="connsiteX68" fmla="*/ 2425148 w 6702949"/>
              <a:gd name="connsiteY68" fmla="*/ 874643 h 4556097"/>
              <a:gd name="connsiteX69" fmla="*/ 2417196 w 6702949"/>
              <a:gd name="connsiteY69" fmla="*/ 1057523 h 4556097"/>
              <a:gd name="connsiteX70" fmla="*/ 2353586 w 6702949"/>
              <a:gd name="connsiteY70" fmla="*/ 1192695 h 4556097"/>
              <a:gd name="connsiteX71" fmla="*/ 2297927 w 6702949"/>
              <a:gd name="connsiteY71" fmla="*/ 1264257 h 4556097"/>
              <a:gd name="connsiteX72" fmla="*/ 2250219 w 6702949"/>
              <a:gd name="connsiteY72" fmla="*/ 1327867 h 4556097"/>
              <a:gd name="connsiteX73" fmla="*/ 2282024 w 6702949"/>
              <a:gd name="connsiteY73" fmla="*/ 1415332 h 4556097"/>
              <a:gd name="connsiteX74" fmla="*/ 2385391 w 6702949"/>
              <a:gd name="connsiteY74" fmla="*/ 1447137 h 4556097"/>
              <a:gd name="connsiteX75" fmla="*/ 2544417 w 6702949"/>
              <a:gd name="connsiteY75" fmla="*/ 1455088 h 4556097"/>
              <a:gd name="connsiteX76" fmla="*/ 2600076 w 6702949"/>
              <a:gd name="connsiteY76" fmla="*/ 1478942 h 4556097"/>
              <a:gd name="connsiteX77" fmla="*/ 2703443 w 6702949"/>
              <a:gd name="connsiteY77" fmla="*/ 1415332 h 4556097"/>
              <a:gd name="connsiteX78" fmla="*/ 2870421 w 6702949"/>
              <a:gd name="connsiteY78" fmla="*/ 1455088 h 4556097"/>
              <a:gd name="connsiteX79" fmla="*/ 3045349 w 6702949"/>
              <a:gd name="connsiteY79" fmla="*/ 1391478 h 4556097"/>
              <a:gd name="connsiteX80" fmla="*/ 3188473 w 6702949"/>
              <a:gd name="connsiteY80" fmla="*/ 1391478 h 4556097"/>
              <a:gd name="connsiteX81" fmla="*/ 3411109 w 6702949"/>
              <a:gd name="connsiteY81" fmla="*/ 1248354 h 4556097"/>
              <a:gd name="connsiteX82" fmla="*/ 3554233 w 6702949"/>
              <a:gd name="connsiteY82" fmla="*/ 1335819 h 4556097"/>
              <a:gd name="connsiteX83" fmla="*/ 3760967 w 6702949"/>
              <a:gd name="connsiteY83" fmla="*/ 1311965 h 4556097"/>
              <a:gd name="connsiteX84" fmla="*/ 3975652 w 6702949"/>
              <a:gd name="connsiteY84" fmla="*/ 1224501 h 4556097"/>
              <a:gd name="connsiteX85" fmla="*/ 4524292 w 6702949"/>
              <a:gd name="connsiteY85" fmla="*/ 1264257 h 4556097"/>
              <a:gd name="connsiteX86" fmla="*/ 5144494 w 6702949"/>
              <a:gd name="connsiteY86" fmla="*/ 1208598 h 4556097"/>
              <a:gd name="connsiteX87" fmla="*/ 5327374 w 6702949"/>
              <a:gd name="connsiteY87" fmla="*/ 1113182 h 4556097"/>
              <a:gd name="connsiteX88" fmla="*/ 5367130 w 6702949"/>
              <a:gd name="connsiteY88" fmla="*/ 954156 h 4556097"/>
              <a:gd name="connsiteX89" fmla="*/ 5613621 w 6702949"/>
              <a:gd name="connsiteY89" fmla="*/ 787179 h 4556097"/>
              <a:gd name="connsiteX90" fmla="*/ 5883965 w 6702949"/>
              <a:gd name="connsiteY90" fmla="*/ 596347 h 4556097"/>
              <a:gd name="connsiteX91" fmla="*/ 6074796 w 6702949"/>
              <a:gd name="connsiteY91" fmla="*/ 477078 h 4556097"/>
              <a:gd name="connsiteX92" fmla="*/ 6114553 w 6702949"/>
              <a:gd name="connsiteY92" fmla="*/ 524786 h 4556097"/>
              <a:gd name="connsiteX93" fmla="*/ 6050942 w 6702949"/>
              <a:gd name="connsiteY93" fmla="*/ 683812 h 4556097"/>
              <a:gd name="connsiteX94" fmla="*/ 5883965 w 6702949"/>
              <a:gd name="connsiteY94" fmla="*/ 747422 h 4556097"/>
              <a:gd name="connsiteX95" fmla="*/ 5796501 w 6702949"/>
              <a:gd name="connsiteY95" fmla="*/ 842838 h 4556097"/>
              <a:gd name="connsiteX96" fmla="*/ 5836257 w 6702949"/>
              <a:gd name="connsiteY96" fmla="*/ 914400 h 4556097"/>
              <a:gd name="connsiteX97" fmla="*/ 6162261 w 6702949"/>
              <a:gd name="connsiteY97" fmla="*/ 834887 h 4556097"/>
              <a:gd name="connsiteX98" fmla="*/ 6384897 w 6702949"/>
              <a:gd name="connsiteY98" fmla="*/ 787179 h 4556097"/>
              <a:gd name="connsiteX99" fmla="*/ 6496216 w 6702949"/>
              <a:gd name="connsiteY99" fmla="*/ 675861 h 4556097"/>
              <a:gd name="connsiteX100" fmla="*/ 6591631 w 6702949"/>
              <a:gd name="connsiteY100" fmla="*/ 707666 h 4556097"/>
              <a:gd name="connsiteX101" fmla="*/ 6615485 w 6702949"/>
              <a:gd name="connsiteY101" fmla="*/ 787179 h 4556097"/>
              <a:gd name="connsiteX102" fmla="*/ 6702949 w 6702949"/>
              <a:gd name="connsiteY102" fmla="*/ 826935 h 4556097"/>
              <a:gd name="connsiteX103" fmla="*/ 6566204 w 6702949"/>
              <a:gd name="connsiteY103" fmla="*/ 870688 h 4556097"/>
              <a:gd name="connsiteX104" fmla="*/ 6440556 w 6702949"/>
              <a:gd name="connsiteY104" fmla="*/ 914400 h 4556097"/>
              <a:gd name="connsiteX105" fmla="*/ 6321287 w 6702949"/>
              <a:gd name="connsiteY105" fmla="*/ 1001864 h 4556097"/>
              <a:gd name="connsiteX106" fmla="*/ 6158389 w 6702949"/>
              <a:gd name="connsiteY106" fmla="*/ 1195035 h 4556097"/>
              <a:gd name="connsiteX107" fmla="*/ 6025515 w 6702949"/>
              <a:gd name="connsiteY107" fmla="*/ 1323912 h 4556097"/>
              <a:gd name="connsiteX108" fmla="*/ 5876056 w 6702949"/>
              <a:gd name="connsiteY108" fmla="*/ 1407422 h 4556097"/>
              <a:gd name="connsiteX109" fmla="*/ 5490356 w 6702949"/>
              <a:gd name="connsiteY109" fmla="*/ 1540088 h 4556097"/>
              <a:gd name="connsiteX110" fmla="*/ 5302671 w 6702949"/>
              <a:gd name="connsiteY110" fmla="*/ 1601400 h 4556097"/>
              <a:gd name="connsiteX111" fmla="*/ 5156400 w 6702949"/>
              <a:gd name="connsiteY111" fmla="*/ 1614073 h 4556097"/>
              <a:gd name="connsiteX112" fmla="*/ 4667416 w 6702949"/>
              <a:gd name="connsiteY112" fmla="*/ 1765189 h 4556097"/>
              <a:gd name="connsiteX113" fmla="*/ 4182386 w 6702949"/>
              <a:gd name="connsiteY113" fmla="*/ 1860605 h 4556097"/>
              <a:gd name="connsiteX114" fmla="*/ 3894523 w 6702949"/>
              <a:gd name="connsiteY114" fmla="*/ 1886799 h 4556097"/>
              <a:gd name="connsiteX115" fmla="*/ 3656751 w 6702949"/>
              <a:gd name="connsiteY115" fmla="*/ 1907504 h 4556097"/>
              <a:gd name="connsiteX116" fmla="*/ 3554233 w 6702949"/>
              <a:gd name="connsiteY116" fmla="*/ 1987826 h 4556097"/>
              <a:gd name="connsiteX117" fmla="*/ 3394400 w 6702949"/>
              <a:gd name="connsiteY117" fmla="*/ 2049822 h 4556097"/>
              <a:gd name="connsiteX118" fmla="*/ 3239328 w 6702949"/>
              <a:gd name="connsiteY118" fmla="*/ 2096763 h 4556097"/>
              <a:gd name="connsiteX119" fmla="*/ 3165385 w 6702949"/>
              <a:gd name="connsiteY119" fmla="*/ 2207273 h 4556097"/>
              <a:gd name="connsiteX120" fmla="*/ 3077155 w 6702949"/>
              <a:gd name="connsiteY120" fmla="*/ 2289975 h 4556097"/>
              <a:gd name="connsiteX121" fmla="*/ 2902992 w 6702949"/>
              <a:gd name="connsiteY121" fmla="*/ 2367874 h 4556097"/>
              <a:gd name="connsiteX122" fmla="*/ 2767054 w 6702949"/>
              <a:gd name="connsiteY122" fmla="*/ 2409245 h 4556097"/>
              <a:gd name="connsiteX123" fmla="*/ 2675593 w 6702949"/>
              <a:gd name="connsiteY123" fmla="*/ 2552327 h 4556097"/>
              <a:gd name="connsiteX124" fmla="*/ 2544417 w 6702949"/>
              <a:gd name="connsiteY124" fmla="*/ 2767054 h 4556097"/>
              <a:gd name="connsiteX125" fmla="*/ 2393342 w 6702949"/>
              <a:gd name="connsiteY125" fmla="*/ 3013544 h 4556097"/>
              <a:gd name="connsiteX126" fmla="*/ 2369489 w 6702949"/>
              <a:gd name="connsiteY126" fmla="*/ 3116911 h 4556097"/>
              <a:gd name="connsiteX127" fmla="*/ 2377440 w 6702949"/>
              <a:gd name="connsiteY127" fmla="*/ 3244132 h 4556097"/>
              <a:gd name="connsiteX128" fmla="*/ 2409245 w 6702949"/>
              <a:gd name="connsiteY128" fmla="*/ 3792772 h 4556097"/>
              <a:gd name="connsiteX129" fmla="*/ 2472856 w 6702949"/>
              <a:gd name="connsiteY129" fmla="*/ 4110824 h 4556097"/>
              <a:gd name="connsiteX130" fmla="*/ 2512612 w 6702949"/>
              <a:gd name="connsiteY130" fmla="*/ 4556097 h 4556097"/>
              <a:gd name="connsiteX131" fmla="*/ 437322 w 6702949"/>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3965 w 6679137"/>
              <a:gd name="connsiteY94" fmla="*/ 747422 h 4556097"/>
              <a:gd name="connsiteX95" fmla="*/ 5796501 w 6679137"/>
              <a:gd name="connsiteY95" fmla="*/ 842838 h 4556097"/>
              <a:gd name="connsiteX96" fmla="*/ 5836257 w 6679137"/>
              <a:gd name="connsiteY96" fmla="*/ 914400 h 4556097"/>
              <a:gd name="connsiteX97" fmla="*/ 6162261 w 6679137"/>
              <a:gd name="connsiteY97" fmla="*/ 834887 h 4556097"/>
              <a:gd name="connsiteX98" fmla="*/ 6384897 w 6679137"/>
              <a:gd name="connsiteY98" fmla="*/ 787179 h 4556097"/>
              <a:gd name="connsiteX99" fmla="*/ 6496216 w 6679137"/>
              <a:gd name="connsiteY99" fmla="*/ 675861 h 4556097"/>
              <a:gd name="connsiteX100" fmla="*/ 6591631 w 6679137"/>
              <a:gd name="connsiteY100" fmla="*/ 707666 h 4556097"/>
              <a:gd name="connsiteX101" fmla="*/ 6615485 w 6679137"/>
              <a:gd name="connsiteY101" fmla="*/ 787179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3965 w 6679137"/>
              <a:gd name="connsiteY94" fmla="*/ 747422 h 4556097"/>
              <a:gd name="connsiteX95" fmla="*/ 5796501 w 6679137"/>
              <a:gd name="connsiteY95" fmla="*/ 842838 h 4556097"/>
              <a:gd name="connsiteX96" fmla="*/ 5836257 w 6679137"/>
              <a:gd name="connsiteY96" fmla="*/ 914400 h 4556097"/>
              <a:gd name="connsiteX97" fmla="*/ 6162261 w 6679137"/>
              <a:gd name="connsiteY97" fmla="*/ 834887 h 4556097"/>
              <a:gd name="connsiteX98" fmla="*/ 6384897 w 6679137"/>
              <a:gd name="connsiteY98" fmla="*/ 787179 h 4556097"/>
              <a:gd name="connsiteX99" fmla="*/ 6496216 w 6679137"/>
              <a:gd name="connsiteY99" fmla="*/ 675861 h 4556097"/>
              <a:gd name="connsiteX100" fmla="*/ 6591631 w 6679137"/>
              <a:gd name="connsiteY100" fmla="*/ 707666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3965 w 6679137"/>
              <a:gd name="connsiteY94" fmla="*/ 747422 h 4556097"/>
              <a:gd name="connsiteX95" fmla="*/ 5796501 w 6679137"/>
              <a:gd name="connsiteY95" fmla="*/ 842838 h 4556097"/>
              <a:gd name="connsiteX96" fmla="*/ 5836257 w 6679137"/>
              <a:gd name="connsiteY96" fmla="*/ 914400 h 4556097"/>
              <a:gd name="connsiteX97" fmla="*/ 6162261 w 6679137"/>
              <a:gd name="connsiteY97" fmla="*/ 834887 h 4556097"/>
              <a:gd name="connsiteX98" fmla="*/ 6384897 w 6679137"/>
              <a:gd name="connsiteY98" fmla="*/ 787179 h 4556097"/>
              <a:gd name="connsiteX99" fmla="*/ 6496216 w 6679137"/>
              <a:gd name="connsiteY99" fmla="*/ 675861 h 4556097"/>
              <a:gd name="connsiteX100" fmla="*/ 6591631 w 6679137"/>
              <a:gd name="connsiteY100" fmla="*/ 707666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3965 w 6679137"/>
              <a:gd name="connsiteY94" fmla="*/ 747422 h 4556097"/>
              <a:gd name="connsiteX95" fmla="*/ 5796501 w 6679137"/>
              <a:gd name="connsiteY95" fmla="*/ 842838 h 4556097"/>
              <a:gd name="connsiteX96" fmla="*/ 5836257 w 6679137"/>
              <a:gd name="connsiteY96" fmla="*/ 914400 h 4556097"/>
              <a:gd name="connsiteX97" fmla="*/ 6162261 w 6679137"/>
              <a:gd name="connsiteY97" fmla="*/ 834887 h 4556097"/>
              <a:gd name="connsiteX98" fmla="*/ 6384897 w 6679137"/>
              <a:gd name="connsiteY98" fmla="*/ 787179 h 4556097"/>
              <a:gd name="connsiteX99" fmla="*/ 6496216 w 6679137"/>
              <a:gd name="connsiteY99" fmla="*/ 675861 h 4556097"/>
              <a:gd name="connsiteX100" fmla="*/ 6591631 w 6679137"/>
              <a:gd name="connsiteY100" fmla="*/ 707666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3965 w 6679137"/>
              <a:gd name="connsiteY94" fmla="*/ 747422 h 4556097"/>
              <a:gd name="connsiteX95" fmla="*/ 5796501 w 6679137"/>
              <a:gd name="connsiteY95" fmla="*/ 842838 h 4556097"/>
              <a:gd name="connsiteX96" fmla="*/ 5836257 w 6679137"/>
              <a:gd name="connsiteY96" fmla="*/ 914400 h 4556097"/>
              <a:gd name="connsiteX97" fmla="*/ 6162261 w 6679137"/>
              <a:gd name="connsiteY97" fmla="*/ 834887 h 4556097"/>
              <a:gd name="connsiteX98" fmla="*/ 6384897 w 6679137"/>
              <a:gd name="connsiteY98" fmla="*/ 787179 h 4556097"/>
              <a:gd name="connsiteX99" fmla="*/ 6496216 w 6679137"/>
              <a:gd name="connsiteY99" fmla="*/ 675861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3965 w 6679137"/>
              <a:gd name="connsiteY94" fmla="*/ 747422 h 4556097"/>
              <a:gd name="connsiteX95" fmla="*/ 5796501 w 6679137"/>
              <a:gd name="connsiteY95" fmla="*/ 842838 h 4556097"/>
              <a:gd name="connsiteX96" fmla="*/ 5836257 w 6679137"/>
              <a:gd name="connsiteY96" fmla="*/ 914400 h 4556097"/>
              <a:gd name="connsiteX97" fmla="*/ 6162261 w 6679137"/>
              <a:gd name="connsiteY97" fmla="*/ 834887 h 4556097"/>
              <a:gd name="connsiteX98" fmla="*/ 6384897 w 6679137"/>
              <a:gd name="connsiteY98" fmla="*/ 787179 h 4556097"/>
              <a:gd name="connsiteX99" fmla="*/ 6496216 w 6679137"/>
              <a:gd name="connsiteY99" fmla="*/ 675861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3965 w 6679137"/>
              <a:gd name="connsiteY94" fmla="*/ 747422 h 4556097"/>
              <a:gd name="connsiteX95" fmla="*/ 5796501 w 6679137"/>
              <a:gd name="connsiteY95" fmla="*/ 842838 h 4556097"/>
              <a:gd name="connsiteX96" fmla="*/ 5836257 w 6679137"/>
              <a:gd name="connsiteY96" fmla="*/ 914400 h 4556097"/>
              <a:gd name="connsiteX97" fmla="*/ 6162261 w 6679137"/>
              <a:gd name="connsiteY97" fmla="*/ 834887 h 4556097"/>
              <a:gd name="connsiteX98" fmla="*/ 6384897 w 6679137"/>
              <a:gd name="connsiteY98" fmla="*/ 787179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3965 w 6679137"/>
              <a:gd name="connsiteY94" fmla="*/ 747422 h 4556097"/>
              <a:gd name="connsiteX95" fmla="*/ 5796501 w 6679137"/>
              <a:gd name="connsiteY95" fmla="*/ 842838 h 4556097"/>
              <a:gd name="connsiteX96" fmla="*/ 5836257 w 6679137"/>
              <a:gd name="connsiteY96" fmla="*/ 914400 h 4556097"/>
              <a:gd name="connsiteX97" fmla="*/ 6162261 w 6679137"/>
              <a:gd name="connsiteY97" fmla="*/ 834887 h 4556097"/>
              <a:gd name="connsiteX98" fmla="*/ 6384897 w 6679137"/>
              <a:gd name="connsiteY98" fmla="*/ 787179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3965 w 6679137"/>
              <a:gd name="connsiteY94" fmla="*/ 747422 h 4556097"/>
              <a:gd name="connsiteX95" fmla="*/ 5796501 w 6679137"/>
              <a:gd name="connsiteY95" fmla="*/ 842838 h 4556097"/>
              <a:gd name="connsiteX96" fmla="*/ 5836257 w 6679137"/>
              <a:gd name="connsiteY96" fmla="*/ 914400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3965 w 6679137"/>
              <a:gd name="connsiteY94" fmla="*/ 747422 h 4556097"/>
              <a:gd name="connsiteX95" fmla="*/ 5796501 w 6679137"/>
              <a:gd name="connsiteY95" fmla="*/ 842838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3965 w 6679137"/>
              <a:gd name="connsiteY94" fmla="*/ 747422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0942 w 6679137"/>
              <a:gd name="connsiteY93" fmla="*/ 683812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4553 w 6679137"/>
              <a:gd name="connsiteY92" fmla="*/ 524786 h 4556097"/>
              <a:gd name="connsiteX93" fmla="*/ 6055705 w 6679137"/>
              <a:gd name="connsiteY93" fmla="*/ 657619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2172 w 6679137"/>
              <a:gd name="connsiteY92" fmla="*/ 548599 h 4556097"/>
              <a:gd name="connsiteX93" fmla="*/ 6055705 w 6679137"/>
              <a:gd name="connsiteY93" fmla="*/ 657619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2172 w 6679137"/>
              <a:gd name="connsiteY92" fmla="*/ 548599 h 4556097"/>
              <a:gd name="connsiteX93" fmla="*/ 6055705 w 6679137"/>
              <a:gd name="connsiteY93" fmla="*/ 657619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74796 w 6679137"/>
              <a:gd name="connsiteY91" fmla="*/ 477078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60509 w 6679137"/>
              <a:gd name="connsiteY91" fmla="*/ 472315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60509 w 6679137"/>
              <a:gd name="connsiteY91" fmla="*/ 472315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60509 w 6679137"/>
              <a:gd name="connsiteY91" fmla="*/ 472315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67130 w 6679137"/>
              <a:gd name="connsiteY88" fmla="*/ 954156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27374 w 6679137"/>
              <a:gd name="connsiteY87" fmla="*/ 1113182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60967 w 6679137"/>
              <a:gd name="connsiteY83" fmla="*/ 1311965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44298 w 6679137"/>
              <a:gd name="connsiteY83" fmla="*/ 1266721 h 4556097"/>
              <a:gd name="connsiteX84" fmla="*/ 3975652 w 6679137"/>
              <a:gd name="connsiteY84" fmla="*/ 1224501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11109 w 6679137"/>
              <a:gd name="connsiteY81" fmla="*/ 124835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88473 w 6679137"/>
              <a:gd name="connsiteY80" fmla="*/ 1391478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45349 w 6679137"/>
              <a:gd name="connsiteY79" fmla="*/ 13914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3443 w 6679137"/>
              <a:gd name="connsiteY77" fmla="*/ 1415332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385391 w 6679137"/>
              <a:gd name="connsiteY74" fmla="*/ 1447137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97927 w 6679137"/>
              <a:gd name="connsiteY71" fmla="*/ 1264257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53586 w 6679137"/>
              <a:gd name="connsiteY70" fmla="*/ 1192695 h 4556097"/>
              <a:gd name="connsiteX71" fmla="*/ 2283639 w 6679137"/>
              <a:gd name="connsiteY71" fmla="*/ 1252351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17196 w 6679137"/>
              <a:gd name="connsiteY69" fmla="*/ 1057523 h 4556097"/>
              <a:gd name="connsiteX70" fmla="*/ 2348824 w 6679137"/>
              <a:gd name="connsiteY70" fmla="*/ 1176026 h 4556097"/>
              <a:gd name="connsiteX71" fmla="*/ 2283639 w 6679137"/>
              <a:gd name="connsiteY71" fmla="*/ 1252351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25148 w 6679137"/>
              <a:gd name="connsiteY68" fmla="*/ 874643 h 4556097"/>
              <a:gd name="connsiteX69" fmla="*/ 2402909 w 6679137"/>
              <a:gd name="connsiteY69" fmla="*/ 1050379 h 4556097"/>
              <a:gd name="connsiteX70" fmla="*/ 2348824 w 6679137"/>
              <a:gd name="connsiteY70" fmla="*/ 1176026 h 4556097"/>
              <a:gd name="connsiteX71" fmla="*/ 2283639 w 6679137"/>
              <a:gd name="connsiteY71" fmla="*/ 1252351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85391 w 6679137"/>
              <a:gd name="connsiteY67" fmla="*/ 667909 h 4556097"/>
              <a:gd name="connsiteX68" fmla="*/ 2410860 w 6679137"/>
              <a:gd name="connsiteY68" fmla="*/ 867499 h 4556097"/>
              <a:gd name="connsiteX69" fmla="*/ 2402909 w 6679137"/>
              <a:gd name="connsiteY69" fmla="*/ 1050379 h 4556097"/>
              <a:gd name="connsiteX70" fmla="*/ 2348824 w 6679137"/>
              <a:gd name="connsiteY70" fmla="*/ 1176026 h 4556097"/>
              <a:gd name="connsiteX71" fmla="*/ 2283639 w 6679137"/>
              <a:gd name="connsiteY71" fmla="*/ 1252351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10462 w 6679137"/>
              <a:gd name="connsiteY65" fmla="*/ 461175 h 4556097"/>
              <a:gd name="connsiteX66" fmla="*/ 2313829 w 6679137"/>
              <a:gd name="connsiteY66" fmla="*/ 548640 h 4556097"/>
              <a:gd name="connsiteX67" fmla="*/ 2373485 w 6679137"/>
              <a:gd name="connsiteY67" fmla="*/ 665528 h 4556097"/>
              <a:gd name="connsiteX68" fmla="*/ 2410860 w 6679137"/>
              <a:gd name="connsiteY68" fmla="*/ 867499 h 4556097"/>
              <a:gd name="connsiteX69" fmla="*/ 2402909 w 6679137"/>
              <a:gd name="connsiteY69" fmla="*/ 1050379 h 4556097"/>
              <a:gd name="connsiteX70" fmla="*/ 2348824 w 6679137"/>
              <a:gd name="connsiteY70" fmla="*/ 1176026 h 4556097"/>
              <a:gd name="connsiteX71" fmla="*/ 2283639 w 6679137"/>
              <a:gd name="connsiteY71" fmla="*/ 1252351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78657 w 6679137"/>
              <a:gd name="connsiteY64" fmla="*/ 421419 h 4556097"/>
              <a:gd name="connsiteX65" fmla="*/ 2236656 w 6679137"/>
              <a:gd name="connsiteY65" fmla="*/ 449269 h 4556097"/>
              <a:gd name="connsiteX66" fmla="*/ 2313829 w 6679137"/>
              <a:gd name="connsiteY66" fmla="*/ 548640 h 4556097"/>
              <a:gd name="connsiteX67" fmla="*/ 2373485 w 6679137"/>
              <a:gd name="connsiteY67" fmla="*/ 665528 h 4556097"/>
              <a:gd name="connsiteX68" fmla="*/ 2410860 w 6679137"/>
              <a:gd name="connsiteY68" fmla="*/ 867499 h 4556097"/>
              <a:gd name="connsiteX69" fmla="*/ 2402909 w 6679137"/>
              <a:gd name="connsiteY69" fmla="*/ 1050379 h 4556097"/>
              <a:gd name="connsiteX70" fmla="*/ 2348824 w 6679137"/>
              <a:gd name="connsiteY70" fmla="*/ 1176026 h 4556097"/>
              <a:gd name="connsiteX71" fmla="*/ 2283639 w 6679137"/>
              <a:gd name="connsiteY71" fmla="*/ 1252351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46852 w 6679137"/>
              <a:gd name="connsiteY63" fmla="*/ 357808 h 4556097"/>
              <a:gd name="connsiteX64" fmla="*/ 2185801 w 6679137"/>
              <a:gd name="connsiteY64" fmla="*/ 404750 h 4556097"/>
              <a:gd name="connsiteX65" fmla="*/ 2236656 w 6679137"/>
              <a:gd name="connsiteY65" fmla="*/ 449269 h 4556097"/>
              <a:gd name="connsiteX66" fmla="*/ 2313829 w 6679137"/>
              <a:gd name="connsiteY66" fmla="*/ 548640 h 4556097"/>
              <a:gd name="connsiteX67" fmla="*/ 2373485 w 6679137"/>
              <a:gd name="connsiteY67" fmla="*/ 665528 h 4556097"/>
              <a:gd name="connsiteX68" fmla="*/ 2410860 w 6679137"/>
              <a:gd name="connsiteY68" fmla="*/ 867499 h 4556097"/>
              <a:gd name="connsiteX69" fmla="*/ 2402909 w 6679137"/>
              <a:gd name="connsiteY69" fmla="*/ 1050379 h 4556097"/>
              <a:gd name="connsiteX70" fmla="*/ 2348824 w 6679137"/>
              <a:gd name="connsiteY70" fmla="*/ 1176026 h 4556097"/>
              <a:gd name="connsiteX71" fmla="*/ 2283639 w 6679137"/>
              <a:gd name="connsiteY71" fmla="*/ 1252351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9631 w 6679137"/>
              <a:gd name="connsiteY61" fmla="*/ 238539 h 4556097"/>
              <a:gd name="connsiteX62" fmla="*/ 2083242 w 6679137"/>
              <a:gd name="connsiteY62" fmla="*/ 174928 h 4556097"/>
              <a:gd name="connsiteX63" fmla="*/ 2120658 w 6679137"/>
              <a:gd name="connsiteY63" fmla="*/ 329233 h 4556097"/>
              <a:gd name="connsiteX64" fmla="*/ 2185801 w 6679137"/>
              <a:gd name="connsiteY64" fmla="*/ 404750 h 4556097"/>
              <a:gd name="connsiteX65" fmla="*/ 2236656 w 6679137"/>
              <a:gd name="connsiteY65" fmla="*/ 449269 h 4556097"/>
              <a:gd name="connsiteX66" fmla="*/ 2313829 w 6679137"/>
              <a:gd name="connsiteY66" fmla="*/ 548640 h 4556097"/>
              <a:gd name="connsiteX67" fmla="*/ 2373485 w 6679137"/>
              <a:gd name="connsiteY67" fmla="*/ 665528 h 4556097"/>
              <a:gd name="connsiteX68" fmla="*/ 2410860 w 6679137"/>
              <a:gd name="connsiteY68" fmla="*/ 867499 h 4556097"/>
              <a:gd name="connsiteX69" fmla="*/ 2402909 w 6679137"/>
              <a:gd name="connsiteY69" fmla="*/ 1050379 h 4556097"/>
              <a:gd name="connsiteX70" fmla="*/ 2348824 w 6679137"/>
              <a:gd name="connsiteY70" fmla="*/ 1176026 h 4556097"/>
              <a:gd name="connsiteX71" fmla="*/ 2283639 w 6679137"/>
              <a:gd name="connsiteY71" fmla="*/ 1252351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60112 w 6679137"/>
              <a:gd name="connsiteY61" fmla="*/ 276639 h 4556097"/>
              <a:gd name="connsiteX62" fmla="*/ 2083242 w 6679137"/>
              <a:gd name="connsiteY62" fmla="*/ 174928 h 4556097"/>
              <a:gd name="connsiteX63" fmla="*/ 2120658 w 6679137"/>
              <a:gd name="connsiteY63" fmla="*/ 329233 h 4556097"/>
              <a:gd name="connsiteX64" fmla="*/ 2185801 w 6679137"/>
              <a:gd name="connsiteY64" fmla="*/ 404750 h 4556097"/>
              <a:gd name="connsiteX65" fmla="*/ 2236656 w 6679137"/>
              <a:gd name="connsiteY65" fmla="*/ 449269 h 4556097"/>
              <a:gd name="connsiteX66" fmla="*/ 2313829 w 6679137"/>
              <a:gd name="connsiteY66" fmla="*/ 548640 h 4556097"/>
              <a:gd name="connsiteX67" fmla="*/ 2373485 w 6679137"/>
              <a:gd name="connsiteY67" fmla="*/ 665528 h 4556097"/>
              <a:gd name="connsiteX68" fmla="*/ 2410860 w 6679137"/>
              <a:gd name="connsiteY68" fmla="*/ 867499 h 4556097"/>
              <a:gd name="connsiteX69" fmla="*/ 2402909 w 6679137"/>
              <a:gd name="connsiteY69" fmla="*/ 1050379 h 4556097"/>
              <a:gd name="connsiteX70" fmla="*/ 2348824 w 6679137"/>
              <a:gd name="connsiteY70" fmla="*/ 1176026 h 4556097"/>
              <a:gd name="connsiteX71" fmla="*/ 2283639 w 6679137"/>
              <a:gd name="connsiteY71" fmla="*/ 1252351 h 4556097"/>
              <a:gd name="connsiteX72" fmla="*/ 2250219 w 6679137"/>
              <a:gd name="connsiteY72" fmla="*/ 1327867 h 4556097"/>
              <a:gd name="connsiteX73" fmla="*/ 2282024 w 6679137"/>
              <a:gd name="connsiteY73" fmla="*/ 1415332 h 4556097"/>
              <a:gd name="connsiteX74" fmla="*/ 2409204 w 6679137"/>
              <a:gd name="connsiteY74" fmla="*/ 1423325 h 4556097"/>
              <a:gd name="connsiteX75" fmla="*/ 2544417 w 6679137"/>
              <a:gd name="connsiteY75" fmla="*/ 1455088 h 4556097"/>
              <a:gd name="connsiteX76" fmla="*/ 2600076 w 6679137"/>
              <a:gd name="connsiteY76" fmla="*/ 1478942 h 4556097"/>
              <a:gd name="connsiteX77" fmla="*/ 2708205 w 6679137"/>
              <a:gd name="connsiteY77" fmla="*/ 1441526 h 4556097"/>
              <a:gd name="connsiteX78" fmla="*/ 2870421 w 6679137"/>
              <a:gd name="connsiteY78" fmla="*/ 1455088 h 4556097"/>
              <a:gd name="connsiteX79" fmla="*/ 3038205 w 6679137"/>
              <a:gd name="connsiteY79" fmla="*/ 1353378 h 4556097"/>
              <a:gd name="connsiteX80" fmla="*/ 3155136 w 6679137"/>
              <a:gd name="connsiteY80" fmla="*/ 1365284 h 4556097"/>
              <a:gd name="connsiteX81" fmla="*/ 3456352 w 6679137"/>
              <a:gd name="connsiteY81" fmla="*/ 1267404 h 4556097"/>
              <a:gd name="connsiteX82" fmla="*/ 3554233 w 6679137"/>
              <a:gd name="connsiteY82" fmla="*/ 1335819 h 4556097"/>
              <a:gd name="connsiteX83" fmla="*/ 3744298 w 6679137"/>
              <a:gd name="connsiteY83" fmla="*/ 1266721 h 4556097"/>
              <a:gd name="connsiteX84" fmla="*/ 3997084 w 6679137"/>
              <a:gd name="connsiteY84" fmla="*/ 1238788 h 4556097"/>
              <a:gd name="connsiteX85" fmla="*/ 4524292 w 6679137"/>
              <a:gd name="connsiteY85" fmla="*/ 1264257 h 4556097"/>
              <a:gd name="connsiteX86" fmla="*/ 5144494 w 6679137"/>
              <a:gd name="connsiteY86" fmla="*/ 1208598 h 4556097"/>
              <a:gd name="connsiteX87" fmla="*/ 5317849 w 6679137"/>
              <a:gd name="connsiteY87" fmla="*/ 1125088 h 4556097"/>
              <a:gd name="connsiteX88" fmla="*/ 5388562 w 6679137"/>
              <a:gd name="connsiteY88" fmla="*/ 961300 h 4556097"/>
              <a:gd name="connsiteX89" fmla="*/ 5613621 w 6679137"/>
              <a:gd name="connsiteY89" fmla="*/ 787179 h 4556097"/>
              <a:gd name="connsiteX90" fmla="*/ 5883965 w 6679137"/>
              <a:gd name="connsiteY90" fmla="*/ 596347 h 4556097"/>
              <a:gd name="connsiteX91" fmla="*/ 6058128 w 6679137"/>
              <a:gd name="connsiteY91" fmla="*/ 479459 h 4556097"/>
              <a:gd name="connsiteX92" fmla="*/ 6112172 w 6679137"/>
              <a:gd name="connsiteY92" fmla="*/ 548599 h 4556097"/>
              <a:gd name="connsiteX93" fmla="*/ 6058087 w 6679137"/>
              <a:gd name="connsiteY93" fmla="*/ 655238 h 4556097"/>
              <a:gd name="connsiteX94" fmla="*/ 5888728 w 6679137"/>
              <a:gd name="connsiteY94" fmla="*/ 756947 h 4556097"/>
              <a:gd name="connsiteX95" fmla="*/ 5808408 w 6679137"/>
              <a:gd name="connsiteY95" fmla="*/ 859507 h 4556097"/>
              <a:gd name="connsiteX96" fmla="*/ 5862450 w 6679137"/>
              <a:gd name="connsiteY96" fmla="*/ 890587 h 4556097"/>
              <a:gd name="connsiteX97" fmla="*/ 6162261 w 6679137"/>
              <a:gd name="connsiteY97" fmla="*/ 834887 h 4556097"/>
              <a:gd name="connsiteX98" fmla="*/ 6387278 w 6679137"/>
              <a:gd name="connsiteY98" fmla="*/ 799086 h 4556097"/>
              <a:gd name="connsiteX99" fmla="*/ 6498598 w 6679137"/>
              <a:gd name="connsiteY99" fmla="*/ 711580 h 4556097"/>
              <a:gd name="connsiteX100" fmla="*/ 6577344 w 6679137"/>
              <a:gd name="connsiteY100" fmla="*/ 714810 h 4556097"/>
              <a:gd name="connsiteX101" fmla="*/ 6627391 w 6679137"/>
              <a:gd name="connsiteY101" fmla="*/ 777654 h 4556097"/>
              <a:gd name="connsiteX102" fmla="*/ 6679137 w 6679137"/>
              <a:gd name="connsiteY102" fmla="*/ 805504 h 4556097"/>
              <a:gd name="connsiteX103" fmla="*/ 6566204 w 6679137"/>
              <a:gd name="connsiteY103" fmla="*/ 870688 h 4556097"/>
              <a:gd name="connsiteX104" fmla="*/ 6440556 w 6679137"/>
              <a:gd name="connsiteY104" fmla="*/ 914400 h 4556097"/>
              <a:gd name="connsiteX105" fmla="*/ 6321287 w 6679137"/>
              <a:gd name="connsiteY105" fmla="*/ 1001864 h 4556097"/>
              <a:gd name="connsiteX106" fmla="*/ 6158389 w 6679137"/>
              <a:gd name="connsiteY106" fmla="*/ 1195035 h 4556097"/>
              <a:gd name="connsiteX107" fmla="*/ 6025515 w 6679137"/>
              <a:gd name="connsiteY107" fmla="*/ 1323912 h 4556097"/>
              <a:gd name="connsiteX108" fmla="*/ 5876056 w 6679137"/>
              <a:gd name="connsiteY108" fmla="*/ 1407422 h 4556097"/>
              <a:gd name="connsiteX109" fmla="*/ 5490356 w 6679137"/>
              <a:gd name="connsiteY109" fmla="*/ 1540088 h 4556097"/>
              <a:gd name="connsiteX110" fmla="*/ 5302671 w 6679137"/>
              <a:gd name="connsiteY110" fmla="*/ 1601400 h 4556097"/>
              <a:gd name="connsiteX111" fmla="*/ 5156400 w 6679137"/>
              <a:gd name="connsiteY111" fmla="*/ 1614073 h 4556097"/>
              <a:gd name="connsiteX112" fmla="*/ 4667416 w 6679137"/>
              <a:gd name="connsiteY112" fmla="*/ 1765189 h 4556097"/>
              <a:gd name="connsiteX113" fmla="*/ 4182386 w 6679137"/>
              <a:gd name="connsiteY113" fmla="*/ 1860605 h 4556097"/>
              <a:gd name="connsiteX114" fmla="*/ 3894523 w 6679137"/>
              <a:gd name="connsiteY114" fmla="*/ 1886799 h 4556097"/>
              <a:gd name="connsiteX115" fmla="*/ 3656751 w 6679137"/>
              <a:gd name="connsiteY115" fmla="*/ 1907504 h 4556097"/>
              <a:gd name="connsiteX116" fmla="*/ 3554233 w 6679137"/>
              <a:gd name="connsiteY116" fmla="*/ 1987826 h 4556097"/>
              <a:gd name="connsiteX117" fmla="*/ 3394400 w 6679137"/>
              <a:gd name="connsiteY117" fmla="*/ 2049822 h 4556097"/>
              <a:gd name="connsiteX118" fmla="*/ 3239328 w 6679137"/>
              <a:gd name="connsiteY118" fmla="*/ 2096763 h 4556097"/>
              <a:gd name="connsiteX119" fmla="*/ 3165385 w 6679137"/>
              <a:gd name="connsiteY119" fmla="*/ 2207273 h 4556097"/>
              <a:gd name="connsiteX120" fmla="*/ 3077155 w 6679137"/>
              <a:gd name="connsiteY120" fmla="*/ 2289975 h 4556097"/>
              <a:gd name="connsiteX121" fmla="*/ 2902992 w 6679137"/>
              <a:gd name="connsiteY121" fmla="*/ 2367874 h 4556097"/>
              <a:gd name="connsiteX122" fmla="*/ 2767054 w 6679137"/>
              <a:gd name="connsiteY122" fmla="*/ 2409245 h 4556097"/>
              <a:gd name="connsiteX123" fmla="*/ 2675593 w 6679137"/>
              <a:gd name="connsiteY123" fmla="*/ 2552327 h 4556097"/>
              <a:gd name="connsiteX124" fmla="*/ 2544417 w 6679137"/>
              <a:gd name="connsiteY124" fmla="*/ 2767054 h 4556097"/>
              <a:gd name="connsiteX125" fmla="*/ 2393342 w 6679137"/>
              <a:gd name="connsiteY125" fmla="*/ 3013544 h 4556097"/>
              <a:gd name="connsiteX126" fmla="*/ 2369489 w 6679137"/>
              <a:gd name="connsiteY126" fmla="*/ 3116911 h 4556097"/>
              <a:gd name="connsiteX127" fmla="*/ 2377440 w 6679137"/>
              <a:gd name="connsiteY127" fmla="*/ 3244132 h 4556097"/>
              <a:gd name="connsiteX128" fmla="*/ 2409245 w 6679137"/>
              <a:gd name="connsiteY128" fmla="*/ 3792772 h 4556097"/>
              <a:gd name="connsiteX129" fmla="*/ 2472856 w 6679137"/>
              <a:gd name="connsiteY129" fmla="*/ 4110824 h 4556097"/>
              <a:gd name="connsiteX130" fmla="*/ 2512612 w 6679137"/>
              <a:gd name="connsiteY130" fmla="*/ 4556097 h 4556097"/>
              <a:gd name="connsiteX131" fmla="*/ 437322 w 6679137"/>
              <a:gd name="connsiteY131"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40118 w 6679137"/>
              <a:gd name="connsiteY60" fmla="*/ 159026 h 4556097"/>
              <a:gd name="connsiteX61" fmla="*/ 2011142 w 6679137"/>
              <a:gd name="connsiteY61" fmla="*/ 176999 h 4556097"/>
              <a:gd name="connsiteX62" fmla="*/ 2060112 w 6679137"/>
              <a:gd name="connsiteY62" fmla="*/ 276639 h 4556097"/>
              <a:gd name="connsiteX63" fmla="*/ 2083242 w 6679137"/>
              <a:gd name="connsiteY63" fmla="*/ 174928 h 4556097"/>
              <a:gd name="connsiteX64" fmla="*/ 2120658 w 6679137"/>
              <a:gd name="connsiteY64" fmla="*/ 329233 h 4556097"/>
              <a:gd name="connsiteX65" fmla="*/ 2185801 w 6679137"/>
              <a:gd name="connsiteY65" fmla="*/ 404750 h 4556097"/>
              <a:gd name="connsiteX66" fmla="*/ 2236656 w 6679137"/>
              <a:gd name="connsiteY66" fmla="*/ 449269 h 4556097"/>
              <a:gd name="connsiteX67" fmla="*/ 2313829 w 6679137"/>
              <a:gd name="connsiteY67" fmla="*/ 548640 h 4556097"/>
              <a:gd name="connsiteX68" fmla="*/ 2373485 w 6679137"/>
              <a:gd name="connsiteY68" fmla="*/ 665528 h 4556097"/>
              <a:gd name="connsiteX69" fmla="*/ 2410860 w 6679137"/>
              <a:gd name="connsiteY69" fmla="*/ 867499 h 4556097"/>
              <a:gd name="connsiteX70" fmla="*/ 2402909 w 6679137"/>
              <a:gd name="connsiteY70" fmla="*/ 1050379 h 4556097"/>
              <a:gd name="connsiteX71" fmla="*/ 2348824 w 6679137"/>
              <a:gd name="connsiteY71" fmla="*/ 1176026 h 4556097"/>
              <a:gd name="connsiteX72" fmla="*/ 2283639 w 6679137"/>
              <a:gd name="connsiteY72" fmla="*/ 1252351 h 4556097"/>
              <a:gd name="connsiteX73" fmla="*/ 2250219 w 6679137"/>
              <a:gd name="connsiteY73" fmla="*/ 1327867 h 4556097"/>
              <a:gd name="connsiteX74" fmla="*/ 2282024 w 6679137"/>
              <a:gd name="connsiteY74" fmla="*/ 1415332 h 4556097"/>
              <a:gd name="connsiteX75" fmla="*/ 2409204 w 6679137"/>
              <a:gd name="connsiteY75" fmla="*/ 1423325 h 4556097"/>
              <a:gd name="connsiteX76" fmla="*/ 2544417 w 6679137"/>
              <a:gd name="connsiteY76" fmla="*/ 1455088 h 4556097"/>
              <a:gd name="connsiteX77" fmla="*/ 2600076 w 6679137"/>
              <a:gd name="connsiteY77" fmla="*/ 1478942 h 4556097"/>
              <a:gd name="connsiteX78" fmla="*/ 2708205 w 6679137"/>
              <a:gd name="connsiteY78" fmla="*/ 1441526 h 4556097"/>
              <a:gd name="connsiteX79" fmla="*/ 2870421 w 6679137"/>
              <a:gd name="connsiteY79" fmla="*/ 1455088 h 4556097"/>
              <a:gd name="connsiteX80" fmla="*/ 3038205 w 6679137"/>
              <a:gd name="connsiteY80" fmla="*/ 1353378 h 4556097"/>
              <a:gd name="connsiteX81" fmla="*/ 3155136 w 6679137"/>
              <a:gd name="connsiteY81" fmla="*/ 1365284 h 4556097"/>
              <a:gd name="connsiteX82" fmla="*/ 3456352 w 6679137"/>
              <a:gd name="connsiteY82" fmla="*/ 1267404 h 4556097"/>
              <a:gd name="connsiteX83" fmla="*/ 3554233 w 6679137"/>
              <a:gd name="connsiteY83" fmla="*/ 1335819 h 4556097"/>
              <a:gd name="connsiteX84" fmla="*/ 3744298 w 6679137"/>
              <a:gd name="connsiteY84" fmla="*/ 1266721 h 4556097"/>
              <a:gd name="connsiteX85" fmla="*/ 3997084 w 6679137"/>
              <a:gd name="connsiteY85" fmla="*/ 1238788 h 4556097"/>
              <a:gd name="connsiteX86" fmla="*/ 4524292 w 6679137"/>
              <a:gd name="connsiteY86" fmla="*/ 1264257 h 4556097"/>
              <a:gd name="connsiteX87" fmla="*/ 5144494 w 6679137"/>
              <a:gd name="connsiteY87" fmla="*/ 1208598 h 4556097"/>
              <a:gd name="connsiteX88" fmla="*/ 5317849 w 6679137"/>
              <a:gd name="connsiteY88" fmla="*/ 1125088 h 4556097"/>
              <a:gd name="connsiteX89" fmla="*/ 5388562 w 6679137"/>
              <a:gd name="connsiteY89" fmla="*/ 961300 h 4556097"/>
              <a:gd name="connsiteX90" fmla="*/ 5613621 w 6679137"/>
              <a:gd name="connsiteY90" fmla="*/ 787179 h 4556097"/>
              <a:gd name="connsiteX91" fmla="*/ 5883965 w 6679137"/>
              <a:gd name="connsiteY91" fmla="*/ 596347 h 4556097"/>
              <a:gd name="connsiteX92" fmla="*/ 6058128 w 6679137"/>
              <a:gd name="connsiteY92" fmla="*/ 479459 h 4556097"/>
              <a:gd name="connsiteX93" fmla="*/ 6112172 w 6679137"/>
              <a:gd name="connsiteY93" fmla="*/ 548599 h 4556097"/>
              <a:gd name="connsiteX94" fmla="*/ 6058087 w 6679137"/>
              <a:gd name="connsiteY94" fmla="*/ 655238 h 4556097"/>
              <a:gd name="connsiteX95" fmla="*/ 5888728 w 6679137"/>
              <a:gd name="connsiteY95" fmla="*/ 756947 h 4556097"/>
              <a:gd name="connsiteX96" fmla="*/ 5808408 w 6679137"/>
              <a:gd name="connsiteY96" fmla="*/ 859507 h 4556097"/>
              <a:gd name="connsiteX97" fmla="*/ 5862450 w 6679137"/>
              <a:gd name="connsiteY97" fmla="*/ 890587 h 4556097"/>
              <a:gd name="connsiteX98" fmla="*/ 6162261 w 6679137"/>
              <a:gd name="connsiteY98" fmla="*/ 834887 h 4556097"/>
              <a:gd name="connsiteX99" fmla="*/ 6387278 w 6679137"/>
              <a:gd name="connsiteY99" fmla="*/ 799086 h 4556097"/>
              <a:gd name="connsiteX100" fmla="*/ 6498598 w 6679137"/>
              <a:gd name="connsiteY100" fmla="*/ 711580 h 4556097"/>
              <a:gd name="connsiteX101" fmla="*/ 6577344 w 6679137"/>
              <a:gd name="connsiteY101" fmla="*/ 714810 h 4556097"/>
              <a:gd name="connsiteX102" fmla="*/ 6627391 w 6679137"/>
              <a:gd name="connsiteY102" fmla="*/ 777654 h 4556097"/>
              <a:gd name="connsiteX103" fmla="*/ 6679137 w 6679137"/>
              <a:gd name="connsiteY103" fmla="*/ 805504 h 4556097"/>
              <a:gd name="connsiteX104" fmla="*/ 6566204 w 6679137"/>
              <a:gd name="connsiteY104" fmla="*/ 870688 h 4556097"/>
              <a:gd name="connsiteX105" fmla="*/ 6440556 w 6679137"/>
              <a:gd name="connsiteY105" fmla="*/ 914400 h 4556097"/>
              <a:gd name="connsiteX106" fmla="*/ 6321287 w 6679137"/>
              <a:gd name="connsiteY106" fmla="*/ 1001864 h 4556097"/>
              <a:gd name="connsiteX107" fmla="*/ 6158389 w 6679137"/>
              <a:gd name="connsiteY107" fmla="*/ 1195035 h 4556097"/>
              <a:gd name="connsiteX108" fmla="*/ 6025515 w 6679137"/>
              <a:gd name="connsiteY108" fmla="*/ 1323912 h 4556097"/>
              <a:gd name="connsiteX109" fmla="*/ 5876056 w 6679137"/>
              <a:gd name="connsiteY109" fmla="*/ 1407422 h 4556097"/>
              <a:gd name="connsiteX110" fmla="*/ 5490356 w 6679137"/>
              <a:gd name="connsiteY110" fmla="*/ 1540088 h 4556097"/>
              <a:gd name="connsiteX111" fmla="*/ 5302671 w 6679137"/>
              <a:gd name="connsiteY111" fmla="*/ 1601400 h 4556097"/>
              <a:gd name="connsiteX112" fmla="*/ 5156400 w 6679137"/>
              <a:gd name="connsiteY112" fmla="*/ 1614073 h 4556097"/>
              <a:gd name="connsiteX113" fmla="*/ 4667416 w 6679137"/>
              <a:gd name="connsiteY113" fmla="*/ 1765189 h 4556097"/>
              <a:gd name="connsiteX114" fmla="*/ 4182386 w 6679137"/>
              <a:gd name="connsiteY114" fmla="*/ 1860605 h 4556097"/>
              <a:gd name="connsiteX115" fmla="*/ 3894523 w 6679137"/>
              <a:gd name="connsiteY115" fmla="*/ 1886799 h 4556097"/>
              <a:gd name="connsiteX116" fmla="*/ 3656751 w 6679137"/>
              <a:gd name="connsiteY116" fmla="*/ 1907504 h 4556097"/>
              <a:gd name="connsiteX117" fmla="*/ 3554233 w 6679137"/>
              <a:gd name="connsiteY117" fmla="*/ 1987826 h 4556097"/>
              <a:gd name="connsiteX118" fmla="*/ 3394400 w 6679137"/>
              <a:gd name="connsiteY118" fmla="*/ 2049822 h 4556097"/>
              <a:gd name="connsiteX119" fmla="*/ 3239328 w 6679137"/>
              <a:gd name="connsiteY119" fmla="*/ 2096763 h 4556097"/>
              <a:gd name="connsiteX120" fmla="*/ 3165385 w 6679137"/>
              <a:gd name="connsiteY120" fmla="*/ 2207273 h 4556097"/>
              <a:gd name="connsiteX121" fmla="*/ 3077155 w 6679137"/>
              <a:gd name="connsiteY121" fmla="*/ 2289975 h 4556097"/>
              <a:gd name="connsiteX122" fmla="*/ 2902992 w 6679137"/>
              <a:gd name="connsiteY122" fmla="*/ 2367874 h 4556097"/>
              <a:gd name="connsiteX123" fmla="*/ 2767054 w 6679137"/>
              <a:gd name="connsiteY123" fmla="*/ 2409245 h 4556097"/>
              <a:gd name="connsiteX124" fmla="*/ 2675593 w 6679137"/>
              <a:gd name="connsiteY124" fmla="*/ 2552327 h 4556097"/>
              <a:gd name="connsiteX125" fmla="*/ 2544417 w 6679137"/>
              <a:gd name="connsiteY125" fmla="*/ 2767054 h 4556097"/>
              <a:gd name="connsiteX126" fmla="*/ 2393342 w 6679137"/>
              <a:gd name="connsiteY126" fmla="*/ 3013544 h 4556097"/>
              <a:gd name="connsiteX127" fmla="*/ 2369489 w 6679137"/>
              <a:gd name="connsiteY127" fmla="*/ 3116911 h 4556097"/>
              <a:gd name="connsiteX128" fmla="*/ 2377440 w 6679137"/>
              <a:gd name="connsiteY128" fmla="*/ 3244132 h 4556097"/>
              <a:gd name="connsiteX129" fmla="*/ 2409245 w 6679137"/>
              <a:gd name="connsiteY129" fmla="*/ 3792772 h 4556097"/>
              <a:gd name="connsiteX130" fmla="*/ 2472856 w 6679137"/>
              <a:gd name="connsiteY130" fmla="*/ 4110824 h 4556097"/>
              <a:gd name="connsiteX131" fmla="*/ 2512612 w 6679137"/>
              <a:gd name="connsiteY131" fmla="*/ 4556097 h 4556097"/>
              <a:gd name="connsiteX132" fmla="*/ 437322 w 6679137"/>
              <a:gd name="connsiteY132" fmla="*/ 4548146 h 4556097"/>
              <a:gd name="connsiteX0" fmla="*/ 437322 w 6679137"/>
              <a:gd name="connsiteY0" fmla="*/ 4548146 h 4556097"/>
              <a:gd name="connsiteX1" fmla="*/ 461176 w 6679137"/>
              <a:gd name="connsiteY1" fmla="*/ 4420925 h 4556097"/>
              <a:gd name="connsiteX2" fmla="*/ 445273 w 6679137"/>
              <a:gd name="connsiteY2" fmla="*/ 4309607 h 4556097"/>
              <a:gd name="connsiteX3" fmla="*/ 516835 w 6679137"/>
              <a:gd name="connsiteY3" fmla="*/ 4182386 h 4556097"/>
              <a:gd name="connsiteX4" fmla="*/ 516835 w 6679137"/>
              <a:gd name="connsiteY4" fmla="*/ 3983603 h 4556097"/>
              <a:gd name="connsiteX5" fmla="*/ 429370 w 6679137"/>
              <a:gd name="connsiteY5" fmla="*/ 3864334 h 4556097"/>
              <a:gd name="connsiteX6" fmla="*/ 445273 w 6679137"/>
              <a:gd name="connsiteY6" fmla="*/ 3633746 h 4556097"/>
              <a:gd name="connsiteX7" fmla="*/ 492981 w 6679137"/>
              <a:gd name="connsiteY7" fmla="*/ 3323645 h 4556097"/>
              <a:gd name="connsiteX8" fmla="*/ 453224 w 6679137"/>
              <a:gd name="connsiteY8" fmla="*/ 3005593 h 4556097"/>
              <a:gd name="connsiteX9" fmla="*/ 508883 w 6679137"/>
              <a:gd name="connsiteY9" fmla="*/ 2743200 h 4556097"/>
              <a:gd name="connsiteX10" fmla="*/ 477078 w 6679137"/>
              <a:gd name="connsiteY10" fmla="*/ 2727297 h 4556097"/>
              <a:gd name="connsiteX11" fmla="*/ 604299 w 6679137"/>
              <a:gd name="connsiteY11" fmla="*/ 2441050 h 4556097"/>
              <a:gd name="connsiteX12" fmla="*/ 405516 w 6679137"/>
              <a:gd name="connsiteY12" fmla="*/ 2385391 h 4556097"/>
              <a:gd name="connsiteX13" fmla="*/ 278296 w 6679137"/>
              <a:gd name="connsiteY13" fmla="*/ 2297927 h 4556097"/>
              <a:gd name="connsiteX14" fmla="*/ 198782 w 6679137"/>
              <a:gd name="connsiteY14" fmla="*/ 2353586 h 4556097"/>
              <a:gd name="connsiteX15" fmla="*/ 0 w 6679137"/>
              <a:gd name="connsiteY15" fmla="*/ 2321781 h 4556097"/>
              <a:gd name="connsiteX16" fmla="*/ 7951 w 6679137"/>
              <a:gd name="connsiteY16" fmla="*/ 2266121 h 4556097"/>
              <a:gd name="connsiteX17" fmla="*/ 135172 w 6679137"/>
              <a:gd name="connsiteY17" fmla="*/ 2266121 h 4556097"/>
              <a:gd name="connsiteX18" fmla="*/ 0 w 6679137"/>
              <a:gd name="connsiteY18" fmla="*/ 2218414 h 4556097"/>
              <a:gd name="connsiteX19" fmla="*/ 7951 w 6679137"/>
              <a:gd name="connsiteY19" fmla="*/ 2154803 h 4556097"/>
              <a:gd name="connsiteX20" fmla="*/ 206734 w 6679137"/>
              <a:gd name="connsiteY20" fmla="*/ 2162754 h 4556097"/>
              <a:gd name="connsiteX21" fmla="*/ 47708 w 6679137"/>
              <a:gd name="connsiteY21" fmla="*/ 2122998 h 4556097"/>
              <a:gd name="connsiteX22" fmla="*/ 47708 w 6679137"/>
              <a:gd name="connsiteY22" fmla="*/ 2122998 h 4556097"/>
              <a:gd name="connsiteX23" fmla="*/ 222636 w 6679137"/>
              <a:gd name="connsiteY23" fmla="*/ 2091193 h 4556097"/>
              <a:gd name="connsiteX24" fmla="*/ 135172 w 6679137"/>
              <a:gd name="connsiteY24" fmla="*/ 2035534 h 4556097"/>
              <a:gd name="connsiteX25" fmla="*/ 135172 w 6679137"/>
              <a:gd name="connsiteY25" fmla="*/ 2035534 h 4556097"/>
              <a:gd name="connsiteX26" fmla="*/ 238539 w 6679137"/>
              <a:gd name="connsiteY26" fmla="*/ 2011680 h 4556097"/>
              <a:gd name="connsiteX27" fmla="*/ 278296 w 6679137"/>
              <a:gd name="connsiteY27" fmla="*/ 1892410 h 4556097"/>
              <a:gd name="connsiteX28" fmla="*/ 349857 w 6679137"/>
              <a:gd name="connsiteY28" fmla="*/ 1765189 h 4556097"/>
              <a:gd name="connsiteX29" fmla="*/ 397565 w 6679137"/>
              <a:gd name="connsiteY29" fmla="*/ 1773141 h 4556097"/>
              <a:gd name="connsiteX30" fmla="*/ 365760 w 6679137"/>
              <a:gd name="connsiteY30" fmla="*/ 1876507 h 4556097"/>
              <a:gd name="connsiteX31" fmla="*/ 365760 w 6679137"/>
              <a:gd name="connsiteY31" fmla="*/ 1948069 h 4556097"/>
              <a:gd name="connsiteX32" fmla="*/ 365760 w 6679137"/>
              <a:gd name="connsiteY32" fmla="*/ 2027582 h 4556097"/>
              <a:gd name="connsiteX33" fmla="*/ 492981 w 6679137"/>
              <a:gd name="connsiteY33" fmla="*/ 1995777 h 4556097"/>
              <a:gd name="connsiteX34" fmla="*/ 628153 w 6679137"/>
              <a:gd name="connsiteY34" fmla="*/ 1892410 h 4556097"/>
              <a:gd name="connsiteX35" fmla="*/ 826936 w 6679137"/>
              <a:gd name="connsiteY35" fmla="*/ 1884459 h 4556097"/>
              <a:gd name="connsiteX36" fmla="*/ 850789 w 6679137"/>
              <a:gd name="connsiteY36" fmla="*/ 1773141 h 4556097"/>
              <a:gd name="connsiteX37" fmla="*/ 978010 w 6679137"/>
              <a:gd name="connsiteY37" fmla="*/ 1693627 h 4556097"/>
              <a:gd name="connsiteX38" fmla="*/ 1129085 w 6679137"/>
              <a:gd name="connsiteY38" fmla="*/ 1645920 h 4556097"/>
              <a:gd name="connsiteX39" fmla="*/ 1081377 w 6679137"/>
              <a:gd name="connsiteY39" fmla="*/ 1502796 h 4556097"/>
              <a:gd name="connsiteX40" fmla="*/ 1041621 w 6679137"/>
              <a:gd name="connsiteY40" fmla="*/ 1447137 h 4556097"/>
              <a:gd name="connsiteX41" fmla="*/ 1097280 w 6679137"/>
              <a:gd name="connsiteY41" fmla="*/ 1304014 h 4556097"/>
              <a:gd name="connsiteX42" fmla="*/ 1017767 w 6679137"/>
              <a:gd name="connsiteY42" fmla="*/ 1137036 h 4556097"/>
              <a:gd name="connsiteX43" fmla="*/ 914400 w 6679137"/>
              <a:gd name="connsiteY43" fmla="*/ 1025718 h 4556097"/>
              <a:gd name="connsiteX44" fmla="*/ 795130 w 6679137"/>
              <a:gd name="connsiteY44" fmla="*/ 914400 h 4556097"/>
              <a:gd name="connsiteX45" fmla="*/ 818984 w 6679137"/>
              <a:gd name="connsiteY45" fmla="*/ 834887 h 4556097"/>
              <a:gd name="connsiteX46" fmla="*/ 946205 w 6679137"/>
              <a:gd name="connsiteY46" fmla="*/ 779227 h 4556097"/>
              <a:gd name="connsiteX47" fmla="*/ 978010 w 6679137"/>
              <a:gd name="connsiteY47" fmla="*/ 683812 h 4556097"/>
              <a:gd name="connsiteX48" fmla="*/ 1041621 w 6679137"/>
              <a:gd name="connsiteY48" fmla="*/ 667909 h 4556097"/>
              <a:gd name="connsiteX49" fmla="*/ 1097280 w 6679137"/>
              <a:gd name="connsiteY49" fmla="*/ 596347 h 4556097"/>
              <a:gd name="connsiteX50" fmla="*/ 1089329 w 6679137"/>
              <a:gd name="connsiteY50" fmla="*/ 500932 h 4556097"/>
              <a:gd name="connsiteX51" fmla="*/ 1081377 w 6679137"/>
              <a:gd name="connsiteY51" fmla="*/ 421419 h 4556097"/>
              <a:gd name="connsiteX52" fmla="*/ 1304014 w 6679137"/>
              <a:gd name="connsiteY52" fmla="*/ 413467 h 4556097"/>
              <a:gd name="connsiteX53" fmla="*/ 1391478 w 6679137"/>
              <a:gd name="connsiteY53" fmla="*/ 326003 h 4556097"/>
              <a:gd name="connsiteX54" fmla="*/ 1502796 w 6679137"/>
              <a:gd name="connsiteY54" fmla="*/ 286247 h 4556097"/>
              <a:gd name="connsiteX55" fmla="*/ 1558456 w 6679137"/>
              <a:gd name="connsiteY55" fmla="*/ 302149 h 4556097"/>
              <a:gd name="connsiteX56" fmla="*/ 1693628 w 6679137"/>
              <a:gd name="connsiteY56" fmla="*/ 238539 h 4556097"/>
              <a:gd name="connsiteX57" fmla="*/ 1733384 w 6679137"/>
              <a:gd name="connsiteY57" fmla="*/ 31805 h 4556097"/>
              <a:gd name="connsiteX58" fmla="*/ 1796995 w 6679137"/>
              <a:gd name="connsiteY58" fmla="*/ 47707 h 4556097"/>
              <a:gd name="connsiteX59" fmla="*/ 1868556 w 6679137"/>
              <a:gd name="connsiteY59" fmla="*/ 0 h 4556097"/>
              <a:gd name="connsiteX60" fmla="*/ 1985362 w 6679137"/>
              <a:gd name="connsiteY60" fmla="*/ 237607 h 4556097"/>
              <a:gd name="connsiteX61" fmla="*/ 2011142 w 6679137"/>
              <a:gd name="connsiteY61" fmla="*/ 176999 h 4556097"/>
              <a:gd name="connsiteX62" fmla="*/ 2060112 w 6679137"/>
              <a:gd name="connsiteY62" fmla="*/ 276639 h 4556097"/>
              <a:gd name="connsiteX63" fmla="*/ 2083242 w 6679137"/>
              <a:gd name="connsiteY63" fmla="*/ 174928 h 4556097"/>
              <a:gd name="connsiteX64" fmla="*/ 2120658 w 6679137"/>
              <a:gd name="connsiteY64" fmla="*/ 329233 h 4556097"/>
              <a:gd name="connsiteX65" fmla="*/ 2185801 w 6679137"/>
              <a:gd name="connsiteY65" fmla="*/ 404750 h 4556097"/>
              <a:gd name="connsiteX66" fmla="*/ 2236656 w 6679137"/>
              <a:gd name="connsiteY66" fmla="*/ 449269 h 4556097"/>
              <a:gd name="connsiteX67" fmla="*/ 2313829 w 6679137"/>
              <a:gd name="connsiteY67" fmla="*/ 548640 h 4556097"/>
              <a:gd name="connsiteX68" fmla="*/ 2373485 w 6679137"/>
              <a:gd name="connsiteY68" fmla="*/ 665528 h 4556097"/>
              <a:gd name="connsiteX69" fmla="*/ 2410860 w 6679137"/>
              <a:gd name="connsiteY69" fmla="*/ 867499 h 4556097"/>
              <a:gd name="connsiteX70" fmla="*/ 2402909 w 6679137"/>
              <a:gd name="connsiteY70" fmla="*/ 1050379 h 4556097"/>
              <a:gd name="connsiteX71" fmla="*/ 2348824 w 6679137"/>
              <a:gd name="connsiteY71" fmla="*/ 1176026 h 4556097"/>
              <a:gd name="connsiteX72" fmla="*/ 2283639 w 6679137"/>
              <a:gd name="connsiteY72" fmla="*/ 1252351 h 4556097"/>
              <a:gd name="connsiteX73" fmla="*/ 2250219 w 6679137"/>
              <a:gd name="connsiteY73" fmla="*/ 1327867 h 4556097"/>
              <a:gd name="connsiteX74" fmla="*/ 2282024 w 6679137"/>
              <a:gd name="connsiteY74" fmla="*/ 1415332 h 4556097"/>
              <a:gd name="connsiteX75" fmla="*/ 2409204 w 6679137"/>
              <a:gd name="connsiteY75" fmla="*/ 1423325 h 4556097"/>
              <a:gd name="connsiteX76" fmla="*/ 2544417 w 6679137"/>
              <a:gd name="connsiteY76" fmla="*/ 1455088 h 4556097"/>
              <a:gd name="connsiteX77" fmla="*/ 2600076 w 6679137"/>
              <a:gd name="connsiteY77" fmla="*/ 1478942 h 4556097"/>
              <a:gd name="connsiteX78" fmla="*/ 2708205 w 6679137"/>
              <a:gd name="connsiteY78" fmla="*/ 1441526 h 4556097"/>
              <a:gd name="connsiteX79" fmla="*/ 2870421 w 6679137"/>
              <a:gd name="connsiteY79" fmla="*/ 1455088 h 4556097"/>
              <a:gd name="connsiteX80" fmla="*/ 3038205 w 6679137"/>
              <a:gd name="connsiteY80" fmla="*/ 1353378 h 4556097"/>
              <a:gd name="connsiteX81" fmla="*/ 3155136 w 6679137"/>
              <a:gd name="connsiteY81" fmla="*/ 1365284 h 4556097"/>
              <a:gd name="connsiteX82" fmla="*/ 3456352 w 6679137"/>
              <a:gd name="connsiteY82" fmla="*/ 1267404 h 4556097"/>
              <a:gd name="connsiteX83" fmla="*/ 3554233 w 6679137"/>
              <a:gd name="connsiteY83" fmla="*/ 1335819 h 4556097"/>
              <a:gd name="connsiteX84" fmla="*/ 3744298 w 6679137"/>
              <a:gd name="connsiteY84" fmla="*/ 1266721 h 4556097"/>
              <a:gd name="connsiteX85" fmla="*/ 3997084 w 6679137"/>
              <a:gd name="connsiteY85" fmla="*/ 1238788 h 4556097"/>
              <a:gd name="connsiteX86" fmla="*/ 4524292 w 6679137"/>
              <a:gd name="connsiteY86" fmla="*/ 1264257 h 4556097"/>
              <a:gd name="connsiteX87" fmla="*/ 5144494 w 6679137"/>
              <a:gd name="connsiteY87" fmla="*/ 1208598 h 4556097"/>
              <a:gd name="connsiteX88" fmla="*/ 5317849 w 6679137"/>
              <a:gd name="connsiteY88" fmla="*/ 1125088 h 4556097"/>
              <a:gd name="connsiteX89" fmla="*/ 5388562 w 6679137"/>
              <a:gd name="connsiteY89" fmla="*/ 961300 h 4556097"/>
              <a:gd name="connsiteX90" fmla="*/ 5613621 w 6679137"/>
              <a:gd name="connsiteY90" fmla="*/ 787179 h 4556097"/>
              <a:gd name="connsiteX91" fmla="*/ 5883965 w 6679137"/>
              <a:gd name="connsiteY91" fmla="*/ 596347 h 4556097"/>
              <a:gd name="connsiteX92" fmla="*/ 6058128 w 6679137"/>
              <a:gd name="connsiteY92" fmla="*/ 479459 h 4556097"/>
              <a:gd name="connsiteX93" fmla="*/ 6112172 w 6679137"/>
              <a:gd name="connsiteY93" fmla="*/ 548599 h 4556097"/>
              <a:gd name="connsiteX94" fmla="*/ 6058087 w 6679137"/>
              <a:gd name="connsiteY94" fmla="*/ 655238 h 4556097"/>
              <a:gd name="connsiteX95" fmla="*/ 5888728 w 6679137"/>
              <a:gd name="connsiteY95" fmla="*/ 756947 h 4556097"/>
              <a:gd name="connsiteX96" fmla="*/ 5808408 w 6679137"/>
              <a:gd name="connsiteY96" fmla="*/ 859507 h 4556097"/>
              <a:gd name="connsiteX97" fmla="*/ 5862450 w 6679137"/>
              <a:gd name="connsiteY97" fmla="*/ 890587 h 4556097"/>
              <a:gd name="connsiteX98" fmla="*/ 6162261 w 6679137"/>
              <a:gd name="connsiteY98" fmla="*/ 834887 h 4556097"/>
              <a:gd name="connsiteX99" fmla="*/ 6387278 w 6679137"/>
              <a:gd name="connsiteY99" fmla="*/ 799086 h 4556097"/>
              <a:gd name="connsiteX100" fmla="*/ 6498598 w 6679137"/>
              <a:gd name="connsiteY100" fmla="*/ 711580 h 4556097"/>
              <a:gd name="connsiteX101" fmla="*/ 6577344 w 6679137"/>
              <a:gd name="connsiteY101" fmla="*/ 714810 h 4556097"/>
              <a:gd name="connsiteX102" fmla="*/ 6627391 w 6679137"/>
              <a:gd name="connsiteY102" fmla="*/ 777654 h 4556097"/>
              <a:gd name="connsiteX103" fmla="*/ 6679137 w 6679137"/>
              <a:gd name="connsiteY103" fmla="*/ 805504 h 4556097"/>
              <a:gd name="connsiteX104" fmla="*/ 6566204 w 6679137"/>
              <a:gd name="connsiteY104" fmla="*/ 870688 h 4556097"/>
              <a:gd name="connsiteX105" fmla="*/ 6440556 w 6679137"/>
              <a:gd name="connsiteY105" fmla="*/ 914400 h 4556097"/>
              <a:gd name="connsiteX106" fmla="*/ 6321287 w 6679137"/>
              <a:gd name="connsiteY106" fmla="*/ 1001864 h 4556097"/>
              <a:gd name="connsiteX107" fmla="*/ 6158389 w 6679137"/>
              <a:gd name="connsiteY107" fmla="*/ 1195035 h 4556097"/>
              <a:gd name="connsiteX108" fmla="*/ 6025515 w 6679137"/>
              <a:gd name="connsiteY108" fmla="*/ 1323912 h 4556097"/>
              <a:gd name="connsiteX109" fmla="*/ 5876056 w 6679137"/>
              <a:gd name="connsiteY109" fmla="*/ 1407422 h 4556097"/>
              <a:gd name="connsiteX110" fmla="*/ 5490356 w 6679137"/>
              <a:gd name="connsiteY110" fmla="*/ 1540088 h 4556097"/>
              <a:gd name="connsiteX111" fmla="*/ 5302671 w 6679137"/>
              <a:gd name="connsiteY111" fmla="*/ 1601400 h 4556097"/>
              <a:gd name="connsiteX112" fmla="*/ 5156400 w 6679137"/>
              <a:gd name="connsiteY112" fmla="*/ 1614073 h 4556097"/>
              <a:gd name="connsiteX113" fmla="*/ 4667416 w 6679137"/>
              <a:gd name="connsiteY113" fmla="*/ 1765189 h 4556097"/>
              <a:gd name="connsiteX114" fmla="*/ 4182386 w 6679137"/>
              <a:gd name="connsiteY114" fmla="*/ 1860605 h 4556097"/>
              <a:gd name="connsiteX115" fmla="*/ 3894523 w 6679137"/>
              <a:gd name="connsiteY115" fmla="*/ 1886799 h 4556097"/>
              <a:gd name="connsiteX116" fmla="*/ 3656751 w 6679137"/>
              <a:gd name="connsiteY116" fmla="*/ 1907504 h 4556097"/>
              <a:gd name="connsiteX117" fmla="*/ 3554233 w 6679137"/>
              <a:gd name="connsiteY117" fmla="*/ 1987826 h 4556097"/>
              <a:gd name="connsiteX118" fmla="*/ 3394400 w 6679137"/>
              <a:gd name="connsiteY118" fmla="*/ 2049822 h 4556097"/>
              <a:gd name="connsiteX119" fmla="*/ 3239328 w 6679137"/>
              <a:gd name="connsiteY119" fmla="*/ 2096763 h 4556097"/>
              <a:gd name="connsiteX120" fmla="*/ 3165385 w 6679137"/>
              <a:gd name="connsiteY120" fmla="*/ 2207273 h 4556097"/>
              <a:gd name="connsiteX121" fmla="*/ 3077155 w 6679137"/>
              <a:gd name="connsiteY121" fmla="*/ 2289975 h 4556097"/>
              <a:gd name="connsiteX122" fmla="*/ 2902992 w 6679137"/>
              <a:gd name="connsiteY122" fmla="*/ 2367874 h 4556097"/>
              <a:gd name="connsiteX123" fmla="*/ 2767054 w 6679137"/>
              <a:gd name="connsiteY123" fmla="*/ 2409245 h 4556097"/>
              <a:gd name="connsiteX124" fmla="*/ 2675593 w 6679137"/>
              <a:gd name="connsiteY124" fmla="*/ 2552327 h 4556097"/>
              <a:gd name="connsiteX125" fmla="*/ 2544417 w 6679137"/>
              <a:gd name="connsiteY125" fmla="*/ 2767054 h 4556097"/>
              <a:gd name="connsiteX126" fmla="*/ 2393342 w 6679137"/>
              <a:gd name="connsiteY126" fmla="*/ 3013544 h 4556097"/>
              <a:gd name="connsiteX127" fmla="*/ 2369489 w 6679137"/>
              <a:gd name="connsiteY127" fmla="*/ 3116911 h 4556097"/>
              <a:gd name="connsiteX128" fmla="*/ 2377440 w 6679137"/>
              <a:gd name="connsiteY128" fmla="*/ 3244132 h 4556097"/>
              <a:gd name="connsiteX129" fmla="*/ 2409245 w 6679137"/>
              <a:gd name="connsiteY129" fmla="*/ 3792772 h 4556097"/>
              <a:gd name="connsiteX130" fmla="*/ 2472856 w 6679137"/>
              <a:gd name="connsiteY130" fmla="*/ 4110824 h 4556097"/>
              <a:gd name="connsiteX131" fmla="*/ 2512612 w 6679137"/>
              <a:gd name="connsiteY131" fmla="*/ 4556097 h 4556097"/>
              <a:gd name="connsiteX132" fmla="*/ 437322 w 6679137"/>
              <a:gd name="connsiteY132" fmla="*/ 4548146 h 4556097"/>
              <a:gd name="connsiteX0" fmla="*/ 437322 w 6679137"/>
              <a:gd name="connsiteY0" fmla="*/ 4516341 h 4524292"/>
              <a:gd name="connsiteX1" fmla="*/ 461176 w 6679137"/>
              <a:gd name="connsiteY1" fmla="*/ 4389120 h 4524292"/>
              <a:gd name="connsiteX2" fmla="*/ 445273 w 6679137"/>
              <a:gd name="connsiteY2" fmla="*/ 4277802 h 4524292"/>
              <a:gd name="connsiteX3" fmla="*/ 516835 w 6679137"/>
              <a:gd name="connsiteY3" fmla="*/ 4150581 h 4524292"/>
              <a:gd name="connsiteX4" fmla="*/ 516835 w 6679137"/>
              <a:gd name="connsiteY4" fmla="*/ 3951798 h 4524292"/>
              <a:gd name="connsiteX5" fmla="*/ 429370 w 6679137"/>
              <a:gd name="connsiteY5" fmla="*/ 3832529 h 4524292"/>
              <a:gd name="connsiteX6" fmla="*/ 445273 w 6679137"/>
              <a:gd name="connsiteY6" fmla="*/ 3601941 h 4524292"/>
              <a:gd name="connsiteX7" fmla="*/ 492981 w 6679137"/>
              <a:gd name="connsiteY7" fmla="*/ 3291840 h 4524292"/>
              <a:gd name="connsiteX8" fmla="*/ 453224 w 6679137"/>
              <a:gd name="connsiteY8" fmla="*/ 2973788 h 4524292"/>
              <a:gd name="connsiteX9" fmla="*/ 508883 w 6679137"/>
              <a:gd name="connsiteY9" fmla="*/ 2711395 h 4524292"/>
              <a:gd name="connsiteX10" fmla="*/ 477078 w 6679137"/>
              <a:gd name="connsiteY10" fmla="*/ 2695492 h 4524292"/>
              <a:gd name="connsiteX11" fmla="*/ 604299 w 6679137"/>
              <a:gd name="connsiteY11" fmla="*/ 2409245 h 4524292"/>
              <a:gd name="connsiteX12" fmla="*/ 405516 w 6679137"/>
              <a:gd name="connsiteY12" fmla="*/ 2353586 h 4524292"/>
              <a:gd name="connsiteX13" fmla="*/ 278296 w 6679137"/>
              <a:gd name="connsiteY13" fmla="*/ 2266122 h 4524292"/>
              <a:gd name="connsiteX14" fmla="*/ 198782 w 6679137"/>
              <a:gd name="connsiteY14" fmla="*/ 2321781 h 4524292"/>
              <a:gd name="connsiteX15" fmla="*/ 0 w 6679137"/>
              <a:gd name="connsiteY15" fmla="*/ 2289976 h 4524292"/>
              <a:gd name="connsiteX16" fmla="*/ 7951 w 6679137"/>
              <a:gd name="connsiteY16" fmla="*/ 2234316 h 4524292"/>
              <a:gd name="connsiteX17" fmla="*/ 135172 w 6679137"/>
              <a:gd name="connsiteY17" fmla="*/ 2234316 h 4524292"/>
              <a:gd name="connsiteX18" fmla="*/ 0 w 6679137"/>
              <a:gd name="connsiteY18" fmla="*/ 2186609 h 4524292"/>
              <a:gd name="connsiteX19" fmla="*/ 7951 w 6679137"/>
              <a:gd name="connsiteY19" fmla="*/ 2122998 h 4524292"/>
              <a:gd name="connsiteX20" fmla="*/ 206734 w 6679137"/>
              <a:gd name="connsiteY20" fmla="*/ 2130949 h 4524292"/>
              <a:gd name="connsiteX21" fmla="*/ 47708 w 6679137"/>
              <a:gd name="connsiteY21" fmla="*/ 2091193 h 4524292"/>
              <a:gd name="connsiteX22" fmla="*/ 47708 w 6679137"/>
              <a:gd name="connsiteY22" fmla="*/ 2091193 h 4524292"/>
              <a:gd name="connsiteX23" fmla="*/ 222636 w 6679137"/>
              <a:gd name="connsiteY23" fmla="*/ 2059388 h 4524292"/>
              <a:gd name="connsiteX24" fmla="*/ 135172 w 6679137"/>
              <a:gd name="connsiteY24" fmla="*/ 2003729 h 4524292"/>
              <a:gd name="connsiteX25" fmla="*/ 135172 w 6679137"/>
              <a:gd name="connsiteY25" fmla="*/ 2003729 h 4524292"/>
              <a:gd name="connsiteX26" fmla="*/ 238539 w 6679137"/>
              <a:gd name="connsiteY26" fmla="*/ 1979875 h 4524292"/>
              <a:gd name="connsiteX27" fmla="*/ 278296 w 6679137"/>
              <a:gd name="connsiteY27" fmla="*/ 1860605 h 4524292"/>
              <a:gd name="connsiteX28" fmla="*/ 349857 w 6679137"/>
              <a:gd name="connsiteY28" fmla="*/ 1733384 h 4524292"/>
              <a:gd name="connsiteX29" fmla="*/ 397565 w 6679137"/>
              <a:gd name="connsiteY29" fmla="*/ 1741336 h 4524292"/>
              <a:gd name="connsiteX30" fmla="*/ 365760 w 6679137"/>
              <a:gd name="connsiteY30" fmla="*/ 1844702 h 4524292"/>
              <a:gd name="connsiteX31" fmla="*/ 365760 w 6679137"/>
              <a:gd name="connsiteY31" fmla="*/ 1916264 h 4524292"/>
              <a:gd name="connsiteX32" fmla="*/ 365760 w 6679137"/>
              <a:gd name="connsiteY32" fmla="*/ 1995777 h 4524292"/>
              <a:gd name="connsiteX33" fmla="*/ 492981 w 6679137"/>
              <a:gd name="connsiteY33" fmla="*/ 1963972 h 4524292"/>
              <a:gd name="connsiteX34" fmla="*/ 628153 w 6679137"/>
              <a:gd name="connsiteY34" fmla="*/ 1860605 h 4524292"/>
              <a:gd name="connsiteX35" fmla="*/ 826936 w 6679137"/>
              <a:gd name="connsiteY35" fmla="*/ 1852654 h 4524292"/>
              <a:gd name="connsiteX36" fmla="*/ 850789 w 6679137"/>
              <a:gd name="connsiteY36" fmla="*/ 1741336 h 4524292"/>
              <a:gd name="connsiteX37" fmla="*/ 978010 w 6679137"/>
              <a:gd name="connsiteY37" fmla="*/ 1661822 h 4524292"/>
              <a:gd name="connsiteX38" fmla="*/ 1129085 w 6679137"/>
              <a:gd name="connsiteY38" fmla="*/ 1614115 h 4524292"/>
              <a:gd name="connsiteX39" fmla="*/ 1081377 w 6679137"/>
              <a:gd name="connsiteY39" fmla="*/ 1470991 h 4524292"/>
              <a:gd name="connsiteX40" fmla="*/ 1041621 w 6679137"/>
              <a:gd name="connsiteY40" fmla="*/ 1415332 h 4524292"/>
              <a:gd name="connsiteX41" fmla="*/ 1097280 w 6679137"/>
              <a:gd name="connsiteY41" fmla="*/ 1272209 h 4524292"/>
              <a:gd name="connsiteX42" fmla="*/ 1017767 w 6679137"/>
              <a:gd name="connsiteY42" fmla="*/ 1105231 h 4524292"/>
              <a:gd name="connsiteX43" fmla="*/ 914400 w 6679137"/>
              <a:gd name="connsiteY43" fmla="*/ 993913 h 4524292"/>
              <a:gd name="connsiteX44" fmla="*/ 795130 w 6679137"/>
              <a:gd name="connsiteY44" fmla="*/ 882595 h 4524292"/>
              <a:gd name="connsiteX45" fmla="*/ 818984 w 6679137"/>
              <a:gd name="connsiteY45" fmla="*/ 803082 h 4524292"/>
              <a:gd name="connsiteX46" fmla="*/ 946205 w 6679137"/>
              <a:gd name="connsiteY46" fmla="*/ 747422 h 4524292"/>
              <a:gd name="connsiteX47" fmla="*/ 978010 w 6679137"/>
              <a:gd name="connsiteY47" fmla="*/ 652007 h 4524292"/>
              <a:gd name="connsiteX48" fmla="*/ 1041621 w 6679137"/>
              <a:gd name="connsiteY48" fmla="*/ 636104 h 4524292"/>
              <a:gd name="connsiteX49" fmla="*/ 1097280 w 6679137"/>
              <a:gd name="connsiteY49" fmla="*/ 564542 h 4524292"/>
              <a:gd name="connsiteX50" fmla="*/ 1089329 w 6679137"/>
              <a:gd name="connsiteY50" fmla="*/ 469127 h 4524292"/>
              <a:gd name="connsiteX51" fmla="*/ 1081377 w 6679137"/>
              <a:gd name="connsiteY51" fmla="*/ 389614 h 4524292"/>
              <a:gd name="connsiteX52" fmla="*/ 1304014 w 6679137"/>
              <a:gd name="connsiteY52" fmla="*/ 381662 h 4524292"/>
              <a:gd name="connsiteX53" fmla="*/ 1391478 w 6679137"/>
              <a:gd name="connsiteY53" fmla="*/ 294198 h 4524292"/>
              <a:gd name="connsiteX54" fmla="*/ 1502796 w 6679137"/>
              <a:gd name="connsiteY54" fmla="*/ 254442 h 4524292"/>
              <a:gd name="connsiteX55" fmla="*/ 1558456 w 6679137"/>
              <a:gd name="connsiteY55" fmla="*/ 270344 h 4524292"/>
              <a:gd name="connsiteX56" fmla="*/ 1693628 w 6679137"/>
              <a:gd name="connsiteY56" fmla="*/ 206734 h 4524292"/>
              <a:gd name="connsiteX57" fmla="*/ 1733384 w 6679137"/>
              <a:gd name="connsiteY57" fmla="*/ 0 h 4524292"/>
              <a:gd name="connsiteX58" fmla="*/ 1796995 w 6679137"/>
              <a:gd name="connsiteY58" fmla="*/ 15902 h 4524292"/>
              <a:gd name="connsiteX59" fmla="*/ 1899512 w 6679137"/>
              <a:gd name="connsiteY59" fmla="*/ 53920 h 4524292"/>
              <a:gd name="connsiteX60" fmla="*/ 1985362 w 6679137"/>
              <a:gd name="connsiteY60" fmla="*/ 205802 h 4524292"/>
              <a:gd name="connsiteX61" fmla="*/ 2011142 w 6679137"/>
              <a:gd name="connsiteY61" fmla="*/ 145194 h 4524292"/>
              <a:gd name="connsiteX62" fmla="*/ 2060112 w 6679137"/>
              <a:gd name="connsiteY62" fmla="*/ 244834 h 4524292"/>
              <a:gd name="connsiteX63" fmla="*/ 2083242 w 6679137"/>
              <a:gd name="connsiteY63" fmla="*/ 143123 h 4524292"/>
              <a:gd name="connsiteX64" fmla="*/ 2120658 w 6679137"/>
              <a:gd name="connsiteY64" fmla="*/ 297428 h 4524292"/>
              <a:gd name="connsiteX65" fmla="*/ 2185801 w 6679137"/>
              <a:gd name="connsiteY65" fmla="*/ 372945 h 4524292"/>
              <a:gd name="connsiteX66" fmla="*/ 2236656 w 6679137"/>
              <a:gd name="connsiteY66" fmla="*/ 417464 h 4524292"/>
              <a:gd name="connsiteX67" fmla="*/ 2313829 w 6679137"/>
              <a:gd name="connsiteY67" fmla="*/ 516835 h 4524292"/>
              <a:gd name="connsiteX68" fmla="*/ 2373485 w 6679137"/>
              <a:gd name="connsiteY68" fmla="*/ 633723 h 4524292"/>
              <a:gd name="connsiteX69" fmla="*/ 2410860 w 6679137"/>
              <a:gd name="connsiteY69" fmla="*/ 835694 h 4524292"/>
              <a:gd name="connsiteX70" fmla="*/ 2402909 w 6679137"/>
              <a:gd name="connsiteY70" fmla="*/ 1018574 h 4524292"/>
              <a:gd name="connsiteX71" fmla="*/ 2348824 w 6679137"/>
              <a:gd name="connsiteY71" fmla="*/ 1144221 h 4524292"/>
              <a:gd name="connsiteX72" fmla="*/ 2283639 w 6679137"/>
              <a:gd name="connsiteY72" fmla="*/ 1220546 h 4524292"/>
              <a:gd name="connsiteX73" fmla="*/ 2250219 w 6679137"/>
              <a:gd name="connsiteY73" fmla="*/ 1296062 h 4524292"/>
              <a:gd name="connsiteX74" fmla="*/ 2282024 w 6679137"/>
              <a:gd name="connsiteY74" fmla="*/ 1383527 h 4524292"/>
              <a:gd name="connsiteX75" fmla="*/ 2409204 w 6679137"/>
              <a:gd name="connsiteY75" fmla="*/ 1391520 h 4524292"/>
              <a:gd name="connsiteX76" fmla="*/ 2544417 w 6679137"/>
              <a:gd name="connsiteY76" fmla="*/ 1423283 h 4524292"/>
              <a:gd name="connsiteX77" fmla="*/ 2600076 w 6679137"/>
              <a:gd name="connsiteY77" fmla="*/ 1447137 h 4524292"/>
              <a:gd name="connsiteX78" fmla="*/ 2708205 w 6679137"/>
              <a:gd name="connsiteY78" fmla="*/ 1409721 h 4524292"/>
              <a:gd name="connsiteX79" fmla="*/ 2870421 w 6679137"/>
              <a:gd name="connsiteY79" fmla="*/ 1423283 h 4524292"/>
              <a:gd name="connsiteX80" fmla="*/ 3038205 w 6679137"/>
              <a:gd name="connsiteY80" fmla="*/ 1321573 h 4524292"/>
              <a:gd name="connsiteX81" fmla="*/ 3155136 w 6679137"/>
              <a:gd name="connsiteY81" fmla="*/ 1333479 h 4524292"/>
              <a:gd name="connsiteX82" fmla="*/ 3456352 w 6679137"/>
              <a:gd name="connsiteY82" fmla="*/ 1235599 h 4524292"/>
              <a:gd name="connsiteX83" fmla="*/ 3554233 w 6679137"/>
              <a:gd name="connsiteY83" fmla="*/ 1304014 h 4524292"/>
              <a:gd name="connsiteX84" fmla="*/ 3744298 w 6679137"/>
              <a:gd name="connsiteY84" fmla="*/ 1234916 h 4524292"/>
              <a:gd name="connsiteX85" fmla="*/ 3997084 w 6679137"/>
              <a:gd name="connsiteY85" fmla="*/ 1206983 h 4524292"/>
              <a:gd name="connsiteX86" fmla="*/ 4524292 w 6679137"/>
              <a:gd name="connsiteY86" fmla="*/ 1232452 h 4524292"/>
              <a:gd name="connsiteX87" fmla="*/ 5144494 w 6679137"/>
              <a:gd name="connsiteY87" fmla="*/ 1176793 h 4524292"/>
              <a:gd name="connsiteX88" fmla="*/ 5317849 w 6679137"/>
              <a:gd name="connsiteY88" fmla="*/ 1093283 h 4524292"/>
              <a:gd name="connsiteX89" fmla="*/ 5388562 w 6679137"/>
              <a:gd name="connsiteY89" fmla="*/ 929495 h 4524292"/>
              <a:gd name="connsiteX90" fmla="*/ 5613621 w 6679137"/>
              <a:gd name="connsiteY90" fmla="*/ 755374 h 4524292"/>
              <a:gd name="connsiteX91" fmla="*/ 5883965 w 6679137"/>
              <a:gd name="connsiteY91" fmla="*/ 564542 h 4524292"/>
              <a:gd name="connsiteX92" fmla="*/ 6058128 w 6679137"/>
              <a:gd name="connsiteY92" fmla="*/ 447654 h 4524292"/>
              <a:gd name="connsiteX93" fmla="*/ 6112172 w 6679137"/>
              <a:gd name="connsiteY93" fmla="*/ 516794 h 4524292"/>
              <a:gd name="connsiteX94" fmla="*/ 6058087 w 6679137"/>
              <a:gd name="connsiteY94" fmla="*/ 623433 h 4524292"/>
              <a:gd name="connsiteX95" fmla="*/ 5888728 w 6679137"/>
              <a:gd name="connsiteY95" fmla="*/ 725142 h 4524292"/>
              <a:gd name="connsiteX96" fmla="*/ 5808408 w 6679137"/>
              <a:gd name="connsiteY96" fmla="*/ 827702 h 4524292"/>
              <a:gd name="connsiteX97" fmla="*/ 5862450 w 6679137"/>
              <a:gd name="connsiteY97" fmla="*/ 858782 h 4524292"/>
              <a:gd name="connsiteX98" fmla="*/ 6162261 w 6679137"/>
              <a:gd name="connsiteY98" fmla="*/ 803082 h 4524292"/>
              <a:gd name="connsiteX99" fmla="*/ 6387278 w 6679137"/>
              <a:gd name="connsiteY99" fmla="*/ 767281 h 4524292"/>
              <a:gd name="connsiteX100" fmla="*/ 6498598 w 6679137"/>
              <a:gd name="connsiteY100" fmla="*/ 679775 h 4524292"/>
              <a:gd name="connsiteX101" fmla="*/ 6577344 w 6679137"/>
              <a:gd name="connsiteY101" fmla="*/ 683005 h 4524292"/>
              <a:gd name="connsiteX102" fmla="*/ 6627391 w 6679137"/>
              <a:gd name="connsiteY102" fmla="*/ 745849 h 4524292"/>
              <a:gd name="connsiteX103" fmla="*/ 6679137 w 6679137"/>
              <a:gd name="connsiteY103" fmla="*/ 773699 h 4524292"/>
              <a:gd name="connsiteX104" fmla="*/ 6566204 w 6679137"/>
              <a:gd name="connsiteY104" fmla="*/ 838883 h 4524292"/>
              <a:gd name="connsiteX105" fmla="*/ 6440556 w 6679137"/>
              <a:gd name="connsiteY105" fmla="*/ 882595 h 4524292"/>
              <a:gd name="connsiteX106" fmla="*/ 6321287 w 6679137"/>
              <a:gd name="connsiteY106" fmla="*/ 970059 h 4524292"/>
              <a:gd name="connsiteX107" fmla="*/ 6158389 w 6679137"/>
              <a:gd name="connsiteY107" fmla="*/ 1163230 h 4524292"/>
              <a:gd name="connsiteX108" fmla="*/ 6025515 w 6679137"/>
              <a:gd name="connsiteY108" fmla="*/ 1292107 h 4524292"/>
              <a:gd name="connsiteX109" fmla="*/ 5876056 w 6679137"/>
              <a:gd name="connsiteY109" fmla="*/ 1375617 h 4524292"/>
              <a:gd name="connsiteX110" fmla="*/ 5490356 w 6679137"/>
              <a:gd name="connsiteY110" fmla="*/ 1508283 h 4524292"/>
              <a:gd name="connsiteX111" fmla="*/ 5302671 w 6679137"/>
              <a:gd name="connsiteY111" fmla="*/ 1569595 h 4524292"/>
              <a:gd name="connsiteX112" fmla="*/ 5156400 w 6679137"/>
              <a:gd name="connsiteY112" fmla="*/ 1582268 h 4524292"/>
              <a:gd name="connsiteX113" fmla="*/ 4667416 w 6679137"/>
              <a:gd name="connsiteY113" fmla="*/ 1733384 h 4524292"/>
              <a:gd name="connsiteX114" fmla="*/ 4182386 w 6679137"/>
              <a:gd name="connsiteY114" fmla="*/ 1828800 h 4524292"/>
              <a:gd name="connsiteX115" fmla="*/ 3894523 w 6679137"/>
              <a:gd name="connsiteY115" fmla="*/ 1854994 h 4524292"/>
              <a:gd name="connsiteX116" fmla="*/ 3656751 w 6679137"/>
              <a:gd name="connsiteY116" fmla="*/ 1875699 h 4524292"/>
              <a:gd name="connsiteX117" fmla="*/ 3554233 w 6679137"/>
              <a:gd name="connsiteY117" fmla="*/ 1956021 h 4524292"/>
              <a:gd name="connsiteX118" fmla="*/ 3394400 w 6679137"/>
              <a:gd name="connsiteY118" fmla="*/ 2018017 h 4524292"/>
              <a:gd name="connsiteX119" fmla="*/ 3239328 w 6679137"/>
              <a:gd name="connsiteY119" fmla="*/ 2064958 h 4524292"/>
              <a:gd name="connsiteX120" fmla="*/ 3165385 w 6679137"/>
              <a:gd name="connsiteY120" fmla="*/ 2175468 h 4524292"/>
              <a:gd name="connsiteX121" fmla="*/ 3077155 w 6679137"/>
              <a:gd name="connsiteY121" fmla="*/ 2258170 h 4524292"/>
              <a:gd name="connsiteX122" fmla="*/ 2902992 w 6679137"/>
              <a:gd name="connsiteY122" fmla="*/ 2336069 h 4524292"/>
              <a:gd name="connsiteX123" fmla="*/ 2767054 w 6679137"/>
              <a:gd name="connsiteY123" fmla="*/ 2377440 h 4524292"/>
              <a:gd name="connsiteX124" fmla="*/ 2675593 w 6679137"/>
              <a:gd name="connsiteY124" fmla="*/ 2520522 h 4524292"/>
              <a:gd name="connsiteX125" fmla="*/ 2544417 w 6679137"/>
              <a:gd name="connsiteY125" fmla="*/ 2735249 h 4524292"/>
              <a:gd name="connsiteX126" fmla="*/ 2393342 w 6679137"/>
              <a:gd name="connsiteY126" fmla="*/ 2981739 h 4524292"/>
              <a:gd name="connsiteX127" fmla="*/ 2369489 w 6679137"/>
              <a:gd name="connsiteY127" fmla="*/ 3085106 h 4524292"/>
              <a:gd name="connsiteX128" fmla="*/ 2377440 w 6679137"/>
              <a:gd name="connsiteY128" fmla="*/ 3212327 h 4524292"/>
              <a:gd name="connsiteX129" fmla="*/ 2409245 w 6679137"/>
              <a:gd name="connsiteY129" fmla="*/ 3760967 h 4524292"/>
              <a:gd name="connsiteX130" fmla="*/ 2472856 w 6679137"/>
              <a:gd name="connsiteY130" fmla="*/ 4079019 h 4524292"/>
              <a:gd name="connsiteX131" fmla="*/ 2512612 w 6679137"/>
              <a:gd name="connsiteY131" fmla="*/ 4524292 h 4524292"/>
              <a:gd name="connsiteX132" fmla="*/ 437322 w 6679137"/>
              <a:gd name="connsiteY132" fmla="*/ 4516341 h 4524292"/>
              <a:gd name="connsiteX0" fmla="*/ 437322 w 6679137"/>
              <a:gd name="connsiteY0" fmla="*/ 4516341 h 4524292"/>
              <a:gd name="connsiteX1" fmla="*/ 461176 w 6679137"/>
              <a:gd name="connsiteY1" fmla="*/ 4389120 h 4524292"/>
              <a:gd name="connsiteX2" fmla="*/ 445273 w 6679137"/>
              <a:gd name="connsiteY2" fmla="*/ 4277802 h 4524292"/>
              <a:gd name="connsiteX3" fmla="*/ 516835 w 6679137"/>
              <a:gd name="connsiteY3" fmla="*/ 4150581 h 4524292"/>
              <a:gd name="connsiteX4" fmla="*/ 516835 w 6679137"/>
              <a:gd name="connsiteY4" fmla="*/ 3951798 h 4524292"/>
              <a:gd name="connsiteX5" fmla="*/ 429370 w 6679137"/>
              <a:gd name="connsiteY5" fmla="*/ 3832529 h 4524292"/>
              <a:gd name="connsiteX6" fmla="*/ 445273 w 6679137"/>
              <a:gd name="connsiteY6" fmla="*/ 3601941 h 4524292"/>
              <a:gd name="connsiteX7" fmla="*/ 492981 w 6679137"/>
              <a:gd name="connsiteY7" fmla="*/ 3291840 h 4524292"/>
              <a:gd name="connsiteX8" fmla="*/ 453224 w 6679137"/>
              <a:gd name="connsiteY8" fmla="*/ 2973788 h 4524292"/>
              <a:gd name="connsiteX9" fmla="*/ 508883 w 6679137"/>
              <a:gd name="connsiteY9" fmla="*/ 2711395 h 4524292"/>
              <a:gd name="connsiteX10" fmla="*/ 477078 w 6679137"/>
              <a:gd name="connsiteY10" fmla="*/ 2695492 h 4524292"/>
              <a:gd name="connsiteX11" fmla="*/ 604299 w 6679137"/>
              <a:gd name="connsiteY11" fmla="*/ 2409245 h 4524292"/>
              <a:gd name="connsiteX12" fmla="*/ 405516 w 6679137"/>
              <a:gd name="connsiteY12" fmla="*/ 2353586 h 4524292"/>
              <a:gd name="connsiteX13" fmla="*/ 278296 w 6679137"/>
              <a:gd name="connsiteY13" fmla="*/ 2266122 h 4524292"/>
              <a:gd name="connsiteX14" fmla="*/ 198782 w 6679137"/>
              <a:gd name="connsiteY14" fmla="*/ 2321781 h 4524292"/>
              <a:gd name="connsiteX15" fmla="*/ 0 w 6679137"/>
              <a:gd name="connsiteY15" fmla="*/ 2289976 h 4524292"/>
              <a:gd name="connsiteX16" fmla="*/ 7951 w 6679137"/>
              <a:gd name="connsiteY16" fmla="*/ 2234316 h 4524292"/>
              <a:gd name="connsiteX17" fmla="*/ 135172 w 6679137"/>
              <a:gd name="connsiteY17" fmla="*/ 2234316 h 4524292"/>
              <a:gd name="connsiteX18" fmla="*/ 0 w 6679137"/>
              <a:gd name="connsiteY18" fmla="*/ 2186609 h 4524292"/>
              <a:gd name="connsiteX19" fmla="*/ 7951 w 6679137"/>
              <a:gd name="connsiteY19" fmla="*/ 2122998 h 4524292"/>
              <a:gd name="connsiteX20" fmla="*/ 206734 w 6679137"/>
              <a:gd name="connsiteY20" fmla="*/ 2130949 h 4524292"/>
              <a:gd name="connsiteX21" fmla="*/ 47708 w 6679137"/>
              <a:gd name="connsiteY21" fmla="*/ 2091193 h 4524292"/>
              <a:gd name="connsiteX22" fmla="*/ 47708 w 6679137"/>
              <a:gd name="connsiteY22" fmla="*/ 2091193 h 4524292"/>
              <a:gd name="connsiteX23" fmla="*/ 222636 w 6679137"/>
              <a:gd name="connsiteY23" fmla="*/ 2059388 h 4524292"/>
              <a:gd name="connsiteX24" fmla="*/ 135172 w 6679137"/>
              <a:gd name="connsiteY24" fmla="*/ 2003729 h 4524292"/>
              <a:gd name="connsiteX25" fmla="*/ 135172 w 6679137"/>
              <a:gd name="connsiteY25" fmla="*/ 2003729 h 4524292"/>
              <a:gd name="connsiteX26" fmla="*/ 238539 w 6679137"/>
              <a:gd name="connsiteY26" fmla="*/ 1979875 h 4524292"/>
              <a:gd name="connsiteX27" fmla="*/ 278296 w 6679137"/>
              <a:gd name="connsiteY27" fmla="*/ 1860605 h 4524292"/>
              <a:gd name="connsiteX28" fmla="*/ 349857 w 6679137"/>
              <a:gd name="connsiteY28" fmla="*/ 1733384 h 4524292"/>
              <a:gd name="connsiteX29" fmla="*/ 397565 w 6679137"/>
              <a:gd name="connsiteY29" fmla="*/ 1741336 h 4524292"/>
              <a:gd name="connsiteX30" fmla="*/ 365760 w 6679137"/>
              <a:gd name="connsiteY30" fmla="*/ 1844702 h 4524292"/>
              <a:gd name="connsiteX31" fmla="*/ 365760 w 6679137"/>
              <a:gd name="connsiteY31" fmla="*/ 1916264 h 4524292"/>
              <a:gd name="connsiteX32" fmla="*/ 365760 w 6679137"/>
              <a:gd name="connsiteY32" fmla="*/ 1995777 h 4524292"/>
              <a:gd name="connsiteX33" fmla="*/ 492981 w 6679137"/>
              <a:gd name="connsiteY33" fmla="*/ 1963972 h 4524292"/>
              <a:gd name="connsiteX34" fmla="*/ 628153 w 6679137"/>
              <a:gd name="connsiteY34" fmla="*/ 1860605 h 4524292"/>
              <a:gd name="connsiteX35" fmla="*/ 826936 w 6679137"/>
              <a:gd name="connsiteY35" fmla="*/ 1852654 h 4524292"/>
              <a:gd name="connsiteX36" fmla="*/ 850789 w 6679137"/>
              <a:gd name="connsiteY36" fmla="*/ 1741336 h 4524292"/>
              <a:gd name="connsiteX37" fmla="*/ 978010 w 6679137"/>
              <a:gd name="connsiteY37" fmla="*/ 1661822 h 4524292"/>
              <a:gd name="connsiteX38" fmla="*/ 1129085 w 6679137"/>
              <a:gd name="connsiteY38" fmla="*/ 1614115 h 4524292"/>
              <a:gd name="connsiteX39" fmla="*/ 1081377 w 6679137"/>
              <a:gd name="connsiteY39" fmla="*/ 1470991 h 4524292"/>
              <a:gd name="connsiteX40" fmla="*/ 1041621 w 6679137"/>
              <a:gd name="connsiteY40" fmla="*/ 1415332 h 4524292"/>
              <a:gd name="connsiteX41" fmla="*/ 1097280 w 6679137"/>
              <a:gd name="connsiteY41" fmla="*/ 1272209 h 4524292"/>
              <a:gd name="connsiteX42" fmla="*/ 1017767 w 6679137"/>
              <a:gd name="connsiteY42" fmla="*/ 1105231 h 4524292"/>
              <a:gd name="connsiteX43" fmla="*/ 914400 w 6679137"/>
              <a:gd name="connsiteY43" fmla="*/ 993913 h 4524292"/>
              <a:gd name="connsiteX44" fmla="*/ 795130 w 6679137"/>
              <a:gd name="connsiteY44" fmla="*/ 882595 h 4524292"/>
              <a:gd name="connsiteX45" fmla="*/ 818984 w 6679137"/>
              <a:gd name="connsiteY45" fmla="*/ 803082 h 4524292"/>
              <a:gd name="connsiteX46" fmla="*/ 946205 w 6679137"/>
              <a:gd name="connsiteY46" fmla="*/ 747422 h 4524292"/>
              <a:gd name="connsiteX47" fmla="*/ 978010 w 6679137"/>
              <a:gd name="connsiteY47" fmla="*/ 652007 h 4524292"/>
              <a:gd name="connsiteX48" fmla="*/ 1041621 w 6679137"/>
              <a:gd name="connsiteY48" fmla="*/ 636104 h 4524292"/>
              <a:gd name="connsiteX49" fmla="*/ 1097280 w 6679137"/>
              <a:gd name="connsiteY49" fmla="*/ 564542 h 4524292"/>
              <a:gd name="connsiteX50" fmla="*/ 1089329 w 6679137"/>
              <a:gd name="connsiteY50" fmla="*/ 469127 h 4524292"/>
              <a:gd name="connsiteX51" fmla="*/ 1081377 w 6679137"/>
              <a:gd name="connsiteY51" fmla="*/ 389614 h 4524292"/>
              <a:gd name="connsiteX52" fmla="*/ 1304014 w 6679137"/>
              <a:gd name="connsiteY52" fmla="*/ 381662 h 4524292"/>
              <a:gd name="connsiteX53" fmla="*/ 1391478 w 6679137"/>
              <a:gd name="connsiteY53" fmla="*/ 294198 h 4524292"/>
              <a:gd name="connsiteX54" fmla="*/ 1502796 w 6679137"/>
              <a:gd name="connsiteY54" fmla="*/ 254442 h 4524292"/>
              <a:gd name="connsiteX55" fmla="*/ 1558456 w 6679137"/>
              <a:gd name="connsiteY55" fmla="*/ 270344 h 4524292"/>
              <a:gd name="connsiteX56" fmla="*/ 1693628 w 6679137"/>
              <a:gd name="connsiteY56" fmla="*/ 206734 h 4524292"/>
              <a:gd name="connsiteX57" fmla="*/ 1733384 w 6679137"/>
              <a:gd name="connsiteY57" fmla="*/ 0 h 4524292"/>
              <a:gd name="connsiteX58" fmla="*/ 1796995 w 6679137"/>
              <a:gd name="connsiteY58" fmla="*/ 15902 h 4524292"/>
              <a:gd name="connsiteX59" fmla="*/ 1868267 w 6679137"/>
              <a:gd name="connsiteY59" fmla="*/ 109474 h 4524292"/>
              <a:gd name="connsiteX60" fmla="*/ 1899512 w 6679137"/>
              <a:gd name="connsiteY60" fmla="*/ 53920 h 4524292"/>
              <a:gd name="connsiteX61" fmla="*/ 1985362 w 6679137"/>
              <a:gd name="connsiteY61" fmla="*/ 205802 h 4524292"/>
              <a:gd name="connsiteX62" fmla="*/ 2011142 w 6679137"/>
              <a:gd name="connsiteY62" fmla="*/ 145194 h 4524292"/>
              <a:gd name="connsiteX63" fmla="*/ 2060112 w 6679137"/>
              <a:gd name="connsiteY63" fmla="*/ 244834 h 4524292"/>
              <a:gd name="connsiteX64" fmla="*/ 2083242 w 6679137"/>
              <a:gd name="connsiteY64" fmla="*/ 143123 h 4524292"/>
              <a:gd name="connsiteX65" fmla="*/ 2120658 w 6679137"/>
              <a:gd name="connsiteY65" fmla="*/ 297428 h 4524292"/>
              <a:gd name="connsiteX66" fmla="*/ 2185801 w 6679137"/>
              <a:gd name="connsiteY66" fmla="*/ 372945 h 4524292"/>
              <a:gd name="connsiteX67" fmla="*/ 2236656 w 6679137"/>
              <a:gd name="connsiteY67" fmla="*/ 417464 h 4524292"/>
              <a:gd name="connsiteX68" fmla="*/ 2313829 w 6679137"/>
              <a:gd name="connsiteY68" fmla="*/ 516835 h 4524292"/>
              <a:gd name="connsiteX69" fmla="*/ 2373485 w 6679137"/>
              <a:gd name="connsiteY69" fmla="*/ 633723 h 4524292"/>
              <a:gd name="connsiteX70" fmla="*/ 2410860 w 6679137"/>
              <a:gd name="connsiteY70" fmla="*/ 835694 h 4524292"/>
              <a:gd name="connsiteX71" fmla="*/ 2402909 w 6679137"/>
              <a:gd name="connsiteY71" fmla="*/ 1018574 h 4524292"/>
              <a:gd name="connsiteX72" fmla="*/ 2348824 w 6679137"/>
              <a:gd name="connsiteY72" fmla="*/ 1144221 h 4524292"/>
              <a:gd name="connsiteX73" fmla="*/ 2283639 w 6679137"/>
              <a:gd name="connsiteY73" fmla="*/ 1220546 h 4524292"/>
              <a:gd name="connsiteX74" fmla="*/ 2250219 w 6679137"/>
              <a:gd name="connsiteY74" fmla="*/ 1296062 h 4524292"/>
              <a:gd name="connsiteX75" fmla="*/ 2282024 w 6679137"/>
              <a:gd name="connsiteY75" fmla="*/ 1383527 h 4524292"/>
              <a:gd name="connsiteX76" fmla="*/ 2409204 w 6679137"/>
              <a:gd name="connsiteY76" fmla="*/ 1391520 h 4524292"/>
              <a:gd name="connsiteX77" fmla="*/ 2544417 w 6679137"/>
              <a:gd name="connsiteY77" fmla="*/ 1423283 h 4524292"/>
              <a:gd name="connsiteX78" fmla="*/ 2600076 w 6679137"/>
              <a:gd name="connsiteY78" fmla="*/ 1447137 h 4524292"/>
              <a:gd name="connsiteX79" fmla="*/ 2708205 w 6679137"/>
              <a:gd name="connsiteY79" fmla="*/ 1409721 h 4524292"/>
              <a:gd name="connsiteX80" fmla="*/ 2870421 w 6679137"/>
              <a:gd name="connsiteY80" fmla="*/ 1423283 h 4524292"/>
              <a:gd name="connsiteX81" fmla="*/ 3038205 w 6679137"/>
              <a:gd name="connsiteY81" fmla="*/ 1321573 h 4524292"/>
              <a:gd name="connsiteX82" fmla="*/ 3155136 w 6679137"/>
              <a:gd name="connsiteY82" fmla="*/ 1333479 h 4524292"/>
              <a:gd name="connsiteX83" fmla="*/ 3456352 w 6679137"/>
              <a:gd name="connsiteY83" fmla="*/ 1235599 h 4524292"/>
              <a:gd name="connsiteX84" fmla="*/ 3554233 w 6679137"/>
              <a:gd name="connsiteY84" fmla="*/ 1304014 h 4524292"/>
              <a:gd name="connsiteX85" fmla="*/ 3744298 w 6679137"/>
              <a:gd name="connsiteY85" fmla="*/ 1234916 h 4524292"/>
              <a:gd name="connsiteX86" fmla="*/ 3997084 w 6679137"/>
              <a:gd name="connsiteY86" fmla="*/ 1206983 h 4524292"/>
              <a:gd name="connsiteX87" fmla="*/ 4524292 w 6679137"/>
              <a:gd name="connsiteY87" fmla="*/ 1232452 h 4524292"/>
              <a:gd name="connsiteX88" fmla="*/ 5144494 w 6679137"/>
              <a:gd name="connsiteY88" fmla="*/ 1176793 h 4524292"/>
              <a:gd name="connsiteX89" fmla="*/ 5317849 w 6679137"/>
              <a:gd name="connsiteY89" fmla="*/ 1093283 h 4524292"/>
              <a:gd name="connsiteX90" fmla="*/ 5388562 w 6679137"/>
              <a:gd name="connsiteY90" fmla="*/ 929495 h 4524292"/>
              <a:gd name="connsiteX91" fmla="*/ 5613621 w 6679137"/>
              <a:gd name="connsiteY91" fmla="*/ 755374 h 4524292"/>
              <a:gd name="connsiteX92" fmla="*/ 5883965 w 6679137"/>
              <a:gd name="connsiteY92" fmla="*/ 564542 h 4524292"/>
              <a:gd name="connsiteX93" fmla="*/ 6058128 w 6679137"/>
              <a:gd name="connsiteY93" fmla="*/ 447654 h 4524292"/>
              <a:gd name="connsiteX94" fmla="*/ 6112172 w 6679137"/>
              <a:gd name="connsiteY94" fmla="*/ 516794 h 4524292"/>
              <a:gd name="connsiteX95" fmla="*/ 6058087 w 6679137"/>
              <a:gd name="connsiteY95" fmla="*/ 623433 h 4524292"/>
              <a:gd name="connsiteX96" fmla="*/ 5888728 w 6679137"/>
              <a:gd name="connsiteY96" fmla="*/ 725142 h 4524292"/>
              <a:gd name="connsiteX97" fmla="*/ 5808408 w 6679137"/>
              <a:gd name="connsiteY97" fmla="*/ 827702 h 4524292"/>
              <a:gd name="connsiteX98" fmla="*/ 5862450 w 6679137"/>
              <a:gd name="connsiteY98" fmla="*/ 858782 h 4524292"/>
              <a:gd name="connsiteX99" fmla="*/ 6162261 w 6679137"/>
              <a:gd name="connsiteY99" fmla="*/ 803082 h 4524292"/>
              <a:gd name="connsiteX100" fmla="*/ 6387278 w 6679137"/>
              <a:gd name="connsiteY100" fmla="*/ 767281 h 4524292"/>
              <a:gd name="connsiteX101" fmla="*/ 6498598 w 6679137"/>
              <a:gd name="connsiteY101" fmla="*/ 679775 h 4524292"/>
              <a:gd name="connsiteX102" fmla="*/ 6577344 w 6679137"/>
              <a:gd name="connsiteY102" fmla="*/ 683005 h 4524292"/>
              <a:gd name="connsiteX103" fmla="*/ 6627391 w 6679137"/>
              <a:gd name="connsiteY103" fmla="*/ 745849 h 4524292"/>
              <a:gd name="connsiteX104" fmla="*/ 6679137 w 6679137"/>
              <a:gd name="connsiteY104" fmla="*/ 773699 h 4524292"/>
              <a:gd name="connsiteX105" fmla="*/ 6566204 w 6679137"/>
              <a:gd name="connsiteY105" fmla="*/ 838883 h 4524292"/>
              <a:gd name="connsiteX106" fmla="*/ 6440556 w 6679137"/>
              <a:gd name="connsiteY106" fmla="*/ 882595 h 4524292"/>
              <a:gd name="connsiteX107" fmla="*/ 6321287 w 6679137"/>
              <a:gd name="connsiteY107" fmla="*/ 970059 h 4524292"/>
              <a:gd name="connsiteX108" fmla="*/ 6158389 w 6679137"/>
              <a:gd name="connsiteY108" fmla="*/ 1163230 h 4524292"/>
              <a:gd name="connsiteX109" fmla="*/ 6025515 w 6679137"/>
              <a:gd name="connsiteY109" fmla="*/ 1292107 h 4524292"/>
              <a:gd name="connsiteX110" fmla="*/ 5876056 w 6679137"/>
              <a:gd name="connsiteY110" fmla="*/ 1375617 h 4524292"/>
              <a:gd name="connsiteX111" fmla="*/ 5490356 w 6679137"/>
              <a:gd name="connsiteY111" fmla="*/ 1508283 h 4524292"/>
              <a:gd name="connsiteX112" fmla="*/ 5302671 w 6679137"/>
              <a:gd name="connsiteY112" fmla="*/ 1569595 h 4524292"/>
              <a:gd name="connsiteX113" fmla="*/ 5156400 w 6679137"/>
              <a:gd name="connsiteY113" fmla="*/ 1582268 h 4524292"/>
              <a:gd name="connsiteX114" fmla="*/ 4667416 w 6679137"/>
              <a:gd name="connsiteY114" fmla="*/ 1733384 h 4524292"/>
              <a:gd name="connsiteX115" fmla="*/ 4182386 w 6679137"/>
              <a:gd name="connsiteY115" fmla="*/ 1828800 h 4524292"/>
              <a:gd name="connsiteX116" fmla="*/ 3894523 w 6679137"/>
              <a:gd name="connsiteY116" fmla="*/ 1854994 h 4524292"/>
              <a:gd name="connsiteX117" fmla="*/ 3656751 w 6679137"/>
              <a:gd name="connsiteY117" fmla="*/ 1875699 h 4524292"/>
              <a:gd name="connsiteX118" fmla="*/ 3554233 w 6679137"/>
              <a:gd name="connsiteY118" fmla="*/ 1956021 h 4524292"/>
              <a:gd name="connsiteX119" fmla="*/ 3394400 w 6679137"/>
              <a:gd name="connsiteY119" fmla="*/ 2018017 h 4524292"/>
              <a:gd name="connsiteX120" fmla="*/ 3239328 w 6679137"/>
              <a:gd name="connsiteY120" fmla="*/ 2064958 h 4524292"/>
              <a:gd name="connsiteX121" fmla="*/ 3165385 w 6679137"/>
              <a:gd name="connsiteY121" fmla="*/ 2175468 h 4524292"/>
              <a:gd name="connsiteX122" fmla="*/ 3077155 w 6679137"/>
              <a:gd name="connsiteY122" fmla="*/ 2258170 h 4524292"/>
              <a:gd name="connsiteX123" fmla="*/ 2902992 w 6679137"/>
              <a:gd name="connsiteY123" fmla="*/ 2336069 h 4524292"/>
              <a:gd name="connsiteX124" fmla="*/ 2767054 w 6679137"/>
              <a:gd name="connsiteY124" fmla="*/ 2377440 h 4524292"/>
              <a:gd name="connsiteX125" fmla="*/ 2675593 w 6679137"/>
              <a:gd name="connsiteY125" fmla="*/ 2520522 h 4524292"/>
              <a:gd name="connsiteX126" fmla="*/ 2544417 w 6679137"/>
              <a:gd name="connsiteY126" fmla="*/ 2735249 h 4524292"/>
              <a:gd name="connsiteX127" fmla="*/ 2393342 w 6679137"/>
              <a:gd name="connsiteY127" fmla="*/ 2981739 h 4524292"/>
              <a:gd name="connsiteX128" fmla="*/ 2369489 w 6679137"/>
              <a:gd name="connsiteY128" fmla="*/ 3085106 h 4524292"/>
              <a:gd name="connsiteX129" fmla="*/ 2377440 w 6679137"/>
              <a:gd name="connsiteY129" fmla="*/ 3212327 h 4524292"/>
              <a:gd name="connsiteX130" fmla="*/ 2409245 w 6679137"/>
              <a:gd name="connsiteY130" fmla="*/ 3760967 h 4524292"/>
              <a:gd name="connsiteX131" fmla="*/ 2472856 w 6679137"/>
              <a:gd name="connsiteY131" fmla="*/ 4079019 h 4524292"/>
              <a:gd name="connsiteX132" fmla="*/ 2512612 w 6679137"/>
              <a:gd name="connsiteY132" fmla="*/ 4524292 h 4524292"/>
              <a:gd name="connsiteX133" fmla="*/ 437322 w 6679137"/>
              <a:gd name="connsiteY133" fmla="*/ 4516341 h 4524292"/>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89329 w 6679137"/>
              <a:gd name="connsiteY50" fmla="*/ 519900 h 4575065"/>
              <a:gd name="connsiteX51" fmla="*/ 1081377 w 6679137"/>
              <a:gd name="connsiteY51" fmla="*/ 440387 h 4575065"/>
              <a:gd name="connsiteX52" fmla="*/ 1304014 w 6679137"/>
              <a:gd name="connsiteY52" fmla="*/ 432435 h 4575065"/>
              <a:gd name="connsiteX53" fmla="*/ 1391478 w 6679137"/>
              <a:gd name="connsiteY53" fmla="*/ 344971 h 4575065"/>
              <a:gd name="connsiteX54" fmla="*/ 1502796 w 6679137"/>
              <a:gd name="connsiteY54" fmla="*/ 305215 h 4575065"/>
              <a:gd name="connsiteX55" fmla="*/ 1558456 w 6679137"/>
              <a:gd name="connsiteY55" fmla="*/ 321117 h 4575065"/>
              <a:gd name="connsiteX56" fmla="*/ 1693628 w 6679137"/>
              <a:gd name="connsiteY56" fmla="*/ 257507 h 4575065"/>
              <a:gd name="connsiteX57" fmla="*/ 1733384 w 6679137"/>
              <a:gd name="connsiteY57" fmla="*/ 50773 h 4575065"/>
              <a:gd name="connsiteX58" fmla="*/ 1806520 w 6679137"/>
              <a:gd name="connsiteY58" fmla="*/ 0 h 4575065"/>
              <a:gd name="connsiteX59" fmla="*/ 1868267 w 6679137"/>
              <a:gd name="connsiteY59" fmla="*/ 160247 h 4575065"/>
              <a:gd name="connsiteX60" fmla="*/ 1899512 w 6679137"/>
              <a:gd name="connsiteY60" fmla="*/ 104693 h 4575065"/>
              <a:gd name="connsiteX61" fmla="*/ 1985362 w 6679137"/>
              <a:gd name="connsiteY61" fmla="*/ 256575 h 4575065"/>
              <a:gd name="connsiteX62" fmla="*/ 2011142 w 6679137"/>
              <a:gd name="connsiteY62" fmla="*/ 195967 h 4575065"/>
              <a:gd name="connsiteX63" fmla="*/ 2060112 w 6679137"/>
              <a:gd name="connsiteY63" fmla="*/ 295607 h 4575065"/>
              <a:gd name="connsiteX64" fmla="*/ 2083242 w 6679137"/>
              <a:gd name="connsiteY64" fmla="*/ 193896 h 4575065"/>
              <a:gd name="connsiteX65" fmla="*/ 2120658 w 6679137"/>
              <a:gd name="connsiteY65" fmla="*/ 348201 h 4575065"/>
              <a:gd name="connsiteX66" fmla="*/ 2185801 w 6679137"/>
              <a:gd name="connsiteY66" fmla="*/ 423718 h 4575065"/>
              <a:gd name="connsiteX67" fmla="*/ 2236656 w 6679137"/>
              <a:gd name="connsiteY67" fmla="*/ 468237 h 4575065"/>
              <a:gd name="connsiteX68" fmla="*/ 2313829 w 6679137"/>
              <a:gd name="connsiteY68" fmla="*/ 567608 h 4575065"/>
              <a:gd name="connsiteX69" fmla="*/ 2373485 w 6679137"/>
              <a:gd name="connsiteY69" fmla="*/ 684496 h 4575065"/>
              <a:gd name="connsiteX70" fmla="*/ 2410860 w 6679137"/>
              <a:gd name="connsiteY70" fmla="*/ 886467 h 4575065"/>
              <a:gd name="connsiteX71" fmla="*/ 2402909 w 6679137"/>
              <a:gd name="connsiteY71" fmla="*/ 1069347 h 4575065"/>
              <a:gd name="connsiteX72" fmla="*/ 2348824 w 6679137"/>
              <a:gd name="connsiteY72" fmla="*/ 1194994 h 4575065"/>
              <a:gd name="connsiteX73" fmla="*/ 2283639 w 6679137"/>
              <a:gd name="connsiteY73" fmla="*/ 1271319 h 4575065"/>
              <a:gd name="connsiteX74" fmla="*/ 2250219 w 6679137"/>
              <a:gd name="connsiteY74" fmla="*/ 1346835 h 4575065"/>
              <a:gd name="connsiteX75" fmla="*/ 2282024 w 6679137"/>
              <a:gd name="connsiteY75" fmla="*/ 1434300 h 4575065"/>
              <a:gd name="connsiteX76" fmla="*/ 2409204 w 6679137"/>
              <a:gd name="connsiteY76" fmla="*/ 1442293 h 4575065"/>
              <a:gd name="connsiteX77" fmla="*/ 2544417 w 6679137"/>
              <a:gd name="connsiteY77" fmla="*/ 1474056 h 4575065"/>
              <a:gd name="connsiteX78" fmla="*/ 2600076 w 6679137"/>
              <a:gd name="connsiteY78" fmla="*/ 1497910 h 4575065"/>
              <a:gd name="connsiteX79" fmla="*/ 2708205 w 6679137"/>
              <a:gd name="connsiteY79" fmla="*/ 1460494 h 4575065"/>
              <a:gd name="connsiteX80" fmla="*/ 2870421 w 6679137"/>
              <a:gd name="connsiteY80" fmla="*/ 1474056 h 4575065"/>
              <a:gd name="connsiteX81" fmla="*/ 3038205 w 6679137"/>
              <a:gd name="connsiteY81" fmla="*/ 1372346 h 4575065"/>
              <a:gd name="connsiteX82" fmla="*/ 3155136 w 6679137"/>
              <a:gd name="connsiteY82" fmla="*/ 1384252 h 4575065"/>
              <a:gd name="connsiteX83" fmla="*/ 3456352 w 6679137"/>
              <a:gd name="connsiteY83" fmla="*/ 1286372 h 4575065"/>
              <a:gd name="connsiteX84" fmla="*/ 3554233 w 6679137"/>
              <a:gd name="connsiteY84" fmla="*/ 1354787 h 4575065"/>
              <a:gd name="connsiteX85" fmla="*/ 3744298 w 6679137"/>
              <a:gd name="connsiteY85" fmla="*/ 1285689 h 4575065"/>
              <a:gd name="connsiteX86" fmla="*/ 3997084 w 6679137"/>
              <a:gd name="connsiteY86" fmla="*/ 1257756 h 4575065"/>
              <a:gd name="connsiteX87" fmla="*/ 4524292 w 6679137"/>
              <a:gd name="connsiteY87" fmla="*/ 1283225 h 4575065"/>
              <a:gd name="connsiteX88" fmla="*/ 5144494 w 6679137"/>
              <a:gd name="connsiteY88" fmla="*/ 1227566 h 4575065"/>
              <a:gd name="connsiteX89" fmla="*/ 5317849 w 6679137"/>
              <a:gd name="connsiteY89" fmla="*/ 1144056 h 4575065"/>
              <a:gd name="connsiteX90" fmla="*/ 5388562 w 6679137"/>
              <a:gd name="connsiteY90" fmla="*/ 980268 h 4575065"/>
              <a:gd name="connsiteX91" fmla="*/ 5613621 w 6679137"/>
              <a:gd name="connsiteY91" fmla="*/ 806147 h 4575065"/>
              <a:gd name="connsiteX92" fmla="*/ 5883965 w 6679137"/>
              <a:gd name="connsiteY92" fmla="*/ 615315 h 4575065"/>
              <a:gd name="connsiteX93" fmla="*/ 6058128 w 6679137"/>
              <a:gd name="connsiteY93" fmla="*/ 498427 h 4575065"/>
              <a:gd name="connsiteX94" fmla="*/ 6112172 w 6679137"/>
              <a:gd name="connsiteY94" fmla="*/ 567567 h 4575065"/>
              <a:gd name="connsiteX95" fmla="*/ 6058087 w 6679137"/>
              <a:gd name="connsiteY95" fmla="*/ 674206 h 4575065"/>
              <a:gd name="connsiteX96" fmla="*/ 5888728 w 6679137"/>
              <a:gd name="connsiteY96" fmla="*/ 775915 h 4575065"/>
              <a:gd name="connsiteX97" fmla="*/ 5808408 w 6679137"/>
              <a:gd name="connsiteY97" fmla="*/ 878475 h 4575065"/>
              <a:gd name="connsiteX98" fmla="*/ 5862450 w 6679137"/>
              <a:gd name="connsiteY98" fmla="*/ 909555 h 4575065"/>
              <a:gd name="connsiteX99" fmla="*/ 6162261 w 6679137"/>
              <a:gd name="connsiteY99" fmla="*/ 853855 h 4575065"/>
              <a:gd name="connsiteX100" fmla="*/ 6387278 w 6679137"/>
              <a:gd name="connsiteY100" fmla="*/ 818054 h 4575065"/>
              <a:gd name="connsiteX101" fmla="*/ 6498598 w 6679137"/>
              <a:gd name="connsiteY101" fmla="*/ 730548 h 4575065"/>
              <a:gd name="connsiteX102" fmla="*/ 6577344 w 6679137"/>
              <a:gd name="connsiteY102" fmla="*/ 733778 h 4575065"/>
              <a:gd name="connsiteX103" fmla="*/ 6627391 w 6679137"/>
              <a:gd name="connsiteY103" fmla="*/ 796622 h 4575065"/>
              <a:gd name="connsiteX104" fmla="*/ 6679137 w 6679137"/>
              <a:gd name="connsiteY104" fmla="*/ 824472 h 4575065"/>
              <a:gd name="connsiteX105" fmla="*/ 6566204 w 6679137"/>
              <a:gd name="connsiteY105" fmla="*/ 889656 h 4575065"/>
              <a:gd name="connsiteX106" fmla="*/ 6440556 w 6679137"/>
              <a:gd name="connsiteY106" fmla="*/ 933368 h 4575065"/>
              <a:gd name="connsiteX107" fmla="*/ 6321287 w 6679137"/>
              <a:gd name="connsiteY107" fmla="*/ 1020832 h 4575065"/>
              <a:gd name="connsiteX108" fmla="*/ 6158389 w 6679137"/>
              <a:gd name="connsiteY108" fmla="*/ 1214003 h 4575065"/>
              <a:gd name="connsiteX109" fmla="*/ 6025515 w 6679137"/>
              <a:gd name="connsiteY109" fmla="*/ 1342880 h 4575065"/>
              <a:gd name="connsiteX110" fmla="*/ 5876056 w 6679137"/>
              <a:gd name="connsiteY110" fmla="*/ 1426390 h 4575065"/>
              <a:gd name="connsiteX111" fmla="*/ 5490356 w 6679137"/>
              <a:gd name="connsiteY111" fmla="*/ 1559056 h 4575065"/>
              <a:gd name="connsiteX112" fmla="*/ 5302671 w 6679137"/>
              <a:gd name="connsiteY112" fmla="*/ 1620368 h 4575065"/>
              <a:gd name="connsiteX113" fmla="*/ 5156400 w 6679137"/>
              <a:gd name="connsiteY113" fmla="*/ 1633041 h 4575065"/>
              <a:gd name="connsiteX114" fmla="*/ 4667416 w 6679137"/>
              <a:gd name="connsiteY114" fmla="*/ 1784157 h 4575065"/>
              <a:gd name="connsiteX115" fmla="*/ 4182386 w 6679137"/>
              <a:gd name="connsiteY115" fmla="*/ 1879573 h 4575065"/>
              <a:gd name="connsiteX116" fmla="*/ 3894523 w 6679137"/>
              <a:gd name="connsiteY116" fmla="*/ 1905767 h 4575065"/>
              <a:gd name="connsiteX117" fmla="*/ 3656751 w 6679137"/>
              <a:gd name="connsiteY117" fmla="*/ 1926472 h 4575065"/>
              <a:gd name="connsiteX118" fmla="*/ 3554233 w 6679137"/>
              <a:gd name="connsiteY118" fmla="*/ 2006794 h 4575065"/>
              <a:gd name="connsiteX119" fmla="*/ 3394400 w 6679137"/>
              <a:gd name="connsiteY119" fmla="*/ 2068790 h 4575065"/>
              <a:gd name="connsiteX120" fmla="*/ 3239328 w 6679137"/>
              <a:gd name="connsiteY120" fmla="*/ 2115731 h 4575065"/>
              <a:gd name="connsiteX121" fmla="*/ 3165385 w 6679137"/>
              <a:gd name="connsiteY121" fmla="*/ 2226241 h 4575065"/>
              <a:gd name="connsiteX122" fmla="*/ 3077155 w 6679137"/>
              <a:gd name="connsiteY122" fmla="*/ 2308943 h 4575065"/>
              <a:gd name="connsiteX123" fmla="*/ 2902992 w 6679137"/>
              <a:gd name="connsiteY123" fmla="*/ 2386842 h 4575065"/>
              <a:gd name="connsiteX124" fmla="*/ 2767054 w 6679137"/>
              <a:gd name="connsiteY124" fmla="*/ 2428213 h 4575065"/>
              <a:gd name="connsiteX125" fmla="*/ 2675593 w 6679137"/>
              <a:gd name="connsiteY125" fmla="*/ 2571295 h 4575065"/>
              <a:gd name="connsiteX126" fmla="*/ 2544417 w 6679137"/>
              <a:gd name="connsiteY126" fmla="*/ 2786022 h 4575065"/>
              <a:gd name="connsiteX127" fmla="*/ 2393342 w 6679137"/>
              <a:gd name="connsiteY127" fmla="*/ 3032512 h 4575065"/>
              <a:gd name="connsiteX128" fmla="*/ 2369489 w 6679137"/>
              <a:gd name="connsiteY128" fmla="*/ 3135879 h 4575065"/>
              <a:gd name="connsiteX129" fmla="*/ 2377440 w 6679137"/>
              <a:gd name="connsiteY129" fmla="*/ 3263100 h 4575065"/>
              <a:gd name="connsiteX130" fmla="*/ 2409245 w 6679137"/>
              <a:gd name="connsiteY130" fmla="*/ 3811740 h 4575065"/>
              <a:gd name="connsiteX131" fmla="*/ 2472856 w 6679137"/>
              <a:gd name="connsiteY131" fmla="*/ 4129792 h 4575065"/>
              <a:gd name="connsiteX132" fmla="*/ 2512612 w 6679137"/>
              <a:gd name="connsiteY132" fmla="*/ 4575065 h 4575065"/>
              <a:gd name="connsiteX133" fmla="*/ 437322 w 6679137"/>
              <a:gd name="connsiteY133"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89329 w 6679137"/>
              <a:gd name="connsiteY50" fmla="*/ 519900 h 4575065"/>
              <a:gd name="connsiteX51" fmla="*/ 1081377 w 6679137"/>
              <a:gd name="connsiteY51" fmla="*/ 440387 h 4575065"/>
              <a:gd name="connsiteX52" fmla="*/ 1304014 w 6679137"/>
              <a:gd name="connsiteY52" fmla="*/ 432435 h 4575065"/>
              <a:gd name="connsiteX53" fmla="*/ 1391478 w 6679137"/>
              <a:gd name="connsiteY53" fmla="*/ 344971 h 4575065"/>
              <a:gd name="connsiteX54" fmla="*/ 1502796 w 6679137"/>
              <a:gd name="connsiteY54" fmla="*/ 305215 h 4575065"/>
              <a:gd name="connsiteX55" fmla="*/ 1558456 w 6679137"/>
              <a:gd name="connsiteY55" fmla="*/ 321117 h 4575065"/>
              <a:gd name="connsiteX56" fmla="*/ 1693628 w 6679137"/>
              <a:gd name="connsiteY56" fmla="*/ 257507 h 4575065"/>
              <a:gd name="connsiteX57" fmla="*/ 1733384 w 6679137"/>
              <a:gd name="connsiteY57" fmla="*/ 50773 h 4575065"/>
              <a:gd name="connsiteX58" fmla="*/ 1803973 w 6679137"/>
              <a:gd name="connsiteY58" fmla="*/ 100717 h 4575065"/>
              <a:gd name="connsiteX59" fmla="*/ 1806520 w 6679137"/>
              <a:gd name="connsiteY59" fmla="*/ 0 h 4575065"/>
              <a:gd name="connsiteX60" fmla="*/ 1868267 w 6679137"/>
              <a:gd name="connsiteY60" fmla="*/ 160247 h 4575065"/>
              <a:gd name="connsiteX61" fmla="*/ 1899512 w 6679137"/>
              <a:gd name="connsiteY61" fmla="*/ 104693 h 4575065"/>
              <a:gd name="connsiteX62" fmla="*/ 1985362 w 6679137"/>
              <a:gd name="connsiteY62" fmla="*/ 256575 h 4575065"/>
              <a:gd name="connsiteX63" fmla="*/ 2011142 w 6679137"/>
              <a:gd name="connsiteY63" fmla="*/ 195967 h 4575065"/>
              <a:gd name="connsiteX64" fmla="*/ 2060112 w 6679137"/>
              <a:gd name="connsiteY64" fmla="*/ 295607 h 4575065"/>
              <a:gd name="connsiteX65" fmla="*/ 2083242 w 6679137"/>
              <a:gd name="connsiteY65" fmla="*/ 193896 h 4575065"/>
              <a:gd name="connsiteX66" fmla="*/ 2120658 w 6679137"/>
              <a:gd name="connsiteY66" fmla="*/ 348201 h 4575065"/>
              <a:gd name="connsiteX67" fmla="*/ 2185801 w 6679137"/>
              <a:gd name="connsiteY67" fmla="*/ 423718 h 4575065"/>
              <a:gd name="connsiteX68" fmla="*/ 2236656 w 6679137"/>
              <a:gd name="connsiteY68" fmla="*/ 468237 h 4575065"/>
              <a:gd name="connsiteX69" fmla="*/ 2313829 w 6679137"/>
              <a:gd name="connsiteY69" fmla="*/ 567608 h 4575065"/>
              <a:gd name="connsiteX70" fmla="*/ 2373485 w 6679137"/>
              <a:gd name="connsiteY70" fmla="*/ 684496 h 4575065"/>
              <a:gd name="connsiteX71" fmla="*/ 2410860 w 6679137"/>
              <a:gd name="connsiteY71" fmla="*/ 886467 h 4575065"/>
              <a:gd name="connsiteX72" fmla="*/ 2402909 w 6679137"/>
              <a:gd name="connsiteY72" fmla="*/ 1069347 h 4575065"/>
              <a:gd name="connsiteX73" fmla="*/ 2348824 w 6679137"/>
              <a:gd name="connsiteY73" fmla="*/ 1194994 h 4575065"/>
              <a:gd name="connsiteX74" fmla="*/ 2283639 w 6679137"/>
              <a:gd name="connsiteY74" fmla="*/ 1271319 h 4575065"/>
              <a:gd name="connsiteX75" fmla="*/ 2250219 w 6679137"/>
              <a:gd name="connsiteY75" fmla="*/ 1346835 h 4575065"/>
              <a:gd name="connsiteX76" fmla="*/ 2282024 w 6679137"/>
              <a:gd name="connsiteY76" fmla="*/ 1434300 h 4575065"/>
              <a:gd name="connsiteX77" fmla="*/ 2409204 w 6679137"/>
              <a:gd name="connsiteY77" fmla="*/ 1442293 h 4575065"/>
              <a:gd name="connsiteX78" fmla="*/ 2544417 w 6679137"/>
              <a:gd name="connsiteY78" fmla="*/ 1474056 h 4575065"/>
              <a:gd name="connsiteX79" fmla="*/ 2600076 w 6679137"/>
              <a:gd name="connsiteY79" fmla="*/ 1497910 h 4575065"/>
              <a:gd name="connsiteX80" fmla="*/ 2708205 w 6679137"/>
              <a:gd name="connsiteY80" fmla="*/ 1460494 h 4575065"/>
              <a:gd name="connsiteX81" fmla="*/ 2870421 w 6679137"/>
              <a:gd name="connsiteY81" fmla="*/ 1474056 h 4575065"/>
              <a:gd name="connsiteX82" fmla="*/ 3038205 w 6679137"/>
              <a:gd name="connsiteY82" fmla="*/ 1372346 h 4575065"/>
              <a:gd name="connsiteX83" fmla="*/ 3155136 w 6679137"/>
              <a:gd name="connsiteY83" fmla="*/ 1384252 h 4575065"/>
              <a:gd name="connsiteX84" fmla="*/ 3456352 w 6679137"/>
              <a:gd name="connsiteY84" fmla="*/ 1286372 h 4575065"/>
              <a:gd name="connsiteX85" fmla="*/ 3554233 w 6679137"/>
              <a:gd name="connsiteY85" fmla="*/ 1354787 h 4575065"/>
              <a:gd name="connsiteX86" fmla="*/ 3744298 w 6679137"/>
              <a:gd name="connsiteY86" fmla="*/ 1285689 h 4575065"/>
              <a:gd name="connsiteX87" fmla="*/ 3997084 w 6679137"/>
              <a:gd name="connsiteY87" fmla="*/ 1257756 h 4575065"/>
              <a:gd name="connsiteX88" fmla="*/ 4524292 w 6679137"/>
              <a:gd name="connsiteY88" fmla="*/ 1283225 h 4575065"/>
              <a:gd name="connsiteX89" fmla="*/ 5144494 w 6679137"/>
              <a:gd name="connsiteY89" fmla="*/ 1227566 h 4575065"/>
              <a:gd name="connsiteX90" fmla="*/ 5317849 w 6679137"/>
              <a:gd name="connsiteY90" fmla="*/ 1144056 h 4575065"/>
              <a:gd name="connsiteX91" fmla="*/ 5388562 w 6679137"/>
              <a:gd name="connsiteY91" fmla="*/ 980268 h 4575065"/>
              <a:gd name="connsiteX92" fmla="*/ 5613621 w 6679137"/>
              <a:gd name="connsiteY92" fmla="*/ 806147 h 4575065"/>
              <a:gd name="connsiteX93" fmla="*/ 5883965 w 6679137"/>
              <a:gd name="connsiteY93" fmla="*/ 615315 h 4575065"/>
              <a:gd name="connsiteX94" fmla="*/ 6058128 w 6679137"/>
              <a:gd name="connsiteY94" fmla="*/ 498427 h 4575065"/>
              <a:gd name="connsiteX95" fmla="*/ 6112172 w 6679137"/>
              <a:gd name="connsiteY95" fmla="*/ 567567 h 4575065"/>
              <a:gd name="connsiteX96" fmla="*/ 6058087 w 6679137"/>
              <a:gd name="connsiteY96" fmla="*/ 674206 h 4575065"/>
              <a:gd name="connsiteX97" fmla="*/ 5888728 w 6679137"/>
              <a:gd name="connsiteY97" fmla="*/ 775915 h 4575065"/>
              <a:gd name="connsiteX98" fmla="*/ 5808408 w 6679137"/>
              <a:gd name="connsiteY98" fmla="*/ 878475 h 4575065"/>
              <a:gd name="connsiteX99" fmla="*/ 5862450 w 6679137"/>
              <a:gd name="connsiteY99" fmla="*/ 909555 h 4575065"/>
              <a:gd name="connsiteX100" fmla="*/ 6162261 w 6679137"/>
              <a:gd name="connsiteY100" fmla="*/ 853855 h 4575065"/>
              <a:gd name="connsiteX101" fmla="*/ 6387278 w 6679137"/>
              <a:gd name="connsiteY101" fmla="*/ 818054 h 4575065"/>
              <a:gd name="connsiteX102" fmla="*/ 6498598 w 6679137"/>
              <a:gd name="connsiteY102" fmla="*/ 730548 h 4575065"/>
              <a:gd name="connsiteX103" fmla="*/ 6577344 w 6679137"/>
              <a:gd name="connsiteY103" fmla="*/ 733778 h 4575065"/>
              <a:gd name="connsiteX104" fmla="*/ 6627391 w 6679137"/>
              <a:gd name="connsiteY104" fmla="*/ 796622 h 4575065"/>
              <a:gd name="connsiteX105" fmla="*/ 6679137 w 6679137"/>
              <a:gd name="connsiteY105" fmla="*/ 824472 h 4575065"/>
              <a:gd name="connsiteX106" fmla="*/ 6566204 w 6679137"/>
              <a:gd name="connsiteY106" fmla="*/ 889656 h 4575065"/>
              <a:gd name="connsiteX107" fmla="*/ 6440556 w 6679137"/>
              <a:gd name="connsiteY107" fmla="*/ 933368 h 4575065"/>
              <a:gd name="connsiteX108" fmla="*/ 6321287 w 6679137"/>
              <a:gd name="connsiteY108" fmla="*/ 1020832 h 4575065"/>
              <a:gd name="connsiteX109" fmla="*/ 6158389 w 6679137"/>
              <a:gd name="connsiteY109" fmla="*/ 1214003 h 4575065"/>
              <a:gd name="connsiteX110" fmla="*/ 6025515 w 6679137"/>
              <a:gd name="connsiteY110" fmla="*/ 1342880 h 4575065"/>
              <a:gd name="connsiteX111" fmla="*/ 5876056 w 6679137"/>
              <a:gd name="connsiteY111" fmla="*/ 1426390 h 4575065"/>
              <a:gd name="connsiteX112" fmla="*/ 5490356 w 6679137"/>
              <a:gd name="connsiteY112" fmla="*/ 1559056 h 4575065"/>
              <a:gd name="connsiteX113" fmla="*/ 5302671 w 6679137"/>
              <a:gd name="connsiteY113" fmla="*/ 1620368 h 4575065"/>
              <a:gd name="connsiteX114" fmla="*/ 5156400 w 6679137"/>
              <a:gd name="connsiteY114" fmla="*/ 1633041 h 4575065"/>
              <a:gd name="connsiteX115" fmla="*/ 4667416 w 6679137"/>
              <a:gd name="connsiteY115" fmla="*/ 1784157 h 4575065"/>
              <a:gd name="connsiteX116" fmla="*/ 4182386 w 6679137"/>
              <a:gd name="connsiteY116" fmla="*/ 1879573 h 4575065"/>
              <a:gd name="connsiteX117" fmla="*/ 3894523 w 6679137"/>
              <a:gd name="connsiteY117" fmla="*/ 1905767 h 4575065"/>
              <a:gd name="connsiteX118" fmla="*/ 3656751 w 6679137"/>
              <a:gd name="connsiteY118" fmla="*/ 1926472 h 4575065"/>
              <a:gd name="connsiteX119" fmla="*/ 3554233 w 6679137"/>
              <a:gd name="connsiteY119" fmla="*/ 2006794 h 4575065"/>
              <a:gd name="connsiteX120" fmla="*/ 3394400 w 6679137"/>
              <a:gd name="connsiteY120" fmla="*/ 2068790 h 4575065"/>
              <a:gd name="connsiteX121" fmla="*/ 3239328 w 6679137"/>
              <a:gd name="connsiteY121" fmla="*/ 2115731 h 4575065"/>
              <a:gd name="connsiteX122" fmla="*/ 3165385 w 6679137"/>
              <a:gd name="connsiteY122" fmla="*/ 2226241 h 4575065"/>
              <a:gd name="connsiteX123" fmla="*/ 3077155 w 6679137"/>
              <a:gd name="connsiteY123" fmla="*/ 2308943 h 4575065"/>
              <a:gd name="connsiteX124" fmla="*/ 2902992 w 6679137"/>
              <a:gd name="connsiteY124" fmla="*/ 2386842 h 4575065"/>
              <a:gd name="connsiteX125" fmla="*/ 2767054 w 6679137"/>
              <a:gd name="connsiteY125" fmla="*/ 2428213 h 4575065"/>
              <a:gd name="connsiteX126" fmla="*/ 2675593 w 6679137"/>
              <a:gd name="connsiteY126" fmla="*/ 2571295 h 4575065"/>
              <a:gd name="connsiteX127" fmla="*/ 2544417 w 6679137"/>
              <a:gd name="connsiteY127" fmla="*/ 2786022 h 4575065"/>
              <a:gd name="connsiteX128" fmla="*/ 2393342 w 6679137"/>
              <a:gd name="connsiteY128" fmla="*/ 3032512 h 4575065"/>
              <a:gd name="connsiteX129" fmla="*/ 2369489 w 6679137"/>
              <a:gd name="connsiteY129" fmla="*/ 3135879 h 4575065"/>
              <a:gd name="connsiteX130" fmla="*/ 2377440 w 6679137"/>
              <a:gd name="connsiteY130" fmla="*/ 3263100 h 4575065"/>
              <a:gd name="connsiteX131" fmla="*/ 2409245 w 6679137"/>
              <a:gd name="connsiteY131" fmla="*/ 3811740 h 4575065"/>
              <a:gd name="connsiteX132" fmla="*/ 2472856 w 6679137"/>
              <a:gd name="connsiteY132" fmla="*/ 4129792 h 4575065"/>
              <a:gd name="connsiteX133" fmla="*/ 2512612 w 6679137"/>
              <a:gd name="connsiteY133" fmla="*/ 4575065 h 4575065"/>
              <a:gd name="connsiteX134" fmla="*/ 437322 w 6679137"/>
              <a:gd name="connsiteY134"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89329 w 6679137"/>
              <a:gd name="connsiteY50" fmla="*/ 519900 h 4575065"/>
              <a:gd name="connsiteX51" fmla="*/ 1081377 w 6679137"/>
              <a:gd name="connsiteY51" fmla="*/ 440387 h 4575065"/>
              <a:gd name="connsiteX52" fmla="*/ 1304014 w 6679137"/>
              <a:gd name="connsiteY52" fmla="*/ 432435 h 4575065"/>
              <a:gd name="connsiteX53" fmla="*/ 1391478 w 6679137"/>
              <a:gd name="connsiteY53" fmla="*/ 344971 h 4575065"/>
              <a:gd name="connsiteX54" fmla="*/ 1502796 w 6679137"/>
              <a:gd name="connsiteY54" fmla="*/ 305215 h 4575065"/>
              <a:gd name="connsiteX55" fmla="*/ 1558456 w 6679137"/>
              <a:gd name="connsiteY55" fmla="*/ 321117 h 4575065"/>
              <a:gd name="connsiteX56" fmla="*/ 1693628 w 6679137"/>
              <a:gd name="connsiteY56" fmla="*/ 257507 h 4575065"/>
              <a:gd name="connsiteX57" fmla="*/ 1747672 w 6679137"/>
              <a:gd name="connsiteY57" fmla="*/ 767 h 4575065"/>
              <a:gd name="connsiteX58" fmla="*/ 1803973 w 6679137"/>
              <a:gd name="connsiteY58" fmla="*/ 100717 h 4575065"/>
              <a:gd name="connsiteX59" fmla="*/ 1806520 w 6679137"/>
              <a:gd name="connsiteY59" fmla="*/ 0 h 4575065"/>
              <a:gd name="connsiteX60" fmla="*/ 1868267 w 6679137"/>
              <a:gd name="connsiteY60" fmla="*/ 160247 h 4575065"/>
              <a:gd name="connsiteX61" fmla="*/ 1899512 w 6679137"/>
              <a:gd name="connsiteY61" fmla="*/ 104693 h 4575065"/>
              <a:gd name="connsiteX62" fmla="*/ 1985362 w 6679137"/>
              <a:gd name="connsiteY62" fmla="*/ 256575 h 4575065"/>
              <a:gd name="connsiteX63" fmla="*/ 2011142 w 6679137"/>
              <a:gd name="connsiteY63" fmla="*/ 195967 h 4575065"/>
              <a:gd name="connsiteX64" fmla="*/ 2060112 w 6679137"/>
              <a:gd name="connsiteY64" fmla="*/ 295607 h 4575065"/>
              <a:gd name="connsiteX65" fmla="*/ 2083242 w 6679137"/>
              <a:gd name="connsiteY65" fmla="*/ 193896 h 4575065"/>
              <a:gd name="connsiteX66" fmla="*/ 2120658 w 6679137"/>
              <a:gd name="connsiteY66" fmla="*/ 348201 h 4575065"/>
              <a:gd name="connsiteX67" fmla="*/ 2185801 w 6679137"/>
              <a:gd name="connsiteY67" fmla="*/ 423718 h 4575065"/>
              <a:gd name="connsiteX68" fmla="*/ 2236656 w 6679137"/>
              <a:gd name="connsiteY68" fmla="*/ 468237 h 4575065"/>
              <a:gd name="connsiteX69" fmla="*/ 2313829 w 6679137"/>
              <a:gd name="connsiteY69" fmla="*/ 567608 h 4575065"/>
              <a:gd name="connsiteX70" fmla="*/ 2373485 w 6679137"/>
              <a:gd name="connsiteY70" fmla="*/ 684496 h 4575065"/>
              <a:gd name="connsiteX71" fmla="*/ 2410860 w 6679137"/>
              <a:gd name="connsiteY71" fmla="*/ 886467 h 4575065"/>
              <a:gd name="connsiteX72" fmla="*/ 2402909 w 6679137"/>
              <a:gd name="connsiteY72" fmla="*/ 1069347 h 4575065"/>
              <a:gd name="connsiteX73" fmla="*/ 2348824 w 6679137"/>
              <a:gd name="connsiteY73" fmla="*/ 1194994 h 4575065"/>
              <a:gd name="connsiteX74" fmla="*/ 2283639 w 6679137"/>
              <a:gd name="connsiteY74" fmla="*/ 1271319 h 4575065"/>
              <a:gd name="connsiteX75" fmla="*/ 2250219 w 6679137"/>
              <a:gd name="connsiteY75" fmla="*/ 1346835 h 4575065"/>
              <a:gd name="connsiteX76" fmla="*/ 2282024 w 6679137"/>
              <a:gd name="connsiteY76" fmla="*/ 1434300 h 4575065"/>
              <a:gd name="connsiteX77" fmla="*/ 2409204 w 6679137"/>
              <a:gd name="connsiteY77" fmla="*/ 1442293 h 4575065"/>
              <a:gd name="connsiteX78" fmla="*/ 2544417 w 6679137"/>
              <a:gd name="connsiteY78" fmla="*/ 1474056 h 4575065"/>
              <a:gd name="connsiteX79" fmla="*/ 2600076 w 6679137"/>
              <a:gd name="connsiteY79" fmla="*/ 1497910 h 4575065"/>
              <a:gd name="connsiteX80" fmla="*/ 2708205 w 6679137"/>
              <a:gd name="connsiteY80" fmla="*/ 1460494 h 4575065"/>
              <a:gd name="connsiteX81" fmla="*/ 2870421 w 6679137"/>
              <a:gd name="connsiteY81" fmla="*/ 1474056 h 4575065"/>
              <a:gd name="connsiteX82" fmla="*/ 3038205 w 6679137"/>
              <a:gd name="connsiteY82" fmla="*/ 1372346 h 4575065"/>
              <a:gd name="connsiteX83" fmla="*/ 3155136 w 6679137"/>
              <a:gd name="connsiteY83" fmla="*/ 1384252 h 4575065"/>
              <a:gd name="connsiteX84" fmla="*/ 3456352 w 6679137"/>
              <a:gd name="connsiteY84" fmla="*/ 1286372 h 4575065"/>
              <a:gd name="connsiteX85" fmla="*/ 3554233 w 6679137"/>
              <a:gd name="connsiteY85" fmla="*/ 1354787 h 4575065"/>
              <a:gd name="connsiteX86" fmla="*/ 3744298 w 6679137"/>
              <a:gd name="connsiteY86" fmla="*/ 1285689 h 4575065"/>
              <a:gd name="connsiteX87" fmla="*/ 3997084 w 6679137"/>
              <a:gd name="connsiteY87" fmla="*/ 1257756 h 4575065"/>
              <a:gd name="connsiteX88" fmla="*/ 4524292 w 6679137"/>
              <a:gd name="connsiteY88" fmla="*/ 1283225 h 4575065"/>
              <a:gd name="connsiteX89" fmla="*/ 5144494 w 6679137"/>
              <a:gd name="connsiteY89" fmla="*/ 1227566 h 4575065"/>
              <a:gd name="connsiteX90" fmla="*/ 5317849 w 6679137"/>
              <a:gd name="connsiteY90" fmla="*/ 1144056 h 4575065"/>
              <a:gd name="connsiteX91" fmla="*/ 5388562 w 6679137"/>
              <a:gd name="connsiteY91" fmla="*/ 980268 h 4575065"/>
              <a:gd name="connsiteX92" fmla="*/ 5613621 w 6679137"/>
              <a:gd name="connsiteY92" fmla="*/ 806147 h 4575065"/>
              <a:gd name="connsiteX93" fmla="*/ 5883965 w 6679137"/>
              <a:gd name="connsiteY93" fmla="*/ 615315 h 4575065"/>
              <a:gd name="connsiteX94" fmla="*/ 6058128 w 6679137"/>
              <a:gd name="connsiteY94" fmla="*/ 498427 h 4575065"/>
              <a:gd name="connsiteX95" fmla="*/ 6112172 w 6679137"/>
              <a:gd name="connsiteY95" fmla="*/ 567567 h 4575065"/>
              <a:gd name="connsiteX96" fmla="*/ 6058087 w 6679137"/>
              <a:gd name="connsiteY96" fmla="*/ 674206 h 4575065"/>
              <a:gd name="connsiteX97" fmla="*/ 5888728 w 6679137"/>
              <a:gd name="connsiteY97" fmla="*/ 775915 h 4575065"/>
              <a:gd name="connsiteX98" fmla="*/ 5808408 w 6679137"/>
              <a:gd name="connsiteY98" fmla="*/ 878475 h 4575065"/>
              <a:gd name="connsiteX99" fmla="*/ 5862450 w 6679137"/>
              <a:gd name="connsiteY99" fmla="*/ 909555 h 4575065"/>
              <a:gd name="connsiteX100" fmla="*/ 6162261 w 6679137"/>
              <a:gd name="connsiteY100" fmla="*/ 853855 h 4575065"/>
              <a:gd name="connsiteX101" fmla="*/ 6387278 w 6679137"/>
              <a:gd name="connsiteY101" fmla="*/ 818054 h 4575065"/>
              <a:gd name="connsiteX102" fmla="*/ 6498598 w 6679137"/>
              <a:gd name="connsiteY102" fmla="*/ 730548 h 4575065"/>
              <a:gd name="connsiteX103" fmla="*/ 6577344 w 6679137"/>
              <a:gd name="connsiteY103" fmla="*/ 733778 h 4575065"/>
              <a:gd name="connsiteX104" fmla="*/ 6627391 w 6679137"/>
              <a:gd name="connsiteY104" fmla="*/ 796622 h 4575065"/>
              <a:gd name="connsiteX105" fmla="*/ 6679137 w 6679137"/>
              <a:gd name="connsiteY105" fmla="*/ 824472 h 4575065"/>
              <a:gd name="connsiteX106" fmla="*/ 6566204 w 6679137"/>
              <a:gd name="connsiteY106" fmla="*/ 889656 h 4575065"/>
              <a:gd name="connsiteX107" fmla="*/ 6440556 w 6679137"/>
              <a:gd name="connsiteY107" fmla="*/ 933368 h 4575065"/>
              <a:gd name="connsiteX108" fmla="*/ 6321287 w 6679137"/>
              <a:gd name="connsiteY108" fmla="*/ 1020832 h 4575065"/>
              <a:gd name="connsiteX109" fmla="*/ 6158389 w 6679137"/>
              <a:gd name="connsiteY109" fmla="*/ 1214003 h 4575065"/>
              <a:gd name="connsiteX110" fmla="*/ 6025515 w 6679137"/>
              <a:gd name="connsiteY110" fmla="*/ 1342880 h 4575065"/>
              <a:gd name="connsiteX111" fmla="*/ 5876056 w 6679137"/>
              <a:gd name="connsiteY111" fmla="*/ 1426390 h 4575065"/>
              <a:gd name="connsiteX112" fmla="*/ 5490356 w 6679137"/>
              <a:gd name="connsiteY112" fmla="*/ 1559056 h 4575065"/>
              <a:gd name="connsiteX113" fmla="*/ 5302671 w 6679137"/>
              <a:gd name="connsiteY113" fmla="*/ 1620368 h 4575065"/>
              <a:gd name="connsiteX114" fmla="*/ 5156400 w 6679137"/>
              <a:gd name="connsiteY114" fmla="*/ 1633041 h 4575065"/>
              <a:gd name="connsiteX115" fmla="*/ 4667416 w 6679137"/>
              <a:gd name="connsiteY115" fmla="*/ 1784157 h 4575065"/>
              <a:gd name="connsiteX116" fmla="*/ 4182386 w 6679137"/>
              <a:gd name="connsiteY116" fmla="*/ 1879573 h 4575065"/>
              <a:gd name="connsiteX117" fmla="*/ 3894523 w 6679137"/>
              <a:gd name="connsiteY117" fmla="*/ 1905767 h 4575065"/>
              <a:gd name="connsiteX118" fmla="*/ 3656751 w 6679137"/>
              <a:gd name="connsiteY118" fmla="*/ 1926472 h 4575065"/>
              <a:gd name="connsiteX119" fmla="*/ 3554233 w 6679137"/>
              <a:gd name="connsiteY119" fmla="*/ 2006794 h 4575065"/>
              <a:gd name="connsiteX120" fmla="*/ 3394400 w 6679137"/>
              <a:gd name="connsiteY120" fmla="*/ 2068790 h 4575065"/>
              <a:gd name="connsiteX121" fmla="*/ 3239328 w 6679137"/>
              <a:gd name="connsiteY121" fmla="*/ 2115731 h 4575065"/>
              <a:gd name="connsiteX122" fmla="*/ 3165385 w 6679137"/>
              <a:gd name="connsiteY122" fmla="*/ 2226241 h 4575065"/>
              <a:gd name="connsiteX123" fmla="*/ 3077155 w 6679137"/>
              <a:gd name="connsiteY123" fmla="*/ 2308943 h 4575065"/>
              <a:gd name="connsiteX124" fmla="*/ 2902992 w 6679137"/>
              <a:gd name="connsiteY124" fmla="*/ 2386842 h 4575065"/>
              <a:gd name="connsiteX125" fmla="*/ 2767054 w 6679137"/>
              <a:gd name="connsiteY125" fmla="*/ 2428213 h 4575065"/>
              <a:gd name="connsiteX126" fmla="*/ 2675593 w 6679137"/>
              <a:gd name="connsiteY126" fmla="*/ 2571295 h 4575065"/>
              <a:gd name="connsiteX127" fmla="*/ 2544417 w 6679137"/>
              <a:gd name="connsiteY127" fmla="*/ 2786022 h 4575065"/>
              <a:gd name="connsiteX128" fmla="*/ 2393342 w 6679137"/>
              <a:gd name="connsiteY128" fmla="*/ 3032512 h 4575065"/>
              <a:gd name="connsiteX129" fmla="*/ 2369489 w 6679137"/>
              <a:gd name="connsiteY129" fmla="*/ 3135879 h 4575065"/>
              <a:gd name="connsiteX130" fmla="*/ 2377440 w 6679137"/>
              <a:gd name="connsiteY130" fmla="*/ 3263100 h 4575065"/>
              <a:gd name="connsiteX131" fmla="*/ 2409245 w 6679137"/>
              <a:gd name="connsiteY131" fmla="*/ 3811740 h 4575065"/>
              <a:gd name="connsiteX132" fmla="*/ 2472856 w 6679137"/>
              <a:gd name="connsiteY132" fmla="*/ 4129792 h 4575065"/>
              <a:gd name="connsiteX133" fmla="*/ 2512612 w 6679137"/>
              <a:gd name="connsiteY133" fmla="*/ 4575065 h 4575065"/>
              <a:gd name="connsiteX134" fmla="*/ 437322 w 6679137"/>
              <a:gd name="connsiteY134"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89329 w 6679137"/>
              <a:gd name="connsiteY50" fmla="*/ 519900 h 4575065"/>
              <a:gd name="connsiteX51" fmla="*/ 1081377 w 6679137"/>
              <a:gd name="connsiteY51" fmla="*/ 440387 h 4575065"/>
              <a:gd name="connsiteX52" fmla="*/ 1304014 w 6679137"/>
              <a:gd name="connsiteY52" fmla="*/ 432435 h 4575065"/>
              <a:gd name="connsiteX53" fmla="*/ 1391478 w 6679137"/>
              <a:gd name="connsiteY53" fmla="*/ 344971 h 4575065"/>
              <a:gd name="connsiteX54" fmla="*/ 1502796 w 6679137"/>
              <a:gd name="connsiteY54" fmla="*/ 305215 h 4575065"/>
              <a:gd name="connsiteX55" fmla="*/ 1558456 w 6679137"/>
              <a:gd name="connsiteY55" fmla="*/ 321117 h 4575065"/>
              <a:gd name="connsiteX56" fmla="*/ 1693628 w 6679137"/>
              <a:gd name="connsiteY56" fmla="*/ 257507 h 4575065"/>
              <a:gd name="connsiteX57" fmla="*/ 1749204 w 6679137"/>
              <a:gd name="connsiteY57" fmla="*/ 129292 h 4575065"/>
              <a:gd name="connsiteX58" fmla="*/ 1747672 w 6679137"/>
              <a:gd name="connsiteY58" fmla="*/ 767 h 4575065"/>
              <a:gd name="connsiteX59" fmla="*/ 1803973 w 6679137"/>
              <a:gd name="connsiteY59" fmla="*/ 100717 h 4575065"/>
              <a:gd name="connsiteX60" fmla="*/ 1806520 w 6679137"/>
              <a:gd name="connsiteY60" fmla="*/ 0 h 4575065"/>
              <a:gd name="connsiteX61" fmla="*/ 1868267 w 6679137"/>
              <a:gd name="connsiteY61" fmla="*/ 160247 h 4575065"/>
              <a:gd name="connsiteX62" fmla="*/ 1899512 w 6679137"/>
              <a:gd name="connsiteY62" fmla="*/ 104693 h 4575065"/>
              <a:gd name="connsiteX63" fmla="*/ 1985362 w 6679137"/>
              <a:gd name="connsiteY63" fmla="*/ 256575 h 4575065"/>
              <a:gd name="connsiteX64" fmla="*/ 2011142 w 6679137"/>
              <a:gd name="connsiteY64" fmla="*/ 195967 h 4575065"/>
              <a:gd name="connsiteX65" fmla="*/ 2060112 w 6679137"/>
              <a:gd name="connsiteY65" fmla="*/ 295607 h 4575065"/>
              <a:gd name="connsiteX66" fmla="*/ 2083242 w 6679137"/>
              <a:gd name="connsiteY66" fmla="*/ 193896 h 4575065"/>
              <a:gd name="connsiteX67" fmla="*/ 2120658 w 6679137"/>
              <a:gd name="connsiteY67" fmla="*/ 348201 h 4575065"/>
              <a:gd name="connsiteX68" fmla="*/ 2185801 w 6679137"/>
              <a:gd name="connsiteY68" fmla="*/ 423718 h 4575065"/>
              <a:gd name="connsiteX69" fmla="*/ 2236656 w 6679137"/>
              <a:gd name="connsiteY69" fmla="*/ 468237 h 4575065"/>
              <a:gd name="connsiteX70" fmla="*/ 2313829 w 6679137"/>
              <a:gd name="connsiteY70" fmla="*/ 567608 h 4575065"/>
              <a:gd name="connsiteX71" fmla="*/ 2373485 w 6679137"/>
              <a:gd name="connsiteY71" fmla="*/ 684496 h 4575065"/>
              <a:gd name="connsiteX72" fmla="*/ 2410860 w 6679137"/>
              <a:gd name="connsiteY72" fmla="*/ 886467 h 4575065"/>
              <a:gd name="connsiteX73" fmla="*/ 2402909 w 6679137"/>
              <a:gd name="connsiteY73" fmla="*/ 1069347 h 4575065"/>
              <a:gd name="connsiteX74" fmla="*/ 2348824 w 6679137"/>
              <a:gd name="connsiteY74" fmla="*/ 1194994 h 4575065"/>
              <a:gd name="connsiteX75" fmla="*/ 2283639 w 6679137"/>
              <a:gd name="connsiteY75" fmla="*/ 1271319 h 4575065"/>
              <a:gd name="connsiteX76" fmla="*/ 2250219 w 6679137"/>
              <a:gd name="connsiteY76" fmla="*/ 1346835 h 4575065"/>
              <a:gd name="connsiteX77" fmla="*/ 2282024 w 6679137"/>
              <a:gd name="connsiteY77" fmla="*/ 1434300 h 4575065"/>
              <a:gd name="connsiteX78" fmla="*/ 2409204 w 6679137"/>
              <a:gd name="connsiteY78" fmla="*/ 1442293 h 4575065"/>
              <a:gd name="connsiteX79" fmla="*/ 2544417 w 6679137"/>
              <a:gd name="connsiteY79" fmla="*/ 1474056 h 4575065"/>
              <a:gd name="connsiteX80" fmla="*/ 2600076 w 6679137"/>
              <a:gd name="connsiteY80" fmla="*/ 1497910 h 4575065"/>
              <a:gd name="connsiteX81" fmla="*/ 2708205 w 6679137"/>
              <a:gd name="connsiteY81" fmla="*/ 1460494 h 4575065"/>
              <a:gd name="connsiteX82" fmla="*/ 2870421 w 6679137"/>
              <a:gd name="connsiteY82" fmla="*/ 1474056 h 4575065"/>
              <a:gd name="connsiteX83" fmla="*/ 3038205 w 6679137"/>
              <a:gd name="connsiteY83" fmla="*/ 1372346 h 4575065"/>
              <a:gd name="connsiteX84" fmla="*/ 3155136 w 6679137"/>
              <a:gd name="connsiteY84" fmla="*/ 1384252 h 4575065"/>
              <a:gd name="connsiteX85" fmla="*/ 3456352 w 6679137"/>
              <a:gd name="connsiteY85" fmla="*/ 1286372 h 4575065"/>
              <a:gd name="connsiteX86" fmla="*/ 3554233 w 6679137"/>
              <a:gd name="connsiteY86" fmla="*/ 1354787 h 4575065"/>
              <a:gd name="connsiteX87" fmla="*/ 3744298 w 6679137"/>
              <a:gd name="connsiteY87" fmla="*/ 1285689 h 4575065"/>
              <a:gd name="connsiteX88" fmla="*/ 3997084 w 6679137"/>
              <a:gd name="connsiteY88" fmla="*/ 1257756 h 4575065"/>
              <a:gd name="connsiteX89" fmla="*/ 4524292 w 6679137"/>
              <a:gd name="connsiteY89" fmla="*/ 1283225 h 4575065"/>
              <a:gd name="connsiteX90" fmla="*/ 5144494 w 6679137"/>
              <a:gd name="connsiteY90" fmla="*/ 1227566 h 4575065"/>
              <a:gd name="connsiteX91" fmla="*/ 5317849 w 6679137"/>
              <a:gd name="connsiteY91" fmla="*/ 1144056 h 4575065"/>
              <a:gd name="connsiteX92" fmla="*/ 5388562 w 6679137"/>
              <a:gd name="connsiteY92" fmla="*/ 980268 h 4575065"/>
              <a:gd name="connsiteX93" fmla="*/ 5613621 w 6679137"/>
              <a:gd name="connsiteY93" fmla="*/ 806147 h 4575065"/>
              <a:gd name="connsiteX94" fmla="*/ 5883965 w 6679137"/>
              <a:gd name="connsiteY94" fmla="*/ 615315 h 4575065"/>
              <a:gd name="connsiteX95" fmla="*/ 6058128 w 6679137"/>
              <a:gd name="connsiteY95" fmla="*/ 498427 h 4575065"/>
              <a:gd name="connsiteX96" fmla="*/ 6112172 w 6679137"/>
              <a:gd name="connsiteY96" fmla="*/ 567567 h 4575065"/>
              <a:gd name="connsiteX97" fmla="*/ 6058087 w 6679137"/>
              <a:gd name="connsiteY97" fmla="*/ 674206 h 4575065"/>
              <a:gd name="connsiteX98" fmla="*/ 5888728 w 6679137"/>
              <a:gd name="connsiteY98" fmla="*/ 775915 h 4575065"/>
              <a:gd name="connsiteX99" fmla="*/ 5808408 w 6679137"/>
              <a:gd name="connsiteY99" fmla="*/ 878475 h 4575065"/>
              <a:gd name="connsiteX100" fmla="*/ 5862450 w 6679137"/>
              <a:gd name="connsiteY100" fmla="*/ 909555 h 4575065"/>
              <a:gd name="connsiteX101" fmla="*/ 6162261 w 6679137"/>
              <a:gd name="connsiteY101" fmla="*/ 853855 h 4575065"/>
              <a:gd name="connsiteX102" fmla="*/ 6387278 w 6679137"/>
              <a:gd name="connsiteY102" fmla="*/ 818054 h 4575065"/>
              <a:gd name="connsiteX103" fmla="*/ 6498598 w 6679137"/>
              <a:gd name="connsiteY103" fmla="*/ 730548 h 4575065"/>
              <a:gd name="connsiteX104" fmla="*/ 6577344 w 6679137"/>
              <a:gd name="connsiteY104" fmla="*/ 733778 h 4575065"/>
              <a:gd name="connsiteX105" fmla="*/ 6627391 w 6679137"/>
              <a:gd name="connsiteY105" fmla="*/ 796622 h 4575065"/>
              <a:gd name="connsiteX106" fmla="*/ 6679137 w 6679137"/>
              <a:gd name="connsiteY106" fmla="*/ 824472 h 4575065"/>
              <a:gd name="connsiteX107" fmla="*/ 6566204 w 6679137"/>
              <a:gd name="connsiteY107" fmla="*/ 889656 h 4575065"/>
              <a:gd name="connsiteX108" fmla="*/ 6440556 w 6679137"/>
              <a:gd name="connsiteY108" fmla="*/ 933368 h 4575065"/>
              <a:gd name="connsiteX109" fmla="*/ 6321287 w 6679137"/>
              <a:gd name="connsiteY109" fmla="*/ 1020832 h 4575065"/>
              <a:gd name="connsiteX110" fmla="*/ 6158389 w 6679137"/>
              <a:gd name="connsiteY110" fmla="*/ 1214003 h 4575065"/>
              <a:gd name="connsiteX111" fmla="*/ 6025515 w 6679137"/>
              <a:gd name="connsiteY111" fmla="*/ 1342880 h 4575065"/>
              <a:gd name="connsiteX112" fmla="*/ 5876056 w 6679137"/>
              <a:gd name="connsiteY112" fmla="*/ 1426390 h 4575065"/>
              <a:gd name="connsiteX113" fmla="*/ 5490356 w 6679137"/>
              <a:gd name="connsiteY113" fmla="*/ 1559056 h 4575065"/>
              <a:gd name="connsiteX114" fmla="*/ 5302671 w 6679137"/>
              <a:gd name="connsiteY114" fmla="*/ 1620368 h 4575065"/>
              <a:gd name="connsiteX115" fmla="*/ 5156400 w 6679137"/>
              <a:gd name="connsiteY115" fmla="*/ 1633041 h 4575065"/>
              <a:gd name="connsiteX116" fmla="*/ 4667416 w 6679137"/>
              <a:gd name="connsiteY116" fmla="*/ 1784157 h 4575065"/>
              <a:gd name="connsiteX117" fmla="*/ 4182386 w 6679137"/>
              <a:gd name="connsiteY117" fmla="*/ 1879573 h 4575065"/>
              <a:gd name="connsiteX118" fmla="*/ 3894523 w 6679137"/>
              <a:gd name="connsiteY118" fmla="*/ 1905767 h 4575065"/>
              <a:gd name="connsiteX119" fmla="*/ 3656751 w 6679137"/>
              <a:gd name="connsiteY119" fmla="*/ 1926472 h 4575065"/>
              <a:gd name="connsiteX120" fmla="*/ 3554233 w 6679137"/>
              <a:gd name="connsiteY120" fmla="*/ 2006794 h 4575065"/>
              <a:gd name="connsiteX121" fmla="*/ 3394400 w 6679137"/>
              <a:gd name="connsiteY121" fmla="*/ 2068790 h 4575065"/>
              <a:gd name="connsiteX122" fmla="*/ 3239328 w 6679137"/>
              <a:gd name="connsiteY122" fmla="*/ 2115731 h 4575065"/>
              <a:gd name="connsiteX123" fmla="*/ 3165385 w 6679137"/>
              <a:gd name="connsiteY123" fmla="*/ 2226241 h 4575065"/>
              <a:gd name="connsiteX124" fmla="*/ 3077155 w 6679137"/>
              <a:gd name="connsiteY124" fmla="*/ 2308943 h 4575065"/>
              <a:gd name="connsiteX125" fmla="*/ 2902992 w 6679137"/>
              <a:gd name="connsiteY125" fmla="*/ 2386842 h 4575065"/>
              <a:gd name="connsiteX126" fmla="*/ 2767054 w 6679137"/>
              <a:gd name="connsiteY126" fmla="*/ 2428213 h 4575065"/>
              <a:gd name="connsiteX127" fmla="*/ 2675593 w 6679137"/>
              <a:gd name="connsiteY127" fmla="*/ 2571295 h 4575065"/>
              <a:gd name="connsiteX128" fmla="*/ 2544417 w 6679137"/>
              <a:gd name="connsiteY128" fmla="*/ 2786022 h 4575065"/>
              <a:gd name="connsiteX129" fmla="*/ 2393342 w 6679137"/>
              <a:gd name="connsiteY129" fmla="*/ 3032512 h 4575065"/>
              <a:gd name="connsiteX130" fmla="*/ 2369489 w 6679137"/>
              <a:gd name="connsiteY130" fmla="*/ 3135879 h 4575065"/>
              <a:gd name="connsiteX131" fmla="*/ 2377440 w 6679137"/>
              <a:gd name="connsiteY131" fmla="*/ 3263100 h 4575065"/>
              <a:gd name="connsiteX132" fmla="*/ 2409245 w 6679137"/>
              <a:gd name="connsiteY132" fmla="*/ 3811740 h 4575065"/>
              <a:gd name="connsiteX133" fmla="*/ 2472856 w 6679137"/>
              <a:gd name="connsiteY133" fmla="*/ 4129792 h 4575065"/>
              <a:gd name="connsiteX134" fmla="*/ 2512612 w 6679137"/>
              <a:gd name="connsiteY134" fmla="*/ 4575065 h 4575065"/>
              <a:gd name="connsiteX135" fmla="*/ 437322 w 6679137"/>
              <a:gd name="connsiteY135"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89329 w 6679137"/>
              <a:gd name="connsiteY50" fmla="*/ 519900 h 4575065"/>
              <a:gd name="connsiteX51" fmla="*/ 1081377 w 6679137"/>
              <a:gd name="connsiteY51" fmla="*/ 440387 h 4575065"/>
              <a:gd name="connsiteX52" fmla="*/ 1304014 w 6679137"/>
              <a:gd name="connsiteY52" fmla="*/ 432435 h 4575065"/>
              <a:gd name="connsiteX53" fmla="*/ 1391478 w 6679137"/>
              <a:gd name="connsiteY53" fmla="*/ 344971 h 4575065"/>
              <a:gd name="connsiteX54" fmla="*/ 1502796 w 6679137"/>
              <a:gd name="connsiteY54" fmla="*/ 305215 h 4575065"/>
              <a:gd name="connsiteX55" fmla="*/ 1558456 w 6679137"/>
              <a:gd name="connsiteY55" fmla="*/ 321117 h 4575065"/>
              <a:gd name="connsiteX56" fmla="*/ 1693628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89329 w 6679137"/>
              <a:gd name="connsiteY50" fmla="*/ 519900 h 4575065"/>
              <a:gd name="connsiteX51" fmla="*/ 1081377 w 6679137"/>
              <a:gd name="connsiteY51" fmla="*/ 440387 h 4575065"/>
              <a:gd name="connsiteX52" fmla="*/ 1304014 w 6679137"/>
              <a:gd name="connsiteY52" fmla="*/ 432435 h 4575065"/>
              <a:gd name="connsiteX53" fmla="*/ 1391478 w 6679137"/>
              <a:gd name="connsiteY53" fmla="*/ 344971 h 4575065"/>
              <a:gd name="connsiteX54" fmla="*/ 1502796 w 6679137"/>
              <a:gd name="connsiteY54" fmla="*/ 30521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89329 w 6679137"/>
              <a:gd name="connsiteY50" fmla="*/ 519900 h 4575065"/>
              <a:gd name="connsiteX51" fmla="*/ 1081377 w 6679137"/>
              <a:gd name="connsiteY51" fmla="*/ 440387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89329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89329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097280 w 6679137"/>
              <a:gd name="connsiteY49" fmla="*/ 615315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78010 w 6679137"/>
              <a:gd name="connsiteY47" fmla="*/ 702780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18984 w 6679137"/>
              <a:gd name="connsiteY45" fmla="*/ 853855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795130 w 6679137"/>
              <a:gd name="connsiteY44" fmla="*/ 933368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4400 w 6679137"/>
              <a:gd name="connsiteY43" fmla="*/ 1044686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7767 w 6679137"/>
              <a:gd name="connsiteY42" fmla="*/ 1156004 h 4575065"/>
              <a:gd name="connsiteX43" fmla="*/ 916782 w 6679137"/>
              <a:gd name="connsiteY43" fmla="*/ 1070880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97280 w 6679137"/>
              <a:gd name="connsiteY41" fmla="*/ 1322982 h 4575065"/>
              <a:gd name="connsiteX42" fmla="*/ 1010624 w 6679137"/>
              <a:gd name="connsiteY42" fmla="*/ 1172673 h 4575065"/>
              <a:gd name="connsiteX43" fmla="*/ 916782 w 6679137"/>
              <a:gd name="connsiteY43" fmla="*/ 1070880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73468 w 6679137"/>
              <a:gd name="connsiteY41" fmla="*/ 1334889 h 4575065"/>
              <a:gd name="connsiteX42" fmla="*/ 1010624 w 6679137"/>
              <a:gd name="connsiteY42" fmla="*/ 1172673 h 4575065"/>
              <a:gd name="connsiteX43" fmla="*/ 916782 w 6679137"/>
              <a:gd name="connsiteY43" fmla="*/ 1070880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41621 w 6679137"/>
              <a:gd name="connsiteY40" fmla="*/ 1466105 h 4575065"/>
              <a:gd name="connsiteX41" fmla="*/ 1073468 w 6679137"/>
              <a:gd name="connsiteY41" fmla="*/ 1334889 h 4575065"/>
              <a:gd name="connsiteX42" fmla="*/ 1010624 w 6679137"/>
              <a:gd name="connsiteY42" fmla="*/ 1172673 h 4575065"/>
              <a:gd name="connsiteX43" fmla="*/ 916782 w 6679137"/>
              <a:gd name="connsiteY43" fmla="*/ 1070880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29085 w 6679137"/>
              <a:gd name="connsiteY38" fmla="*/ 1664888 h 4575065"/>
              <a:gd name="connsiteX39" fmla="*/ 1081377 w 6679137"/>
              <a:gd name="connsiteY39" fmla="*/ 1521764 h 4575065"/>
              <a:gd name="connsiteX40" fmla="*/ 1058290 w 6679137"/>
              <a:gd name="connsiteY40" fmla="*/ 1461343 h 4575065"/>
              <a:gd name="connsiteX41" fmla="*/ 1073468 w 6679137"/>
              <a:gd name="connsiteY41" fmla="*/ 1334889 h 4575065"/>
              <a:gd name="connsiteX42" fmla="*/ 1010624 w 6679137"/>
              <a:gd name="connsiteY42" fmla="*/ 1172673 h 4575065"/>
              <a:gd name="connsiteX43" fmla="*/ 916782 w 6679137"/>
              <a:gd name="connsiteY43" fmla="*/ 1070880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826936 w 6679137"/>
              <a:gd name="connsiteY35" fmla="*/ 1903427 h 4575065"/>
              <a:gd name="connsiteX36" fmla="*/ 850789 w 6679137"/>
              <a:gd name="connsiteY36" fmla="*/ 1792109 h 4575065"/>
              <a:gd name="connsiteX37" fmla="*/ 978010 w 6679137"/>
              <a:gd name="connsiteY37" fmla="*/ 1712595 h 4575065"/>
              <a:gd name="connsiteX38" fmla="*/ 1105272 w 6679137"/>
              <a:gd name="connsiteY38" fmla="*/ 1657744 h 4575065"/>
              <a:gd name="connsiteX39" fmla="*/ 1081377 w 6679137"/>
              <a:gd name="connsiteY39" fmla="*/ 1521764 h 4575065"/>
              <a:gd name="connsiteX40" fmla="*/ 1058290 w 6679137"/>
              <a:gd name="connsiteY40" fmla="*/ 1461343 h 4575065"/>
              <a:gd name="connsiteX41" fmla="*/ 1073468 w 6679137"/>
              <a:gd name="connsiteY41" fmla="*/ 1334889 h 4575065"/>
              <a:gd name="connsiteX42" fmla="*/ 1010624 w 6679137"/>
              <a:gd name="connsiteY42" fmla="*/ 1172673 h 4575065"/>
              <a:gd name="connsiteX43" fmla="*/ 916782 w 6679137"/>
              <a:gd name="connsiteY43" fmla="*/ 1070880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798361 w 6679137"/>
              <a:gd name="connsiteY35" fmla="*/ 1891521 h 4575065"/>
              <a:gd name="connsiteX36" fmla="*/ 850789 w 6679137"/>
              <a:gd name="connsiteY36" fmla="*/ 1792109 h 4575065"/>
              <a:gd name="connsiteX37" fmla="*/ 978010 w 6679137"/>
              <a:gd name="connsiteY37" fmla="*/ 1712595 h 4575065"/>
              <a:gd name="connsiteX38" fmla="*/ 1105272 w 6679137"/>
              <a:gd name="connsiteY38" fmla="*/ 1657744 h 4575065"/>
              <a:gd name="connsiteX39" fmla="*/ 1081377 w 6679137"/>
              <a:gd name="connsiteY39" fmla="*/ 1521764 h 4575065"/>
              <a:gd name="connsiteX40" fmla="*/ 1058290 w 6679137"/>
              <a:gd name="connsiteY40" fmla="*/ 1461343 h 4575065"/>
              <a:gd name="connsiteX41" fmla="*/ 1073468 w 6679137"/>
              <a:gd name="connsiteY41" fmla="*/ 1334889 h 4575065"/>
              <a:gd name="connsiteX42" fmla="*/ 1010624 w 6679137"/>
              <a:gd name="connsiteY42" fmla="*/ 1172673 h 4575065"/>
              <a:gd name="connsiteX43" fmla="*/ 916782 w 6679137"/>
              <a:gd name="connsiteY43" fmla="*/ 1070880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798361 w 6679137"/>
              <a:gd name="connsiteY35" fmla="*/ 1891521 h 4575065"/>
              <a:gd name="connsiteX36" fmla="*/ 850789 w 6679137"/>
              <a:gd name="connsiteY36" fmla="*/ 1792109 h 4575065"/>
              <a:gd name="connsiteX37" fmla="*/ 978010 w 6679137"/>
              <a:gd name="connsiteY37" fmla="*/ 1712595 h 4575065"/>
              <a:gd name="connsiteX38" fmla="*/ 1105272 w 6679137"/>
              <a:gd name="connsiteY38" fmla="*/ 1657744 h 4575065"/>
              <a:gd name="connsiteX39" fmla="*/ 1081377 w 6679137"/>
              <a:gd name="connsiteY39" fmla="*/ 1521764 h 4575065"/>
              <a:gd name="connsiteX40" fmla="*/ 1058290 w 6679137"/>
              <a:gd name="connsiteY40" fmla="*/ 1461343 h 4575065"/>
              <a:gd name="connsiteX41" fmla="*/ 1073468 w 6679137"/>
              <a:gd name="connsiteY41" fmla="*/ 1334889 h 4575065"/>
              <a:gd name="connsiteX42" fmla="*/ 1010624 w 6679137"/>
              <a:gd name="connsiteY42" fmla="*/ 1172673 h 4575065"/>
              <a:gd name="connsiteX43" fmla="*/ 916782 w 6679137"/>
              <a:gd name="connsiteY43" fmla="*/ 1070880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28153 w 6679137"/>
              <a:gd name="connsiteY34" fmla="*/ 1911378 h 4575065"/>
              <a:gd name="connsiteX35" fmla="*/ 798361 w 6679137"/>
              <a:gd name="connsiteY35" fmla="*/ 1891521 h 4575065"/>
              <a:gd name="connsiteX36" fmla="*/ 850789 w 6679137"/>
              <a:gd name="connsiteY36" fmla="*/ 1792109 h 4575065"/>
              <a:gd name="connsiteX37" fmla="*/ 978010 w 6679137"/>
              <a:gd name="connsiteY37" fmla="*/ 1712595 h 4575065"/>
              <a:gd name="connsiteX38" fmla="*/ 1105272 w 6679137"/>
              <a:gd name="connsiteY38" fmla="*/ 1657744 h 4575065"/>
              <a:gd name="connsiteX39" fmla="*/ 1081377 w 6679137"/>
              <a:gd name="connsiteY39" fmla="*/ 1521764 h 4575065"/>
              <a:gd name="connsiteX40" fmla="*/ 1058290 w 6679137"/>
              <a:gd name="connsiteY40" fmla="*/ 1461343 h 4575065"/>
              <a:gd name="connsiteX41" fmla="*/ 1073468 w 6679137"/>
              <a:gd name="connsiteY41" fmla="*/ 1334889 h 4575065"/>
              <a:gd name="connsiteX42" fmla="*/ 1010624 w 6679137"/>
              <a:gd name="connsiteY42" fmla="*/ 1172673 h 4575065"/>
              <a:gd name="connsiteX43" fmla="*/ 916782 w 6679137"/>
              <a:gd name="connsiteY43" fmla="*/ 1070880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92981 w 6679137"/>
              <a:gd name="connsiteY33" fmla="*/ 2014745 h 4575065"/>
              <a:gd name="connsiteX34" fmla="*/ 644822 w 6679137"/>
              <a:gd name="connsiteY34" fmla="*/ 1937572 h 4575065"/>
              <a:gd name="connsiteX35" fmla="*/ 798361 w 6679137"/>
              <a:gd name="connsiteY35" fmla="*/ 1891521 h 4575065"/>
              <a:gd name="connsiteX36" fmla="*/ 850789 w 6679137"/>
              <a:gd name="connsiteY36" fmla="*/ 1792109 h 4575065"/>
              <a:gd name="connsiteX37" fmla="*/ 978010 w 6679137"/>
              <a:gd name="connsiteY37" fmla="*/ 1712595 h 4575065"/>
              <a:gd name="connsiteX38" fmla="*/ 1105272 w 6679137"/>
              <a:gd name="connsiteY38" fmla="*/ 1657744 h 4575065"/>
              <a:gd name="connsiteX39" fmla="*/ 1081377 w 6679137"/>
              <a:gd name="connsiteY39" fmla="*/ 1521764 h 4575065"/>
              <a:gd name="connsiteX40" fmla="*/ 1058290 w 6679137"/>
              <a:gd name="connsiteY40" fmla="*/ 1461343 h 4575065"/>
              <a:gd name="connsiteX41" fmla="*/ 1073468 w 6679137"/>
              <a:gd name="connsiteY41" fmla="*/ 1334889 h 4575065"/>
              <a:gd name="connsiteX42" fmla="*/ 1010624 w 6679137"/>
              <a:gd name="connsiteY42" fmla="*/ 1172673 h 4575065"/>
              <a:gd name="connsiteX43" fmla="*/ 916782 w 6679137"/>
              <a:gd name="connsiteY43" fmla="*/ 1070880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507268 w 6679137"/>
              <a:gd name="connsiteY33" fmla="*/ 1976645 h 4575065"/>
              <a:gd name="connsiteX34" fmla="*/ 644822 w 6679137"/>
              <a:gd name="connsiteY34" fmla="*/ 1937572 h 4575065"/>
              <a:gd name="connsiteX35" fmla="*/ 798361 w 6679137"/>
              <a:gd name="connsiteY35" fmla="*/ 1891521 h 4575065"/>
              <a:gd name="connsiteX36" fmla="*/ 850789 w 6679137"/>
              <a:gd name="connsiteY36" fmla="*/ 1792109 h 4575065"/>
              <a:gd name="connsiteX37" fmla="*/ 978010 w 6679137"/>
              <a:gd name="connsiteY37" fmla="*/ 1712595 h 4575065"/>
              <a:gd name="connsiteX38" fmla="*/ 1105272 w 6679137"/>
              <a:gd name="connsiteY38" fmla="*/ 1657744 h 4575065"/>
              <a:gd name="connsiteX39" fmla="*/ 1081377 w 6679137"/>
              <a:gd name="connsiteY39" fmla="*/ 1521764 h 4575065"/>
              <a:gd name="connsiteX40" fmla="*/ 1058290 w 6679137"/>
              <a:gd name="connsiteY40" fmla="*/ 1461343 h 4575065"/>
              <a:gd name="connsiteX41" fmla="*/ 1073468 w 6679137"/>
              <a:gd name="connsiteY41" fmla="*/ 1334889 h 4575065"/>
              <a:gd name="connsiteX42" fmla="*/ 1010624 w 6679137"/>
              <a:gd name="connsiteY42" fmla="*/ 1172673 h 4575065"/>
              <a:gd name="connsiteX43" fmla="*/ 916782 w 6679137"/>
              <a:gd name="connsiteY43" fmla="*/ 1070880 h 4575065"/>
              <a:gd name="connsiteX44" fmla="*/ 823705 w 6679137"/>
              <a:gd name="connsiteY44" fmla="*/ 938131 h 4575065"/>
              <a:gd name="connsiteX45" fmla="*/ 849940 w 6679137"/>
              <a:gd name="connsiteY45" fmla="*/ 863380 h 4575065"/>
              <a:gd name="connsiteX46" fmla="*/ 946205 w 6679137"/>
              <a:gd name="connsiteY46" fmla="*/ 798195 h 4575065"/>
              <a:gd name="connsiteX47" fmla="*/ 997060 w 6679137"/>
              <a:gd name="connsiteY47" fmla="*/ 707542 h 4575065"/>
              <a:gd name="connsiteX48" fmla="*/ 1041621 w 6679137"/>
              <a:gd name="connsiteY48" fmla="*/ 686877 h 4575065"/>
              <a:gd name="connsiteX49" fmla="*/ 1109186 w 6679137"/>
              <a:gd name="connsiteY49" fmla="*/ 591502 h 4575065"/>
              <a:gd name="connsiteX50" fmla="*/ 1065517 w 6679137"/>
              <a:gd name="connsiteY50" fmla="*/ 519900 h 4575065"/>
              <a:gd name="connsiteX51" fmla="*/ 1107571 w 6679137"/>
              <a:gd name="connsiteY51" fmla="*/ 457056 h 4575065"/>
              <a:gd name="connsiteX52" fmla="*/ 1304014 w 6679137"/>
              <a:gd name="connsiteY52" fmla="*/ 432435 h 4575065"/>
              <a:gd name="connsiteX53" fmla="*/ 1391478 w 6679137"/>
              <a:gd name="connsiteY53" fmla="*/ 344971 h 4575065"/>
              <a:gd name="connsiteX54" fmla="*/ 1490890 w 6679137"/>
              <a:gd name="connsiteY54" fmla="*/ 324265 h 4575065"/>
              <a:gd name="connsiteX55" fmla="*/ 1558456 w 6679137"/>
              <a:gd name="connsiteY55" fmla="*/ 321117 h 4575065"/>
              <a:gd name="connsiteX56" fmla="*/ 1662672 w 6679137"/>
              <a:gd name="connsiteY56" fmla="*/ 257507 h 4575065"/>
              <a:gd name="connsiteX57" fmla="*/ 1692054 w 6679137"/>
              <a:gd name="connsiteY57" fmla="*/ 57855 h 4575065"/>
              <a:gd name="connsiteX58" fmla="*/ 1749204 w 6679137"/>
              <a:gd name="connsiteY58" fmla="*/ 129292 h 4575065"/>
              <a:gd name="connsiteX59" fmla="*/ 1747672 w 6679137"/>
              <a:gd name="connsiteY59" fmla="*/ 767 h 4575065"/>
              <a:gd name="connsiteX60" fmla="*/ 1803973 w 6679137"/>
              <a:gd name="connsiteY60" fmla="*/ 100717 h 4575065"/>
              <a:gd name="connsiteX61" fmla="*/ 1806520 w 6679137"/>
              <a:gd name="connsiteY61" fmla="*/ 0 h 4575065"/>
              <a:gd name="connsiteX62" fmla="*/ 1868267 w 6679137"/>
              <a:gd name="connsiteY62" fmla="*/ 160247 h 4575065"/>
              <a:gd name="connsiteX63" fmla="*/ 1899512 w 6679137"/>
              <a:gd name="connsiteY63" fmla="*/ 104693 h 4575065"/>
              <a:gd name="connsiteX64" fmla="*/ 1985362 w 6679137"/>
              <a:gd name="connsiteY64" fmla="*/ 256575 h 4575065"/>
              <a:gd name="connsiteX65" fmla="*/ 2011142 w 6679137"/>
              <a:gd name="connsiteY65" fmla="*/ 195967 h 4575065"/>
              <a:gd name="connsiteX66" fmla="*/ 2060112 w 6679137"/>
              <a:gd name="connsiteY66" fmla="*/ 295607 h 4575065"/>
              <a:gd name="connsiteX67" fmla="*/ 2083242 w 6679137"/>
              <a:gd name="connsiteY67" fmla="*/ 193896 h 4575065"/>
              <a:gd name="connsiteX68" fmla="*/ 2120658 w 6679137"/>
              <a:gd name="connsiteY68" fmla="*/ 348201 h 4575065"/>
              <a:gd name="connsiteX69" fmla="*/ 2185801 w 6679137"/>
              <a:gd name="connsiteY69" fmla="*/ 423718 h 4575065"/>
              <a:gd name="connsiteX70" fmla="*/ 2236656 w 6679137"/>
              <a:gd name="connsiteY70" fmla="*/ 468237 h 4575065"/>
              <a:gd name="connsiteX71" fmla="*/ 2313829 w 6679137"/>
              <a:gd name="connsiteY71" fmla="*/ 567608 h 4575065"/>
              <a:gd name="connsiteX72" fmla="*/ 2373485 w 6679137"/>
              <a:gd name="connsiteY72" fmla="*/ 684496 h 4575065"/>
              <a:gd name="connsiteX73" fmla="*/ 2410860 w 6679137"/>
              <a:gd name="connsiteY73" fmla="*/ 886467 h 4575065"/>
              <a:gd name="connsiteX74" fmla="*/ 2402909 w 6679137"/>
              <a:gd name="connsiteY74" fmla="*/ 1069347 h 4575065"/>
              <a:gd name="connsiteX75" fmla="*/ 2348824 w 6679137"/>
              <a:gd name="connsiteY75" fmla="*/ 1194994 h 4575065"/>
              <a:gd name="connsiteX76" fmla="*/ 2283639 w 6679137"/>
              <a:gd name="connsiteY76" fmla="*/ 1271319 h 4575065"/>
              <a:gd name="connsiteX77" fmla="*/ 2250219 w 6679137"/>
              <a:gd name="connsiteY77" fmla="*/ 1346835 h 4575065"/>
              <a:gd name="connsiteX78" fmla="*/ 2282024 w 6679137"/>
              <a:gd name="connsiteY78" fmla="*/ 1434300 h 4575065"/>
              <a:gd name="connsiteX79" fmla="*/ 2409204 w 6679137"/>
              <a:gd name="connsiteY79" fmla="*/ 1442293 h 4575065"/>
              <a:gd name="connsiteX80" fmla="*/ 2544417 w 6679137"/>
              <a:gd name="connsiteY80" fmla="*/ 1474056 h 4575065"/>
              <a:gd name="connsiteX81" fmla="*/ 2600076 w 6679137"/>
              <a:gd name="connsiteY81" fmla="*/ 1497910 h 4575065"/>
              <a:gd name="connsiteX82" fmla="*/ 2708205 w 6679137"/>
              <a:gd name="connsiteY82" fmla="*/ 1460494 h 4575065"/>
              <a:gd name="connsiteX83" fmla="*/ 2870421 w 6679137"/>
              <a:gd name="connsiteY83" fmla="*/ 1474056 h 4575065"/>
              <a:gd name="connsiteX84" fmla="*/ 3038205 w 6679137"/>
              <a:gd name="connsiteY84" fmla="*/ 1372346 h 4575065"/>
              <a:gd name="connsiteX85" fmla="*/ 3155136 w 6679137"/>
              <a:gd name="connsiteY85" fmla="*/ 1384252 h 4575065"/>
              <a:gd name="connsiteX86" fmla="*/ 3456352 w 6679137"/>
              <a:gd name="connsiteY86" fmla="*/ 1286372 h 4575065"/>
              <a:gd name="connsiteX87" fmla="*/ 3554233 w 6679137"/>
              <a:gd name="connsiteY87" fmla="*/ 1354787 h 4575065"/>
              <a:gd name="connsiteX88" fmla="*/ 3744298 w 6679137"/>
              <a:gd name="connsiteY88" fmla="*/ 1285689 h 4575065"/>
              <a:gd name="connsiteX89" fmla="*/ 3997084 w 6679137"/>
              <a:gd name="connsiteY89" fmla="*/ 1257756 h 4575065"/>
              <a:gd name="connsiteX90" fmla="*/ 4524292 w 6679137"/>
              <a:gd name="connsiteY90" fmla="*/ 1283225 h 4575065"/>
              <a:gd name="connsiteX91" fmla="*/ 5144494 w 6679137"/>
              <a:gd name="connsiteY91" fmla="*/ 1227566 h 4575065"/>
              <a:gd name="connsiteX92" fmla="*/ 5317849 w 6679137"/>
              <a:gd name="connsiteY92" fmla="*/ 1144056 h 4575065"/>
              <a:gd name="connsiteX93" fmla="*/ 5388562 w 6679137"/>
              <a:gd name="connsiteY93" fmla="*/ 980268 h 4575065"/>
              <a:gd name="connsiteX94" fmla="*/ 5613621 w 6679137"/>
              <a:gd name="connsiteY94" fmla="*/ 806147 h 4575065"/>
              <a:gd name="connsiteX95" fmla="*/ 5883965 w 6679137"/>
              <a:gd name="connsiteY95" fmla="*/ 615315 h 4575065"/>
              <a:gd name="connsiteX96" fmla="*/ 6058128 w 6679137"/>
              <a:gd name="connsiteY96" fmla="*/ 498427 h 4575065"/>
              <a:gd name="connsiteX97" fmla="*/ 6112172 w 6679137"/>
              <a:gd name="connsiteY97" fmla="*/ 567567 h 4575065"/>
              <a:gd name="connsiteX98" fmla="*/ 6058087 w 6679137"/>
              <a:gd name="connsiteY98" fmla="*/ 674206 h 4575065"/>
              <a:gd name="connsiteX99" fmla="*/ 5888728 w 6679137"/>
              <a:gd name="connsiteY99" fmla="*/ 775915 h 4575065"/>
              <a:gd name="connsiteX100" fmla="*/ 5808408 w 6679137"/>
              <a:gd name="connsiteY100" fmla="*/ 878475 h 4575065"/>
              <a:gd name="connsiteX101" fmla="*/ 5862450 w 6679137"/>
              <a:gd name="connsiteY101" fmla="*/ 909555 h 4575065"/>
              <a:gd name="connsiteX102" fmla="*/ 6162261 w 6679137"/>
              <a:gd name="connsiteY102" fmla="*/ 853855 h 4575065"/>
              <a:gd name="connsiteX103" fmla="*/ 6387278 w 6679137"/>
              <a:gd name="connsiteY103" fmla="*/ 818054 h 4575065"/>
              <a:gd name="connsiteX104" fmla="*/ 6498598 w 6679137"/>
              <a:gd name="connsiteY104" fmla="*/ 730548 h 4575065"/>
              <a:gd name="connsiteX105" fmla="*/ 6577344 w 6679137"/>
              <a:gd name="connsiteY105" fmla="*/ 733778 h 4575065"/>
              <a:gd name="connsiteX106" fmla="*/ 6627391 w 6679137"/>
              <a:gd name="connsiteY106" fmla="*/ 796622 h 4575065"/>
              <a:gd name="connsiteX107" fmla="*/ 6679137 w 6679137"/>
              <a:gd name="connsiteY107" fmla="*/ 824472 h 4575065"/>
              <a:gd name="connsiteX108" fmla="*/ 6566204 w 6679137"/>
              <a:gd name="connsiteY108" fmla="*/ 889656 h 4575065"/>
              <a:gd name="connsiteX109" fmla="*/ 6440556 w 6679137"/>
              <a:gd name="connsiteY109" fmla="*/ 933368 h 4575065"/>
              <a:gd name="connsiteX110" fmla="*/ 6321287 w 6679137"/>
              <a:gd name="connsiteY110" fmla="*/ 1020832 h 4575065"/>
              <a:gd name="connsiteX111" fmla="*/ 6158389 w 6679137"/>
              <a:gd name="connsiteY111" fmla="*/ 1214003 h 4575065"/>
              <a:gd name="connsiteX112" fmla="*/ 6025515 w 6679137"/>
              <a:gd name="connsiteY112" fmla="*/ 1342880 h 4575065"/>
              <a:gd name="connsiteX113" fmla="*/ 5876056 w 6679137"/>
              <a:gd name="connsiteY113" fmla="*/ 1426390 h 4575065"/>
              <a:gd name="connsiteX114" fmla="*/ 5490356 w 6679137"/>
              <a:gd name="connsiteY114" fmla="*/ 1559056 h 4575065"/>
              <a:gd name="connsiteX115" fmla="*/ 5302671 w 6679137"/>
              <a:gd name="connsiteY115" fmla="*/ 1620368 h 4575065"/>
              <a:gd name="connsiteX116" fmla="*/ 5156400 w 6679137"/>
              <a:gd name="connsiteY116" fmla="*/ 1633041 h 4575065"/>
              <a:gd name="connsiteX117" fmla="*/ 4667416 w 6679137"/>
              <a:gd name="connsiteY117" fmla="*/ 1784157 h 4575065"/>
              <a:gd name="connsiteX118" fmla="*/ 4182386 w 6679137"/>
              <a:gd name="connsiteY118" fmla="*/ 1879573 h 4575065"/>
              <a:gd name="connsiteX119" fmla="*/ 3894523 w 6679137"/>
              <a:gd name="connsiteY119" fmla="*/ 1905767 h 4575065"/>
              <a:gd name="connsiteX120" fmla="*/ 3656751 w 6679137"/>
              <a:gd name="connsiteY120" fmla="*/ 1926472 h 4575065"/>
              <a:gd name="connsiteX121" fmla="*/ 3554233 w 6679137"/>
              <a:gd name="connsiteY121" fmla="*/ 2006794 h 4575065"/>
              <a:gd name="connsiteX122" fmla="*/ 3394400 w 6679137"/>
              <a:gd name="connsiteY122" fmla="*/ 2068790 h 4575065"/>
              <a:gd name="connsiteX123" fmla="*/ 3239328 w 6679137"/>
              <a:gd name="connsiteY123" fmla="*/ 2115731 h 4575065"/>
              <a:gd name="connsiteX124" fmla="*/ 3165385 w 6679137"/>
              <a:gd name="connsiteY124" fmla="*/ 2226241 h 4575065"/>
              <a:gd name="connsiteX125" fmla="*/ 3077155 w 6679137"/>
              <a:gd name="connsiteY125" fmla="*/ 2308943 h 4575065"/>
              <a:gd name="connsiteX126" fmla="*/ 2902992 w 6679137"/>
              <a:gd name="connsiteY126" fmla="*/ 2386842 h 4575065"/>
              <a:gd name="connsiteX127" fmla="*/ 2767054 w 6679137"/>
              <a:gd name="connsiteY127" fmla="*/ 2428213 h 4575065"/>
              <a:gd name="connsiteX128" fmla="*/ 2675593 w 6679137"/>
              <a:gd name="connsiteY128" fmla="*/ 2571295 h 4575065"/>
              <a:gd name="connsiteX129" fmla="*/ 2544417 w 6679137"/>
              <a:gd name="connsiteY129" fmla="*/ 2786022 h 4575065"/>
              <a:gd name="connsiteX130" fmla="*/ 2393342 w 6679137"/>
              <a:gd name="connsiteY130" fmla="*/ 3032512 h 4575065"/>
              <a:gd name="connsiteX131" fmla="*/ 2369489 w 6679137"/>
              <a:gd name="connsiteY131" fmla="*/ 3135879 h 4575065"/>
              <a:gd name="connsiteX132" fmla="*/ 2377440 w 6679137"/>
              <a:gd name="connsiteY132" fmla="*/ 3263100 h 4575065"/>
              <a:gd name="connsiteX133" fmla="*/ 2409245 w 6679137"/>
              <a:gd name="connsiteY133" fmla="*/ 3811740 h 4575065"/>
              <a:gd name="connsiteX134" fmla="*/ 2472856 w 6679137"/>
              <a:gd name="connsiteY134" fmla="*/ 4129792 h 4575065"/>
              <a:gd name="connsiteX135" fmla="*/ 2512612 w 6679137"/>
              <a:gd name="connsiteY135" fmla="*/ 4575065 h 4575065"/>
              <a:gd name="connsiteX136" fmla="*/ 437322 w 6679137"/>
              <a:gd name="connsiteY136"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65760 w 6679137"/>
              <a:gd name="connsiteY31" fmla="*/ 1967037 h 4575065"/>
              <a:gd name="connsiteX32" fmla="*/ 365760 w 6679137"/>
              <a:gd name="connsiteY32" fmla="*/ 2046550 h 4575065"/>
              <a:gd name="connsiteX33" fmla="*/ 434754 w 6679137"/>
              <a:gd name="connsiteY33" fmla="*/ 2029530 h 4575065"/>
              <a:gd name="connsiteX34" fmla="*/ 507268 w 6679137"/>
              <a:gd name="connsiteY34" fmla="*/ 1976645 h 4575065"/>
              <a:gd name="connsiteX35" fmla="*/ 644822 w 6679137"/>
              <a:gd name="connsiteY35" fmla="*/ 1937572 h 4575065"/>
              <a:gd name="connsiteX36" fmla="*/ 798361 w 6679137"/>
              <a:gd name="connsiteY36" fmla="*/ 1891521 h 4575065"/>
              <a:gd name="connsiteX37" fmla="*/ 850789 w 6679137"/>
              <a:gd name="connsiteY37" fmla="*/ 1792109 h 4575065"/>
              <a:gd name="connsiteX38" fmla="*/ 978010 w 6679137"/>
              <a:gd name="connsiteY38" fmla="*/ 1712595 h 4575065"/>
              <a:gd name="connsiteX39" fmla="*/ 1105272 w 6679137"/>
              <a:gd name="connsiteY39" fmla="*/ 1657744 h 4575065"/>
              <a:gd name="connsiteX40" fmla="*/ 1081377 w 6679137"/>
              <a:gd name="connsiteY40" fmla="*/ 1521764 h 4575065"/>
              <a:gd name="connsiteX41" fmla="*/ 1058290 w 6679137"/>
              <a:gd name="connsiteY41" fmla="*/ 1461343 h 4575065"/>
              <a:gd name="connsiteX42" fmla="*/ 1073468 w 6679137"/>
              <a:gd name="connsiteY42" fmla="*/ 1334889 h 4575065"/>
              <a:gd name="connsiteX43" fmla="*/ 1010624 w 6679137"/>
              <a:gd name="connsiteY43" fmla="*/ 1172673 h 4575065"/>
              <a:gd name="connsiteX44" fmla="*/ 916782 w 6679137"/>
              <a:gd name="connsiteY44" fmla="*/ 1070880 h 4575065"/>
              <a:gd name="connsiteX45" fmla="*/ 823705 w 6679137"/>
              <a:gd name="connsiteY45" fmla="*/ 938131 h 4575065"/>
              <a:gd name="connsiteX46" fmla="*/ 849940 w 6679137"/>
              <a:gd name="connsiteY46" fmla="*/ 863380 h 4575065"/>
              <a:gd name="connsiteX47" fmla="*/ 946205 w 6679137"/>
              <a:gd name="connsiteY47" fmla="*/ 798195 h 4575065"/>
              <a:gd name="connsiteX48" fmla="*/ 997060 w 6679137"/>
              <a:gd name="connsiteY48" fmla="*/ 707542 h 4575065"/>
              <a:gd name="connsiteX49" fmla="*/ 1041621 w 6679137"/>
              <a:gd name="connsiteY49" fmla="*/ 686877 h 4575065"/>
              <a:gd name="connsiteX50" fmla="*/ 1109186 w 6679137"/>
              <a:gd name="connsiteY50" fmla="*/ 591502 h 4575065"/>
              <a:gd name="connsiteX51" fmla="*/ 1065517 w 6679137"/>
              <a:gd name="connsiteY51" fmla="*/ 519900 h 4575065"/>
              <a:gd name="connsiteX52" fmla="*/ 1107571 w 6679137"/>
              <a:gd name="connsiteY52" fmla="*/ 457056 h 4575065"/>
              <a:gd name="connsiteX53" fmla="*/ 1304014 w 6679137"/>
              <a:gd name="connsiteY53" fmla="*/ 432435 h 4575065"/>
              <a:gd name="connsiteX54" fmla="*/ 1391478 w 6679137"/>
              <a:gd name="connsiteY54" fmla="*/ 344971 h 4575065"/>
              <a:gd name="connsiteX55" fmla="*/ 1490890 w 6679137"/>
              <a:gd name="connsiteY55" fmla="*/ 324265 h 4575065"/>
              <a:gd name="connsiteX56" fmla="*/ 1558456 w 6679137"/>
              <a:gd name="connsiteY56" fmla="*/ 321117 h 4575065"/>
              <a:gd name="connsiteX57" fmla="*/ 1662672 w 6679137"/>
              <a:gd name="connsiteY57" fmla="*/ 257507 h 4575065"/>
              <a:gd name="connsiteX58" fmla="*/ 1692054 w 6679137"/>
              <a:gd name="connsiteY58" fmla="*/ 57855 h 4575065"/>
              <a:gd name="connsiteX59" fmla="*/ 1749204 w 6679137"/>
              <a:gd name="connsiteY59" fmla="*/ 129292 h 4575065"/>
              <a:gd name="connsiteX60" fmla="*/ 1747672 w 6679137"/>
              <a:gd name="connsiteY60" fmla="*/ 767 h 4575065"/>
              <a:gd name="connsiteX61" fmla="*/ 1803973 w 6679137"/>
              <a:gd name="connsiteY61" fmla="*/ 100717 h 4575065"/>
              <a:gd name="connsiteX62" fmla="*/ 1806520 w 6679137"/>
              <a:gd name="connsiteY62" fmla="*/ 0 h 4575065"/>
              <a:gd name="connsiteX63" fmla="*/ 1868267 w 6679137"/>
              <a:gd name="connsiteY63" fmla="*/ 160247 h 4575065"/>
              <a:gd name="connsiteX64" fmla="*/ 1899512 w 6679137"/>
              <a:gd name="connsiteY64" fmla="*/ 104693 h 4575065"/>
              <a:gd name="connsiteX65" fmla="*/ 1985362 w 6679137"/>
              <a:gd name="connsiteY65" fmla="*/ 256575 h 4575065"/>
              <a:gd name="connsiteX66" fmla="*/ 2011142 w 6679137"/>
              <a:gd name="connsiteY66" fmla="*/ 195967 h 4575065"/>
              <a:gd name="connsiteX67" fmla="*/ 2060112 w 6679137"/>
              <a:gd name="connsiteY67" fmla="*/ 295607 h 4575065"/>
              <a:gd name="connsiteX68" fmla="*/ 2083242 w 6679137"/>
              <a:gd name="connsiteY68" fmla="*/ 193896 h 4575065"/>
              <a:gd name="connsiteX69" fmla="*/ 2120658 w 6679137"/>
              <a:gd name="connsiteY69" fmla="*/ 348201 h 4575065"/>
              <a:gd name="connsiteX70" fmla="*/ 2185801 w 6679137"/>
              <a:gd name="connsiteY70" fmla="*/ 423718 h 4575065"/>
              <a:gd name="connsiteX71" fmla="*/ 2236656 w 6679137"/>
              <a:gd name="connsiteY71" fmla="*/ 468237 h 4575065"/>
              <a:gd name="connsiteX72" fmla="*/ 2313829 w 6679137"/>
              <a:gd name="connsiteY72" fmla="*/ 567608 h 4575065"/>
              <a:gd name="connsiteX73" fmla="*/ 2373485 w 6679137"/>
              <a:gd name="connsiteY73" fmla="*/ 684496 h 4575065"/>
              <a:gd name="connsiteX74" fmla="*/ 2410860 w 6679137"/>
              <a:gd name="connsiteY74" fmla="*/ 886467 h 4575065"/>
              <a:gd name="connsiteX75" fmla="*/ 2402909 w 6679137"/>
              <a:gd name="connsiteY75" fmla="*/ 1069347 h 4575065"/>
              <a:gd name="connsiteX76" fmla="*/ 2348824 w 6679137"/>
              <a:gd name="connsiteY76" fmla="*/ 1194994 h 4575065"/>
              <a:gd name="connsiteX77" fmla="*/ 2283639 w 6679137"/>
              <a:gd name="connsiteY77" fmla="*/ 1271319 h 4575065"/>
              <a:gd name="connsiteX78" fmla="*/ 2250219 w 6679137"/>
              <a:gd name="connsiteY78" fmla="*/ 1346835 h 4575065"/>
              <a:gd name="connsiteX79" fmla="*/ 2282024 w 6679137"/>
              <a:gd name="connsiteY79" fmla="*/ 1434300 h 4575065"/>
              <a:gd name="connsiteX80" fmla="*/ 2409204 w 6679137"/>
              <a:gd name="connsiteY80" fmla="*/ 1442293 h 4575065"/>
              <a:gd name="connsiteX81" fmla="*/ 2544417 w 6679137"/>
              <a:gd name="connsiteY81" fmla="*/ 1474056 h 4575065"/>
              <a:gd name="connsiteX82" fmla="*/ 2600076 w 6679137"/>
              <a:gd name="connsiteY82" fmla="*/ 1497910 h 4575065"/>
              <a:gd name="connsiteX83" fmla="*/ 2708205 w 6679137"/>
              <a:gd name="connsiteY83" fmla="*/ 1460494 h 4575065"/>
              <a:gd name="connsiteX84" fmla="*/ 2870421 w 6679137"/>
              <a:gd name="connsiteY84" fmla="*/ 1474056 h 4575065"/>
              <a:gd name="connsiteX85" fmla="*/ 3038205 w 6679137"/>
              <a:gd name="connsiteY85" fmla="*/ 1372346 h 4575065"/>
              <a:gd name="connsiteX86" fmla="*/ 3155136 w 6679137"/>
              <a:gd name="connsiteY86" fmla="*/ 1384252 h 4575065"/>
              <a:gd name="connsiteX87" fmla="*/ 3456352 w 6679137"/>
              <a:gd name="connsiteY87" fmla="*/ 1286372 h 4575065"/>
              <a:gd name="connsiteX88" fmla="*/ 3554233 w 6679137"/>
              <a:gd name="connsiteY88" fmla="*/ 1354787 h 4575065"/>
              <a:gd name="connsiteX89" fmla="*/ 3744298 w 6679137"/>
              <a:gd name="connsiteY89" fmla="*/ 1285689 h 4575065"/>
              <a:gd name="connsiteX90" fmla="*/ 3997084 w 6679137"/>
              <a:gd name="connsiteY90" fmla="*/ 1257756 h 4575065"/>
              <a:gd name="connsiteX91" fmla="*/ 4524292 w 6679137"/>
              <a:gd name="connsiteY91" fmla="*/ 1283225 h 4575065"/>
              <a:gd name="connsiteX92" fmla="*/ 5144494 w 6679137"/>
              <a:gd name="connsiteY92" fmla="*/ 1227566 h 4575065"/>
              <a:gd name="connsiteX93" fmla="*/ 5317849 w 6679137"/>
              <a:gd name="connsiteY93" fmla="*/ 1144056 h 4575065"/>
              <a:gd name="connsiteX94" fmla="*/ 5388562 w 6679137"/>
              <a:gd name="connsiteY94" fmla="*/ 980268 h 4575065"/>
              <a:gd name="connsiteX95" fmla="*/ 5613621 w 6679137"/>
              <a:gd name="connsiteY95" fmla="*/ 806147 h 4575065"/>
              <a:gd name="connsiteX96" fmla="*/ 5883965 w 6679137"/>
              <a:gd name="connsiteY96" fmla="*/ 615315 h 4575065"/>
              <a:gd name="connsiteX97" fmla="*/ 6058128 w 6679137"/>
              <a:gd name="connsiteY97" fmla="*/ 498427 h 4575065"/>
              <a:gd name="connsiteX98" fmla="*/ 6112172 w 6679137"/>
              <a:gd name="connsiteY98" fmla="*/ 567567 h 4575065"/>
              <a:gd name="connsiteX99" fmla="*/ 6058087 w 6679137"/>
              <a:gd name="connsiteY99" fmla="*/ 674206 h 4575065"/>
              <a:gd name="connsiteX100" fmla="*/ 5888728 w 6679137"/>
              <a:gd name="connsiteY100" fmla="*/ 775915 h 4575065"/>
              <a:gd name="connsiteX101" fmla="*/ 5808408 w 6679137"/>
              <a:gd name="connsiteY101" fmla="*/ 878475 h 4575065"/>
              <a:gd name="connsiteX102" fmla="*/ 5862450 w 6679137"/>
              <a:gd name="connsiteY102" fmla="*/ 909555 h 4575065"/>
              <a:gd name="connsiteX103" fmla="*/ 6162261 w 6679137"/>
              <a:gd name="connsiteY103" fmla="*/ 853855 h 4575065"/>
              <a:gd name="connsiteX104" fmla="*/ 6387278 w 6679137"/>
              <a:gd name="connsiteY104" fmla="*/ 818054 h 4575065"/>
              <a:gd name="connsiteX105" fmla="*/ 6498598 w 6679137"/>
              <a:gd name="connsiteY105" fmla="*/ 730548 h 4575065"/>
              <a:gd name="connsiteX106" fmla="*/ 6577344 w 6679137"/>
              <a:gd name="connsiteY106" fmla="*/ 733778 h 4575065"/>
              <a:gd name="connsiteX107" fmla="*/ 6627391 w 6679137"/>
              <a:gd name="connsiteY107" fmla="*/ 796622 h 4575065"/>
              <a:gd name="connsiteX108" fmla="*/ 6679137 w 6679137"/>
              <a:gd name="connsiteY108" fmla="*/ 824472 h 4575065"/>
              <a:gd name="connsiteX109" fmla="*/ 6566204 w 6679137"/>
              <a:gd name="connsiteY109" fmla="*/ 889656 h 4575065"/>
              <a:gd name="connsiteX110" fmla="*/ 6440556 w 6679137"/>
              <a:gd name="connsiteY110" fmla="*/ 933368 h 4575065"/>
              <a:gd name="connsiteX111" fmla="*/ 6321287 w 6679137"/>
              <a:gd name="connsiteY111" fmla="*/ 1020832 h 4575065"/>
              <a:gd name="connsiteX112" fmla="*/ 6158389 w 6679137"/>
              <a:gd name="connsiteY112" fmla="*/ 1214003 h 4575065"/>
              <a:gd name="connsiteX113" fmla="*/ 6025515 w 6679137"/>
              <a:gd name="connsiteY113" fmla="*/ 1342880 h 4575065"/>
              <a:gd name="connsiteX114" fmla="*/ 5876056 w 6679137"/>
              <a:gd name="connsiteY114" fmla="*/ 1426390 h 4575065"/>
              <a:gd name="connsiteX115" fmla="*/ 5490356 w 6679137"/>
              <a:gd name="connsiteY115" fmla="*/ 1559056 h 4575065"/>
              <a:gd name="connsiteX116" fmla="*/ 5302671 w 6679137"/>
              <a:gd name="connsiteY116" fmla="*/ 1620368 h 4575065"/>
              <a:gd name="connsiteX117" fmla="*/ 5156400 w 6679137"/>
              <a:gd name="connsiteY117" fmla="*/ 1633041 h 4575065"/>
              <a:gd name="connsiteX118" fmla="*/ 4667416 w 6679137"/>
              <a:gd name="connsiteY118" fmla="*/ 1784157 h 4575065"/>
              <a:gd name="connsiteX119" fmla="*/ 4182386 w 6679137"/>
              <a:gd name="connsiteY119" fmla="*/ 1879573 h 4575065"/>
              <a:gd name="connsiteX120" fmla="*/ 3894523 w 6679137"/>
              <a:gd name="connsiteY120" fmla="*/ 1905767 h 4575065"/>
              <a:gd name="connsiteX121" fmla="*/ 3656751 w 6679137"/>
              <a:gd name="connsiteY121" fmla="*/ 1926472 h 4575065"/>
              <a:gd name="connsiteX122" fmla="*/ 3554233 w 6679137"/>
              <a:gd name="connsiteY122" fmla="*/ 2006794 h 4575065"/>
              <a:gd name="connsiteX123" fmla="*/ 3394400 w 6679137"/>
              <a:gd name="connsiteY123" fmla="*/ 2068790 h 4575065"/>
              <a:gd name="connsiteX124" fmla="*/ 3239328 w 6679137"/>
              <a:gd name="connsiteY124" fmla="*/ 2115731 h 4575065"/>
              <a:gd name="connsiteX125" fmla="*/ 3165385 w 6679137"/>
              <a:gd name="connsiteY125" fmla="*/ 2226241 h 4575065"/>
              <a:gd name="connsiteX126" fmla="*/ 3077155 w 6679137"/>
              <a:gd name="connsiteY126" fmla="*/ 2308943 h 4575065"/>
              <a:gd name="connsiteX127" fmla="*/ 2902992 w 6679137"/>
              <a:gd name="connsiteY127" fmla="*/ 2386842 h 4575065"/>
              <a:gd name="connsiteX128" fmla="*/ 2767054 w 6679137"/>
              <a:gd name="connsiteY128" fmla="*/ 2428213 h 4575065"/>
              <a:gd name="connsiteX129" fmla="*/ 2675593 w 6679137"/>
              <a:gd name="connsiteY129" fmla="*/ 2571295 h 4575065"/>
              <a:gd name="connsiteX130" fmla="*/ 2544417 w 6679137"/>
              <a:gd name="connsiteY130" fmla="*/ 2786022 h 4575065"/>
              <a:gd name="connsiteX131" fmla="*/ 2393342 w 6679137"/>
              <a:gd name="connsiteY131" fmla="*/ 3032512 h 4575065"/>
              <a:gd name="connsiteX132" fmla="*/ 2369489 w 6679137"/>
              <a:gd name="connsiteY132" fmla="*/ 3135879 h 4575065"/>
              <a:gd name="connsiteX133" fmla="*/ 2377440 w 6679137"/>
              <a:gd name="connsiteY133" fmla="*/ 3263100 h 4575065"/>
              <a:gd name="connsiteX134" fmla="*/ 2409245 w 6679137"/>
              <a:gd name="connsiteY134" fmla="*/ 3811740 h 4575065"/>
              <a:gd name="connsiteX135" fmla="*/ 2472856 w 6679137"/>
              <a:gd name="connsiteY135" fmla="*/ 4129792 h 4575065"/>
              <a:gd name="connsiteX136" fmla="*/ 2512612 w 6679137"/>
              <a:gd name="connsiteY136" fmla="*/ 4575065 h 4575065"/>
              <a:gd name="connsiteX137" fmla="*/ 437322 w 6679137"/>
              <a:gd name="connsiteY137"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65760 w 6679137"/>
              <a:gd name="connsiteY30" fmla="*/ 1895475 h 4575065"/>
              <a:gd name="connsiteX31" fmla="*/ 353854 w 6679137"/>
              <a:gd name="connsiteY31" fmla="*/ 1967037 h 4575065"/>
              <a:gd name="connsiteX32" fmla="*/ 365760 w 6679137"/>
              <a:gd name="connsiteY32" fmla="*/ 2046550 h 4575065"/>
              <a:gd name="connsiteX33" fmla="*/ 434754 w 6679137"/>
              <a:gd name="connsiteY33" fmla="*/ 2029530 h 4575065"/>
              <a:gd name="connsiteX34" fmla="*/ 507268 w 6679137"/>
              <a:gd name="connsiteY34" fmla="*/ 1976645 h 4575065"/>
              <a:gd name="connsiteX35" fmla="*/ 644822 w 6679137"/>
              <a:gd name="connsiteY35" fmla="*/ 1937572 h 4575065"/>
              <a:gd name="connsiteX36" fmla="*/ 798361 w 6679137"/>
              <a:gd name="connsiteY36" fmla="*/ 1891521 h 4575065"/>
              <a:gd name="connsiteX37" fmla="*/ 850789 w 6679137"/>
              <a:gd name="connsiteY37" fmla="*/ 1792109 h 4575065"/>
              <a:gd name="connsiteX38" fmla="*/ 978010 w 6679137"/>
              <a:gd name="connsiteY38" fmla="*/ 1712595 h 4575065"/>
              <a:gd name="connsiteX39" fmla="*/ 1105272 w 6679137"/>
              <a:gd name="connsiteY39" fmla="*/ 1657744 h 4575065"/>
              <a:gd name="connsiteX40" fmla="*/ 1081377 w 6679137"/>
              <a:gd name="connsiteY40" fmla="*/ 1521764 h 4575065"/>
              <a:gd name="connsiteX41" fmla="*/ 1058290 w 6679137"/>
              <a:gd name="connsiteY41" fmla="*/ 1461343 h 4575065"/>
              <a:gd name="connsiteX42" fmla="*/ 1073468 w 6679137"/>
              <a:gd name="connsiteY42" fmla="*/ 1334889 h 4575065"/>
              <a:gd name="connsiteX43" fmla="*/ 1010624 w 6679137"/>
              <a:gd name="connsiteY43" fmla="*/ 1172673 h 4575065"/>
              <a:gd name="connsiteX44" fmla="*/ 916782 w 6679137"/>
              <a:gd name="connsiteY44" fmla="*/ 1070880 h 4575065"/>
              <a:gd name="connsiteX45" fmla="*/ 823705 w 6679137"/>
              <a:gd name="connsiteY45" fmla="*/ 938131 h 4575065"/>
              <a:gd name="connsiteX46" fmla="*/ 849940 w 6679137"/>
              <a:gd name="connsiteY46" fmla="*/ 863380 h 4575065"/>
              <a:gd name="connsiteX47" fmla="*/ 946205 w 6679137"/>
              <a:gd name="connsiteY47" fmla="*/ 798195 h 4575065"/>
              <a:gd name="connsiteX48" fmla="*/ 997060 w 6679137"/>
              <a:gd name="connsiteY48" fmla="*/ 707542 h 4575065"/>
              <a:gd name="connsiteX49" fmla="*/ 1041621 w 6679137"/>
              <a:gd name="connsiteY49" fmla="*/ 686877 h 4575065"/>
              <a:gd name="connsiteX50" fmla="*/ 1109186 w 6679137"/>
              <a:gd name="connsiteY50" fmla="*/ 591502 h 4575065"/>
              <a:gd name="connsiteX51" fmla="*/ 1065517 w 6679137"/>
              <a:gd name="connsiteY51" fmla="*/ 519900 h 4575065"/>
              <a:gd name="connsiteX52" fmla="*/ 1107571 w 6679137"/>
              <a:gd name="connsiteY52" fmla="*/ 457056 h 4575065"/>
              <a:gd name="connsiteX53" fmla="*/ 1304014 w 6679137"/>
              <a:gd name="connsiteY53" fmla="*/ 432435 h 4575065"/>
              <a:gd name="connsiteX54" fmla="*/ 1391478 w 6679137"/>
              <a:gd name="connsiteY54" fmla="*/ 344971 h 4575065"/>
              <a:gd name="connsiteX55" fmla="*/ 1490890 w 6679137"/>
              <a:gd name="connsiteY55" fmla="*/ 324265 h 4575065"/>
              <a:gd name="connsiteX56" fmla="*/ 1558456 w 6679137"/>
              <a:gd name="connsiteY56" fmla="*/ 321117 h 4575065"/>
              <a:gd name="connsiteX57" fmla="*/ 1662672 w 6679137"/>
              <a:gd name="connsiteY57" fmla="*/ 257507 h 4575065"/>
              <a:gd name="connsiteX58" fmla="*/ 1692054 w 6679137"/>
              <a:gd name="connsiteY58" fmla="*/ 57855 h 4575065"/>
              <a:gd name="connsiteX59" fmla="*/ 1749204 w 6679137"/>
              <a:gd name="connsiteY59" fmla="*/ 129292 h 4575065"/>
              <a:gd name="connsiteX60" fmla="*/ 1747672 w 6679137"/>
              <a:gd name="connsiteY60" fmla="*/ 767 h 4575065"/>
              <a:gd name="connsiteX61" fmla="*/ 1803973 w 6679137"/>
              <a:gd name="connsiteY61" fmla="*/ 100717 h 4575065"/>
              <a:gd name="connsiteX62" fmla="*/ 1806520 w 6679137"/>
              <a:gd name="connsiteY62" fmla="*/ 0 h 4575065"/>
              <a:gd name="connsiteX63" fmla="*/ 1868267 w 6679137"/>
              <a:gd name="connsiteY63" fmla="*/ 160247 h 4575065"/>
              <a:gd name="connsiteX64" fmla="*/ 1899512 w 6679137"/>
              <a:gd name="connsiteY64" fmla="*/ 104693 h 4575065"/>
              <a:gd name="connsiteX65" fmla="*/ 1985362 w 6679137"/>
              <a:gd name="connsiteY65" fmla="*/ 256575 h 4575065"/>
              <a:gd name="connsiteX66" fmla="*/ 2011142 w 6679137"/>
              <a:gd name="connsiteY66" fmla="*/ 195967 h 4575065"/>
              <a:gd name="connsiteX67" fmla="*/ 2060112 w 6679137"/>
              <a:gd name="connsiteY67" fmla="*/ 295607 h 4575065"/>
              <a:gd name="connsiteX68" fmla="*/ 2083242 w 6679137"/>
              <a:gd name="connsiteY68" fmla="*/ 193896 h 4575065"/>
              <a:gd name="connsiteX69" fmla="*/ 2120658 w 6679137"/>
              <a:gd name="connsiteY69" fmla="*/ 348201 h 4575065"/>
              <a:gd name="connsiteX70" fmla="*/ 2185801 w 6679137"/>
              <a:gd name="connsiteY70" fmla="*/ 423718 h 4575065"/>
              <a:gd name="connsiteX71" fmla="*/ 2236656 w 6679137"/>
              <a:gd name="connsiteY71" fmla="*/ 468237 h 4575065"/>
              <a:gd name="connsiteX72" fmla="*/ 2313829 w 6679137"/>
              <a:gd name="connsiteY72" fmla="*/ 567608 h 4575065"/>
              <a:gd name="connsiteX73" fmla="*/ 2373485 w 6679137"/>
              <a:gd name="connsiteY73" fmla="*/ 684496 h 4575065"/>
              <a:gd name="connsiteX74" fmla="*/ 2410860 w 6679137"/>
              <a:gd name="connsiteY74" fmla="*/ 886467 h 4575065"/>
              <a:gd name="connsiteX75" fmla="*/ 2402909 w 6679137"/>
              <a:gd name="connsiteY75" fmla="*/ 1069347 h 4575065"/>
              <a:gd name="connsiteX76" fmla="*/ 2348824 w 6679137"/>
              <a:gd name="connsiteY76" fmla="*/ 1194994 h 4575065"/>
              <a:gd name="connsiteX77" fmla="*/ 2283639 w 6679137"/>
              <a:gd name="connsiteY77" fmla="*/ 1271319 h 4575065"/>
              <a:gd name="connsiteX78" fmla="*/ 2250219 w 6679137"/>
              <a:gd name="connsiteY78" fmla="*/ 1346835 h 4575065"/>
              <a:gd name="connsiteX79" fmla="*/ 2282024 w 6679137"/>
              <a:gd name="connsiteY79" fmla="*/ 1434300 h 4575065"/>
              <a:gd name="connsiteX80" fmla="*/ 2409204 w 6679137"/>
              <a:gd name="connsiteY80" fmla="*/ 1442293 h 4575065"/>
              <a:gd name="connsiteX81" fmla="*/ 2544417 w 6679137"/>
              <a:gd name="connsiteY81" fmla="*/ 1474056 h 4575065"/>
              <a:gd name="connsiteX82" fmla="*/ 2600076 w 6679137"/>
              <a:gd name="connsiteY82" fmla="*/ 1497910 h 4575065"/>
              <a:gd name="connsiteX83" fmla="*/ 2708205 w 6679137"/>
              <a:gd name="connsiteY83" fmla="*/ 1460494 h 4575065"/>
              <a:gd name="connsiteX84" fmla="*/ 2870421 w 6679137"/>
              <a:gd name="connsiteY84" fmla="*/ 1474056 h 4575065"/>
              <a:gd name="connsiteX85" fmla="*/ 3038205 w 6679137"/>
              <a:gd name="connsiteY85" fmla="*/ 1372346 h 4575065"/>
              <a:gd name="connsiteX86" fmla="*/ 3155136 w 6679137"/>
              <a:gd name="connsiteY86" fmla="*/ 1384252 h 4575065"/>
              <a:gd name="connsiteX87" fmla="*/ 3456352 w 6679137"/>
              <a:gd name="connsiteY87" fmla="*/ 1286372 h 4575065"/>
              <a:gd name="connsiteX88" fmla="*/ 3554233 w 6679137"/>
              <a:gd name="connsiteY88" fmla="*/ 1354787 h 4575065"/>
              <a:gd name="connsiteX89" fmla="*/ 3744298 w 6679137"/>
              <a:gd name="connsiteY89" fmla="*/ 1285689 h 4575065"/>
              <a:gd name="connsiteX90" fmla="*/ 3997084 w 6679137"/>
              <a:gd name="connsiteY90" fmla="*/ 1257756 h 4575065"/>
              <a:gd name="connsiteX91" fmla="*/ 4524292 w 6679137"/>
              <a:gd name="connsiteY91" fmla="*/ 1283225 h 4575065"/>
              <a:gd name="connsiteX92" fmla="*/ 5144494 w 6679137"/>
              <a:gd name="connsiteY92" fmla="*/ 1227566 h 4575065"/>
              <a:gd name="connsiteX93" fmla="*/ 5317849 w 6679137"/>
              <a:gd name="connsiteY93" fmla="*/ 1144056 h 4575065"/>
              <a:gd name="connsiteX94" fmla="*/ 5388562 w 6679137"/>
              <a:gd name="connsiteY94" fmla="*/ 980268 h 4575065"/>
              <a:gd name="connsiteX95" fmla="*/ 5613621 w 6679137"/>
              <a:gd name="connsiteY95" fmla="*/ 806147 h 4575065"/>
              <a:gd name="connsiteX96" fmla="*/ 5883965 w 6679137"/>
              <a:gd name="connsiteY96" fmla="*/ 615315 h 4575065"/>
              <a:gd name="connsiteX97" fmla="*/ 6058128 w 6679137"/>
              <a:gd name="connsiteY97" fmla="*/ 498427 h 4575065"/>
              <a:gd name="connsiteX98" fmla="*/ 6112172 w 6679137"/>
              <a:gd name="connsiteY98" fmla="*/ 567567 h 4575065"/>
              <a:gd name="connsiteX99" fmla="*/ 6058087 w 6679137"/>
              <a:gd name="connsiteY99" fmla="*/ 674206 h 4575065"/>
              <a:gd name="connsiteX100" fmla="*/ 5888728 w 6679137"/>
              <a:gd name="connsiteY100" fmla="*/ 775915 h 4575065"/>
              <a:gd name="connsiteX101" fmla="*/ 5808408 w 6679137"/>
              <a:gd name="connsiteY101" fmla="*/ 878475 h 4575065"/>
              <a:gd name="connsiteX102" fmla="*/ 5862450 w 6679137"/>
              <a:gd name="connsiteY102" fmla="*/ 909555 h 4575065"/>
              <a:gd name="connsiteX103" fmla="*/ 6162261 w 6679137"/>
              <a:gd name="connsiteY103" fmla="*/ 853855 h 4575065"/>
              <a:gd name="connsiteX104" fmla="*/ 6387278 w 6679137"/>
              <a:gd name="connsiteY104" fmla="*/ 818054 h 4575065"/>
              <a:gd name="connsiteX105" fmla="*/ 6498598 w 6679137"/>
              <a:gd name="connsiteY105" fmla="*/ 730548 h 4575065"/>
              <a:gd name="connsiteX106" fmla="*/ 6577344 w 6679137"/>
              <a:gd name="connsiteY106" fmla="*/ 733778 h 4575065"/>
              <a:gd name="connsiteX107" fmla="*/ 6627391 w 6679137"/>
              <a:gd name="connsiteY107" fmla="*/ 796622 h 4575065"/>
              <a:gd name="connsiteX108" fmla="*/ 6679137 w 6679137"/>
              <a:gd name="connsiteY108" fmla="*/ 824472 h 4575065"/>
              <a:gd name="connsiteX109" fmla="*/ 6566204 w 6679137"/>
              <a:gd name="connsiteY109" fmla="*/ 889656 h 4575065"/>
              <a:gd name="connsiteX110" fmla="*/ 6440556 w 6679137"/>
              <a:gd name="connsiteY110" fmla="*/ 933368 h 4575065"/>
              <a:gd name="connsiteX111" fmla="*/ 6321287 w 6679137"/>
              <a:gd name="connsiteY111" fmla="*/ 1020832 h 4575065"/>
              <a:gd name="connsiteX112" fmla="*/ 6158389 w 6679137"/>
              <a:gd name="connsiteY112" fmla="*/ 1214003 h 4575065"/>
              <a:gd name="connsiteX113" fmla="*/ 6025515 w 6679137"/>
              <a:gd name="connsiteY113" fmla="*/ 1342880 h 4575065"/>
              <a:gd name="connsiteX114" fmla="*/ 5876056 w 6679137"/>
              <a:gd name="connsiteY114" fmla="*/ 1426390 h 4575065"/>
              <a:gd name="connsiteX115" fmla="*/ 5490356 w 6679137"/>
              <a:gd name="connsiteY115" fmla="*/ 1559056 h 4575065"/>
              <a:gd name="connsiteX116" fmla="*/ 5302671 w 6679137"/>
              <a:gd name="connsiteY116" fmla="*/ 1620368 h 4575065"/>
              <a:gd name="connsiteX117" fmla="*/ 5156400 w 6679137"/>
              <a:gd name="connsiteY117" fmla="*/ 1633041 h 4575065"/>
              <a:gd name="connsiteX118" fmla="*/ 4667416 w 6679137"/>
              <a:gd name="connsiteY118" fmla="*/ 1784157 h 4575065"/>
              <a:gd name="connsiteX119" fmla="*/ 4182386 w 6679137"/>
              <a:gd name="connsiteY119" fmla="*/ 1879573 h 4575065"/>
              <a:gd name="connsiteX120" fmla="*/ 3894523 w 6679137"/>
              <a:gd name="connsiteY120" fmla="*/ 1905767 h 4575065"/>
              <a:gd name="connsiteX121" fmla="*/ 3656751 w 6679137"/>
              <a:gd name="connsiteY121" fmla="*/ 1926472 h 4575065"/>
              <a:gd name="connsiteX122" fmla="*/ 3554233 w 6679137"/>
              <a:gd name="connsiteY122" fmla="*/ 2006794 h 4575065"/>
              <a:gd name="connsiteX123" fmla="*/ 3394400 w 6679137"/>
              <a:gd name="connsiteY123" fmla="*/ 2068790 h 4575065"/>
              <a:gd name="connsiteX124" fmla="*/ 3239328 w 6679137"/>
              <a:gd name="connsiteY124" fmla="*/ 2115731 h 4575065"/>
              <a:gd name="connsiteX125" fmla="*/ 3165385 w 6679137"/>
              <a:gd name="connsiteY125" fmla="*/ 2226241 h 4575065"/>
              <a:gd name="connsiteX126" fmla="*/ 3077155 w 6679137"/>
              <a:gd name="connsiteY126" fmla="*/ 2308943 h 4575065"/>
              <a:gd name="connsiteX127" fmla="*/ 2902992 w 6679137"/>
              <a:gd name="connsiteY127" fmla="*/ 2386842 h 4575065"/>
              <a:gd name="connsiteX128" fmla="*/ 2767054 w 6679137"/>
              <a:gd name="connsiteY128" fmla="*/ 2428213 h 4575065"/>
              <a:gd name="connsiteX129" fmla="*/ 2675593 w 6679137"/>
              <a:gd name="connsiteY129" fmla="*/ 2571295 h 4575065"/>
              <a:gd name="connsiteX130" fmla="*/ 2544417 w 6679137"/>
              <a:gd name="connsiteY130" fmla="*/ 2786022 h 4575065"/>
              <a:gd name="connsiteX131" fmla="*/ 2393342 w 6679137"/>
              <a:gd name="connsiteY131" fmla="*/ 3032512 h 4575065"/>
              <a:gd name="connsiteX132" fmla="*/ 2369489 w 6679137"/>
              <a:gd name="connsiteY132" fmla="*/ 3135879 h 4575065"/>
              <a:gd name="connsiteX133" fmla="*/ 2377440 w 6679137"/>
              <a:gd name="connsiteY133" fmla="*/ 3263100 h 4575065"/>
              <a:gd name="connsiteX134" fmla="*/ 2409245 w 6679137"/>
              <a:gd name="connsiteY134" fmla="*/ 3811740 h 4575065"/>
              <a:gd name="connsiteX135" fmla="*/ 2472856 w 6679137"/>
              <a:gd name="connsiteY135" fmla="*/ 4129792 h 4575065"/>
              <a:gd name="connsiteX136" fmla="*/ 2512612 w 6679137"/>
              <a:gd name="connsiteY136" fmla="*/ 4575065 h 4575065"/>
              <a:gd name="connsiteX137" fmla="*/ 437322 w 6679137"/>
              <a:gd name="connsiteY137"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56235 w 6679137"/>
              <a:gd name="connsiteY30" fmla="*/ 1895475 h 4575065"/>
              <a:gd name="connsiteX31" fmla="*/ 353854 w 6679137"/>
              <a:gd name="connsiteY31" fmla="*/ 1967037 h 4575065"/>
              <a:gd name="connsiteX32" fmla="*/ 365760 w 6679137"/>
              <a:gd name="connsiteY32" fmla="*/ 2046550 h 4575065"/>
              <a:gd name="connsiteX33" fmla="*/ 434754 w 6679137"/>
              <a:gd name="connsiteY33" fmla="*/ 2029530 h 4575065"/>
              <a:gd name="connsiteX34" fmla="*/ 507268 w 6679137"/>
              <a:gd name="connsiteY34" fmla="*/ 1976645 h 4575065"/>
              <a:gd name="connsiteX35" fmla="*/ 644822 w 6679137"/>
              <a:gd name="connsiteY35" fmla="*/ 1937572 h 4575065"/>
              <a:gd name="connsiteX36" fmla="*/ 798361 w 6679137"/>
              <a:gd name="connsiteY36" fmla="*/ 1891521 h 4575065"/>
              <a:gd name="connsiteX37" fmla="*/ 850789 w 6679137"/>
              <a:gd name="connsiteY37" fmla="*/ 1792109 h 4575065"/>
              <a:gd name="connsiteX38" fmla="*/ 978010 w 6679137"/>
              <a:gd name="connsiteY38" fmla="*/ 1712595 h 4575065"/>
              <a:gd name="connsiteX39" fmla="*/ 1105272 w 6679137"/>
              <a:gd name="connsiteY39" fmla="*/ 1657744 h 4575065"/>
              <a:gd name="connsiteX40" fmla="*/ 1081377 w 6679137"/>
              <a:gd name="connsiteY40" fmla="*/ 1521764 h 4575065"/>
              <a:gd name="connsiteX41" fmla="*/ 1058290 w 6679137"/>
              <a:gd name="connsiteY41" fmla="*/ 1461343 h 4575065"/>
              <a:gd name="connsiteX42" fmla="*/ 1073468 w 6679137"/>
              <a:gd name="connsiteY42" fmla="*/ 1334889 h 4575065"/>
              <a:gd name="connsiteX43" fmla="*/ 1010624 w 6679137"/>
              <a:gd name="connsiteY43" fmla="*/ 1172673 h 4575065"/>
              <a:gd name="connsiteX44" fmla="*/ 916782 w 6679137"/>
              <a:gd name="connsiteY44" fmla="*/ 1070880 h 4575065"/>
              <a:gd name="connsiteX45" fmla="*/ 823705 w 6679137"/>
              <a:gd name="connsiteY45" fmla="*/ 938131 h 4575065"/>
              <a:gd name="connsiteX46" fmla="*/ 849940 w 6679137"/>
              <a:gd name="connsiteY46" fmla="*/ 863380 h 4575065"/>
              <a:gd name="connsiteX47" fmla="*/ 946205 w 6679137"/>
              <a:gd name="connsiteY47" fmla="*/ 798195 h 4575065"/>
              <a:gd name="connsiteX48" fmla="*/ 997060 w 6679137"/>
              <a:gd name="connsiteY48" fmla="*/ 707542 h 4575065"/>
              <a:gd name="connsiteX49" fmla="*/ 1041621 w 6679137"/>
              <a:gd name="connsiteY49" fmla="*/ 686877 h 4575065"/>
              <a:gd name="connsiteX50" fmla="*/ 1109186 w 6679137"/>
              <a:gd name="connsiteY50" fmla="*/ 591502 h 4575065"/>
              <a:gd name="connsiteX51" fmla="*/ 1065517 w 6679137"/>
              <a:gd name="connsiteY51" fmla="*/ 519900 h 4575065"/>
              <a:gd name="connsiteX52" fmla="*/ 1107571 w 6679137"/>
              <a:gd name="connsiteY52" fmla="*/ 457056 h 4575065"/>
              <a:gd name="connsiteX53" fmla="*/ 1304014 w 6679137"/>
              <a:gd name="connsiteY53" fmla="*/ 432435 h 4575065"/>
              <a:gd name="connsiteX54" fmla="*/ 1391478 w 6679137"/>
              <a:gd name="connsiteY54" fmla="*/ 344971 h 4575065"/>
              <a:gd name="connsiteX55" fmla="*/ 1490890 w 6679137"/>
              <a:gd name="connsiteY55" fmla="*/ 324265 h 4575065"/>
              <a:gd name="connsiteX56" fmla="*/ 1558456 w 6679137"/>
              <a:gd name="connsiteY56" fmla="*/ 321117 h 4575065"/>
              <a:gd name="connsiteX57" fmla="*/ 1662672 w 6679137"/>
              <a:gd name="connsiteY57" fmla="*/ 257507 h 4575065"/>
              <a:gd name="connsiteX58" fmla="*/ 1692054 w 6679137"/>
              <a:gd name="connsiteY58" fmla="*/ 57855 h 4575065"/>
              <a:gd name="connsiteX59" fmla="*/ 1749204 w 6679137"/>
              <a:gd name="connsiteY59" fmla="*/ 129292 h 4575065"/>
              <a:gd name="connsiteX60" fmla="*/ 1747672 w 6679137"/>
              <a:gd name="connsiteY60" fmla="*/ 767 h 4575065"/>
              <a:gd name="connsiteX61" fmla="*/ 1803973 w 6679137"/>
              <a:gd name="connsiteY61" fmla="*/ 100717 h 4575065"/>
              <a:gd name="connsiteX62" fmla="*/ 1806520 w 6679137"/>
              <a:gd name="connsiteY62" fmla="*/ 0 h 4575065"/>
              <a:gd name="connsiteX63" fmla="*/ 1868267 w 6679137"/>
              <a:gd name="connsiteY63" fmla="*/ 160247 h 4575065"/>
              <a:gd name="connsiteX64" fmla="*/ 1899512 w 6679137"/>
              <a:gd name="connsiteY64" fmla="*/ 104693 h 4575065"/>
              <a:gd name="connsiteX65" fmla="*/ 1985362 w 6679137"/>
              <a:gd name="connsiteY65" fmla="*/ 256575 h 4575065"/>
              <a:gd name="connsiteX66" fmla="*/ 2011142 w 6679137"/>
              <a:gd name="connsiteY66" fmla="*/ 195967 h 4575065"/>
              <a:gd name="connsiteX67" fmla="*/ 2060112 w 6679137"/>
              <a:gd name="connsiteY67" fmla="*/ 295607 h 4575065"/>
              <a:gd name="connsiteX68" fmla="*/ 2083242 w 6679137"/>
              <a:gd name="connsiteY68" fmla="*/ 193896 h 4575065"/>
              <a:gd name="connsiteX69" fmla="*/ 2120658 w 6679137"/>
              <a:gd name="connsiteY69" fmla="*/ 348201 h 4575065"/>
              <a:gd name="connsiteX70" fmla="*/ 2185801 w 6679137"/>
              <a:gd name="connsiteY70" fmla="*/ 423718 h 4575065"/>
              <a:gd name="connsiteX71" fmla="*/ 2236656 w 6679137"/>
              <a:gd name="connsiteY71" fmla="*/ 468237 h 4575065"/>
              <a:gd name="connsiteX72" fmla="*/ 2313829 w 6679137"/>
              <a:gd name="connsiteY72" fmla="*/ 567608 h 4575065"/>
              <a:gd name="connsiteX73" fmla="*/ 2373485 w 6679137"/>
              <a:gd name="connsiteY73" fmla="*/ 684496 h 4575065"/>
              <a:gd name="connsiteX74" fmla="*/ 2410860 w 6679137"/>
              <a:gd name="connsiteY74" fmla="*/ 886467 h 4575065"/>
              <a:gd name="connsiteX75" fmla="*/ 2402909 w 6679137"/>
              <a:gd name="connsiteY75" fmla="*/ 1069347 h 4575065"/>
              <a:gd name="connsiteX76" fmla="*/ 2348824 w 6679137"/>
              <a:gd name="connsiteY76" fmla="*/ 1194994 h 4575065"/>
              <a:gd name="connsiteX77" fmla="*/ 2283639 w 6679137"/>
              <a:gd name="connsiteY77" fmla="*/ 1271319 h 4575065"/>
              <a:gd name="connsiteX78" fmla="*/ 2250219 w 6679137"/>
              <a:gd name="connsiteY78" fmla="*/ 1346835 h 4575065"/>
              <a:gd name="connsiteX79" fmla="*/ 2282024 w 6679137"/>
              <a:gd name="connsiteY79" fmla="*/ 1434300 h 4575065"/>
              <a:gd name="connsiteX80" fmla="*/ 2409204 w 6679137"/>
              <a:gd name="connsiteY80" fmla="*/ 1442293 h 4575065"/>
              <a:gd name="connsiteX81" fmla="*/ 2544417 w 6679137"/>
              <a:gd name="connsiteY81" fmla="*/ 1474056 h 4575065"/>
              <a:gd name="connsiteX82" fmla="*/ 2600076 w 6679137"/>
              <a:gd name="connsiteY82" fmla="*/ 1497910 h 4575065"/>
              <a:gd name="connsiteX83" fmla="*/ 2708205 w 6679137"/>
              <a:gd name="connsiteY83" fmla="*/ 1460494 h 4575065"/>
              <a:gd name="connsiteX84" fmla="*/ 2870421 w 6679137"/>
              <a:gd name="connsiteY84" fmla="*/ 1474056 h 4575065"/>
              <a:gd name="connsiteX85" fmla="*/ 3038205 w 6679137"/>
              <a:gd name="connsiteY85" fmla="*/ 1372346 h 4575065"/>
              <a:gd name="connsiteX86" fmla="*/ 3155136 w 6679137"/>
              <a:gd name="connsiteY86" fmla="*/ 1384252 h 4575065"/>
              <a:gd name="connsiteX87" fmla="*/ 3456352 w 6679137"/>
              <a:gd name="connsiteY87" fmla="*/ 1286372 h 4575065"/>
              <a:gd name="connsiteX88" fmla="*/ 3554233 w 6679137"/>
              <a:gd name="connsiteY88" fmla="*/ 1354787 h 4575065"/>
              <a:gd name="connsiteX89" fmla="*/ 3744298 w 6679137"/>
              <a:gd name="connsiteY89" fmla="*/ 1285689 h 4575065"/>
              <a:gd name="connsiteX90" fmla="*/ 3997084 w 6679137"/>
              <a:gd name="connsiteY90" fmla="*/ 1257756 h 4575065"/>
              <a:gd name="connsiteX91" fmla="*/ 4524292 w 6679137"/>
              <a:gd name="connsiteY91" fmla="*/ 1283225 h 4575065"/>
              <a:gd name="connsiteX92" fmla="*/ 5144494 w 6679137"/>
              <a:gd name="connsiteY92" fmla="*/ 1227566 h 4575065"/>
              <a:gd name="connsiteX93" fmla="*/ 5317849 w 6679137"/>
              <a:gd name="connsiteY93" fmla="*/ 1144056 h 4575065"/>
              <a:gd name="connsiteX94" fmla="*/ 5388562 w 6679137"/>
              <a:gd name="connsiteY94" fmla="*/ 980268 h 4575065"/>
              <a:gd name="connsiteX95" fmla="*/ 5613621 w 6679137"/>
              <a:gd name="connsiteY95" fmla="*/ 806147 h 4575065"/>
              <a:gd name="connsiteX96" fmla="*/ 5883965 w 6679137"/>
              <a:gd name="connsiteY96" fmla="*/ 615315 h 4575065"/>
              <a:gd name="connsiteX97" fmla="*/ 6058128 w 6679137"/>
              <a:gd name="connsiteY97" fmla="*/ 498427 h 4575065"/>
              <a:gd name="connsiteX98" fmla="*/ 6112172 w 6679137"/>
              <a:gd name="connsiteY98" fmla="*/ 567567 h 4575065"/>
              <a:gd name="connsiteX99" fmla="*/ 6058087 w 6679137"/>
              <a:gd name="connsiteY99" fmla="*/ 674206 h 4575065"/>
              <a:gd name="connsiteX100" fmla="*/ 5888728 w 6679137"/>
              <a:gd name="connsiteY100" fmla="*/ 775915 h 4575065"/>
              <a:gd name="connsiteX101" fmla="*/ 5808408 w 6679137"/>
              <a:gd name="connsiteY101" fmla="*/ 878475 h 4575065"/>
              <a:gd name="connsiteX102" fmla="*/ 5862450 w 6679137"/>
              <a:gd name="connsiteY102" fmla="*/ 909555 h 4575065"/>
              <a:gd name="connsiteX103" fmla="*/ 6162261 w 6679137"/>
              <a:gd name="connsiteY103" fmla="*/ 853855 h 4575065"/>
              <a:gd name="connsiteX104" fmla="*/ 6387278 w 6679137"/>
              <a:gd name="connsiteY104" fmla="*/ 818054 h 4575065"/>
              <a:gd name="connsiteX105" fmla="*/ 6498598 w 6679137"/>
              <a:gd name="connsiteY105" fmla="*/ 730548 h 4575065"/>
              <a:gd name="connsiteX106" fmla="*/ 6577344 w 6679137"/>
              <a:gd name="connsiteY106" fmla="*/ 733778 h 4575065"/>
              <a:gd name="connsiteX107" fmla="*/ 6627391 w 6679137"/>
              <a:gd name="connsiteY107" fmla="*/ 796622 h 4575065"/>
              <a:gd name="connsiteX108" fmla="*/ 6679137 w 6679137"/>
              <a:gd name="connsiteY108" fmla="*/ 824472 h 4575065"/>
              <a:gd name="connsiteX109" fmla="*/ 6566204 w 6679137"/>
              <a:gd name="connsiteY109" fmla="*/ 889656 h 4575065"/>
              <a:gd name="connsiteX110" fmla="*/ 6440556 w 6679137"/>
              <a:gd name="connsiteY110" fmla="*/ 933368 h 4575065"/>
              <a:gd name="connsiteX111" fmla="*/ 6321287 w 6679137"/>
              <a:gd name="connsiteY111" fmla="*/ 1020832 h 4575065"/>
              <a:gd name="connsiteX112" fmla="*/ 6158389 w 6679137"/>
              <a:gd name="connsiteY112" fmla="*/ 1214003 h 4575065"/>
              <a:gd name="connsiteX113" fmla="*/ 6025515 w 6679137"/>
              <a:gd name="connsiteY113" fmla="*/ 1342880 h 4575065"/>
              <a:gd name="connsiteX114" fmla="*/ 5876056 w 6679137"/>
              <a:gd name="connsiteY114" fmla="*/ 1426390 h 4575065"/>
              <a:gd name="connsiteX115" fmla="*/ 5490356 w 6679137"/>
              <a:gd name="connsiteY115" fmla="*/ 1559056 h 4575065"/>
              <a:gd name="connsiteX116" fmla="*/ 5302671 w 6679137"/>
              <a:gd name="connsiteY116" fmla="*/ 1620368 h 4575065"/>
              <a:gd name="connsiteX117" fmla="*/ 5156400 w 6679137"/>
              <a:gd name="connsiteY117" fmla="*/ 1633041 h 4575065"/>
              <a:gd name="connsiteX118" fmla="*/ 4667416 w 6679137"/>
              <a:gd name="connsiteY118" fmla="*/ 1784157 h 4575065"/>
              <a:gd name="connsiteX119" fmla="*/ 4182386 w 6679137"/>
              <a:gd name="connsiteY119" fmla="*/ 1879573 h 4575065"/>
              <a:gd name="connsiteX120" fmla="*/ 3894523 w 6679137"/>
              <a:gd name="connsiteY120" fmla="*/ 1905767 h 4575065"/>
              <a:gd name="connsiteX121" fmla="*/ 3656751 w 6679137"/>
              <a:gd name="connsiteY121" fmla="*/ 1926472 h 4575065"/>
              <a:gd name="connsiteX122" fmla="*/ 3554233 w 6679137"/>
              <a:gd name="connsiteY122" fmla="*/ 2006794 h 4575065"/>
              <a:gd name="connsiteX123" fmla="*/ 3394400 w 6679137"/>
              <a:gd name="connsiteY123" fmla="*/ 2068790 h 4575065"/>
              <a:gd name="connsiteX124" fmla="*/ 3239328 w 6679137"/>
              <a:gd name="connsiteY124" fmla="*/ 2115731 h 4575065"/>
              <a:gd name="connsiteX125" fmla="*/ 3165385 w 6679137"/>
              <a:gd name="connsiteY125" fmla="*/ 2226241 h 4575065"/>
              <a:gd name="connsiteX126" fmla="*/ 3077155 w 6679137"/>
              <a:gd name="connsiteY126" fmla="*/ 2308943 h 4575065"/>
              <a:gd name="connsiteX127" fmla="*/ 2902992 w 6679137"/>
              <a:gd name="connsiteY127" fmla="*/ 2386842 h 4575065"/>
              <a:gd name="connsiteX128" fmla="*/ 2767054 w 6679137"/>
              <a:gd name="connsiteY128" fmla="*/ 2428213 h 4575065"/>
              <a:gd name="connsiteX129" fmla="*/ 2675593 w 6679137"/>
              <a:gd name="connsiteY129" fmla="*/ 2571295 h 4575065"/>
              <a:gd name="connsiteX130" fmla="*/ 2544417 w 6679137"/>
              <a:gd name="connsiteY130" fmla="*/ 2786022 h 4575065"/>
              <a:gd name="connsiteX131" fmla="*/ 2393342 w 6679137"/>
              <a:gd name="connsiteY131" fmla="*/ 3032512 h 4575065"/>
              <a:gd name="connsiteX132" fmla="*/ 2369489 w 6679137"/>
              <a:gd name="connsiteY132" fmla="*/ 3135879 h 4575065"/>
              <a:gd name="connsiteX133" fmla="*/ 2377440 w 6679137"/>
              <a:gd name="connsiteY133" fmla="*/ 3263100 h 4575065"/>
              <a:gd name="connsiteX134" fmla="*/ 2409245 w 6679137"/>
              <a:gd name="connsiteY134" fmla="*/ 3811740 h 4575065"/>
              <a:gd name="connsiteX135" fmla="*/ 2472856 w 6679137"/>
              <a:gd name="connsiteY135" fmla="*/ 4129792 h 4575065"/>
              <a:gd name="connsiteX136" fmla="*/ 2512612 w 6679137"/>
              <a:gd name="connsiteY136" fmla="*/ 4575065 h 4575065"/>
              <a:gd name="connsiteX137" fmla="*/ 437322 w 6679137"/>
              <a:gd name="connsiteY137"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56235 w 6679137"/>
              <a:gd name="connsiteY30" fmla="*/ 1895475 h 4575065"/>
              <a:gd name="connsiteX31" fmla="*/ 353854 w 6679137"/>
              <a:gd name="connsiteY31" fmla="*/ 1967037 h 4575065"/>
              <a:gd name="connsiteX32" fmla="*/ 365760 w 6679137"/>
              <a:gd name="connsiteY32" fmla="*/ 2046550 h 4575065"/>
              <a:gd name="connsiteX33" fmla="*/ 434754 w 6679137"/>
              <a:gd name="connsiteY33" fmla="*/ 2029530 h 4575065"/>
              <a:gd name="connsiteX34" fmla="*/ 507268 w 6679137"/>
              <a:gd name="connsiteY34" fmla="*/ 1976645 h 4575065"/>
              <a:gd name="connsiteX35" fmla="*/ 644822 w 6679137"/>
              <a:gd name="connsiteY35" fmla="*/ 1937572 h 4575065"/>
              <a:gd name="connsiteX36" fmla="*/ 798361 w 6679137"/>
              <a:gd name="connsiteY36" fmla="*/ 1891521 h 4575065"/>
              <a:gd name="connsiteX37" fmla="*/ 850789 w 6679137"/>
              <a:gd name="connsiteY37" fmla="*/ 1792109 h 4575065"/>
              <a:gd name="connsiteX38" fmla="*/ 978010 w 6679137"/>
              <a:gd name="connsiteY38" fmla="*/ 1712595 h 4575065"/>
              <a:gd name="connsiteX39" fmla="*/ 1105272 w 6679137"/>
              <a:gd name="connsiteY39" fmla="*/ 1657744 h 4575065"/>
              <a:gd name="connsiteX40" fmla="*/ 1081377 w 6679137"/>
              <a:gd name="connsiteY40" fmla="*/ 1521764 h 4575065"/>
              <a:gd name="connsiteX41" fmla="*/ 1058290 w 6679137"/>
              <a:gd name="connsiteY41" fmla="*/ 1461343 h 4575065"/>
              <a:gd name="connsiteX42" fmla="*/ 1073468 w 6679137"/>
              <a:gd name="connsiteY42" fmla="*/ 1334889 h 4575065"/>
              <a:gd name="connsiteX43" fmla="*/ 1010624 w 6679137"/>
              <a:gd name="connsiteY43" fmla="*/ 1172673 h 4575065"/>
              <a:gd name="connsiteX44" fmla="*/ 916782 w 6679137"/>
              <a:gd name="connsiteY44" fmla="*/ 1070880 h 4575065"/>
              <a:gd name="connsiteX45" fmla="*/ 823705 w 6679137"/>
              <a:gd name="connsiteY45" fmla="*/ 938131 h 4575065"/>
              <a:gd name="connsiteX46" fmla="*/ 849940 w 6679137"/>
              <a:gd name="connsiteY46" fmla="*/ 863380 h 4575065"/>
              <a:gd name="connsiteX47" fmla="*/ 946205 w 6679137"/>
              <a:gd name="connsiteY47" fmla="*/ 798195 h 4575065"/>
              <a:gd name="connsiteX48" fmla="*/ 997060 w 6679137"/>
              <a:gd name="connsiteY48" fmla="*/ 707542 h 4575065"/>
              <a:gd name="connsiteX49" fmla="*/ 1041621 w 6679137"/>
              <a:gd name="connsiteY49" fmla="*/ 686877 h 4575065"/>
              <a:gd name="connsiteX50" fmla="*/ 1109186 w 6679137"/>
              <a:gd name="connsiteY50" fmla="*/ 591502 h 4575065"/>
              <a:gd name="connsiteX51" fmla="*/ 1065517 w 6679137"/>
              <a:gd name="connsiteY51" fmla="*/ 519900 h 4575065"/>
              <a:gd name="connsiteX52" fmla="*/ 1107571 w 6679137"/>
              <a:gd name="connsiteY52" fmla="*/ 457056 h 4575065"/>
              <a:gd name="connsiteX53" fmla="*/ 1304014 w 6679137"/>
              <a:gd name="connsiteY53" fmla="*/ 432435 h 4575065"/>
              <a:gd name="connsiteX54" fmla="*/ 1391478 w 6679137"/>
              <a:gd name="connsiteY54" fmla="*/ 344971 h 4575065"/>
              <a:gd name="connsiteX55" fmla="*/ 1490890 w 6679137"/>
              <a:gd name="connsiteY55" fmla="*/ 324265 h 4575065"/>
              <a:gd name="connsiteX56" fmla="*/ 1558456 w 6679137"/>
              <a:gd name="connsiteY56" fmla="*/ 321117 h 4575065"/>
              <a:gd name="connsiteX57" fmla="*/ 1662672 w 6679137"/>
              <a:gd name="connsiteY57" fmla="*/ 257507 h 4575065"/>
              <a:gd name="connsiteX58" fmla="*/ 1692054 w 6679137"/>
              <a:gd name="connsiteY58" fmla="*/ 57855 h 4575065"/>
              <a:gd name="connsiteX59" fmla="*/ 1749204 w 6679137"/>
              <a:gd name="connsiteY59" fmla="*/ 129292 h 4575065"/>
              <a:gd name="connsiteX60" fmla="*/ 1747672 w 6679137"/>
              <a:gd name="connsiteY60" fmla="*/ 767 h 4575065"/>
              <a:gd name="connsiteX61" fmla="*/ 1803973 w 6679137"/>
              <a:gd name="connsiteY61" fmla="*/ 100717 h 4575065"/>
              <a:gd name="connsiteX62" fmla="*/ 1806520 w 6679137"/>
              <a:gd name="connsiteY62" fmla="*/ 0 h 4575065"/>
              <a:gd name="connsiteX63" fmla="*/ 1868267 w 6679137"/>
              <a:gd name="connsiteY63" fmla="*/ 160247 h 4575065"/>
              <a:gd name="connsiteX64" fmla="*/ 1899512 w 6679137"/>
              <a:gd name="connsiteY64" fmla="*/ 104693 h 4575065"/>
              <a:gd name="connsiteX65" fmla="*/ 1985362 w 6679137"/>
              <a:gd name="connsiteY65" fmla="*/ 256575 h 4575065"/>
              <a:gd name="connsiteX66" fmla="*/ 2011142 w 6679137"/>
              <a:gd name="connsiteY66" fmla="*/ 195967 h 4575065"/>
              <a:gd name="connsiteX67" fmla="*/ 2060112 w 6679137"/>
              <a:gd name="connsiteY67" fmla="*/ 295607 h 4575065"/>
              <a:gd name="connsiteX68" fmla="*/ 2083242 w 6679137"/>
              <a:gd name="connsiteY68" fmla="*/ 193896 h 4575065"/>
              <a:gd name="connsiteX69" fmla="*/ 2120658 w 6679137"/>
              <a:gd name="connsiteY69" fmla="*/ 348201 h 4575065"/>
              <a:gd name="connsiteX70" fmla="*/ 2185801 w 6679137"/>
              <a:gd name="connsiteY70" fmla="*/ 423718 h 4575065"/>
              <a:gd name="connsiteX71" fmla="*/ 2236656 w 6679137"/>
              <a:gd name="connsiteY71" fmla="*/ 468237 h 4575065"/>
              <a:gd name="connsiteX72" fmla="*/ 2313829 w 6679137"/>
              <a:gd name="connsiteY72" fmla="*/ 567608 h 4575065"/>
              <a:gd name="connsiteX73" fmla="*/ 2373485 w 6679137"/>
              <a:gd name="connsiteY73" fmla="*/ 684496 h 4575065"/>
              <a:gd name="connsiteX74" fmla="*/ 2410860 w 6679137"/>
              <a:gd name="connsiteY74" fmla="*/ 886467 h 4575065"/>
              <a:gd name="connsiteX75" fmla="*/ 2402909 w 6679137"/>
              <a:gd name="connsiteY75" fmla="*/ 1069347 h 4575065"/>
              <a:gd name="connsiteX76" fmla="*/ 2348824 w 6679137"/>
              <a:gd name="connsiteY76" fmla="*/ 1194994 h 4575065"/>
              <a:gd name="connsiteX77" fmla="*/ 2283639 w 6679137"/>
              <a:gd name="connsiteY77" fmla="*/ 1271319 h 4575065"/>
              <a:gd name="connsiteX78" fmla="*/ 2250219 w 6679137"/>
              <a:gd name="connsiteY78" fmla="*/ 1346835 h 4575065"/>
              <a:gd name="connsiteX79" fmla="*/ 2282024 w 6679137"/>
              <a:gd name="connsiteY79" fmla="*/ 1434300 h 4575065"/>
              <a:gd name="connsiteX80" fmla="*/ 2409204 w 6679137"/>
              <a:gd name="connsiteY80" fmla="*/ 1442293 h 4575065"/>
              <a:gd name="connsiteX81" fmla="*/ 2544417 w 6679137"/>
              <a:gd name="connsiteY81" fmla="*/ 1474056 h 4575065"/>
              <a:gd name="connsiteX82" fmla="*/ 2600076 w 6679137"/>
              <a:gd name="connsiteY82" fmla="*/ 1497910 h 4575065"/>
              <a:gd name="connsiteX83" fmla="*/ 2708205 w 6679137"/>
              <a:gd name="connsiteY83" fmla="*/ 1460494 h 4575065"/>
              <a:gd name="connsiteX84" fmla="*/ 2870421 w 6679137"/>
              <a:gd name="connsiteY84" fmla="*/ 1474056 h 4575065"/>
              <a:gd name="connsiteX85" fmla="*/ 3038205 w 6679137"/>
              <a:gd name="connsiteY85" fmla="*/ 1372346 h 4575065"/>
              <a:gd name="connsiteX86" fmla="*/ 3155136 w 6679137"/>
              <a:gd name="connsiteY86" fmla="*/ 1384252 h 4575065"/>
              <a:gd name="connsiteX87" fmla="*/ 3456352 w 6679137"/>
              <a:gd name="connsiteY87" fmla="*/ 1286372 h 4575065"/>
              <a:gd name="connsiteX88" fmla="*/ 3554233 w 6679137"/>
              <a:gd name="connsiteY88" fmla="*/ 1354787 h 4575065"/>
              <a:gd name="connsiteX89" fmla="*/ 3744298 w 6679137"/>
              <a:gd name="connsiteY89" fmla="*/ 1285689 h 4575065"/>
              <a:gd name="connsiteX90" fmla="*/ 3997084 w 6679137"/>
              <a:gd name="connsiteY90" fmla="*/ 1257756 h 4575065"/>
              <a:gd name="connsiteX91" fmla="*/ 4524292 w 6679137"/>
              <a:gd name="connsiteY91" fmla="*/ 1283225 h 4575065"/>
              <a:gd name="connsiteX92" fmla="*/ 5144494 w 6679137"/>
              <a:gd name="connsiteY92" fmla="*/ 1227566 h 4575065"/>
              <a:gd name="connsiteX93" fmla="*/ 5317849 w 6679137"/>
              <a:gd name="connsiteY93" fmla="*/ 1144056 h 4575065"/>
              <a:gd name="connsiteX94" fmla="*/ 5388562 w 6679137"/>
              <a:gd name="connsiteY94" fmla="*/ 980268 h 4575065"/>
              <a:gd name="connsiteX95" fmla="*/ 5613621 w 6679137"/>
              <a:gd name="connsiteY95" fmla="*/ 806147 h 4575065"/>
              <a:gd name="connsiteX96" fmla="*/ 5883965 w 6679137"/>
              <a:gd name="connsiteY96" fmla="*/ 615315 h 4575065"/>
              <a:gd name="connsiteX97" fmla="*/ 6058128 w 6679137"/>
              <a:gd name="connsiteY97" fmla="*/ 498427 h 4575065"/>
              <a:gd name="connsiteX98" fmla="*/ 6112172 w 6679137"/>
              <a:gd name="connsiteY98" fmla="*/ 567567 h 4575065"/>
              <a:gd name="connsiteX99" fmla="*/ 6058087 w 6679137"/>
              <a:gd name="connsiteY99" fmla="*/ 674206 h 4575065"/>
              <a:gd name="connsiteX100" fmla="*/ 5888728 w 6679137"/>
              <a:gd name="connsiteY100" fmla="*/ 775915 h 4575065"/>
              <a:gd name="connsiteX101" fmla="*/ 5808408 w 6679137"/>
              <a:gd name="connsiteY101" fmla="*/ 878475 h 4575065"/>
              <a:gd name="connsiteX102" fmla="*/ 5862450 w 6679137"/>
              <a:gd name="connsiteY102" fmla="*/ 909555 h 4575065"/>
              <a:gd name="connsiteX103" fmla="*/ 6162261 w 6679137"/>
              <a:gd name="connsiteY103" fmla="*/ 853855 h 4575065"/>
              <a:gd name="connsiteX104" fmla="*/ 6387278 w 6679137"/>
              <a:gd name="connsiteY104" fmla="*/ 818054 h 4575065"/>
              <a:gd name="connsiteX105" fmla="*/ 6498598 w 6679137"/>
              <a:gd name="connsiteY105" fmla="*/ 730548 h 4575065"/>
              <a:gd name="connsiteX106" fmla="*/ 6577344 w 6679137"/>
              <a:gd name="connsiteY106" fmla="*/ 733778 h 4575065"/>
              <a:gd name="connsiteX107" fmla="*/ 6627391 w 6679137"/>
              <a:gd name="connsiteY107" fmla="*/ 796622 h 4575065"/>
              <a:gd name="connsiteX108" fmla="*/ 6679137 w 6679137"/>
              <a:gd name="connsiteY108" fmla="*/ 824472 h 4575065"/>
              <a:gd name="connsiteX109" fmla="*/ 6566204 w 6679137"/>
              <a:gd name="connsiteY109" fmla="*/ 889656 h 4575065"/>
              <a:gd name="connsiteX110" fmla="*/ 6440556 w 6679137"/>
              <a:gd name="connsiteY110" fmla="*/ 933368 h 4575065"/>
              <a:gd name="connsiteX111" fmla="*/ 6321287 w 6679137"/>
              <a:gd name="connsiteY111" fmla="*/ 1020832 h 4575065"/>
              <a:gd name="connsiteX112" fmla="*/ 6158389 w 6679137"/>
              <a:gd name="connsiteY112" fmla="*/ 1214003 h 4575065"/>
              <a:gd name="connsiteX113" fmla="*/ 6025515 w 6679137"/>
              <a:gd name="connsiteY113" fmla="*/ 1342880 h 4575065"/>
              <a:gd name="connsiteX114" fmla="*/ 5876056 w 6679137"/>
              <a:gd name="connsiteY114" fmla="*/ 1426390 h 4575065"/>
              <a:gd name="connsiteX115" fmla="*/ 5490356 w 6679137"/>
              <a:gd name="connsiteY115" fmla="*/ 1559056 h 4575065"/>
              <a:gd name="connsiteX116" fmla="*/ 5302671 w 6679137"/>
              <a:gd name="connsiteY116" fmla="*/ 1620368 h 4575065"/>
              <a:gd name="connsiteX117" fmla="*/ 5156400 w 6679137"/>
              <a:gd name="connsiteY117" fmla="*/ 1633041 h 4575065"/>
              <a:gd name="connsiteX118" fmla="*/ 4667416 w 6679137"/>
              <a:gd name="connsiteY118" fmla="*/ 1784157 h 4575065"/>
              <a:gd name="connsiteX119" fmla="*/ 4182386 w 6679137"/>
              <a:gd name="connsiteY119" fmla="*/ 1879573 h 4575065"/>
              <a:gd name="connsiteX120" fmla="*/ 3894523 w 6679137"/>
              <a:gd name="connsiteY120" fmla="*/ 1905767 h 4575065"/>
              <a:gd name="connsiteX121" fmla="*/ 3656751 w 6679137"/>
              <a:gd name="connsiteY121" fmla="*/ 1926472 h 4575065"/>
              <a:gd name="connsiteX122" fmla="*/ 3554233 w 6679137"/>
              <a:gd name="connsiteY122" fmla="*/ 2006794 h 4575065"/>
              <a:gd name="connsiteX123" fmla="*/ 3394400 w 6679137"/>
              <a:gd name="connsiteY123" fmla="*/ 2068790 h 4575065"/>
              <a:gd name="connsiteX124" fmla="*/ 3239328 w 6679137"/>
              <a:gd name="connsiteY124" fmla="*/ 2115731 h 4575065"/>
              <a:gd name="connsiteX125" fmla="*/ 3165385 w 6679137"/>
              <a:gd name="connsiteY125" fmla="*/ 2226241 h 4575065"/>
              <a:gd name="connsiteX126" fmla="*/ 3077155 w 6679137"/>
              <a:gd name="connsiteY126" fmla="*/ 2308943 h 4575065"/>
              <a:gd name="connsiteX127" fmla="*/ 2902992 w 6679137"/>
              <a:gd name="connsiteY127" fmla="*/ 2386842 h 4575065"/>
              <a:gd name="connsiteX128" fmla="*/ 2767054 w 6679137"/>
              <a:gd name="connsiteY128" fmla="*/ 2428213 h 4575065"/>
              <a:gd name="connsiteX129" fmla="*/ 2675593 w 6679137"/>
              <a:gd name="connsiteY129" fmla="*/ 2571295 h 4575065"/>
              <a:gd name="connsiteX130" fmla="*/ 2544417 w 6679137"/>
              <a:gd name="connsiteY130" fmla="*/ 2786022 h 4575065"/>
              <a:gd name="connsiteX131" fmla="*/ 2393342 w 6679137"/>
              <a:gd name="connsiteY131" fmla="*/ 3032512 h 4575065"/>
              <a:gd name="connsiteX132" fmla="*/ 2369489 w 6679137"/>
              <a:gd name="connsiteY132" fmla="*/ 3135879 h 4575065"/>
              <a:gd name="connsiteX133" fmla="*/ 2377440 w 6679137"/>
              <a:gd name="connsiteY133" fmla="*/ 3263100 h 4575065"/>
              <a:gd name="connsiteX134" fmla="*/ 2409245 w 6679137"/>
              <a:gd name="connsiteY134" fmla="*/ 3811740 h 4575065"/>
              <a:gd name="connsiteX135" fmla="*/ 2472856 w 6679137"/>
              <a:gd name="connsiteY135" fmla="*/ 4129792 h 4575065"/>
              <a:gd name="connsiteX136" fmla="*/ 2512612 w 6679137"/>
              <a:gd name="connsiteY136" fmla="*/ 4575065 h 4575065"/>
              <a:gd name="connsiteX137" fmla="*/ 437322 w 6679137"/>
              <a:gd name="connsiteY137"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238539 w 6679137"/>
              <a:gd name="connsiteY26" fmla="*/ 2030648 h 4575065"/>
              <a:gd name="connsiteX27" fmla="*/ 278296 w 6679137"/>
              <a:gd name="connsiteY27" fmla="*/ 1911378 h 4575065"/>
              <a:gd name="connsiteX28" fmla="*/ 349857 w 6679137"/>
              <a:gd name="connsiteY28" fmla="*/ 1784157 h 4575065"/>
              <a:gd name="connsiteX29" fmla="*/ 397565 w 6679137"/>
              <a:gd name="connsiteY29" fmla="*/ 1792109 h 4575065"/>
              <a:gd name="connsiteX30" fmla="*/ 356235 w 6679137"/>
              <a:gd name="connsiteY30" fmla="*/ 1895475 h 4575065"/>
              <a:gd name="connsiteX31" fmla="*/ 353854 w 6679137"/>
              <a:gd name="connsiteY31" fmla="*/ 1967037 h 4575065"/>
              <a:gd name="connsiteX32" fmla="*/ 365760 w 6679137"/>
              <a:gd name="connsiteY32" fmla="*/ 2046550 h 4575065"/>
              <a:gd name="connsiteX33" fmla="*/ 434754 w 6679137"/>
              <a:gd name="connsiteY33" fmla="*/ 2029530 h 4575065"/>
              <a:gd name="connsiteX34" fmla="*/ 507268 w 6679137"/>
              <a:gd name="connsiteY34" fmla="*/ 1976645 h 4575065"/>
              <a:gd name="connsiteX35" fmla="*/ 644822 w 6679137"/>
              <a:gd name="connsiteY35" fmla="*/ 1937572 h 4575065"/>
              <a:gd name="connsiteX36" fmla="*/ 798361 w 6679137"/>
              <a:gd name="connsiteY36" fmla="*/ 1891521 h 4575065"/>
              <a:gd name="connsiteX37" fmla="*/ 850789 w 6679137"/>
              <a:gd name="connsiteY37" fmla="*/ 1792109 h 4575065"/>
              <a:gd name="connsiteX38" fmla="*/ 978010 w 6679137"/>
              <a:gd name="connsiteY38" fmla="*/ 1712595 h 4575065"/>
              <a:gd name="connsiteX39" fmla="*/ 1105272 w 6679137"/>
              <a:gd name="connsiteY39" fmla="*/ 1657744 h 4575065"/>
              <a:gd name="connsiteX40" fmla="*/ 1081377 w 6679137"/>
              <a:gd name="connsiteY40" fmla="*/ 1521764 h 4575065"/>
              <a:gd name="connsiteX41" fmla="*/ 1058290 w 6679137"/>
              <a:gd name="connsiteY41" fmla="*/ 1461343 h 4575065"/>
              <a:gd name="connsiteX42" fmla="*/ 1073468 w 6679137"/>
              <a:gd name="connsiteY42" fmla="*/ 1334889 h 4575065"/>
              <a:gd name="connsiteX43" fmla="*/ 1010624 w 6679137"/>
              <a:gd name="connsiteY43" fmla="*/ 1172673 h 4575065"/>
              <a:gd name="connsiteX44" fmla="*/ 916782 w 6679137"/>
              <a:gd name="connsiteY44" fmla="*/ 1070880 h 4575065"/>
              <a:gd name="connsiteX45" fmla="*/ 823705 w 6679137"/>
              <a:gd name="connsiteY45" fmla="*/ 938131 h 4575065"/>
              <a:gd name="connsiteX46" fmla="*/ 849940 w 6679137"/>
              <a:gd name="connsiteY46" fmla="*/ 863380 h 4575065"/>
              <a:gd name="connsiteX47" fmla="*/ 946205 w 6679137"/>
              <a:gd name="connsiteY47" fmla="*/ 798195 h 4575065"/>
              <a:gd name="connsiteX48" fmla="*/ 997060 w 6679137"/>
              <a:gd name="connsiteY48" fmla="*/ 707542 h 4575065"/>
              <a:gd name="connsiteX49" fmla="*/ 1041621 w 6679137"/>
              <a:gd name="connsiteY49" fmla="*/ 686877 h 4575065"/>
              <a:gd name="connsiteX50" fmla="*/ 1109186 w 6679137"/>
              <a:gd name="connsiteY50" fmla="*/ 591502 h 4575065"/>
              <a:gd name="connsiteX51" fmla="*/ 1065517 w 6679137"/>
              <a:gd name="connsiteY51" fmla="*/ 519900 h 4575065"/>
              <a:gd name="connsiteX52" fmla="*/ 1107571 w 6679137"/>
              <a:gd name="connsiteY52" fmla="*/ 457056 h 4575065"/>
              <a:gd name="connsiteX53" fmla="*/ 1304014 w 6679137"/>
              <a:gd name="connsiteY53" fmla="*/ 432435 h 4575065"/>
              <a:gd name="connsiteX54" fmla="*/ 1391478 w 6679137"/>
              <a:gd name="connsiteY54" fmla="*/ 344971 h 4575065"/>
              <a:gd name="connsiteX55" fmla="*/ 1490890 w 6679137"/>
              <a:gd name="connsiteY55" fmla="*/ 324265 h 4575065"/>
              <a:gd name="connsiteX56" fmla="*/ 1558456 w 6679137"/>
              <a:gd name="connsiteY56" fmla="*/ 321117 h 4575065"/>
              <a:gd name="connsiteX57" fmla="*/ 1662672 w 6679137"/>
              <a:gd name="connsiteY57" fmla="*/ 257507 h 4575065"/>
              <a:gd name="connsiteX58" fmla="*/ 1692054 w 6679137"/>
              <a:gd name="connsiteY58" fmla="*/ 57855 h 4575065"/>
              <a:gd name="connsiteX59" fmla="*/ 1749204 w 6679137"/>
              <a:gd name="connsiteY59" fmla="*/ 129292 h 4575065"/>
              <a:gd name="connsiteX60" fmla="*/ 1747672 w 6679137"/>
              <a:gd name="connsiteY60" fmla="*/ 767 h 4575065"/>
              <a:gd name="connsiteX61" fmla="*/ 1803973 w 6679137"/>
              <a:gd name="connsiteY61" fmla="*/ 100717 h 4575065"/>
              <a:gd name="connsiteX62" fmla="*/ 1806520 w 6679137"/>
              <a:gd name="connsiteY62" fmla="*/ 0 h 4575065"/>
              <a:gd name="connsiteX63" fmla="*/ 1868267 w 6679137"/>
              <a:gd name="connsiteY63" fmla="*/ 160247 h 4575065"/>
              <a:gd name="connsiteX64" fmla="*/ 1899512 w 6679137"/>
              <a:gd name="connsiteY64" fmla="*/ 104693 h 4575065"/>
              <a:gd name="connsiteX65" fmla="*/ 1985362 w 6679137"/>
              <a:gd name="connsiteY65" fmla="*/ 256575 h 4575065"/>
              <a:gd name="connsiteX66" fmla="*/ 2011142 w 6679137"/>
              <a:gd name="connsiteY66" fmla="*/ 195967 h 4575065"/>
              <a:gd name="connsiteX67" fmla="*/ 2060112 w 6679137"/>
              <a:gd name="connsiteY67" fmla="*/ 295607 h 4575065"/>
              <a:gd name="connsiteX68" fmla="*/ 2083242 w 6679137"/>
              <a:gd name="connsiteY68" fmla="*/ 193896 h 4575065"/>
              <a:gd name="connsiteX69" fmla="*/ 2120658 w 6679137"/>
              <a:gd name="connsiteY69" fmla="*/ 348201 h 4575065"/>
              <a:gd name="connsiteX70" fmla="*/ 2185801 w 6679137"/>
              <a:gd name="connsiteY70" fmla="*/ 423718 h 4575065"/>
              <a:gd name="connsiteX71" fmla="*/ 2236656 w 6679137"/>
              <a:gd name="connsiteY71" fmla="*/ 468237 h 4575065"/>
              <a:gd name="connsiteX72" fmla="*/ 2313829 w 6679137"/>
              <a:gd name="connsiteY72" fmla="*/ 567608 h 4575065"/>
              <a:gd name="connsiteX73" fmla="*/ 2373485 w 6679137"/>
              <a:gd name="connsiteY73" fmla="*/ 684496 h 4575065"/>
              <a:gd name="connsiteX74" fmla="*/ 2410860 w 6679137"/>
              <a:gd name="connsiteY74" fmla="*/ 886467 h 4575065"/>
              <a:gd name="connsiteX75" fmla="*/ 2402909 w 6679137"/>
              <a:gd name="connsiteY75" fmla="*/ 1069347 h 4575065"/>
              <a:gd name="connsiteX76" fmla="*/ 2348824 w 6679137"/>
              <a:gd name="connsiteY76" fmla="*/ 1194994 h 4575065"/>
              <a:gd name="connsiteX77" fmla="*/ 2283639 w 6679137"/>
              <a:gd name="connsiteY77" fmla="*/ 1271319 h 4575065"/>
              <a:gd name="connsiteX78" fmla="*/ 2250219 w 6679137"/>
              <a:gd name="connsiteY78" fmla="*/ 1346835 h 4575065"/>
              <a:gd name="connsiteX79" fmla="*/ 2282024 w 6679137"/>
              <a:gd name="connsiteY79" fmla="*/ 1434300 h 4575065"/>
              <a:gd name="connsiteX80" fmla="*/ 2409204 w 6679137"/>
              <a:gd name="connsiteY80" fmla="*/ 1442293 h 4575065"/>
              <a:gd name="connsiteX81" fmla="*/ 2544417 w 6679137"/>
              <a:gd name="connsiteY81" fmla="*/ 1474056 h 4575065"/>
              <a:gd name="connsiteX82" fmla="*/ 2600076 w 6679137"/>
              <a:gd name="connsiteY82" fmla="*/ 1497910 h 4575065"/>
              <a:gd name="connsiteX83" fmla="*/ 2708205 w 6679137"/>
              <a:gd name="connsiteY83" fmla="*/ 1460494 h 4575065"/>
              <a:gd name="connsiteX84" fmla="*/ 2870421 w 6679137"/>
              <a:gd name="connsiteY84" fmla="*/ 1474056 h 4575065"/>
              <a:gd name="connsiteX85" fmla="*/ 3038205 w 6679137"/>
              <a:gd name="connsiteY85" fmla="*/ 1372346 h 4575065"/>
              <a:gd name="connsiteX86" fmla="*/ 3155136 w 6679137"/>
              <a:gd name="connsiteY86" fmla="*/ 1384252 h 4575065"/>
              <a:gd name="connsiteX87" fmla="*/ 3456352 w 6679137"/>
              <a:gd name="connsiteY87" fmla="*/ 1286372 h 4575065"/>
              <a:gd name="connsiteX88" fmla="*/ 3554233 w 6679137"/>
              <a:gd name="connsiteY88" fmla="*/ 1354787 h 4575065"/>
              <a:gd name="connsiteX89" fmla="*/ 3744298 w 6679137"/>
              <a:gd name="connsiteY89" fmla="*/ 1285689 h 4575065"/>
              <a:gd name="connsiteX90" fmla="*/ 3997084 w 6679137"/>
              <a:gd name="connsiteY90" fmla="*/ 1257756 h 4575065"/>
              <a:gd name="connsiteX91" fmla="*/ 4524292 w 6679137"/>
              <a:gd name="connsiteY91" fmla="*/ 1283225 h 4575065"/>
              <a:gd name="connsiteX92" fmla="*/ 5144494 w 6679137"/>
              <a:gd name="connsiteY92" fmla="*/ 1227566 h 4575065"/>
              <a:gd name="connsiteX93" fmla="*/ 5317849 w 6679137"/>
              <a:gd name="connsiteY93" fmla="*/ 1144056 h 4575065"/>
              <a:gd name="connsiteX94" fmla="*/ 5388562 w 6679137"/>
              <a:gd name="connsiteY94" fmla="*/ 980268 h 4575065"/>
              <a:gd name="connsiteX95" fmla="*/ 5613621 w 6679137"/>
              <a:gd name="connsiteY95" fmla="*/ 806147 h 4575065"/>
              <a:gd name="connsiteX96" fmla="*/ 5883965 w 6679137"/>
              <a:gd name="connsiteY96" fmla="*/ 615315 h 4575065"/>
              <a:gd name="connsiteX97" fmla="*/ 6058128 w 6679137"/>
              <a:gd name="connsiteY97" fmla="*/ 498427 h 4575065"/>
              <a:gd name="connsiteX98" fmla="*/ 6112172 w 6679137"/>
              <a:gd name="connsiteY98" fmla="*/ 567567 h 4575065"/>
              <a:gd name="connsiteX99" fmla="*/ 6058087 w 6679137"/>
              <a:gd name="connsiteY99" fmla="*/ 674206 h 4575065"/>
              <a:gd name="connsiteX100" fmla="*/ 5888728 w 6679137"/>
              <a:gd name="connsiteY100" fmla="*/ 775915 h 4575065"/>
              <a:gd name="connsiteX101" fmla="*/ 5808408 w 6679137"/>
              <a:gd name="connsiteY101" fmla="*/ 878475 h 4575065"/>
              <a:gd name="connsiteX102" fmla="*/ 5862450 w 6679137"/>
              <a:gd name="connsiteY102" fmla="*/ 909555 h 4575065"/>
              <a:gd name="connsiteX103" fmla="*/ 6162261 w 6679137"/>
              <a:gd name="connsiteY103" fmla="*/ 853855 h 4575065"/>
              <a:gd name="connsiteX104" fmla="*/ 6387278 w 6679137"/>
              <a:gd name="connsiteY104" fmla="*/ 818054 h 4575065"/>
              <a:gd name="connsiteX105" fmla="*/ 6498598 w 6679137"/>
              <a:gd name="connsiteY105" fmla="*/ 730548 h 4575065"/>
              <a:gd name="connsiteX106" fmla="*/ 6577344 w 6679137"/>
              <a:gd name="connsiteY106" fmla="*/ 733778 h 4575065"/>
              <a:gd name="connsiteX107" fmla="*/ 6627391 w 6679137"/>
              <a:gd name="connsiteY107" fmla="*/ 796622 h 4575065"/>
              <a:gd name="connsiteX108" fmla="*/ 6679137 w 6679137"/>
              <a:gd name="connsiteY108" fmla="*/ 824472 h 4575065"/>
              <a:gd name="connsiteX109" fmla="*/ 6566204 w 6679137"/>
              <a:gd name="connsiteY109" fmla="*/ 889656 h 4575065"/>
              <a:gd name="connsiteX110" fmla="*/ 6440556 w 6679137"/>
              <a:gd name="connsiteY110" fmla="*/ 933368 h 4575065"/>
              <a:gd name="connsiteX111" fmla="*/ 6321287 w 6679137"/>
              <a:gd name="connsiteY111" fmla="*/ 1020832 h 4575065"/>
              <a:gd name="connsiteX112" fmla="*/ 6158389 w 6679137"/>
              <a:gd name="connsiteY112" fmla="*/ 1214003 h 4575065"/>
              <a:gd name="connsiteX113" fmla="*/ 6025515 w 6679137"/>
              <a:gd name="connsiteY113" fmla="*/ 1342880 h 4575065"/>
              <a:gd name="connsiteX114" fmla="*/ 5876056 w 6679137"/>
              <a:gd name="connsiteY114" fmla="*/ 1426390 h 4575065"/>
              <a:gd name="connsiteX115" fmla="*/ 5490356 w 6679137"/>
              <a:gd name="connsiteY115" fmla="*/ 1559056 h 4575065"/>
              <a:gd name="connsiteX116" fmla="*/ 5302671 w 6679137"/>
              <a:gd name="connsiteY116" fmla="*/ 1620368 h 4575065"/>
              <a:gd name="connsiteX117" fmla="*/ 5156400 w 6679137"/>
              <a:gd name="connsiteY117" fmla="*/ 1633041 h 4575065"/>
              <a:gd name="connsiteX118" fmla="*/ 4667416 w 6679137"/>
              <a:gd name="connsiteY118" fmla="*/ 1784157 h 4575065"/>
              <a:gd name="connsiteX119" fmla="*/ 4182386 w 6679137"/>
              <a:gd name="connsiteY119" fmla="*/ 1879573 h 4575065"/>
              <a:gd name="connsiteX120" fmla="*/ 3894523 w 6679137"/>
              <a:gd name="connsiteY120" fmla="*/ 1905767 h 4575065"/>
              <a:gd name="connsiteX121" fmla="*/ 3656751 w 6679137"/>
              <a:gd name="connsiteY121" fmla="*/ 1926472 h 4575065"/>
              <a:gd name="connsiteX122" fmla="*/ 3554233 w 6679137"/>
              <a:gd name="connsiteY122" fmla="*/ 2006794 h 4575065"/>
              <a:gd name="connsiteX123" fmla="*/ 3394400 w 6679137"/>
              <a:gd name="connsiteY123" fmla="*/ 2068790 h 4575065"/>
              <a:gd name="connsiteX124" fmla="*/ 3239328 w 6679137"/>
              <a:gd name="connsiteY124" fmla="*/ 2115731 h 4575065"/>
              <a:gd name="connsiteX125" fmla="*/ 3165385 w 6679137"/>
              <a:gd name="connsiteY125" fmla="*/ 2226241 h 4575065"/>
              <a:gd name="connsiteX126" fmla="*/ 3077155 w 6679137"/>
              <a:gd name="connsiteY126" fmla="*/ 2308943 h 4575065"/>
              <a:gd name="connsiteX127" fmla="*/ 2902992 w 6679137"/>
              <a:gd name="connsiteY127" fmla="*/ 2386842 h 4575065"/>
              <a:gd name="connsiteX128" fmla="*/ 2767054 w 6679137"/>
              <a:gd name="connsiteY128" fmla="*/ 2428213 h 4575065"/>
              <a:gd name="connsiteX129" fmla="*/ 2675593 w 6679137"/>
              <a:gd name="connsiteY129" fmla="*/ 2571295 h 4575065"/>
              <a:gd name="connsiteX130" fmla="*/ 2544417 w 6679137"/>
              <a:gd name="connsiteY130" fmla="*/ 2786022 h 4575065"/>
              <a:gd name="connsiteX131" fmla="*/ 2393342 w 6679137"/>
              <a:gd name="connsiteY131" fmla="*/ 3032512 h 4575065"/>
              <a:gd name="connsiteX132" fmla="*/ 2369489 w 6679137"/>
              <a:gd name="connsiteY132" fmla="*/ 3135879 h 4575065"/>
              <a:gd name="connsiteX133" fmla="*/ 2377440 w 6679137"/>
              <a:gd name="connsiteY133" fmla="*/ 3263100 h 4575065"/>
              <a:gd name="connsiteX134" fmla="*/ 2409245 w 6679137"/>
              <a:gd name="connsiteY134" fmla="*/ 3811740 h 4575065"/>
              <a:gd name="connsiteX135" fmla="*/ 2472856 w 6679137"/>
              <a:gd name="connsiteY135" fmla="*/ 4129792 h 4575065"/>
              <a:gd name="connsiteX136" fmla="*/ 2512612 w 6679137"/>
              <a:gd name="connsiteY136" fmla="*/ 4575065 h 4575065"/>
              <a:gd name="connsiteX137" fmla="*/ 437322 w 6679137"/>
              <a:gd name="connsiteY137"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222636 w 6679137"/>
              <a:gd name="connsiteY23" fmla="*/ 2110161 h 4575065"/>
              <a:gd name="connsiteX24" fmla="*/ 135172 w 6679137"/>
              <a:gd name="connsiteY24" fmla="*/ 2054502 h 4575065"/>
              <a:gd name="connsiteX25" fmla="*/ 135172 w 6679137"/>
              <a:gd name="connsiteY25" fmla="*/ 2054502 h 4575065"/>
              <a:gd name="connsiteX26" fmla="*/ 153767 w 6679137"/>
              <a:gd name="connsiteY26" fmla="*/ 2017623 h 4575065"/>
              <a:gd name="connsiteX27" fmla="*/ 238539 w 6679137"/>
              <a:gd name="connsiteY27" fmla="*/ 2030648 h 4575065"/>
              <a:gd name="connsiteX28" fmla="*/ 278296 w 6679137"/>
              <a:gd name="connsiteY28" fmla="*/ 1911378 h 4575065"/>
              <a:gd name="connsiteX29" fmla="*/ 349857 w 6679137"/>
              <a:gd name="connsiteY29" fmla="*/ 1784157 h 4575065"/>
              <a:gd name="connsiteX30" fmla="*/ 397565 w 6679137"/>
              <a:gd name="connsiteY30" fmla="*/ 1792109 h 4575065"/>
              <a:gd name="connsiteX31" fmla="*/ 356235 w 6679137"/>
              <a:gd name="connsiteY31" fmla="*/ 1895475 h 4575065"/>
              <a:gd name="connsiteX32" fmla="*/ 353854 w 6679137"/>
              <a:gd name="connsiteY32" fmla="*/ 1967037 h 4575065"/>
              <a:gd name="connsiteX33" fmla="*/ 365760 w 6679137"/>
              <a:gd name="connsiteY33" fmla="*/ 2046550 h 4575065"/>
              <a:gd name="connsiteX34" fmla="*/ 434754 w 6679137"/>
              <a:gd name="connsiteY34" fmla="*/ 2029530 h 4575065"/>
              <a:gd name="connsiteX35" fmla="*/ 507268 w 6679137"/>
              <a:gd name="connsiteY35" fmla="*/ 1976645 h 4575065"/>
              <a:gd name="connsiteX36" fmla="*/ 644822 w 6679137"/>
              <a:gd name="connsiteY36" fmla="*/ 1937572 h 4575065"/>
              <a:gd name="connsiteX37" fmla="*/ 798361 w 6679137"/>
              <a:gd name="connsiteY37" fmla="*/ 1891521 h 4575065"/>
              <a:gd name="connsiteX38" fmla="*/ 850789 w 6679137"/>
              <a:gd name="connsiteY38" fmla="*/ 1792109 h 4575065"/>
              <a:gd name="connsiteX39" fmla="*/ 978010 w 6679137"/>
              <a:gd name="connsiteY39" fmla="*/ 1712595 h 4575065"/>
              <a:gd name="connsiteX40" fmla="*/ 1105272 w 6679137"/>
              <a:gd name="connsiteY40" fmla="*/ 1657744 h 4575065"/>
              <a:gd name="connsiteX41" fmla="*/ 1081377 w 6679137"/>
              <a:gd name="connsiteY41" fmla="*/ 1521764 h 4575065"/>
              <a:gd name="connsiteX42" fmla="*/ 1058290 w 6679137"/>
              <a:gd name="connsiteY42" fmla="*/ 1461343 h 4575065"/>
              <a:gd name="connsiteX43" fmla="*/ 1073468 w 6679137"/>
              <a:gd name="connsiteY43" fmla="*/ 1334889 h 4575065"/>
              <a:gd name="connsiteX44" fmla="*/ 1010624 w 6679137"/>
              <a:gd name="connsiteY44" fmla="*/ 1172673 h 4575065"/>
              <a:gd name="connsiteX45" fmla="*/ 916782 w 6679137"/>
              <a:gd name="connsiteY45" fmla="*/ 1070880 h 4575065"/>
              <a:gd name="connsiteX46" fmla="*/ 823705 w 6679137"/>
              <a:gd name="connsiteY46" fmla="*/ 938131 h 4575065"/>
              <a:gd name="connsiteX47" fmla="*/ 849940 w 6679137"/>
              <a:gd name="connsiteY47" fmla="*/ 863380 h 4575065"/>
              <a:gd name="connsiteX48" fmla="*/ 946205 w 6679137"/>
              <a:gd name="connsiteY48" fmla="*/ 798195 h 4575065"/>
              <a:gd name="connsiteX49" fmla="*/ 997060 w 6679137"/>
              <a:gd name="connsiteY49" fmla="*/ 707542 h 4575065"/>
              <a:gd name="connsiteX50" fmla="*/ 1041621 w 6679137"/>
              <a:gd name="connsiteY50" fmla="*/ 686877 h 4575065"/>
              <a:gd name="connsiteX51" fmla="*/ 1109186 w 6679137"/>
              <a:gd name="connsiteY51" fmla="*/ 591502 h 4575065"/>
              <a:gd name="connsiteX52" fmla="*/ 1065517 w 6679137"/>
              <a:gd name="connsiteY52" fmla="*/ 519900 h 4575065"/>
              <a:gd name="connsiteX53" fmla="*/ 1107571 w 6679137"/>
              <a:gd name="connsiteY53" fmla="*/ 457056 h 4575065"/>
              <a:gd name="connsiteX54" fmla="*/ 1304014 w 6679137"/>
              <a:gd name="connsiteY54" fmla="*/ 432435 h 4575065"/>
              <a:gd name="connsiteX55" fmla="*/ 1391478 w 6679137"/>
              <a:gd name="connsiteY55" fmla="*/ 344971 h 4575065"/>
              <a:gd name="connsiteX56" fmla="*/ 1490890 w 6679137"/>
              <a:gd name="connsiteY56" fmla="*/ 324265 h 4575065"/>
              <a:gd name="connsiteX57" fmla="*/ 1558456 w 6679137"/>
              <a:gd name="connsiteY57" fmla="*/ 321117 h 4575065"/>
              <a:gd name="connsiteX58" fmla="*/ 1662672 w 6679137"/>
              <a:gd name="connsiteY58" fmla="*/ 257507 h 4575065"/>
              <a:gd name="connsiteX59" fmla="*/ 1692054 w 6679137"/>
              <a:gd name="connsiteY59" fmla="*/ 57855 h 4575065"/>
              <a:gd name="connsiteX60" fmla="*/ 1749204 w 6679137"/>
              <a:gd name="connsiteY60" fmla="*/ 129292 h 4575065"/>
              <a:gd name="connsiteX61" fmla="*/ 1747672 w 6679137"/>
              <a:gd name="connsiteY61" fmla="*/ 767 h 4575065"/>
              <a:gd name="connsiteX62" fmla="*/ 1803973 w 6679137"/>
              <a:gd name="connsiteY62" fmla="*/ 100717 h 4575065"/>
              <a:gd name="connsiteX63" fmla="*/ 1806520 w 6679137"/>
              <a:gd name="connsiteY63" fmla="*/ 0 h 4575065"/>
              <a:gd name="connsiteX64" fmla="*/ 1868267 w 6679137"/>
              <a:gd name="connsiteY64" fmla="*/ 160247 h 4575065"/>
              <a:gd name="connsiteX65" fmla="*/ 1899512 w 6679137"/>
              <a:gd name="connsiteY65" fmla="*/ 104693 h 4575065"/>
              <a:gd name="connsiteX66" fmla="*/ 1985362 w 6679137"/>
              <a:gd name="connsiteY66" fmla="*/ 256575 h 4575065"/>
              <a:gd name="connsiteX67" fmla="*/ 2011142 w 6679137"/>
              <a:gd name="connsiteY67" fmla="*/ 195967 h 4575065"/>
              <a:gd name="connsiteX68" fmla="*/ 2060112 w 6679137"/>
              <a:gd name="connsiteY68" fmla="*/ 295607 h 4575065"/>
              <a:gd name="connsiteX69" fmla="*/ 2083242 w 6679137"/>
              <a:gd name="connsiteY69" fmla="*/ 193896 h 4575065"/>
              <a:gd name="connsiteX70" fmla="*/ 2120658 w 6679137"/>
              <a:gd name="connsiteY70" fmla="*/ 348201 h 4575065"/>
              <a:gd name="connsiteX71" fmla="*/ 2185801 w 6679137"/>
              <a:gd name="connsiteY71" fmla="*/ 423718 h 4575065"/>
              <a:gd name="connsiteX72" fmla="*/ 2236656 w 6679137"/>
              <a:gd name="connsiteY72" fmla="*/ 468237 h 4575065"/>
              <a:gd name="connsiteX73" fmla="*/ 2313829 w 6679137"/>
              <a:gd name="connsiteY73" fmla="*/ 567608 h 4575065"/>
              <a:gd name="connsiteX74" fmla="*/ 2373485 w 6679137"/>
              <a:gd name="connsiteY74" fmla="*/ 684496 h 4575065"/>
              <a:gd name="connsiteX75" fmla="*/ 2410860 w 6679137"/>
              <a:gd name="connsiteY75" fmla="*/ 886467 h 4575065"/>
              <a:gd name="connsiteX76" fmla="*/ 2402909 w 6679137"/>
              <a:gd name="connsiteY76" fmla="*/ 1069347 h 4575065"/>
              <a:gd name="connsiteX77" fmla="*/ 2348824 w 6679137"/>
              <a:gd name="connsiteY77" fmla="*/ 1194994 h 4575065"/>
              <a:gd name="connsiteX78" fmla="*/ 2283639 w 6679137"/>
              <a:gd name="connsiteY78" fmla="*/ 1271319 h 4575065"/>
              <a:gd name="connsiteX79" fmla="*/ 2250219 w 6679137"/>
              <a:gd name="connsiteY79" fmla="*/ 1346835 h 4575065"/>
              <a:gd name="connsiteX80" fmla="*/ 2282024 w 6679137"/>
              <a:gd name="connsiteY80" fmla="*/ 1434300 h 4575065"/>
              <a:gd name="connsiteX81" fmla="*/ 2409204 w 6679137"/>
              <a:gd name="connsiteY81" fmla="*/ 1442293 h 4575065"/>
              <a:gd name="connsiteX82" fmla="*/ 2544417 w 6679137"/>
              <a:gd name="connsiteY82" fmla="*/ 1474056 h 4575065"/>
              <a:gd name="connsiteX83" fmla="*/ 2600076 w 6679137"/>
              <a:gd name="connsiteY83" fmla="*/ 1497910 h 4575065"/>
              <a:gd name="connsiteX84" fmla="*/ 2708205 w 6679137"/>
              <a:gd name="connsiteY84" fmla="*/ 1460494 h 4575065"/>
              <a:gd name="connsiteX85" fmla="*/ 2870421 w 6679137"/>
              <a:gd name="connsiteY85" fmla="*/ 1474056 h 4575065"/>
              <a:gd name="connsiteX86" fmla="*/ 3038205 w 6679137"/>
              <a:gd name="connsiteY86" fmla="*/ 1372346 h 4575065"/>
              <a:gd name="connsiteX87" fmla="*/ 3155136 w 6679137"/>
              <a:gd name="connsiteY87" fmla="*/ 1384252 h 4575065"/>
              <a:gd name="connsiteX88" fmla="*/ 3456352 w 6679137"/>
              <a:gd name="connsiteY88" fmla="*/ 1286372 h 4575065"/>
              <a:gd name="connsiteX89" fmla="*/ 3554233 w 6679137"/>
              <a:gd name="connsiteY89" fmla="*/ 1354787 h 4575065"/>
              <a:gd name="connsiteX90" fmla="*/ 3744298 w 6679137"/>
              <a:gd name="connsiteY90" fmla="*/ 1285689 h 4575065"/>
              <a:gd name="connsiteX91" fmla="*/ 3997084 w 6679137"/>
              <a:gd name="connsiteY91" fmla="*/ 1257756 h 4575065"/>
              <a:gd name="connsiteX92" fmla="*/ 4524292 w 6679137"/>
              <a:gd name="connsiteY92" fmla="*/ 1283225 h 4575065"/>
              <a:gd name="connsiteX93" fmla="*/ 5144494 w 6679137"/>
              <a:gd name="connsiteY93" fmla="*/ 1227566 h 4575065"/>
              <a:gd name="connsiteX94" fmla="*/ 5317849 w 6679137"/>
              <a:gd name="connsiteY94" fmla="*/ 1144056 h 4575065"/>
              <a:gd name="connsiteX95" fmla="*/ 5388562 w 6679137"/>
              <a:gd name="connsiteY95" fmla="*/ 980268 h 4575065"/>
              <a:gd name="connsiteX96" fmla="*/ 5613621 w 6679137"/>
              <a:gd name="connsiteY96" fmla="*/ 806147 h 4575065"/>
              <a:gd name="connsiteX97" fmla="*/ 5883965 w 6679137"/>
              <a:gd name="connsiteY97" fmla="*/ 615315 h 4575065"/>
              <a:gd name="connsiteX98" fmla="*/ 6058128 w 6679137"/>
              <a:gd name="connsiteY98" fmla="*/ 498427 h 4575065"/>
              <a:gd name="connsiteX99" fmla="*/ 6112172 w 6679137"/>
              <a:gd name="connsiteY99" fmla="*/ 567567 h 4575065"/>
              <a:gd name="connsiteX100" fmla="*/ 6058087 w 6679137"/>
              <a:gd name="connsiteY100" fmla="*/ 674206 h 4575065"/>
              <a:gd name="connsiteX101" fmla="*/ 5888728 w 6679137"/>
              <a:gd name="connsiteY101" fmla="*/ 775915 h 4575065"/>
              <a:gd name="connsiteX102" fmla="*/ 5808408 w 6679137"/>
              <a:gd name="connsiteY102" fmla="*/ 878475 h 4575065"/>
              <a:gd name="connsiteX103" fmla="*/ 5862450 w 6679137"/>
              <a:gd name="connsiteY103" fmla="*/ 909555 h 4575065"/>
              <a:gd name="connsiteX104" fmla="*/ 6162261 w 6679137"/>
              <a:gd name="connsiteY104" fmla="*/ 853855 h 4575065"/>
              <a:gd name="connsiteX105" fmla="*/ 6387278 w 6679137"/>
              <a:gd name="connsiteY105" fmla="*/ 818054 h 4575065"/>
              <a:gd name="connsiteX106" fmla="*/ 6498598 w 6679137"/>
              <a:gd name="connsiteY106" fmla="*/ 730548 h 4575065"/>
              <a:gd name="connsiteX107" fmla="*/ 6577344 w 6679137"/>
              <a:gd name="connsiteY107" fmla="*/ 733778 h 4575065"/>
              <a:gd name="connsiteX108" fmla="*/ 6627391 w 6679137"/>
              <a:gd name="connsiteY108" fmla="*/ 796622 h 4575065"/>
              <a:gd name="connsiteX109" fmla="*/ 6679137 w 6679137"/>
              <a:gd name="connsiteY109" fmla="*/ 824472 h 4575065"/>
              <a:gd name="connsiteX110" fmla="*/ 6566204 w 6679137"/>
              <a:gd name="connsiteY110" fmla="*/ 889656 h 4575065"/>
              <a:gd name="connsiteX111" fmla="*/ 6440556 w 6679137"/>
              <a:gd name="connsiteY111" fmla="*/ 933368 h 4575065"/>
              <a:gd name="connsiteX112" fmla="*/ 6321287 w 6679137"/>
              <a:gd name="connsiteY112" fmla="*/ 1020832 h 4575065"/>
              <a:gd name="connsiteX113" fmla="*/ 6158389 w 6679137"/>
              <a:gd name="connsiteY113" fmla="*/ 1214003 h 4575065"/>
              <a:gd name="connsiteX114" fmla="*/ 6025515 w 6679137"/>
              <a:gd name="connsiteY114" fmla="*/ 1342880 h 4575065"/>
              <a:gd name="connsiteX115" fmla="*/ 5876056 w 6679137"/>
              <a:gd name="connsiteY115" fmla="*/ 1426390 h 4575065"/>
              <a:gd name="connsiteX116" fmla="*/ 5490356 w 6679137"/>
              <a:gd name="connsiteY116" fmla="*/ 1559056 h 4575065"/>
              <a:gd name="connsiteX117" fmla="*/ 5302671 w 6679137"/>
              <a:gd name="connsiteY117" fmla="*/ 1620368 h 4575065"/>
              <a:gd name="connsiteX118" fmla="*/ 5156400 w 6679137"/>
              <a:gd name="connsiteY118" fmla="*/ 1633041 h 4575065"/>
              <a:gd name="connsiteX119" fmla="*/ 4667416 w 6679137"/>
              <a:gd name="connsiteY119" fmla="*/ 1784157 h 4575065"/>
              <a:gd name="connsiteX120" fmla="*/ 4182386 w 6679137"/>
              <a:gd name="connsiteY120" fmla="*/ 1879573 h 4575065"/>
              <a:gd name="connsiteX121" fmla="*/ 3894523 w 6679137"/>
              <a:gd name="connsiteY121" fmla="*/ 1905767 h 4575065"/>
              <a:gd name="connsiteX122" fmla="*/ 3656751 w 6679137"/>
              <a:gd name="connsiteY122" fmla="*/ 1926472 h 4575065"/>
              <a:gd name="connsiteX123" fmla="*/ 3554233 w 6679137"/>
              <a:gd name="connsiteY123" fmla="*/ 2006794 h 4575065"/>
              <a:gd name="connsiteX124" fmla="*/ 3394400 w 6679137"/>
              <a:gd name="connsiteY124" fmla="*/ 2068790 h 4575065"/>
              <a:gd name="connsiteX125" fmla="*/ 3239328 w 6679137"/>
              <a:gd name="connsiteY125" fmla="*/ 2115731 h 4575065"/>
              <a:gd name="connsiteX126" fmla="*/ 3165385 w 6679137"/>
              <a:gd name="connsiteY126" fmla="*/ 2226241 h 4575065"/>
              <a:gd name="connsiteX127" fmla="*/ 3077155 w 6679137"/>
              <a:gd name="connsiteY127" fmla="*/ 2308943 h 4575065"/>
              <a:gd name="connsiteX128" fmla="*/ 2902992 w 6679137"/>
              <a:gd name="connsiteY128" fmla="*/ 2386842 h 4575065"/>
              <a:gd name="connsiteX129" fmla="*/ 2767054 w 6679137"/>
              <a:gd name="connsiteY129" fmla="*/ 2428213 h 4575065"/>
              <a:gd name="connsiteX130" fmla="*/ 2675593 w 6679137"/>
              <a:gd name="connsiteY130" fmla="*/ 2571295 h 4575065"/>
              <a:gd name="connsiteX131" fmla="*/ 2544417 w 6679137"/>
              <a:gd name="connsiteY131" fmla="*/ 2786022 h 4575065"/>
              <a:gd name="connsiteX132" fmla="*/ 2393342 w 6679137"/>
              <a:gd name="connsiteY132" fmla="*/ 3032512 h 4575065"/>
              <a:gd name="connsiteX133" fmla="*/ 2369489 w 6679137"/>
              <a:gd name="connsiteY133" fmla="*/ 3135879 h 4575065"/>
              <a:gd name="connsiteX134" fmla="*/ 2377440 w 6679137"/>
              <a:gd name="connsiteY134" fmla="*/ 3263100 h 4575065"/>
              <a:gd name="connsiteX135" fmla="*/ 2409245 w 6679137"/>
              <a:gd name="connsiteY135" fmla="*/ 3811740 h 4575065"/>
              <a:gd name="connsiteX136" fmla="*/ 2472856 w 6679137"/>
              <a:gd name="connsiteY136" fmla="*/ 4129792 h 4575065"/>
              <a:gd name="connsiteX137" fmla="*/ 2512612 w 6679137"/>
              <a:gd name="connsiteY137" fmla="*/ 4575065 h 4575065"/>
              <a:gd name="connsiteX138" fmla="*/ 437322 w 6679137"/>
              <a:gd name="connsiteY138"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206734 w 6679137"/>
              <a:gd name="connsiteY20" fmla="*/ 2181722 h 4575065"/>
              <a:gd name="connsiteX21" fmla="*/ 47708 w 6679137"/>
              <a:gd name="connsiteY21" fmla="*/ 2141966 h 4575065"/>
              <a:gd name="connsiteX22" fmla="*/ 47708 w 6679137"/>
              <a:gd name="connsiteY22" fmla="*/ 2141966 h 4575065"/>
              <a:gd name="connsiteX23" fmla="*/ 53754 w 6679137"/>
              <a:gd name="connsiteY23" fmla="*/ 2098586 h 4575065"/>
              <a:gd name="connsiteX24" fmla="*/ 222636 w 6679137"/>
              <a:gd name="connsiteY24" fmla="*/ 2110161 h 4575065"/>
              <a:gd name="connsiteX25" fmla="*/ 135172 w 6679137"/>
              <a:gd name="connsiteY25" fmla="*/ 2054502 h 4575065"/>
              <a:gd name="connsiteX26" fmla="*/ 135172 w 6679137"/>
              <a:gd name="connsiteY26" fmla="*/ 2054502 h 4575065"/>
              <a:gd name="connsiteX27" fmla="*/ 153767 w 6679137"/>
              <a:gd name="connsiteY27" fmla="*/ 2017623 h 4575065"/>
              <a:gd name="connsiteX28" fmla="*/ 238539 w 6679137"/>
              <a:gd name="connsiteY28" fmla="*/ 2030648 h 4575065"/>
              <a:gd name="connsiteX29" fmla="*/ 278296 w 6679137"/>
              <a:gd name="connsiteY29" fmla="*/ 1911378 h 4575065"/>
              <a:gd name="connsiteX30" fmla="*/ 349857 w 6679137"/>
              <a:gd name="connsiteY30" fmla="*/ 1784157 h 4575065"/>
              <a:gd name="connsiteX31" fmla="*/ 397565 w 6679137"/>
              <a:gd name="connsiteY31" fmla="*/ 1792109 h 4575065"/>
              <a:gd name="connsiteX32" fmla="*/ 356235 w 6679137"/>
              <a:gd name="connsiteY32" fmla="*/ 1895475 h 4575065"/>
              <a:gd name="connsiteX33" fmla="*/ 353854 w 6679137"/>
              <a:gd name="connsiteY33" fmla="*/ 1967037 h 4575065"/>
              <a:gd name="connsiteX34" fmla="*/ 365760 w 6679137"/>
              <a:gd name="connsiteY34" fmla="*/ 2046550 h 4575065"/>
              <a:gd name="connsiteX35" fmla="*/ 434754 w 6679137"/>
              <a:gd name="connsiteY35" fmla="*/ 2029530 h 4575065"/>
              <a:gd name="connsiteX36" fmla="*/ 507268 w 6679137"/>
              <a:gd name="connsiteY36" fmla="*/ 1976645 h 4575065"/>
              <a:gd name="connsiteX37" fmla="*/ 644822 w 6679137"/>
              <a:gd name="connsiteY37" fmla="*/ 1937572 h 4575065"/>
              <a:gd name="connsiteX38" fmla="*/ 798361 w 6679137"/>
              <a:gd name="connsiteY38" fmla="*/ 1891521 h 4575065"/>
              <a:gd name="connsiteX39" fmla="*/ 850789 w 6679137"/>
              <a:gd name="connsiteY39" fmla="*/ 1792109 h 4575065"/>
              <a:gd name="connsiteX40" fmla="*/ 978010 w 6679137"/>
              <a:gd name="connsiteY40" fmla="*/ 1712595 h 4575065"/>
              <a:gd name="connsiteX41" fmla="*/ 1105272 w 6679137"/>
              <a:gd name="connsiteY41" fmla="*/ 1657744 h 4575065"/>
              <a:gd name="connsiteX42" fmla="*/ 1081377 w 6679137"/>
              <a:gd name="connsiteY42" fmla="*/ 1521764 h 4575065"/>
              <a:gd name="connsiteX43" fmla="*/ 1058290 w 6679137"/>
              <a:gd name="connsiteY43" fmla="*/ 1461343 h 4575065"/>
              <a:gd name="connsiteX44" fmla="*/ 1073468 w 6679137"/>
              <a:gd name="connsiteY44" fmla="*/ 1334889 h 4575065"/>
              <a:gd name="connsiteX45" fmla="*/ 1010624 w 6679137"/>
              <a:gd name="connsiteY45" fmla="*/ 1172673 h 4575065"/>
              <a:gd name="connsiteX46" fmla="*/ 916782 w 6679137"/>
              <a:gd name="connsiteY46" fmla="*/ 1070880 h 4575065"/>
              <a:gd name="connsiteX47" fmla="*/ 823705 w 6679137"/>
              <a:gd name="connsiteY47" fmla="*/ 938131 h 4575065"/>
              <a:gd name="connsiteX48" fmla="*/ 849940 w 6679137"/>
              <a:gd name="connsiteY48" fmla="*/ 863380 h 4575065"/>
              <a:gd name="connsiteX49" fmla="*/ 946205 w 6679137"/>
              <a:gd name="connsiteY49" fmla="*/ 798195 h 4575065"/>
              <a:gd name="connsiteX50" fmla="*/ 997060 w 6679137"/>
              <a:gd name="connsiteY50" fmla="*/ 707542 h 4575065"/>
              <a:gd name="connsiteX51" fmla="*/ 1041621 w 6679137"/>
              <a:gd name="connsiteY51" fmla="*/ 686877 h 4575065"/>
              <a:gd name="connsiteX52" fmla="*/ 1109186 w 6679137"/>
              <a:gd name="connsiteY52" fmla="*/ 591502 h 4575065"/>
              <a:gd name="connsiteX53" fmla="*/ 1065517 w 6679137"/>
              <a:gd name="connsiteY53" fmla="*/ 519900 h 4575065"/>
              <a:gd name="connsiteX54" fmla="*/ 1107571 w 6679137"/>
              <a:gd name="connsiteY54" fmla="*/ 457056 h 4575065"/>
              <a:gd name="connsiteX55" fmla="*/ 1304014 w 6679137"/>
              <a:gd name="connsiteY55" fmla="*/ 432435 h 4575065"/>
              <a:gd name="connsiteX56" fmla="*/ 1391478 w 6679137"/>
              <a:gd name="connsiteY56" fmla="*/ 344971 h 4575065"/>
              <a:gd name="connsiteX57" fmla="*/ 1490890 w 6679137"/>
              <a:gd name="connsiteY57" fmla="*/ 324265 h 4575065"/>
              <a:gd name="connsiteX58" fmla="*/ 1558456 w 6679137"/>
              <a:gd name="connsiteY58" fmla="*/ 321117 h 4575065"/>
              <a:gd name="connsiteX59" fmla="*/ 1662672 w 6679137"/>
              <a:gd name="connsiteY59" fmla="*/ 257507 h 4575065"/>
              <a:gd name="connsiteX60" fmla="*/ 1692054 w 6679137"/>
              <a:gd name="connsiteY60" fmla="*/ 57855 h 4575065"/>
              <a:gd name="connsiteX61" fmla="*/ 1749204 w 6679137"/>
              <a:gd name="connsiteY61" fmla="*/ 129292 h 4575065"/>
              <a:gd name="connsiteX62" fmla="*/ 1747672 w 6679137"/>
              <a:gd name="connsiteY62" fmla="*/ 767 h 4575065"/>
              <a:gd name="connsiteX63" fmla="*/ 1803973 w 6679137"/>
              <a:gd name="connsiteY63" fmla="*/ 100717 h 4575065"/>
              <a:gd name="connsiteX64" fmla="*/ 1806520 w 6679137"/>
              <a:gd name="connsiteY64" fmla="*/ 0 h 4575065"/>
              <a:gd name="connsiteX65" fmla="*/ 1868267 w 6679137"/>
              <a:gd name="connsiteY65" fmla="*/ 160247 h 4575065"/>
              <a:gd name="connsiteX66" fmla="*/ 1899512 w 6679137"/>
              <a:gd name="connsiteY66" fmla="*/ 104693 h 4575065"/>
              <a:gd name="connsiteX67" fmla="*/ 1985362 w 6679137"/>
              <a:gd name="connsiteY67" fmla="*/ 256575 h 4575065"/>
              <a:gd name="connsiteX68" fmla="*/ 2011142 w 6679137"/>
              <a:gd name="connsiteY68" fmla="*/ 195967 h 4575065"/>
              <a:gd name="connsiteX69" fmla="*/ 2060112 w 6679137"/>
              <a:gd name="connsiteY69" fmla="*/ 295607 h 4575065"/>
              <a:gd name="connsiteX70" fmla="*/ 2083242 w 6679137"/>
              <a:gd name="connsiteY70" fmla="*/ 193896 h 4575065"/>
              <a:gd name="connsiteX71" fmla="*/ 2120658 w 6679137"/>
              <a:gd name="connsiteY71" fmla="*/ 348201 h 4575065"/>
              <a:gd name="connsiteX72" fmla="*/ 2185801 w 6679137"/>
              <a:gd name="connsiteY72" fmla="*/ 423718 h 4575065"/>
              <a:gd name="connsiteX73" fmla="*/ 2236656 w 6679137"/>
              <a:gd name="connsiteY73" fmla="*/ 468237 h 4575065"/>
              <a:gd name="connsiteX74" fmla="*/ 2313829 w 6679137"/>
              <a:gd name="connsiteY74" fmla="*/ 567608 h 4575065"/>
              <a:gd name="connsiteX75" fmla="*/ 2373485 w 6679137"/>
              <a:gd name="connsiteY75" fmla="*/ 684496 h 4575065"/>
              <a:gd name="connsiteX76" fmla="*/ 2410860 w 6679137"/>
              <a:gd name="connsiteY76" fmla="*/ 886467 h 4575065"/>
              <a:gd name="connsiteX77" fmla="*/ 2402909 w 6679137"/>
              <a:gd name="connsiteY77" fmla="*/ 1069347 h 4575065"/>
              <a:gd name="connsiteX78" fmla="*/ 2348824 w 6679137"/>
              <a:gd name="connsiteY78" fmla="*/ 1194994 h 4575065"/>
              <a:gd name="connsiteX79" fmla="*/ 2283639 w 6679137"/>
              <a:gd name="connsiteY79" fmla="*/ 1271319 h 4575065"/>
              <a:gd name="connsiteX80" fmla="*/ 2250219 w 6679137"/>
              <a:gd name="connsiteY80" fmla="*/ 1346835 h 4575065"/>
              <a:gd name="connsiteX81" fmla="*/ 2282024 w 6679137"/>
              <a:gd name="connsiteY81" fmla="*/ 1434300 h 4575065"/>
              <a:gd name="connsiteX82" fmla="*/ 2409204 w 6679137"/>
              <a:gd name="connsiteY82" fmla="*/ 1442293 h 4575065"/>
              <a:gd name="connsiteX83" fmla="*/ 2544417 w 6679137"/>
              <a:gd name="connsiteY83" fmla="*/ 1474056 h 4575065"/>
              <a:gd name="connsiteX84" fmla="*/ 2600076 w 6679137"/>
              <a:gd name="connsiteY84" fmla="*/ 1497910 h 4575065"/>
              <a:gd name="connsiteX85" fmla="*/ 2708205 w 6679137"/>
              <a:gd name="connsiteY85" fmla="*/ 1460494 h 4575065"/>
              <a:gd name="connsiteX86" fmla="*/ 2870421 w 6679137"/>
              <a:gd name="connsiteY86" fmla="*/ 1474056 h 4575065"/>
              <a:gd name="connsiteX87" fmla="*/ 3038205 w 6679137"/>
              <a:gd name="connsiteY87" fmla="*/ 1372346 h 4575065"/>
              <a:gd name="connsiteX88" fmla="*/ 3155136 w 6679137"/>
              <a:gd name="connsiteY88" fmla="*/ 1384252 h 4575065"/>
              <a:gd name="connsiteX89" fmla="*/ 3456352 w 6679137"/>
              <a:gd name="connsiteY89" fmla="*/ 1286372 h 4575065"/>
              <a:gd name="connsiteX90" fmla="*/ 3554233 w 6679137"/>
              <a:gd name="connsiteY90" fmla="*/ 1354787 h 4575065"/>
              <a:gd name="connsiteX91" fmla="*/ 3744298 w 6679137"/>
              <a:gd name="connsiteY91" fmla="*/ 1285689 h 4575065"/>
              <a:gd name="connsiteX92" fmla="*/ 3997084 w 6679137"/>
              <a:gd name="connsiteY92" fmla="*/ 1257756 h 4575065"/>
              <a:gd name="connsiteX93" fmla="*/ 4524292 w 6679137"/>
              <a:gd name="connsiteY93" fmla="*/ 1283225 h 4575065"/>
              <a:gd name="connsiteX94" fmla="*/ 5144494 w 6679137"/>
              <a:gd name="connsiteY94" fmla="*/ 1227566 h 4575065"/>
              <a:gd name="connsiteX95" fmla="*/ 5317849 w 6679137"/>
              <a:gd name="connsiteY95" fmla="*/ 1144056 h 4575065"/>
              <a:gd name="connsiteX96" fmla="*/ 5388562 w 6679137"/>
              <a:gd name="connsiteY96" fmla="*/ 980268 h 4575065"/>
              <a:gd name="connsiteX97" fmla="*/ 5613621 w 6679137"/>
              <a:gd name="connsiteY97" fmla="*/ 806147 h 4575065"/>
              <a:gd name="connsiteX98" fmla="*/ 5883965 w 6679137"/>
              <a:gd name="connsiteY98" fmla="*/ 615315 h 4575065"/>
              <a:gd name="connsiteX99" fmla="*/ 6058128 w 6679137"/>
              <a:gd name="connsiteY99" fmla="*/ 498427 h 4575065"/>
              <a:gd name="connsiteX100" fmla="*/ 6112172 w 6679137"/>
              <a:gd name="connsiteY100" fmla="*/ 567567 h 4575065"/>
              <a:gd name="connsiteX101" fmla="*/ 6058087 w 6679137"/>
              <a:gd name="connsiteY101" fmla="*/ 674206 h 4575065"/>
              <a:gd name="connsiteX102" fmla="*/ 5888728 w 6679137"/>
              <a:gd name="connsiteY102" fmla="*/ 775915 h 4575065"/>
              <a:gd name="connsiteX103" fmla="*/ 5808408 w 6679137"/>
              <a:gd name="connsiteY103" fmla="*/ 878475 h 4575065"/>
              <a:gd name="connsiteX104" fmla="*/ 5862450 w 6679137"/>
              <a:gd name="connsiteY104" fmla="*/ 909555 h 4575065"/>
              <a:gd name="connsiteX105" fmla="*/ 6162261 w 6679137"/>
              <a:gd name="connsiteY105" fmla="*/ 853855 h 4575065"/>
              <a:gd name="connsiteX106" fmla="*/ 6387278 w 6679137"/>
              <a:gd name="connsiteY106" fmla="*/ 818054 h 4575065"/>
              <a:gd name="connsiteX107" fmla="*/ 6498598 w 6679137"/>
              <a:gd name="connsiteY107" fmla="*/ 730548 h 4575065"/>
              <a:gd name="connsiteX108" fmla="*/ 6577344 w 6679137"/>
              <a:gd name="connsiteY108" fmla="*/ 733778 h 4575065"/>
              <a:gd name="connsiteX109" fmla="*/ 6627391 w 6679137"/>
              <a:gd name="connsiteY109" fmla="*/ 796622 h 4575065"/>
              <a:gd name="connsiteX110" fmla="*/ 6679137 w 6679137"/>
              <a:gd name="connsiteY110" fmla="*/ 824472 h 4575065"/>
              <a:gd name="connsiteX111" fmla="*/ 6566204 w 6679137"/>
              <a:gd name="connsiteY111" fmla="*/ 889656 h 4575065"/>
              <a:gd name="connsiteX112" fmla="*/ 6440556 w 6679137"/>
              <a:gd name="connsiteY112" fmla="*/ 933368 h 4575065"/>
              <a:gd name="connsiteX113" fmla="*/ 6321287 w 6679137"/>
              <a:gd name="connsiteY113" fmla="*/ 1020832 h 4575065"/>
              <a:gd name="connsiteX114" fmla="*/ 6158389 w 6679137"/>
              <a:gd name="connsiteY114" fmla="*/ 1214003 h 4575065"/>
              <a:gd name="connsiteX115" fmla="*/ 6025515 w 6679137"/>
              <a:gd name="connsiteY115" fmla="*/ 1342880 h 4575065"/>
              <a:gd name="connsiteX116" fmla="*/ 5876056 w 6679137"/>
              <a:gd name="connsiteY116" fmla="*/ 1426390 h 4575065"/>
              <a:gd name="connsiteX117" fmla="*/ 5490356 w 6679137"/>
              <a:gd name="connsiteY117" fmla="*/ 1559056 h 4575065"/>
              <a:gd name="connsiteX118" fmla="*/ 5302671 w 6679137"/>
              <a:gd name="connsiteY118" fmla="*/ 1620368 h 4575065"/>
              <a:gd name="connsiteX119" fmla="*/ 5156400 w 6679137"/>
              <a:gd name="connsiteY119" fmla="*/ 1633041 h 4575065"/>
              <a:gd name="connsiteX120" fmla="*/ 4667416 w 6679137"/>
              <a:gd name="connsiteY120" fmla="*/ 1784157 h 4575065"/>
              <a:gd name="connsiteX121" fmla="*/ 4182386 w 6679137"/>
              <a:gd name="connsiteY121" fmla="*/ 1879573 h 4575065"/>
              <a:gd name="connsiteX122" fmla="*/ 3894523 w 6679137"/>
              <a:gd name="connsiteY122" fmla="*/ 1905767 h 4575065"/>
              <a:gd name="connsiteX123" fmla="*/ 3656751 w 6679137"/>
              <a:gd name="connsiteY123" fmla="*/ 1926472 h 4575065"/>
              <a:gd name="connsiteX124" fmla="*/ 3554233 w 6679137"/>
              <a:gd name="connsiteY124" fmla="*/ 2006794 h 4575065"/>
              <a:gd name="connsiteX125" fmla="*/ 3394400 w 6679137"/>
              <a:gd name="connsiteY125" fmla="*/ 2068790 h 4575065"/>
              <a:gd name="connsiteX126" fmla="*/ 3239328 w 6679137"/>
              <a:gd name="connsiteY126" fmla="*/ 2115731 h 4575065"/>
              <a:gd name="connsiteX127" fmla="*/ 3165385 w 6679137"/>
              <a:gd name="connsiteY127" fmla="*/ 2226241 h 4575065"/>
              <a:gd name="connsiteX128" fmla="*/ 3077155 w 6679137"/>
              <a:gd name="connsiteY128" fmla="*/ 2308943 h 4575065"/>
              <a:gd name="connsiteX129" fmla="*/ 2902992 w 6679137"/>
              <a:gd name="connsiteY129" fmla="*/ 2386842 h 4575065"/>
              <a:gd name="connsiteX130" fmla="*/ 2767054 w 6679137"/>
              <a:gd name="connsiteY130" fmla="*/ 2428213 h 4575065"/>
              <a:gd name="connsiteX131" fmla="*/ 2675593 w 6679137"/>
              <a:gd name="connsiteY131" fmla="*/ 2571295 h 4575065"/>
              <a:gd name="connsiteX132" fmla="*/ 2544417 w 6679137"/>
              <a:gd name="connsiteY132" fmla="*/ 2786022 h 4575065"/>
              <a:gd name="connsiteX133" fmla="*/ 2393342 w 6679137"/>
              <a:gd name="connsiteY133" fmla="*/ 3032512 h 4575065"/>
              <a:gd name="connsiteX134" fmla="*/ 2369489 w 6679137"/>
              <a:gd name="connsiteY134" fmla="*/ 3135879 h 4575065"/>
              <a:gd name="connsiteX135" fmla="*/ 2377440 w 6679137"/>
              <a:gd name="connsiteY135" fmla="*/ 3263100 h 4575065"/>
              <a:gd name="connsiteX136" fmla="*/ 2409245 w 6679137"/>
              <a:gd name="connsiteY136" fmla="*/ 3811740 h 4575065"/>
              <a:gd name="connsiteX137" fmla="*/ 2472856 w 6679137"/>
              <a:gd name="connsiteY137" fmla="*/ 4129792 h 4575065"/>
              <a:gd name="connsiteX138" fmla="*/ 2512612 w 6679137"/>
              <a:gd name="connsiteY138" fmla="*/ 4575065 h 4575065"/>
              <a:gd name="connsiteX139" fmla="*/ 437322 w 6679137"/>
              <a:gd name="connsiteY139"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7951 w 6679137"/>
              <a:gd name="connsiteY19" fmla="*/ 2173771 h 4575065"/>
              <a:gd name="connsiteX20" fmla="*/ 178159 w 6679137"/>
              <a:gd name="connsiteY20" fmla="*/ 2196010 h 4575065"/>
              <a:gd name="connsiteX21" fmla="*/ 47708 w 6679137"/>
              <a:gd name="connsiteY21" fmla="*/ 2141966 h 4575065"/>
              <a:gd name="connsiteX22" fmla="*/ 47708 w 6679137"/>
              <a:gd name="connsiteY22" fmla="*/ 2141966 h 4575065"/>
              <a:gd name="connsiteX23" fmla="*/ 53754 w 6679137"/>
              <a:gd name="connsiteY23" fmla="*/ 2098586 h 4575065"/>
              <a:gd name="connsiteX24" fmla="*/ 222636 w 6679137"/>
              <a:gd name="connsiteY24" fmla="*/ 2110161 h 4575065"/>
              <a:gd name="connsiteX25" fmla="*/ 135172 w 6679137"/>
              <a:gd name="connsiteY25" fmla="*/ 2054502 h 4575065"/>
              <a:gd name="connsiteX26" fmla="*/ 135172 w 6679137"/>
              <a:gd name="connsiteY26" fmla="*/ 2054502 h 4575065"/>
              <a:gd name="connsiteX27" fmla="*/ 153767 w 6679137"/>
              <a:gd name="connsiteY27" fmla="*/ 2017623 h 4575065"/>
              <a:gd name="connsiteX28" fmla="*/ 238539 w 6679137"/>
              <a:gd name="connsiteY28" fmla="*/ 2030648 h 4575065"/>
              <a:gd name="connsiteX29" fmla="*/ 278296 w 6679137"/>
              <a:gd name="connsiteY29" fmla="*/ 1911378 h 4575065"/>
              <a:gd name="connsiteX30" fmla="*/ 349857 w 6679137"/>
              <a:gd name="connsiteY30" fmla="*/ 1784157 h 4575065"/>
              <a:gd name="connsiteX31" fmla="*/ 397565 w 6679137"/>
              <a:gd name="connsiteY31" fmla="*/ 1792109 h 4575065"/>
              <a:gd name="connsiteX32" fmla="*/ 356235 w 6679137"/>
              <a:gd name="connsiteY32" fmla="*/ 1895475 h 4575065"/>
              <a:gd name="connsiteX33" fmla="*/ 353854 w 6679137"/>
              <a:gd name="connsiteY33" fmla="*/ 1967037 h 4575065"/>
              <a:gd name="connsiteX34" fmla="*/ 365760 w 6679137"/>
              <a:gd name="connsiteY34" fmla="*/ 2046550 h 4575065"/>
              <a:gd name="connsiteX35" fmla="*/ 434754 w 6679137"/>
              <a:gd name="connsiteY35" fmla="*/ 2029530 h 4575065"/>
              <a:gd name="connsiteX36" fmla="*/ 507268 w 6679137"/>
              <a:gd name="connsiteY36" fmla="*/ 1976645 h 4575065"/>
              <a:gd name="connsiteX37" fmla="*/ 644822 w 6679137"/>
              <a:gd name="connsiteY37" fmla="*/ 1937572 h 4575065"/>
              <a:gd name="connsiteX38" fmla="*/ 798361 w 6679137"/>
              <a:gd name="connsiteY38" fmla="*/ 1891521 h 4575065"/>
              <a:gd name="connsiteX39" fmla="*/ 850789 w 6679137"/>
              <a:gd name="connsiteY39" fmla="*/ 1792109 h 4575065"/>
              <a:gd name="connsiteX40" fmla="*/ 978010 w 6679137"/>
              <a:gd name="connsiteY40" fmla="*/ 1712595 h 4575065"/>
              <a:gd name="connsiteX41" fmla="*/ 1105272 w 6679137"/>
              <a:gd name="connsiteY41" fmla="*/ 1657744 h 4575065"/>
              <a:gd name="connsiteX42" fmla="*/ 1081377 w 6679137"/>
              <a:gd name="connsiteY42" fmla="*/ 1521764 h 4575065"/>
              <a:gd name="connsiteX43" fmla="*/ 1058290 w 6679137"/>
              <a:gd name="connsiteY43" fmla="*/ 1461343 h 4575065"/>
              <a:gd name="connsiteX44" fmla="*/ 1073468 w 6679137"/>
              <a:gd name="connsiteY44" fmla="*/ 1334889 h 4575065"/>
              <a:gd name="connsiteX45" fmla="*/ 1010624 w 6679137"/>
              <a:gd name="connsiteY45" fmla="*/ 1172673 h 4575065"/>
              <a:gd name="connsiteX46" fmla="*/ 916782 w 6679137"/>
              <a:gd name="connsiteY46" fmla="*/ 1070880 h 4575065"/>
              <a:gd name="connsiteX47" fmla="*/ 823705 w 6679137"/>
              <a:gd name="connsiteY47" fmla="*/ 938131 h 4575065"/>
              <a:gd name="connsiteX48" fmla="*/ 849940 w 6679137"/>
              <a:gd name="connsiteY48" fmla="*/ 863380 h 4575065"/>
              <a:gd name="connsiteX49" fmla="*/ 946205 w 6679137"/>
              <a:gd name="connsiteY49" fmla="*/ 798195 h 4575065"/>
              <a:gd name="connsiteX50" fmla="*/ 997060 w 6679137"/>
              <a:gd name="connsiteY50" fmla="*/ 707542 h 4575065"/>
              <a:gd name="connsiteX51" fmla="*/ 1041621 w 6679137"/>
              <a:gd name="connsiteY51" fmla="*/ 686877 h 4575065"/>
              <a:gd name="connsiteX52" fmla="*/ 1109186 w 6679137"/>
              <a:gd name="connsiteY52" fmla="*/ 591502 h 4575065"/>
              <a:gd name="connsiteX53" fmla="*/ 1065517 w 6679137"/>
              <a:gd name="connsiteY53" fmla="*/ 519900 h 4575065"/>
              <a:gd name="connsiteX54" fmla="*/ 1107571 w 6679137"/>
              <a:gd name="connsiteY54" fmla="*/ 457056 h 4575065"/>
              <a:gd name="connsiteX55" fmla="*/ 1304014 w 6679137"/>
              <a:gd name="connsiteY55" fmla="*/ 432435 h 4575065"/>
              <a:gd name="connsiteX56" fmla="*/ 1391478 w 6679137"/>
              <a:gd name="connsiteY56" fmla="*/ 344971 h 4575065"/>
              <a:gd name="connsiteX57" fmla="*/ 1490890 w 6679137"/>
              <a:gd name="connsiteY57" fmla="*/ 324265 h 4575065"/>
              <a:gd name="connsiteX58" fmla="*/ 1558456 w 6679137"/>
              <a:gd name="connsiteY58" fmla="*/ 321117 h 4575065"/>
              <a:gd name="connsiteX59" fmla="*/ 1662672 w 6679137"/>
              <a:gd name="connsiteY59" fmla="*/ 257507 h 4575065"/>
              <a:gd name="connsiteX60" fmla="*/ 1692054 w 6679137"/>
              <a:gd name="connsiteY60" fmla="*/ 57855 h 4575065"/>
              <a:gd name="connsiteX61" fmla="*/ 1749204 w 6679137"/>
              <a:gd name="connsiteY61" fmla="*/ 129292 h 4575065"/>
              <a:gd name="connsiteX62" fmla="*/ 1747672 w 6679137"/>
              <a:gd name="connsiteY62" fmla="*/ 767 h 4575065"/>
              <a:gd name="connsiteX63" fmla="*/ 1803973 w 6679137"/>
              <a:gd name="connsiteY63" fmla="*/ 100717 h 4575065"/>
              <a:gd name="connsiteX64" fmla="*/ 1806520 w 6679137"/>
              <a:gd name="connsiteY64" fmla="*/ 0 h 4575065"/>
              <a:gd name="connsiteX65" fmla="*/ 1868267 w 6679137"/>
              <a:gd name="connsiteY65" fmla="*/ 160247 h 4575065"/>
              <a:gd name="connsiteX66" fmla="*/ 1899512 w 6679137"/>
              <a:gd name="connsiteY66" fmla="*/ 104693 h 4575065"/>
              <a:gd name="connsiteX67" fmla="*/ 1985362 w 6679137"/>
              <a:gd name="connsiteY67" fmla="*/ 256575 h 4575065"/>
              <a:gd name="connsiteX68" fmla="*/ 2011142 w 6679137"/>
              <a:gd name="connsiteY68" fmla="*/ 195967 h 4575065"/>
              <a:gd name="connsiteX69" fmla="*/ 2060112 w 6679137"/>
              <a:gd name="connsiteY69" fmla="*/ 295607 h 4575065"/>
              <a:gd name="connsiteX70" fmla="*/ 2083242 w 6679137"/>
              <a:gd name="connsiteY70" fmla="*/ 193896 h 4575065"/>
              <a:gd name="connsiteX71" fmla="*/ 2120658 w 6679137"/>
              <a:gd name="connsiteY71" fmla="*/ 348201 h 4575065"/>
              <a:gd name="connsiteX72" fmla="*/ 2185801 w 6679137"/>
              <a:gd name="connsiteY72" fmla="*/ 423718 h 4575065"/>
              <a:gd name="connsiteX73" fmla="*/ 2236656 w 6679137"/>
              <a:gd name="connsiteY73" fmla="*/ 468237 h 4575065"/>
              <a:gd name="connsiteX74" fmla="*/ 2313829 w 6679137"/>
              <a:gd name="connsiteY74" fmla="*/ 567608 h 4575065"/>
              <a:gd name="connsiteX75" fmla="*/ 2373485 w 6679137"/>
              <a:gd name="connsiteY75" fmla="*/ 684496 h 4575065"/>
              <a:gd name="connsiteX76" fmla="*/ 2410860 w 6679137"/>
              <a:gd name="connsiteY76" fmla="*/ 886467 h 4575065"/>
              <a:gd name="connsiteX77" fmla="*/ 2402909 w 6679137"/>
              <a:gd name="connsiteY77" fmla="*/ 1069347 h 4575065"/>
              <a:gd name="connsiteX78" fmla="*/ 2348824 w 6679137"/>
              <a:gd name="connsiteY78" fmla="*/ 1194994 h 4575065"/>
              <a:gd name="connsiteX79" fmla="*/ 2283639 w 6679137"/>
              <a:gd name="connsiteY79" fmla="*/ 1271319 h 4575065"/>
              <a:gd name="connsiteX80" fmla="*/ 2250219 w 6679137"/>
              <a:gd name="connsiteY80" fmla="*/ 1346835 h 4575065"/>
              <a:gd name="connsiteX81" fmla="*/ 2282024 w 6679137"/>
              <a:gd name="connsiteY81" fmla="*/ 1434300 h 4575065"/>
              <a:gd name="connsiteX82" fmla="*/ 2409204 w 6679137"/>
              <a:gd name="connsiteY82" fmla="*/ 1442293 h 4575065"/>
              <a:gd name="connsiteX83" fmla="*/ 2544417 w 6679137"/>
              <a:gd name="connsiteY83" fmla="*/ 1474056 h 4575065"/>
              <a:gd name="connsiteX84" fmla="*/ 2600076 w 6679137"/>
              <a:gd name="connsiteY84" fmla="*/ 1497910 h 4575065"/>
              <a:gd name="connsiteX85" fmla="*/ 2708205 w 6679137"/>
              <a:gd name="connsiteY85" fmla="*/ 1460494 h 4575065"/>
              <a:gd name="connsiteX86" fmla="*/ 2870421 w 6679137"/>
              <a:gd name="connsiteY86" fmla="*/ 1474056 h 4575065"/>
              <a:gd name="connsiteX87" fmla="*/ 3038205 w 6679137"/>
              <a:gd name="connsiteY87" fmla="*/ 1372346 h 4575065"/>
              <a:gd name="connsiteX88" fmla="*/ 3155136 w 6679137"/>
              <a:gd name="connsiteY88" fmla="*/ 1384252 h 4575065"/>
              <a:gd name="connsiteX89" fmla="*/ 3456352 w 6679137"/>
              <a:gd name="connsiteY89" fmla="*/ 1286372 h 4575065"/>
              <a:gd name="connsiteX90" fmla="*/ 3554233 w 6679137"/>
              <a:gd name="connsiteY90" fmla="*/ 1354787 h 4575065"/>
              <a:gd name="connsiteX91" fmla="*/ 3744298 w 6679137"/>
              <a:gd name="connsiteY91" fmla="*/ 1285689 h 4575065"/>
              <a:gd name="connsiteX92" fmla="*/ 3997084 w 6679137"/>
              <a:gd name="connsiteY92" fmla="*/ 1257756 h 4575065"/>
              <a:gd name="connsiteX93" fmla="*/ 4524292 w 6679137"/>
              <a:gd name="connsiteY93" fmla="*/ 1283225 h 4575065"/>
              <a:gd name="connsiteX94" fmla="*/ 5144494 w 6679137"/>
              <a:gd name="connsiteY94" fmla="*/ 1227566 h 4575065"/>
              <a:gd name="connsiteX95" fmla="*/ 5317849 w 6679137"/>
              <a:gd name="connsiteY95" fmla="*/ 1144056 h 4575065"/>
              <a:gd name="connsiteX96" fmla="*/ 5388562 w 6679137"/>
              <a:gd name="connsiteY96" fmla="*/ 980268 h 4575065"/>
              <a:gd name="connsiteX97" fmla="*/ 5613621 w 6679137"/>
              <a:gd name="connsiteY97" fmla="*/ 806147 h 4575065"/>
              <a:gd name="connsiteX98" fmla="*/ 5883965 w 6679137"/>
              <a:gd name="connsiteY98" fmla="*/ 615315 h 4575065"/>
              <a:gd name="connsiteX99" fmla="*/ 6058128 w 6679137"/>
              <a:gd name="connsiteY99" fmla="*/ 498427 h 4575065"/>
              <a:gd name="connsiteX100" fmla="*/ 6112172 w 6679137"/>
              <a:gd name="connsiteY100" fmla="*/ 567567 h 4575065"/>
              <a:gd name="connsiteX101" fmla="*/ 6058087 w 6679137"/>
              <a:gd name="connsiteY101" fmla="*/ 674206 h 4575065"/>
              <a:gd name="connsiteX102" fmla="*/ 5888728 w 6679137"/>
              <a:gd name="connsiteY102" fmla="*/ 775915 h 4575065"/>
              <a:gd name="connsiteX103" fmla="*/ 5808408 w 6679137"/>
              <a:gd name="connsiteY103" fmla="*/ 878475 h 4575065"/>
              <a:gd name="connsiteX104" fmla="*/ 5862450 w 6679137"/>
              <a:gd name="connsiteY104" fmla="*/ 909555 h 4575065"/>
              <a:gd name="connsiteX105" fmla="*/ 6162261 w 6679137"/>
              <a:gd name="connsiteY105" fmla="*/ 853855 h 4575065"/>
              <a:gd name="connsiteX106" fmla="*/ 6387278 w 6679137"/>
              <a:gd name="connsiteY106" fmla="*/ 818054 h 4575065"/>
              <a:gd name="connsiteX107" fmla="*/ 6498598 w 6679137"/>
              <a:gd name="connsiteY107" fmla="*/ 730548 h 4575065"/>
              <a:gd name="connsiteX108" fmla="*/ 6577344 w 6679137"/>
              <a:gd name="connsiteY108" fmla="*/ 733778 h 4575065"/>
              <a:gd name="connsiteX109" fmla="*/ 6627391 w 6679137"/>
              <a:gd name="connsiteY109" fmla="*/ 796622 h 4575065"/>
              <a:gd name="connsiteX110" fmla="*/ 6679137 w 6679137"/>
              <a:gd name="connsiteY110" fmla="*/ 824472 h 4575065"/>
              <a:gd name="connsiteX111" fmla="*/ 6566204 w 6679137"/>
              <a:gd name="connsiteY111" fmla="*/ 889656 h 4575065"/>
              <a:gd name="connsiteX112" fmla="*/ 6440556 w 6679137"/>
              <a:gd name="connsiteY112" fmla="*/ 933368 h 4575065"/>
              <a:gd name="connsiteX113" fmla="*/ 6321287 w 6679137"/>
              <a:gd name="connsiteY113" fmla="*/ 1020832 h 4575065"/>
              <a:gd name="connsiteX114" fmla="*/ 6158389 w 6679137"/>
              <a:gd name="connsiteY114" fmla="*/ 1214003 h 4575065"/>
              <a:gd name="connsiteX115" fmla="*/ 6025515 w 6679137"/>
              <a:gd name="connsiteY115" fmla="*/ 1342880 h 4575065"/>
              <a:gd name="connsiteX116" fmla="*/ 5876056 w 6679137"/>
              <a:gd name="connsiteY116" fmla="*/ 1426390 h 4575065"/>
              <a:gd name="connsiteX117" fmla="*/ 5490356 w 6679137"/>
              <a:gd name="connsiteY117" fmla="*/ 1559056 h 4575065"/>
              <a:gd name="connsiteX118" fmla="*/ 5302671 w 6679137"/>
              <a:gd name="connsiteY118" fmla="*/ 1620368 h 4575065"/>
              <a:gd name="connsiteX119" fmla="*/ 5156400 w 6679137"/>
              <a:gd name="connsiteY119" fmla="*/ 1633041 h 4575065"/>
              <a:gd name="connsiteX120" fmla="*/ 4667416 w 6679137"/>
              <a:gd name="connsiteY120" fmla="*/ 1784157 h 4575065"/>
              <a:gd name="connsiteX121" fmla="*/ 4182386 w 6679137"/>
              <a:gd name="connsiteY121" fmla="*/ 1879573 h 4575065"/>
              <a:gd name="connsiteX122" fmla="*/ 3894523 w 6679137"/>
              <a:gd name="connsiteY122" fmla="*/ 1905767 h 4575065"/>
              <a:gd name="connsiteX123" fmla="*/ 3656751 w 6679137"/>
              <a:gd name="connsiteY123" fmla="*/ 1926472 h 4575065"/>
              <a:gd name="connsiteX124" fmla="*/ 3554233 w 6679137"/>
              <a:gd name="connsiteY124" fmla="*/ 2006794 h 4575065"/>
              <a:gd name="connsiteX125" fmla="*/ 3394400 w 6679137"/>
              <a:gd name="connsiteY125" fmla="*/ 2068790 h 4575065"/>
              <a:gd name="connsiteX126" fmla="*/ 3239328 w 6679137"/>
              <a:gd name="connsiteY126" fmla="*/ 2115731 h 4575065"/>
              <a:gd name="connsiteX127" fmla="*/ 3165385 w 6679137"/>
              <a:gd name="connsiteY127" fmla="*/ 2226241 h 4575065"/>
              <a:gd name="connsiteX128" fmla="*/ 3077155 w 6679137"/>
              <a:gd name="connsiteY128" fmla="*/ 2308943 h 4575065"/>
              <a:gd name="connsiteX129" fmla="*/ 2902992 w 6679137"/>
              <a:gd name="connsiteY129" fmla="*/ 2386842 h 4575065"/>
              <a:gd name="connsiteX130" fmla="*/ 2767054 w 6679137"/>
              <a:gd name="connsiteY130" fmla="*/ 2428213 h 4575065"/>
              <a:gd name="connsiteX131" fmla="*/ 2675593 w 6679137"/>
              <a:gd name="connsiteY131" fmla="*/ 2571295 h 4575065"/>
              <a:gd name="connsiteX132" fmla="*/ 2544417 w 6679137"/>
              <a:gd name="connsiteY132" fmla="*/ 2786022 h 4575065"/>
              <a:gd name="connsiteX133" fmla="*/ 2393342 w 6679137"/>
              <a:gd name="connsiteY133" fmla="*/ 3032512 h 4575065"/>
              <a:gd name="connsiteX134" fmla="*/ 2369489 w 6679137"/>
              <a:gd name="connsiteY134" fmla="*/ 3135879 h 4575065"/>
              <a:gd name="connsiteX135" fmla="*/ 2377440 w 6679137"/>
              <a:gd name="connsiteY135" fmla="*/ 3263100 h 4575065"/>
              <a:gd name="connsiteX136" fmla="*/ 2409245 w 6679137"/>
              <a:gd name="connsiteY136" fmla="*/ 3811740 h 4575065"/>
              <a:gd name="connsiteX137" fmla="*/ 2472856 w 6679137"/>
              <a:gd name="connsiteY137" fmla="*/ 4129792 h 4575065"/>
              <a:gd name="connsiteX138" fmla="*/ 2512612 w 6679137"/>
              <a:gd name="connsiteY138" fmla="*/ 4575065 h 4575065"/>
              <a:gd name="connsiteX139" fmla="*/ 437322 w 6679137"/>
              <a:gd name="connsiteY139"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0 w 6679137"/>
              <a:gd name="connsiteY18" fmla="*/ 2237382 h 4575065"/>
              <a:gd name="connsiteX19" fmla="*/ 15095 w 6679137"/>
              <a:gd name="connsiteY19" fmla="*/ 2176152 h 4575065"/>
              <a:gd name="connsiteX20" fmla="*/ 178159 w 6679137"/>
              <a:gd name="connsiteY20" fmla="*/ 2196010 h 4575065"/>
              <a:gd name="connsiteX21" fmla="*/ 47708 w 6679137"/>
              <a:gd name="connsiteY21" fmla="*/ 2141966 h 4575065"/>
              <a:gd name="connsiteX22" fmla="*/ 47708 w 6679137"/>
              <a:gd name="connsiteY22" fmla="*/ 2141966 h 4575065"/>
              <a:gd name="connsiteX23" fmla="*/ 53754 w 6679137"/>
              <a:gd name="connsiteY23" fmla="*/ 2098586 h 4575065"/>
              <a:gd name="connsiteX24" fmla="*/ 222636 w 6679137"/>
              <a:gd name="connsiteY24" fmla="*/ 2110161 h 4575065"/>
              <a:gd name="connsiteX25" fmla="*/ 135172 w 6679137"/>
              <a:gd name="connsiteY25" fmla="*/ 2054502 h 4575065"/>
              <a:gd name="connsiteX26" fmla="*/ 135172 w 6679137"/>
              <a:gd name="connsiteY26" fmla="*/ 2054502 h 4575065"/>
              <a:gd name="connsiteX27" fmla="*/ 153767 w 6679137"/>
              <a:gd name="connsiteY27" fmla="*/ 2017623 h 4575065"/>
              <a:gd name="connsiteX28" fmla="*/ 238539 w 6679137"/>
              <a:gd name="connsiteY28" fmla="*/ 2030648 h 4575065"/>
              <a:gd name="connsiteX29" fmla="*/ 278296 w 6679137"/>
              <a:gd name="connsiteY29" fmla="*/ 1911378 h 4575065"/>
              <a:gd name="connsiteX30" fmla="*/ 349857 w 6679137"/>
              <a:gd name="connsiteY30" fmla="*/ 1784157 h 4575065"/>
              <a:gd name="connsiteX31" fmla="*/ 397565 w 6679137"/>
              <a:gd name="connsiteY31" fmla="*/ 1792109 h 4575065"/>
              <a:gd name="connsiteX32" fmla="*/ 356235 w 6679137"/>
              <a:gd name="connsiteY32" fmla="*/ 1895475 h 4575065"/>
              <a:gd name="connsiteX33" fmla="*/ 353854 w 6679137"/>
              <a:gd name="connsiteY33" fmla="*/ 1967037 h 4575065"/>
              <a:gd name="connsiteX34" fmla="*/ 365760 w 6679137"/>
              <a:gd name="connsiteY34" fmla="*/ 2046550 h 4575065"/>
              <a:gd name="connsiteX35" fmla="*/ 434754 w 6679137"/>
              <a:gd name="connsiteY35" fmla="*/ 2029530 h 4575065"/>
              <a:gd name="connsiteX36" fmla="*/ 507268 w 6679137"/>
              <a:gd name="connsiteY36" fmla="*/ 1976645 h 4575065"/>
              <a:gd name="connsiteX37" fmla="*/ 644822 w 6679137"/>
              <a:gd name="connsiteY37" fmla="*/ 1937572 h 4575065"/>
              <a:gd name="connsiteX38" fmla="*/ 798361 w 6679137"/>
              <a:gd name="connsiteY38" fmla="*/ 1891521 h 4575065"/>
              <a:gd name="connsiteX39" fmla="*/ 850789 w 6679137"/>
              <a:gd name="connsiteY39" fmla="*/ 1792109 h 4575065"/>
              <a:gd name="connsiteX40" fmla="*/ 978010 w 6679137"/>
              <a:gd name="connsiteY40" fmla="*/ 1712595 h 4575065"/>
              <a:gd name="connsiteX41" fmla="*/ 1105272 w 6679137"/>
              <a:gd name="connsiteY41" fmla="*/ 1657744 h 4575065"/>
              <a:gd name="connsiteX42" fmla="*/ 1081377 w 6679137"/>
              <a:gd name="connsiteY42" fmla="*/ 1521764 h 4575065"/>
              <a:gd name="connsiteX43" fmla="*/ 1058290 w 6679137"/>
              <a:gd name="connsiteY43" fmla="*/ 1461343 h 4575065"/>
              <a:gd name="connsiteX44" fmla="*/ 1073468 w 6679137"/>
              <a:gd name="connsiteY44" fmla="*/ 1334889 h 4575065"/>
              <a:gd name="connsiteX45" fmla="*/ 1010624 w 6679137"/>
              <a:gd name="connsiteY45" fmla="*/ 1172673 h 4575065"/>
              <a:gd name="connsiteX46" fmla="*/ 916782 w 6679137"/>
              <a:gd name="connsiteY46" fmla="*/ 1070880 h 4575065"/>
              <a:gd name="connsiteX47" fmla="*/ 823705 w 6679137"/>
              <a:gd name="connsiteY47" fmla="*/ 938131 h 4575065"/>
              <a:gd name="connsiteX48" fmla="*/ 849940 w 6679137"/>
              <a:gd name="connsiteY48" fmla="*/ 863380 h 4575065"/>
              <a:gd name="connsiteX49" fmla="*/ 946205 w 6679137"/>
              <a:gd name="connsiteY49" fmla="*/ 798195 h 4575065"/>
              <a:gd name="connsiteX50" fmla="*/ 997060 w 6679137"/>
              <a:gd name="connsiteY50" fmla="*/ 707542 h 4575065"/>
              <a:gd name="connsiteX51" fmla="*/ 1041621 w 6679137"/>
              <a:gd name="connsiteY51" fmla="*/ 686877 h 4575065"/>
              <a:gd name="connsiteX52" fmla="*/ 1109186 w 6679137"/>
              <a:gd name="connsiteY52" fmla="*/ 591502 h 4575065"/>
              <a:gd name="connsiteX53" fmla="*/ 1065517 w 6679137"/>
              <a:gd name="connsiteY53" fmla="*/ 519900 h 4575065"/>
              <a:gd name="connsiteX54" fmla="*/ 1107571 w 6679137"/>
              <a:gd name="connsiteY54" fmla="*/ 457056 h 4575065"/>
              <a:gd name="connsiteX55" fmla="*/ 1304014 w 6679137"/>
              <a:gd name="connsiteY55" fmla="*/ 432435 h 4575065"/>
              <a:gd name="connsiteX56" fmla="*/ 1391478 w 6679137"/>
              <a:gd name="connsiteY56" fmla="*/ 344971 h 4575065"/>
              <a:gd name="connsiteX57" fmla="*/ 1490890 w 6679137"/>
              <a:gd name="connsiteY57" fmla="*/ 324265 h 4575065"/>
              <a:gd name="connsiteX58" fmla="*/ 1558456 w 6679137"/>
              <a:gd name="connsiteY58" fmla="*/ 321117 h 4575065"/>
              <a:gd name="connsiteX59" fmla="*/ 1662672 w 6679137"/>
              <a:gd name="connsiteY59" fmla="*/ 257507 h 4575065"/>
              <a:gd name="connsiteX60" fmla="*/ 1692054 w 6679137"/>
              <a:gd name="connsiteY60" fmla="*/ 57855 h 4575065"/>
              <a:gd name="connsiteX61" fmla="*/ 1749204 w 6679137"/>
              <a:gd name="connsiteY61" fmla="*/ 129292 h 4575065"/>
              <a:gd name="connsiteX62" fmla="*/ 1747672 w 6679137"/>
              <a:gd name="connsiteY62" fmla="*/ 767 h 4575065"/>
              <a:gd name="connsiteX63" fmla="*/ 1803973 w 6679137"/>
              <a:gd name="connsiteY63" fmla="*/ 100717 h 4575065"/>
              <a:gd name="connsiteX64" fmla="*/ 1806520 w 6679137"/>
              <a:gd name="connsiteY64" fmla="*/ 0 h 4575065"/>
              <a:gd name="connsiteX65" fmla="*/ 1868267 w 6679137"/>
              <a:gd name="connsiteY65" fmla="*/ 160247 h 4575065"/>
              <a:gd name="connsiteX66" fmla="*/ 1899512 w 6679137"/>
              <a:gd name="connsiteY66" fmla="*/ 104693 h 4575065"/>
              <a:gd name="connsiteX67" fmla="*/ 1985362 w 6679137"/>
              <a:gd name="connsiteY67" fmla="*/ 256575 h 4575065"/>
              <a:gd name="connsiteX68" fmla="*/ 2011142 w 6679137"/>
              <a:gd name="connsiteY68" fmla="*/ 195967 h 4575065"/>
              <a:gd name="connsiteX69" fmla="*/ 2060112 w 6679137"/>
              <a:gd name="connsiteY69" fmla="*/ 295607 h 4575065"/>
              <a:gd name="connsiteX70" fmla="*/ 2083242 w 6679137"/>
              <a:gd name="connsiteY70" fmla="*/ 193896 h 4575065"/>
              <a:gd name="connsiteX71" fmla="*/ 2120658 w 6679137"/>
              <a:gd name="connsiteY71" fmla="*/ 348201 h 4575065"/>
              <a:gd name="connsiteX72" fmla="*/ 2185801 w 6679137"/>
              <a:gd name="connsiteY72" fmla="*/ 423718 h 4575065"/>
              <a:gd name="connsiteX73" fmla="*/ 2236656 w 6679137"/>
              <a:gd name="connsiteY73" fmla="*/ 468237 h 4575065"/>
              <a:gd name="connsiteX74" fmla="*/ 2313829 w 6679137"/>
              <a:gd name="connsiteY74" fmla="*/ 567608 h 4575065"/>
              <a:gd name="connsiteX75" fmla="*/ 2373485 w 6679137"/>
              <a:gd name="connsiteY75" fmla="*/ 684496 h 4575065"/>
              <a:gd name="connsiteX76" fmla="*/ 2410860 w 6679137"/>
              <a:gd name="connsiteY76" fmla="*/ 886467 h 4575065"/>
              <a:gd name="connsiteX77" fmla="*/ 2402909 w 6679137"/>
              <a:gd name="connsiteY77" fmla="*/ 1069347 h 4575065"/>
              <a:gd name="connsiteX78" fmla="*/ 2348824 w 6679137"/>
              <a:gd name="connsiteY78" fmla="*/ 1194994 h 4575065"/>
              <a:gd name="connsiteX79" fmla="*/ 2283639 w 6679137"/>
              <a:gd name="connsiteY79" fmla="*/ 1271319 h 4575065"/>
              <a:gd name="connsiteX80" fmla="*/ 2250219 w 6679137"/>
              <a:gd name="connsiteY80" fmla="*/ 1346835 h 4575065"/>
              <a:gd name="connsiteX81" fmla="*/ 2282024 w 6679137"/>
              <a:gd name="connsiteY81" fmla="*/ 1434300 h 4575065"/>
              <a:gd name="connsiteX82" fmla="*/ 2409204 w 6679137"/>
              <a:gd name="connsiteY82" fmla="*/ 1442293 h 4575065"/>
              <a:gd name="connsiteX83" fmla="*/ 2544417 w 6679137"/>
              <a:gd name="connsiteY83" fmla="*/ 1474056 h 4575065"/>
              <a:gd name="connsiteX84" fmla="*/ 2600076 w 6679137"/>
              <a:gd name="connsiteY84" fmla="*/ 1497910 h 4575065"/>
              <a:gd name="connsiteX85" fmla="*/ 2708205 w 6679137"/>
              <a:gd name="connsiteY85" fmla="*/ 1460494 h 4575065"/>
              <a:gd name="connsiteX86" fmla="*/ 2870421 w 6679137"/>
              <a:gd name="connsiteY86" fmla="*/ 1474056 h 4575065"/>
              <a:gd name="connsiteX87" fmla="*/ 3038205 w 6679137"/>
              <a:gd name="connsiteY87" fmla="*/ 1372346 h 4575065"/>
              <a:gd name="connsiteX88" fmla="*/ 3155136 w 6679137"/>
              <a:gd name="connsiteY88" fmla="*/ 1384252 h 4575065"/>
              <a:gd name="connsiteX89" fmla="*/ 3456352 w 6679137"/>
              <a:gd name="connsiteY89" fmla="*/ 1286372 h 4575065"/>
              <a:gd name="connsiteX90" fmla="*/ 3554233 w 6679137"/>
              <a:gd name="connsiteY90" fmla="*/ 1354787 h 4575065"/>
              <a:gd name="connsiteX91" fmla="*/ 3744298 w 6679137"/>
              <a:gd name="connsiteY91" fmla="*/ 1285689 h 4575065"/>
              <a:gd name="connsiteX92" fmla="*/ 3997084 w 6679137"/>
              <a:gd name="connsiteY92" fmla="*/ 1257756 h 4575065"/>
              <a:gd name="connsiteX93" fmla="*/ 4524292 w 6679137"/>
              <a:gd name="connsiteY93" fmla="*/ 1283225 h 4575065"/>
              <a:gd name="connsiteX94" fmla="*/ 5144494 w 6679137"/>
              <a:gd name="connsiteY94" fmla="*/ 1227566 h 4575065"/>
              <a:gd name="connsiteX95" fmla="*/ 5317849 w 6679137"/>
              <a:gd name="connsiteY95" fmla="*/ 1144056 h 4575065"/>
              <a:gd name="connsiteX96" fmla="*/ 5388562 w 6679137"/>
              <a:gd name="connsiteY96" fmla="*/ 980268 h 4575065"/>
              <a:gd name="connsiteX97" fmla="*/ 5613621 w 6679137"/>
              <a:gd name="connsiteY97" fmla="*/ 806147 h 4575065"/>
              <a:gd name="connsiteX98" fmla="*/ 5883965 w 6679137"/>
              <a:gd name="connsiteY98" fmla="*/ 615315 h 4575065"/>
              <a:gd name="connsiteX99" fmla="*/ 6058128 w 6679137"/>
              <a:gd name="connsiteY99" fmla="*/ 498427 h 4575065"/>
              <a:gd name="connsiteX100" fmla="*/ 6112172 w 6679137"/>
              <a:gd name="connsiteY100" fmla="*/ 567567 h 4575065"/>
              <a:gd name="connsiteX101" fmla="*/ 6058087 w 6679137"/>
              <a:gd name="connsiteY101" fmla="*/ 674206 h 4575065"/>
              <a:gd name="connsiteX102" fmla="*/ 5888728 w 6679137"/>
              <a:gd name="connsiteY102" fmla="*/ 775915 h 4575065"/>
              <a:gd name="connsiteX103" fmla="*/ 5808408 w 6679137"/>
              <a:gd name="connsiteY103" fmla="*/ 878475 h 4575065"/>
              <a:gd name="connsiteX104" fmla="*/ 5862450 w 6679137"/>
              <a:gd name="connsiteY104" fmla="*/ 909555 h 4575065"/>
              <a:gd name="connsiteX105" fmla="*/ 6162261 w 6679137"/>
              <a:gd name="connsiteY105" fmla="*/ 853855 h 4575065"/>
              <a:gd name="connsiteX106" fmla="*/ 6387278 w 6679137"/>
              <a:gd name="connsiteY106" fmla="*/ 818054 h 4575065"/>
              <a:gd name="connsiteX107" fmla="*/ 6498598 w 6679137"/>
              <a:gd name="connsiteY107" fmla="*/ 730548 h 4575065"/>
              <a:gd name="connsiteX108" fmla="*/ 6577344 w 6679137"/>
              <a:gd name="connsiteY108" fmla="*/ 733778 h 4575065"/>
              <a:gd name="connsiteX109" fmla="*/ 6627391 w 6679137"/>
              <a:gd name="connsiteY109" fmla="*/ 796622 h 4575065"/>
              <a:gd name="connsiteX110" fmla="*/ 6679137 w 6679137"/>
              <a:gd name="connsiteY110" fmla="*/ 824472 h 4575065"/>
              <a:gd name="connsiteX111" fmla="*/ 6566204 w 6679137"/>
              <a:gd name="connsiteY111" fmla="*/ 889656 h 4575065"/>
              <a:gd name="connsiteX112" fmla="*/ 6440556 w 6679137"/>
              <a:gd name="connsiteY112" fmla="*/ 933368 h 4575065"/>
              <a:gd name="connsiteX113" fmla="*/ 6321287 w 6679137"/>
              <a:gd name="connsiteY113" fmla="*/ 1020832 h 4575065"/>
              <a:gd name="connsiteX114" fmla="*/ 6158389 w 6679137"/>
              <a:gd name="connsiteY114" fmla="*/ 1214003 h 4575065"/>
              <a:gd name="connsiteX115" fmla="*/ 6025515 w 6679137"/>
              <a:gd name="connsiteY115" fmla="*/ 1342880 h 4575065"/>
              <a:gd name="connsiteX116" fmla="*/ 5876056 w 6679137"/>
              <a:gd name="connsiteY116" fmla="*/ 1426390 h 4575065"/>
              <a:gd name="connsiteX117" fmla="*/ 5490356 w 6679137"/>
              <a:gd name="connsiteY117" fmla="*/ 1559056 h 4575065"/>
              <a:gd name="connsiteX118" fmla="*/ 5302671 w 6679137"/>
              <a:gd name="connsiteY118" fmla="*/ 1620368 h 4575065"/>
              <a:gd name="connsiteX119" fmla="*/ 5156400 w 6679137"/>
              <a:gd name="connsiteY119" fmla="*/ 1633041 h 4575065"/>
              <a:gd name="connsiteX120" fmla="*/ 4667416 w 6679137"/>
              <a:gd name="connsiteY120" fmla="*/ 1784157 h 4575065"/>
              <a:gd name="connsiteX121" fmla="*/ 4182386 w 6679137"/>
              <a:gd name="connsiteY121" fmla="*/ 1879573 h 4575065"/>
              <a:gd name="connsiteX122" fmla="*/ 3894523 w 6679137"/>
              <a:gd name="connsiteY122" fmla="*/ 1905767 h 4575065"/>
              <a:gd name="connsiteX123" fmla="*/ 3656751 w 6679137"/>
              <a:gd name="connsiteY123" fmla="*/ 1926472 h 4575065"/>
              <a:gd name="connsiteX124" fmla="*/ 3554233 w 6679137"/>
              <a:gd name="connsiteY124" fmla="*/ 2006794 h 4575065"/>
              <a:gd name="connsiteX125" fmla="*/ 3394400 w 6679137"/>
              <a:gd name="connsiteY125" fmla="*/ 2068790 h 4575065"/>
              <a:gd name="connsiteX126" fmla="*/ 3239328 w 6679137"/>
              <a:gd name="connsiteY126" fmla="*/ 2115731 h 4575065"/>
              <a:gd name="connsiteX127" fmla="*/ 3165385 w 6679137"/>
              <a:gd name="connsiteY127" fmla="*/ 2226241 h 4575065"/>
              <a:gd name="connsiteX128" fmla="*/ 3077155 w 6679137"/>
              <a:gd name="connsiteY128" fmla="*/ 2308943 h 4575065"/>
              <a:gd name="connsiteX129" fmla="*/ 2902992 w 6679137"/>
              <a:gd name="connsiteY129" fmla="*/ 2386842 h 4575065"/>
              <a:gd name="connsiteX130" fmla="*/ 2767054 w 6679137"/>
              <a:gd name="connsiteY130" fmla="*/ 2428213 h 4575065"/>
              <a:gd name="connsiteX131" fmla="*/ 2675593 w 6679137"/>
              <a:gd name="connsiteY131" fmla="*/ 2571295 h 4575065"/>
              <a:gd name="connsiteX132" fmla="*/ 2544417 w 6679137"/>
              <a:gd name="connsiteY132" fmla="*/ 2786022 h 4575065"/>
              <a:gd name="connsiteX133" fmla="*/ 2393342 w 6679137"/>
              <a:gd name="connsiteY133" fmla="*/ 3032512 h 4575065"/>
              <a:gd name="connsiteX134" fmla="*/ 2369489 w 6679137"/>
              <a:gd name="connsiteY134" fmla="*/ 3135879 h 4575065"/>
              <a:gd name="connsiteX135" fmla="*/ 2377440 w 6679137"/>
              <a:gd name="connsiteY135" fmla="*/ 3263100 h 4575065"/>
              <a:gd name="connsiteX136" fmla="*/ 2409245 w 6679137"/>
              <a:gd name="connsiteY136" fmla="*/ 3811740 h 4575065"/>
              <a:gd name="connsiteX137" fmla="*/ 2472856 w 6679137"/>
              <a:gd name="connsiteY137" fmla="*/ 4129792 h 4575065"/>
              <a:gd name="connsiteX138" fmla="*/ 2512612 w 6679137"/>
              <a:gd name="connsiteY138" fmla="*/ 4575065 h 4575065"/>
              <a:gd name="connsiteX139" fmla="*/ 437322 w 6679137"/>
              <a:gd name="connsiteY139"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7951 w 6679137"/>
              <a:gd name="connsiteY16" fmla="*/ 2285089 h 4575065"/>
              <a:gd name="connsiteX17" fmla="*/ 135172 w 6679137"/>
              <a:gd name="connsiteY17" fmla="*/ 2285089 h 4575065"/>
              <a:gd name="connsiteX18" fmla="*/ 4762 w 6679137"/>
              <a:gd name="connsiteY18" fmla="*/ 2230238 h 4575065"/>
              <a:gd name="connsiteX19" fmla="*/ 15095 w 6679137"/>
              <a:gd name="connsiteY19" fmla="*/ 2176152 h 4575065"/>
              <a:gd name="connsiteX20" fmla="*/ 178159 w 6679137"/>
              <a:gd name="connsiteY20" fmla="*/ 2196010 h 4575065"/>
              <a:gd name="connsiteX21" fmla="*/ 47708 w 6679137"/>
              <a:gd name="connsiteY21" fmla="*/ 2141966 h 4575065"/>
              <a:gd name="connsiteX22" fmla="*/ 47708 w 6679137"/>
              <a:gd name="connsiteY22" fmla="*/ 2141966 h 4575065"/>
              <a:gd name="connsiteX23" fmla="*/ 53754 w 6679137"/>
              <a:gd name="connsiteY23" fmla="*/ 2098586 h 4575065"/>
              <a:gd name="connsiteX24" fmla="*/ 222636 w 6679137"/>
              <a:gd name="connsiteY24" fmla="*/ 2110161 h 4575065"/>
              <a:gd name="connsiteX25" fmla="*/ 135172 w 6679137"/>
              <a:gd name="connsiteY25" fmla="*/ 2054502 h 4575065"/>
              <a:gd name="connsiteX26" fmla="*/ 135172 w 6679137"/>
              <a:gd name="connsiteY26" fmla="*/ 2054502 h 4575065"/>
              <a:gd name="connsiteX27" fmla="*/ 153767 w 6679137"/>
              <a:gd name="connsiteY27" fmla="*/ 2017623 h 4575065"/>
              <a:gd name="connsiteX28" fmla="*/ 238539 w 6679137"/>
              <a:gd name="connsiteY28" fmla="*/ 2030648 h 4575065"/>
              <a:gd name="connsiteX29" fmla="*/ 278296 w 6679137"/>
              <a:gd name="connsiteY29" fmla="*/ 1911378 h 4575065"/>
              <a:gd name="connsiteX30" fmla="*/ 349857 w 6679137"/>
              <a:gd name="connsiteY30" fmla="*/ 1784157 h 4575065"/>
              <a:gd name="connsiteX31" fmla="*/ 397565 w 6679137"/>
              <a:gd name="connsiteY31" fmla="*/ 1792109 h 4575065"/>
              <a:gd name="connsiteX32" fmla="*/ 356235 w 6679137"/>
              <a:gd name="connsiteY32" fmla="*/ 1895475 h 4575065"/>
              <a:gd name="connsiteX33" fmla="*/ 353854 w 6679137"/>
              <a:gd name="connsiteY33" fmla="*/ 1967037 h 4575065"/>
              <a:gd name="connsiteX34" fmla="*/ 365760 w 6679137"/>
              <a:gd name="connsiteY34" fmla="*/ 2046550 h 4575065"/>
              <a:gd name="connsiteX35" fmla="*/ 434754 w 6679137"/>
              <a:gd name="connsiteY35" fmla="*/ 2029530 h 4575065"/>
              <a:gd name="connsiteX36" fmla="*/ 507268 w 6679137"/>
              <a:gd name="connsiteY36" fmla="*/ 1976645 h 4575065"/>
              <a:gd name="connsiteX37" fmla="*/ 644822 w 6679137"/>
              <a:gd name="connsiteY37" fmla="*/ 1937572 h 4575065"/>
              <a:gd name="connsiteX38" fmla="*/ 798361 w 6679137"/>
              <a:gd name="connsiteY38" fmla="*/ 1891521 h 4575065"/>
              <a:gd name="connsiteX39" fmla="*/ 850789 w 6679137"/>
              <a:gd name="connsiteY39" fmla="*/ 1792109 h 4575065"/>
              <a:gd name="connsiteX40" fmla="*/ 978010 w 6679137"/>
              <a:gd name="connsiteY40" fmla="*/ 1712595 h 4575065"/>
              <a:gd name="connsiteX41" fmla="*/ 1105272 w 6679137"/>
              <a:gd name="connsiteY41" fmla="*/ 1657744 h 4575065"/>
              <a:gd name="connsiteX42" fmla="*/ 1081377 w 6679137"/>
              <a:gd name="connsiteY42" fmla="*/ 1521764 h 4575065"/>
              <a:gd name="connsiteX43" fmla="*/ 1058290 w 6679137"/>
              <a:gd name="connsiteY43" fmla="*/ 1461343 h 4575065"/>
              <a:gd name="connsiteX44" fmla="*/ 1073468 w 6679137"/>
              <a:gd name="connsiteY44" fmla="*/ 1334889 h 4575065"/>
              <a:gd name="connsiteX45" fmla="*/ 1010624 w 6679137"/>
              <a:gd name="connsiteY45" fmla="*/ 1172673 h 4575065"/>
              <a:gd name="connsiteX46" fmla="*/ 916782 w 6679137"/>
              <a:gd name="connsiteY46" fmla="*/ 1070880 h 4575065"/>
              <a:gd name="connsiteX47" fmla="*/ 823705 w 6679137"/>
              <a:gd name="connsiteY47" fmla="*/ 938131 h 4575065"/>
              <a:gd name="connsiteX48" fmla="*/ 849940 w 6679137"/>
              <a:gd name="connsiteY48" fmla="*/ 863380 h 4575065"/>
              <a:gd name="connsiteX49" fmla="*/ 946205 w 6679137"/>
              <a:gd name="connsiteY49" fmla="*/ 798195 h 4575065"/>
              <a:gd name="connsiteX50" fmla="*/ 997060 w 6679137"/>
              <a:gd name="connsiteY50" fmla="*/ 707542 h 4575065"/>
              <a:gd name="connsiteX51" fmla="*/ 1041621 w 6679137"/>
              <a:gd name="connsiteY51" fmla="*/ 686877 h 4575065"/>
              <a:gd name="connsiteX52" fmla="*/ 1109186 w 6679137"/>
              <a:gd name="connsiteY52" fmla="*/ 591502 h 4575065"/>
              <a:gd name="connsiteX53" fmla="*/ 1065517 w 6679137"/>
              <a:gd name="connsiteY53" fmla="*/ 519900 h 4575065"/>
              <a:gd name="connsiteX54" fmla="*/ 1107571 w 6679137"/>
              <a:gd name="connsiteY54" fmla="*/ 457056 h 4575065"/>
              <a:gd name="connsiteX55" fmla="*/ 1304014 w 6679137"/>
              <a:gd name="connsiteY55" fmla="*/ 432435 h 4575065"/>
              <a:gd name="connsiteX56" fmla="*/ 1391478 w 6679137"/>
              <a:gd name="connsiteY56" fmla="*/ 344971 h 4575065"/>
              <a:gd name="connsiteX57" fmla="*/ 1490890 w 6679137"/>
              <a:gd name="connsiteY57" fmla="*/ 324265 h 4575065"/>
              <a:gd name="connsiteX58" fmla="*/ 1558456 w 6679137"/>
              <a:gd name="connsiteY58" fmla="*/ 321117 h 4575065"/>
              <a:gd name="connsiteX59" fmla="*/ 1662672 w 6679137"/>
              <a:gd name="connsiteY59" fmla="*/ 257507 h 4575065"/>
              <a:gd name="connsiteX60" fmla="*/ 1692054 w 6679137"/>
              <a:gd name="connsiteY60" fmla="*/ 57855 h 4575065"/>
              <a:gd name="connsiteX61" fmla="*/ 1749204 w 6679137"/>
              <a:gd name="connsiteY61" fmla="*/ 129292 h 4575065"/>
              <a:gd name="connsiteX62" fmla="*/ 1747672 w 6679137"/>
              <a:gd name="connsiteY62" fmla="*/ 767 h 4575065"/>
              <a:gd name="connsiteX63" fmla="*/ 1803973 w 6679137"/>
              <a:gd name="connsiteY63" fmla="*/ 100717 h 4575065"/>
              <a:gd name="connsiteX64" fmla="*/ 1806520 w 6679137"/>
              <a:gd name="connsiteY64" fmla="*/ 0 h 4575065"/>
              <a:gd name="connsiteX65" fmla="*/ 1868267 w 6679137"/>
              <a:gd name="connsiteY65" fmla="*/ 160247 h 4575065"/>
              <a:gd name="connsiteX66" fmla="*/ 1899512 w 6679137"/>
              <a:gd name="connsiteY66" fmla="*/ 104693 h 4575065"/>
              <a:gd name="connsiteX67" fmla="*/ 1985362 w 6679137"/>
              <a:gd name="connsiteY67" fmla="*/ 256575 h 4575065"/>
              <a:gd name="connsiteX68" fmla="*/ 2011142 w 6679137"/>
              <a:gd name="connsiteY68" fmla="*/ 195967 h 4575065"/>
              <a:gd name="connsiteX69" fmla="*/ 2060112 w 6679137"/>
              <a:gd name="connsiteY69" fmla="*/ 295607 h 4575065"/>
              <a:gd name="connsiteX70" fmla="*/ 2083242 w 6679137"/>
              <a:gd name="connsiteY70" fmla="*/ 193896 h 4575065"/>
              <a:gd name="connsiteX71" fmla="*/ 2120658 w 6679137"/>
              <a:gd name="connsiteY71" fmla="*/ 348201 h 4575065"/>
              <a:gd name="connsiteX72" fmla="*/ 2185801 w 6679137"/>
              <a:gd name="connsiteY72" fmla="*/ 423718 h 4575065"/>
              <a:gd name="connsiteX73" fmla="*/ 2236656 w 6679137"/>
              <a:gd name="connsiteY73" fmla="*/ 468237 h 4575065"/>
              <a:gd name="connsiteX74" fmla="*/ 2313829 w 6679137"/>
              <a:gd name="connsiteY74" fmla="*/ 567608 h 4575065"/>
              <a:gd name="connsiteX75" fmla="*/ 2373485 w 6679137"/>
              <a:gd name="connsiteY75" fmla="*/ 684496 h 4575065"/>
              <a:gd name="connsiteX76" fmla="*/ 2410860 w 6679137"/>
              <a:gd name="connsiteY76" fmla="*/ 886467 h 4575065"/>
              <a:gd name="connsiteX77" fmla="*/ 2402909 w 6679137"/>
              <a:gd name="connsiteY77" fmla="*/ 1069347 h 4575065"/>
              <a:gd name="connsiteX78" fmla="*/ 2348824 w 6679137"/>
              <a:gd name="connsiteY78" fmla="*/ 1194994 h 4575065"/>
              <a:gd name="connsiteX79" fmla="*/ 2283639 w 6679137"/>
              <a:gd name="connsiteY79" fmla="*/ 1271319 h 4575065"/>
              <a:gd name="connsiteX80" fmla="*/ 2250219 w 6679137"/>
              <a:gd name="connsiteY80" fmla="*/ 1346835 h 4575065"/>
              <a:gd name="connsiteX81" fmla="*/ 2282024 w 6679137"/>
              <a:gd name="connsiteY81" fmla="*/ 1434300 h 4575065"/>
              <a:gd name="connsiteX82" fmla="*/ 2409204 w 6679137"/>
              <a:gd name="connsiteY82" fmla="*/ 1442293 h 4575065"/>
              <a:gd name="connsiteX83" fmla="*/ 2544417 w 6679137"/>
              <a:gd name="connsiteY83" fmla="*/ 1474056 h 4575065"/>
              <a:gd name="connsiteX84" fmla="*/ 2600076 w 6679137"/>
              <a:gd name="connsiteY84" fmla="*/ 1497910 h 4575065"/>
              <a:gd name="connsiteX85" fmla="*/ 2708205 w 6679137"/>
              <a:gd name="connsiteY85" fmla="*/ 1460494 h 4575065"/>
              <a:gd name="connsiteX86" fmla="*/ 2870421 w 6679137"/>
              <a:gd name="connsiteY86" fmla="*/ 1474056 h 4575065"/>
              <a:gd name="connsiteX87" fmla="*/ 3038205 w 6679137"/>
              <a:gd name="connsiteY87" fmla="*/ 1372346 h 4575065"/>
              <a:gd name="connsiteX88" fmla="*/ 3155136 w 6679137"/>
              <a:gd name="connsiteY88" fmla="*/ 1384252 h 4575065"/>
              <a:gd name="connsiteX89" fmla="*/ 3456352 w 6679137"/>
              <a:gd name="connsiteY89" fmla="*/ 1286372 h 4575065"/>
              <a:gd name="connsiteX90" fmla="*/ 3554233 w 6679137"/>
              <a:gd name="connsiteY90" fmla="*/ 1354787 h 4575065"/>
              <a:gd name="connsiteX91" fmla="*/ 3744298 w 6679137"/>
              <a:gd name="connsiteY91" fmla="*/ 1285689 h 4575065"/>
              <a:gd name="connsiteX92" fmla="*/ 3997084 w 6679137"/>
              <a:gd name="connsiteY92" fmla="*/ 1257756 h 4575065"/>
              <a:gd name="connsiteX93" fmla="*/ 4524292 w 6679137"/>
              <a:gd name="connsiteY93" fmla="*/ 1283225 h 4575065"/>
              <a:gd name="connsiteX94" fmla="*/ 5144494 w 6679137"/>
              <a:gd name="connsiteY94" fmla="*/ 1227566 h 4575065"/>
              <a:gd name="connsiteX95" fmla="*/ 5317849 w 6679137"/>
              <a:gd name="connsiteY95" fmla="*/ 1144056 h 4575065"/>
              <a:gd name="connsiteX96" fmla="*/ 5388562 w 6679137"/>
              <a:gd name="connsiteY96" fmla="*/ 980268 h 4575065"/>
              <a:gd name="connsiteX97" fmla="*/ 5613621 w 6679137"/>
              <a:gd name="connsiteY97" fmla="*/ 806147 h 4575065"/>
              <a:gd name="connsiteX98" fmla="*/ 5883965 w 6679137"/>
              <a:gd name="connsiteY98" fmla="*/ 615315 h 4575065"/>
              <a:gd name="connsiteX99" fmla="*/ 6058128 w 6679137"/>
              <a:gd name="connsiteY99" fmla="*/ 498427 h 4575065"/>
              <a:gd name="connsiteX100" fmla="*/ 6112172 w 6679137"/>
              <a:gd name="connsiteY100" fmla="*/ 567567 h 4575065"/>
              <a:gd name="connsiteX101" fmla="*/ 6058087 w 6679137"/>
              <a:gd name="connsiteY101" fmla="*/ 674206 h 4575065"/>
              <a:gd name="connsiteX102" fmla="*/ 5888728 w 6679137"/>
              <a:gd name="connsiteY102" fmla="*/ 775915 h 4575065"/>
              <a:gd name="connsiteX103" fmla="*/ 5808408 w 6679137"/>
              <a:gd name="connsiteY103" fmla="*/ 878475 h 4575065"/>
              <a:gd name="connsiteX104" fmla="*/ 5862450 w 6679137"/>
              <a:gd name="connsiteY104" fmla="*/ 909555 h 4575065"/>
              <a:gd name="connsiteX105" fmla="*/ 6162261 w 6679137"/>
              <a:gd name="connsiteY105" fmla="*/ 853855 h 4575065"/>
              <a:gd name="connsiteX106" fmla="*/ 6387278 w 6679137"/>
              <a:gd name="connsiteY106" fmla="*/ 818054 h 4575065"/>
              <a:gd name="connsiteX107" fmla="*/ 6498598 w 6679137"/>
              <a:gd name="connsiteY107" fmla="*/ 730548 h 4575065"/>
              <a:gd name="connsiteX108" fmla="*/ 6577344 w 6679137"/>
              <a:gd name="connsiteY108" fmla="*/ 733778 h 4575065"/>
              <a:gd name="connsiteX109" fmla="*/ 6627391 w 6679137"/>
              <a:gd name="connsiteY109" fmla="*/ 796622 h 4575065"/>
              <a:gd name="connsiteX110" fmla="*/ 6679137 w 6679137"/>
              <a:gd name="connsiteY110" fmla="*/ 824472 h 4575065"/>
              <a:gd name="connsiteX111" fmla="*/ 6566204 w 6679137"/>
              <a:gd name="connsiteY111" fmla="*/ 889656 h 4575065"/>
              <a:gd name="connsiteX112" fmla="*/ 6440556 w 6679137"/>
              <a:gd name="connsiteY112" fmla="*/ 933368 h 4575065"/>
              <a:gd name="connsiteX113" fmla="*/ 6321287 w 6679137"/>
              <a:gd name="connsiteY113" fmla="*/ 1020832 h 4575065"/>
              <a:gd name="connsiteX114" fmla="*/ 6158389 w 6679137"/>
              <a:gd name="connsiteY114" fmla="*/ 1214003 h 4575065"/>
              <a:gd name="connsiteX115" fmla="*/ 6025515 w 6679137"/>
              <a:gd name="connsiteY115" fmla="*/ 1342880 h 4575065"/>
              <a:gd name="connsiteX116" fmla="*/ 5876056 w 6679137"/>
              <a:gd name="connsiteY116" fmla="*/ 1426390 h 4575065"/>
              <a:gd name="connsiteX117" fmla="*/ 5490356 w 6679137"/>
              <a:gd name="connsiteY117" fmla="*/ 1559056 h 4575065"/>
              <a:gd name="connsiteX118" fmla="*/ 5302671 w 6679137"/>
              <a:gd name="connsiteY118" fmla="*/ 1620368 h 4575065"/>
              <a:gd name="connsiteX119" fmla="*/ 5156400 w 6679137"/>
              <a:gd name="connsiteY119" fmla="*/ 1633041 h 4575065"/>
              <a:gd name="connsiteX120" fmla="*/ 4667416 w 6679137"/>
              <a:gd name="connsiteY120" fmla="*/ 1784157 h 4575065"/>
              <a:gd name="connsiteX121" fmla="*/ 4182386 w 6679137"/>
              <a:gd name="connsiteY121" fmla="*/ 1879573 h 4575065"/>
              <a:gd name="connsiteX122" fmla="*/ 3894523 w 6679137"/>
              <a:gd name="connsiteY122" fmla="*/ 1905767 h 4575065"/>
              <a:gd name="connsiteX123" fmla="*/ 3656751 w 6679137"/>
              <a:gd name="connsiteY123" fmla="*/ 1926472 h 4575065"/>
              <a:gd name="connsiteX124" fmla="*/ 3554233 w 6679137"/>
              <a:gd name="connsiteY124" fmla="*/ 2006794 h 4575065"/>
              <a:gd name="connsiteX125" fmla="*/ 3394400 w 6679137"/>
              <a:gd name="connsiteY125" fmla="*/ 2068790 h 4575065"/>
              <a:gd name="connsiteX126" fmla="*/ 3239328 w 6679137"/>
              <a:gd name="connsiteY126" fmla="*/ 2115731 h 4575065"/>
              <a:gd name="connsiteX127" fmla="*/ 3165385 w 6679137"/>
              <a:gd name="connsiteY127" fmla="*/ 2226241 h 4575065"/>
              <a:gd name="connsiteX128" fmla="*/ 3077155 w 6679137"/>
              <a:gd name="connsiteY128" fmla="*/ 2308943 h 4575065"/>
              <a:gd name="connsiteX129" fmla="*/ 2902992 w 6679137"/>
              <a:gd name="connsiteY129" fmla="*/ 2386842 h 4575065"/>
              <a:gd name="connsiteX130" fmla="*/ 2767054 w 6679137"/>
              <a:gd name="connsiteY130" fmla="*/ 2428213 h 4575065"/>
              <a:gd name="connsiteX131" fmla="*/ 2675593 w 6679137"/>
              <a:gd name="connsiteY131" fmla="*/ 2571295 h 4575065"/>
              <a:gd name="connsiteX132" fmla="*/ 2544417 w 6679137"/>
              <a:gd name="connsiteY132" fmla="*/ 2786022 h 4575065"/>
              <a:gd name="connsiteX133" fmla="*/ 2393342 w 6679137"/>
              <a:gd name="connsiteY133" fmla="*/ 3032512 h 4575065"/>
              <a:gd name="connsiteX134" fmla="*/ 2369489 w 6679137"/>
              <a:gd name="connsiteY134" fmla="*/ 3135879 h 4575065"/>
              <a:gd name="connsiteX135" fmla="*/ 2377440 w 6679137"/>
              <a:gd name="connsiteY135" fmla="*/ 3263100 h 4575065"/>
              <a:gd name="connsiteX136" fmla="*/ 2409245 w 6679137"/>
              <a:gd name="connsiteY136" fmla="*/ 3811740 h 4575065"/>
              <a:gd name="connsiteX137" fmla="*/ 2472856 w 6679137"/>
              <a:gd name="connsiteY137" fmla="*/ 4129792 h 4575065"/>
              <a:gd name="connsiteX138" fmla="*/ 2512612 w 6679137"/>
              <a:gd name="connsiteY138" fmla="*/ 4575065 h 4575065"/>
              <a:gd name="connsiteX139" fmla="*/ 437322 w 6679137"/>
              <a:gd name="connsiteY139" fmla="*/ 4567114 h 4575065"/>
              <a:gd name="connsiteX0" fmla="*/ 437322 w 6679137"/>
              <a:gd name="connsiteY0" fmla="*/ 4567114 h 4575065"/>
              <a:gd name="connsiteX1" fmla="*/ 461176 w 6679137"/>
              <a:gd name="connsiteY1" fmla="*/ 4439893 h 4575065"/>
              <a:gd name="connsiteX2" fmla="*/ 445273 w 6679137"/>
              <a:gd name="connsiteY2" fmla="*/ 4328575 h 4575065"/>
              <a:gd name="connsiteX3" fmla="*/ 516835 w 6679137"/>
              <a:gd name="connsiteY3" fmla="*/ 4201354 h 4575065"/>
              <a:gd name="connsiteX4" fmla="*/ 516835 w 6679137"/>
              <a:gd name="connsiteY4" fmla="*/ 4002571 h 4575065"/>
              <a:gd name="connsiteX5" fmla="*/ 429370 w 6679137"/>
              <a:gd name="connsiteY5" fmla="*/ 3883302 h 4575065"/>
              <a:gd name="connsiteX6" fmla="*/ 445273 w 6679137"/>
              <a:gd name="connsiteY6" fmla="*/ 3652714 h 4575065"/>
              <a:gd name="connsiteX7" fmla="*/ 492981 w 6679137"/>
              <a:gd name="connsiteY7" fmla="*/ 3342613 h 4575065"/>
              <a:gd name="connsiteX8" fmla="*/ 453224 w 6679137"/>
              <a:gd name="connsiteY8" fmla="*/ 3024561 h 4575065"/>
              <a:gd name="connsiteX9" fmla="*/ 508883 w 6679137"/>
              <a:gd name="connsiteY9" fmla="*/ 2762168 h 4575065"/>
              <a:gd name="connsiteX10" fmla="*/ 477078 w 6679137"/>
              <a:gd name="connsiteY10" fmla="*/ 2746265 h 4575065"/>
              <a:gd name="connsiteX11" fmla="*/ 604299 w 6679137"/>
              <a:gd name="connsiteY11" fmla="*/ 2460018 h 4575065"/>
              <a:gd name="connsiteX12" fmla="*/ 405516 w 6679137"/>
              <a:gd name="connsiteY12" fmla="*/ 2404359 h 4575065"/>
              <a:gd name="connsiteX13" fmla="*/ 278296 w 6679137"/>
              <a:gd name="connsiteY13" fmla="*/ 2316895 h 4575065"/>
              <a:gd name="connsiteX14" fmla="*/ 198782 w 6679137"/>
              <a:gd name="connsiteY14" fmla="*/ 2372554 h 4575065"/>
              <a:gd name="connsiteX15" fmla="*/ 0 w 6679137"/>
              <a:gd name="connsiteY15" fmla="*/ 2340749 h 4575065"/>
              <a:gd name="connsiteX16" fmla="*/ 10333 w 6679137"/>
              <a:gd name="connsiteY16" fmla="*/ 2289852 h 4575065"/>
              <a:gd name="connsiteX17" fmla="*/ 135172 w 6679137"/>
              <a:gd name="connsiteY17" fmla="*/ 2285089 h 4575065"/>
              <a:gd name="connsiteX18" fmla="*/ 4762 w 6679137"/>
              <a:gd name="connsiteY18" fmla="*/ 2230238 h 4575065"/>
              <a:gd name="connsiteX19" fmla="*/ 15095 w 6679137"/>
              <a:gd name="connsiteY19" fmla="*/ 2176152 h 4575065"/>
              <a:gd name="connsiteX20" fmla="*/ 178159 w 6679137"/>
              <a:gd name="connsiteY20" fmla="*/ 2196010 h 4575065"/>
              <a:gd name="connsiteX21" fmla="*/ 47708 w 6679137"/>
              <a:gd name="connsiteY21" fmla="*/ 2141966 h 4575065"/>
              <a:gd name="connsiteX22" fmla="*/ 47708 w 6679137"/>
              <a:gd name="connsiteY22" fmla="*/ 2141966 h 4575065"/>
              <a:gd name="connsiteX23" fmla="*/ 53754 w 6679137"/>
              <a:gd name="connsiteY23" fmla="*/ 2098586 h 4575065"/>
              <a:gd name="connsiteX24" fmla="*/ 222636 w 6679137"/>
              <a:gd name="connsiteY24" fmla="*/ 2110161 h 4575065"/>
              <a:gd name="connsiteX25" fmla="*/ 135172 w 6679137"/>
              <a:gd name="connsiteY25" fmla="*/ 2054502 h 4575065"/>
              <a:gd name="connsiteX26" fmla="*/ 135172 w 6679137"/>
              <a:gd name="connsiteY26" fmla="*/ 2054502 h 4575065"/>
              <a:gd name="connsiteX27" fmla="*/ 153767 w 6679137"/>
              <a:gd name="connsiteY27" fmla="*/ 2017623 h 4575065"/>
              <a:gd name="connsiteX28" fmla="*/ 238539 w 6679137"/>
              <a:gd name="connsiteY28" fmla="*/ 2030648 h 4575065"/>
              <a:gd name="connsiteX29" fmla="*/ 278296 w 6679137"/>
              <a:gd name="connsiteY29" fmla="*/ 1911378 h 4575065"/>
              <a:gd name="connsiteX30" fmla="*/ 349857 w 6679137"/>
              <a:gd name="connsiteY30" fmla="*/ 1784157 h 4575065"/>
              <a:gd name="connsiteX31" fmla="*/ 397565 w 6679137"/>
              <a:gd name="connsiteY31" fmla="*/ 1792109 h 4575065"/>
              <a:gd name="connsiteX32" fmla="*/ 356235 w 6679137"/>
              <a:gd name="connsiteY32" fmla="*/ 1895475 h 4575065"/>
              <a:gd name="connsiteX33" fmla="*/ 353854 w 6679137"/>
              <a:gd name="connsiteY33" fmla="*/ 1967037 h 4575065"/>
              <a:gd name="connsiteX34" fmla="*/ 365760 w 6679137"/>
              <a:gd name="connsiteY34" fmla="*/ 2046550 h 4575065"/>
              <a:gd name="connsiteX35" fmla="*/ 434754 w 6679137"/>
              <a:gd name="connsiteY35" fmla="*/ 2029530 h 4575065"/>
              <a:gd name="connsiteX36" fmla="*/ 507268 w 6679137"/>
              <a:gd name="connsiteY36" fmla="*/ 1976645 h 4575065"/>
              <a:gd name="connsiteX37" fmla="*/ 644822 w 6679137"/>
              <a:gd name="connsiteY37" fmla="*/ 1937572 h 4575065"/>
              <a:gd name="connsiteX38" fmla="*/ 798361 w 6679137"/>
              <a:gd name="connsiteY38" fmla="*/ 1891521 h 4575065"/>
              <a:gd name="connsiteX39" fmla="*/ 850789 w 6679137"/>
              <a:gd name="connsiteY39" fmla="*/ 1792109 h 4575065"/>
              <a:gd name="connsiteX40" fmla="*/ 978010 w 6679137"/>
              <a:gd name="connsiteY40" fmla="*/ 1712595 h 4575065"/>
              <a:gd name="connsiteX41" fmla="*/ 1105272 w 6679137"/>
              <a:gd name="connsiteY41" fmla="*/ 1657744 h 4575065"/>
              <a:gd name="connsiteX42" fmla="*/ 1081377 w 6679137"/>
              <a:gd name="connsiteY42" fmla="*/ 1521764 h 4575065"/>
              <a:gd name="connsiteX43" fmla="*/ 1058290 w 6679137"/>
              <a:gd name="connsiteY43" fmla="*/ 1461343 h 4575065"/>
              <a:gd name="connsiteX44" fmla="*/ 1073468 w 6679137"/>
              <a:gd name="connsiteY44" fmla="*/ 1334889 h 4575065"/>
              <a:gd name="connsiteX45" fmla="*/ 1010624 w 6679137"/>
              <a:gd name="connsiteY45" fmla="*/ 1172673 h 4575065"/>
              <a:gd name="connsiteX46" fmla="*/ 916782 w 6679137"/>
              <a:gd name="connsiteY46" fmla="*/ 1070880 h 4575065"/>
              <a:gd name="connsiteX47" fmla="*/ 823705 w 6679137"/>
              <a:gd name="connsiteY47" fmla="*/ 938131 h 4575065"/>
              <a:gd name="connsiteX48" fmla="*/ 849940 w 6679137"/>
              <a:gd name="connsiteY48" fmla="*/ 863380 h 4575065"/>
              <a:gd name="connsiteX49" fmla="*/ 946205 w 6679137"/>
              <a:gd name="connsiteY49" fmla="*/ 798195 h 4575065"/>
              <a:gd name="connsiteX50" fmla="*/ 997060 w 6679137"/>
              <a:gd name="connsiteY50" fmla="*/ 707542 h 4575065"/>
              <a:gd name="connsiteX51" fmla="*/ 1041621 w 6679137"/>
              <a:gd name="connsiteY51" fmla="*/ 686877 h 4575065"/>
              <a:gd name="connsiteX52" fmla="*/ 1109186 w 6679137"/>
              <a:gd name="connsiteY52" fmla="*/ 591502 h 4575065"/>
              <a:gd name="connsiteX53" fmla="*/ 1065517 w 6679137"/>
              <a:gd name="connsiteY53" fmla="*/ 519900 h 4575065"/>
              <a:gd name="connsiteX54" fmla="*/ 1107571 w 6679137"/>
              <a:gd name="connsiteY54" fmla="*/ 457056 h 4575065"/>
              <a:gd name="connsiteX55" fmla="*/ 1304014 w 6679137"/>
              <a:gd name="connsiteY55" fmla="*/ 432435 h 4575065"/>
              <a:gd name="connsiteX56" fmla="*/ 1391478 w 6679137"/>
              <a:gd name="connsiteY56" fmla="*/ 344971 h 4575065"/>
              <a:gd name="connsiteX57" fmla="*/ 1490890 w 6679137"/>
              <a:gd name="connsiteY57" fmla="*/ 324265 h 4575065"/>
              <a:gd name="connsiteX58" fmla="*/ 1558456 w 6679137"/>
              <a:gd name="connsiteY58" fmla="*/ 321117 h 4575065"/>
              <a:gd name="connsiteX59" fmla="*/ 1662672 w 6679137"/>
              <a:gd name="connsiteY59" fmla="*/ 257507 h 4575065"/>
              <a:gd name="connsiteX60" fmla="*/ 1692054 w 6679137"/>
              <a:gd name="connsiteY60" fmla="*/ 57855 h 4575065"/>
              <a:gd name="connsiteX61" fmla="*/ 1749204 w 6679137"/>
              <a:gd name="connsiteY61" fmla="*/ 129292 h 4575065"/>
              <a:gd name="connsiteX62" fmla="*/ 1747672 w 6679137"/>
              <a:gd name="connsiteY62" fmla="*/ 767 h 4575065"/>
              <a:gd name="connsiteX63" fmla="*/ 1803973 w 6679137"/>
              <a:gd name="connsiteY63" fmla="*/ 100717 h 4575065"/>
              <a:gd name="connsiteX64" fmla="*/ 1806520 w 6679137"/>
              <a:gd name="connsiteY64" fmla="*/ 0 h 4575065"/>
              <a:gd name="connsiteX65" fmla="*/ 1868267 w 6679137"/>
              <a:gd name="connsiteY65" fmla="*/ 160247 h 4575065"/>
              <a:gd name="connsiteX66" fmla="*/ 1899512 w 6679137"/>
              <a:gd name="connsiteY66" fmla="*/ 104693 h 4575065"/>
              <a:gd name="connsiteX67" fmla="*/ 1985362 w 6679137"/>
              <a:gd name="connsiteY67" fmla="*/ 256575 h 4575065"/>
              <a:gd name="connsiteX68" fmla="*/ 2011142 w 6679137"/>
              <a:gd name="connsiteY68" fmla="*/ 195967 h 4575065"/>
              <a:gd name="connsiteX69" fmla="*/ 2060112 w 6679137"/>
              <a:gd name="connsiteY69" fmla="*/ 295607 h 4575065"/>
              <a:gd name="connsiteX70" fmla="*/ 2083242 w 6679137"/>
              <a:gd name="connsiteY70" fmla="*/ 193896 h 4575065"/>
              <a:gd name="connsiteX71" fmla="*/ 2120658 w 6679137"/>
              <a:gd name="connsiteY71" fmla="*/ 348201 h 4575065"/>
              <a:gd name="connsiteX72" fmla="*/ 2185801 w 6679137"/>
              <a:gd name="connsiteY72" fmla="*/ 423718 h 4575065"/>
              <a:gd name="connsiteX73" fmla="*/ 2236656 w 6679137"/>
              <a:gd name="connsiteY73" fmla="*/ 468237 h 4575065"/>
              <a:gd name="connsiteX74" fmla="*/ 2313829 w 6679137"/>
              <a:gd name="connsiteY74" fmla="*/ 567608 h 4575065"/>
              <a:gd name="connsiteX75" fmla="*/ 2373485 w 6679137"/>
              <a:gd name="connsiteY75" fmla="*/ 684496 h 4575065"/>
              <a:gd name="connsiteX76" fmla="*/ 2410860 w 6679137"/>
              <a:gd name="connsiteY76" fmla="*/ 886467 h 4575065"/>
              <a:gd name="connsiteX77" fmla="*/ 2402909 w 6679137"/>
              <a:gd name="connsiteY77" fmla="*/ 1069347 h 4575065"/>
              <a:gd name="connsiteX78" fmla="*/ 2348824 w 6679137"/>
              <a:gd name="connsiteY78" fmla="*/ 1194994 h 4575065"/>
              <a:gd name="connsiteX79" fmla="*/ 2283639 w 6679137"/>
              <a:gd name="connsiteY79" fmla="*/ 1271319 h 4575065"/>
              <a:gd name="connsiteX80" fmla="*/ 2250219 w 6679137"/>
              <a:gd name="connsiteY80" fmla="*/ 1346835 h 4575065"/>
              <a:gd name="connsiteX81" fmla="*/ 2282024 w 6679137"/>
              <a:gd name="connsiteY81" fmla="*/ 1434300 h 4575065"/>
              <a:gd name="connsiteX82" fmla="*/ 2409204 w 6679137"/>
              <a:gd name="connsiteY82" fmla="*/ 1442293 h 4575065"/>
              <a:gd name="connsiteX83" fmla="*/ 2544417 w 6679137"/>
              <a:gd name="connsiteY83" fmla="*/ 1474056 h 4575065"/>
              <a:gd name="connsiteX84" fmla="*/ 2600076 w 6679137"/>
              <a:gd name="connsiteY84" fmla="*/ 1497910 h 4575065"/>
              <a:gd name="connsiteX85" fmla="*/ 2708205 w 6679137"/>
              <a:gd name="connsiteY85" fmla="*/ 1460494 h 4575065"/>
              <a:gd name="connsiteX86" fmla="*/ 2870421 w 6679137"/>
              <a:gd name="connsiteY86" fmla="*/ 1474056 h 4575065"/>
              <a:gd name="connsiteX87" fmla="*/ 3038205 w 6679137"/>
              <a:gd name="connsiteY87" fmla="*/ 1372346 h 4575065"/>
              <a:gd name="connsiteX88" fmla="*/ 3155136 w 6679137"/>
              <a:gd name="connsiteY88" fmla="*/ 1384252 h 4575065"/>
              <a:gd name="connsiteX89" fmla="*/ 3456352 w 6679137"/>
              <a:gd name="connsiteY89" fmla="*/ 1286372 h 4575065"/>
              <a:gd name="connsiteX90" fmla="*/ 3554233 w 6679137"/>
              <a:gd name="connsiteY90" fmla="*/ 1354787 h 4575065"/>
              <a:gd name="connsiteX91" fmla="*/ 3744298 w 6679137"/>
              <a:gd name="connsiteY91" fmla="*/ 1285689 h 4575065"/>
              <a:gd name="connsiteX92" fmla="*/ 3997084 w 6679137"/>
              <a:gd name="connsiteY92" fmla="*/ 1257756 h 4575065"/>
              <a:gd name="connsiteX93" fmla="*/ 4524292 w 6679137"/>
              <a:gd name="connsiteY93" fmla="*/ 1283225 h 4575065"/>
              <a:gd name="connsiteX94" fmla="*/ 5144494 w 6679137"/>
              <a:gd name="connsiteY94" fmla="*/ 1227566 h 4575065"/>
              <a:gd name="connsiteX95" fmla="*/ 5317849 w 6679137"/>
              <a:gd name="connsiteY95" fmla="*/ 1144056 h 4575065"/>
              <a:gd name="connsiteX96" fmla="*/ 5388562 w 6679137"/>
              <a:gd name="connsiteY96" fmla="*/ 980268 h 4575065"/>
              <a:gd name="connsiteX97" fmla="*/ 5613621 w 6679137"/>
              <a:gd name="connsiteY97" fmla="*/ 806147 h 4575065"/>
              <a:gd name="connsiteX98" fmla="*/ 5883965 w 6679137"/>
              <a:gd name="connsiteY98" fmla="*/ 615315 h 4575065"/>
              <a:gd name="connsiteX99" fmla="*/ 6058128 w 6679137"/>
              <a:gd name="connsiteY99" fmla="*/ 498427 h 4575065"/>
              <a:gd name="connsiteX100" fmla="*/ 6112172 w 6679137"/>
              <a:gd name="connsiteY100" fmla="*/ 567567 h 4575065"/>
              <a:gd name="connsiteX101" fmla="*/ 6058087 w 6679137"/>
              <a:gd name="connsiteY101" fmla="*/ 674206 h 4575065"/>
              <a:gd name="connsiteX102" fmla="*/ 5888728 w 6679137"/>
              <a:gd name="connsiteY102" fmla="*/ 775915 h 4575065"/>
              <a:gd name="connsiteX103" fmla="*/ 5808408 w 6679137"/>
              <a:gd name="connsiteY103" fmla="*/ 878475 h 4575065"/>
              <a:gd name="connsiteX104" fmla="*/ 5862450 w 6679137"/>
              <a:gd name="connsiteY104" fmla="*/ 909555 h 4575065"/>
              <a:gd name="connsiteX105" fmla="*/ 6162261 w 6679137"/>
              <a:gd name="connsiteY105" fmla="*/ 853855 h 4575065"/>
              <a:gd name="connsiteX106" fmla="*/ 6387278 w 6679137"/>
              <a:gd name="connsiteY106" fmla="*/ 818054 h 4575065"/>
              <a:gd name="connsiteX107" fmla="*/ 6498598 w 6679137"/>
              <a:gd name="connsiteY107" fmla="*/ 730548 h 4575065"/>
              <a:gd name="connsiteX108" fmla="*/ 6577344 w 6679137"/>
              <a:gd name="connsiteY108" fmla="*/ 733778 h 4575065"/>
              <a:gd name="connsiteX109" fmla="*/ 6627391 w 6679137"/>
              <a:gd name="connsiteY109" fmla="*/ 796622 h 4575065"/>
              <a:gd name="connsiteX110" fmla="*/ 6679137 w 6679137"/>
              <a:gd name="connsiteY110" fmla="*/ 824472 h 4575065"/>
              <a:gd name="connsiteX111" fmla="*/ 6566204 w 6679137"/>
              <a:gd name="connsiteY111" fmla="*/ 889656 h 4575065"/>
              <a:gd name="connsiteX112" fmla="*/ 6440556 w 6679137"/>
              <a:gd name="connsiteY112" fmla="*/ 933368 h 4575065"/>
              <a:gd name="connsiteX113" fmla="*/ 6321287 w 6679137"/>
              <a:gd name="connsiteY113" fmla="*/ 1020832 h 4575065"/>
              <a:gd name="connsiteX114" fmla="*/ 6158389 w 6679137"/>
              <a:gd name="connsiteY114" fmla="*/ 1214003 h 4575065"/>
              <a:gd name="connsiteX115" fmla="*/ 6025515 w 6679137"/>
              <a:gd name="connsiteY115" fmla="*/ 1342880 h 4575065"/>
              <a:gd name="connsiteX116" fmla="*/ 5876056 w 6679137"/>
              <a:gd name="connsiteY116" fmla="*/ 1426390 h 4575065"/>
              <a:gd name="connsiteX117" fmla="*/ 5490356 w 6679137"/>
              <a:gd name="connsiteY117" fmla="*/ 1559056 h 4575065"/>
              <a:gd name="connsiteX118" fmla="*/ 5302671 w 6679137"/>
              <a:gd name="connsiteY118" fmla="*/ 1620368 h 4575065"/>
              <a:gd name="connsiteX119" fmla="*/ 5156400 w 6679137"/>
              <a:gd name="connsiteY119" fmla="*/ 1633041 h 4575065"/>
              <a:gd name="connsiteX120" fmla="*/ 4667416 w 6679137"/>
              <a:gd name="connsiteY120" fmla="*/ 1784157 h 4575065"/>
              <a:gd name="connsiteX121" fmla="*/ 4182386 w 6679137"/>
              <a:gd name="connsiteY121" fmla="*/ 1879573 h 4575065"/>
              <a:gd name="connsiteX122" fmla="*/ 3894523 w 6679137"/>
              <a:gd name="connsiteY122" fmla="*/ 1905767 h 4575065"/>
              <a:gd name="connsiteX123" fmla="*/ 3656751 w 6679137"/>
              <a:gd name="connsiteY123" fmla="*/ 1926472 h 4575065"/>
              <a:gd name="connsiteX124" fmla="*/ 3554233 w 6679137"/>
              <a:gd name="connsiteY124" fmla="*/ 2006794 h 4575065"/>
              <a:gd name="connsiteX125" fmla="*/ 3394400 w 6679137"/>
              <a:gd name="connsiteY125" fmla="*/ 2068790 h 4575065"/>
              <a:gd name="connsiteX126" fmla="*/ 3239328 w 6679137"/>
              <a:gd name="connsiteY126" fmla="*/ 2115731 h 4575065"/>
              <a:gd name="connsiteX127" fmla="*/ 3165385 w 6679137"/>
              <a:gd name="connsiteY127" fmla="*/ 2226241 h 4575065"/>
              <a:gd name="connsiteX128" fmla="*/ 3077155 w 6679137"/>
              <a:gd name="connsiteY128" fmla="*/ 2308943 h 4575065"/>
              <a:gd name="connsiteX129" fmla="*/ 2902992 w 6679137"/>
              <a:gd name="connsiteY129" fmla="*/ 2386842 h 4575065"/>
              <a:gd name="connsiteX130" fmla="*/ 2767054 w 6679137"/>
              <a:gd name="connsiteY130" fmla="*/ 2428213 h 4575065"/>
              <a:gd name="connsiteX131" fmla="*/ 2675593 w 6679137"/>
              <a:gd name="connsiteY131" fmla="*/ 2571295 h 4575065"/>
              <a:gd name="connsiteX132" fmla="*/ 2544417 w 6679137"/>
              <a:gd name="connsiteY132" fmla="*/ 2786022 h 4575065"/>
              <a:gd name="connsiteX133" fmla="*/ 2393342 w 6679137"/>
              <a:gd name="connsiteY133" fmla="*/ 3032512 h 4575065"/>
              <a:gd name="connsiteX134" fmla="*/ 2369489 w 6679137"/>
              <a:gd name="connsiteY134" fmla="*/ 3135879 h 4575065"/>
              <a:gd name="connsiteX135" fmla="*/ 2377440 w 6679137"/>
              <a:gd name="connsiteY135" fmla="*/ 3263100 h 4575065"/>
              <a:gd name="connsiteX136" fmla="*/ 2409245 w 6679137"/>
              <a:gd name="connsiteY136" fmla="*/ 3811740 h 4575065"/>
              <a:gd name="connsiteX137" fmla="*/ 2472856 w 6679137"/>
              <a:gd name="connsiteY137" fmla="*/ 4129792 h 4575065"/>
              <a:gd name="connsiteX138" fmla="*/ 2512612 w 6679137"/>
              <a:gd name="connsiteY138" fmla="*/ 4575065 h 4575065"/>
              <a:gd name="connsiteX139" fmla="*/ 437322 w 6679137"/>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512073 w 6674375"/>
              <a:gd name="connsiteY4" fmla="*/ 4002571 h 4575065"/>
              <a:gd name="connsiteX5" fmla="*/ 424608 w 6674375"/>
              <a:gd name="connsiteY5" fmla="*/ 3883302 h 4575065"/>
              <a:gd name="connsiteX6" fmla="*/ 440511 w 6674375"/>
              <a:gd name="connsiteY6" fmla="*/ 3652714 h 4575065"/>
              <a:gd name="connsiteX7" fmla="*/ 488219 w 6674375"/>
              <a:gd name="connsiteY7" fmla="*/ 3342613 h 4575065"/>
              <a:gd name="connsiteX8" fmla="*/ 448462 w 6674375"/>
              <a:gd name="connsiteY8" fmla="*/ 3024561 h 4575065"/>
              <a:gd name="connsiteX9" fmla="*/ 504121 w 6674375"/>
              <a:gd name="connsiteY9" fmla="*/ 2762168 h 4575065"/>
              <a:gd name="connsiteX10" fmla="*/ 472316 w 6674375"/>
              <a:gd name="connsiteY10" fmla="*/ 2746265 h 4575065"/>
              <a:gd name="connsiteX11" fmla="*/ 599537 w 6674375"/>
              <a:gd name="connsiteY11" fmla="*/ 2460018 h 4575065"/>
              <a:gd name="connsiteX12" fmla="*/ 400754 w 6674375"/>
              <a:gd name="connsiteY12" fmla="*/ 2404359 h 4575065"/>
              <a:gd name="connsiteX13" fmla="*/ 273534 w 6674375"/>
              <a:gd name="connsiteY13" fmla="*/ 2316895 h 4575065"/>
              <a:gd name="connsiteX14" fmla="*/ 194020 w 6674375"/>
              <a:gd name="connsiteY14" fmla="*/ 2372554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512073 w 6674375"/>
              <a:gd name="connsiteY4" fmla="*/ 4002571 h 4575065"/>
              <a:gd name="connsiteX5" fmla="*/ 424608 w 6674375"/>
              <a:gd name="connsiteY5" fmla="*/ 3883302 h 4575065"/>
              <a:gd name="connsiteX6" fmla="*/ 440511 w 6674375"/>
              <a:gd name="connsiteY6" fmla="*/ 3652714 h 4575065"/>
              <a:gd name="connsiteX7" fmla="*/ 488219 w 6674375"/>
              <a:gd name="connsiteY7" fmla="*/ 3342613 h 4575065"/>
              <a:gd name="connsiteX8" fmla="*/ 448462 w 6674375"/>
              <a:gd name="connsiteY8" fmla="*/ 3024561 h 4575065"/>
              <a:gd name="connsiteX9" fmla="*/ 504121 w 6674375"/>
              <a:gd name="connsiteY9" fmla="*/ 2762168 h 4575065"/>
              <a:gd name="connsiteX10" fmla="*/ 472316 w 6674375"/>
              <a:gd name="connsiteY10" fmla="*/ 2746265 h 4575065"/>
              <a:gd name="connsiteX11" fmla="*/ 599537 w 6674375"/>
              <a:gd name="connsiteY11" fmla="*/ 2460018 h 4575065"/>
              <a:gd name="connsiteX12" fmla="*/ 400754 w 6674375"/>
              <a:gd name="connsiteY12" fmla="*/ 2404359 h 4575065"/>
              <a:gd name="connsiteX13" fmla="*/ 273534 w 6674375"/>
              <a:gd name="connsiteY13" fmla="*/ 2316895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512073 w 6674375"/>
              <a:gd name="connsiteY4" fmla="*/ 4002571 h 4575065"/>
              <a:gd name="connsiteX5" fmla="*/ 424608 w 6674375"/>
              <a:gd name="connsiteY5" fmla="*/ 3883302 h 4575065"/>
              <a:gd name="connsiteX6" fmla="*/ 440511 w 6674375"/>
              <a:gd name="connsiteY6" fmla="*/ 3652714 h 4575065"/>
              <a:gd name="connsiteX7" fmla="*/ 488219 w 6674375"/>
              <a:gd name="connsiteY7" fmla="*/ 3342613 h 4575065"/>
              <a:gd name="connsiteX8" fmla="*/ 448462 w 6674375"/>
              <a:gd name="connsiteY8" fmla="*/ 3024561 h 4575065"/>
              <a:gd name="connsiteX9" fmla="*/ 504121 w 6674375"/>
              <a:gd name="connsiteY9" fmla="*/ 2762168 h 4575065"/>
              <a:gd name="connsiteX10" fmla="*/ 472316 w 6674375"/>
              <a:gd name="connsiteY10" fmla="*/ 2746265 h 4575065"/>
              <a:gd name="connsiteX11" fmla="*/ 599537 w 6674375"/>
              <a:gd name="connsiteY11" fmla="*/ 2460018 h 4575065"/>
              <a:gd name="connsiteX12" fmla="*/ 400754 w 6674375"/>
              <a:gd name="connsiteY12" fmla="*/ 2404359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512073 w 6674375"/>
              <a:gd name="connsiteY4" fmla="*/ 4002571 h 4575065"/>
              <a:gd name="connsiteX5" fmla="*/ 424608 w 6674375"/>
              <a:gd name="connsiteY5" fmla="*/ 3883302 h 4575065"/>
              <a:gd name="connsiteX6" fmla="*/ 440511 w 6674375"/>
              <a:gd name="connsiteY6" fmla="*/ 3652714 h 4575065"/>
              <a:gd name="connsiteX7" fmla="*/ 488219 w 6674375"/>
              <a:gd name="connsiteY7" fmla="*/ 3342613 h 4575065"/>
              <a:gd name="connsiteX8" fmla="*/ 448462 w 6674375"/>
              <a:gd name="connsiteY8" fmla="*/ 3024561 h 4575065"/>
              <a:gd name="connsiteX9" fmla="*/ 504121 w 6674375"/>
              <a:gd name="connsiteY9" fmla="*/ 2762168 h 4575065"/>
              <a:gd name="connsiteX10" fmla="*/ 472316 w 6674375"/>
              <a:gd name="connsiteY10" fmla="*/ 2746265 h 4575065"/>
              <a:gd name="connsiteX11" fmla="*/ 599537 w 6674375"/>
              <a:gd name="connsiteY11" fmla="*/ 2460018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512073 w 6674375"/>
              <a:gd name="connsiteY4" fmla="*/ 4002571 h 4575065"/>
              <a:gd name="connsiteX5" fmla="*/ 424608 w 6674375"/>
              <a:gd name="connsiteY5" fmla="*/ 3883302 h 4575065"/>
              <a:gd name="connsiteX6" fmla="*/ 440511 w 6674375"/>
              <a:gd name="connsiteY6" fmla="*/ 3652714 h 4575065"/>
              <a:gd name="connsiteX7" fmla="*/ 488219 w 6674375"/>
              <a:gd name="connsiteY7" fmla="*/ 3342613 h 4575065"/>
              <a:gd name="connsiteX8" fmla="*/ 448462 w 6674375"/>
              <a:gd name="connsiteY8" fmla="*/ 3024561 h 4575065"/>
              <a:gd name="connsiteX9" fmla="*/ 504121 w 6674375"/>
              <a:gd name="connsiteY9" fmla="*/ 2762168 h 4575065"/>
              <a:gd name="connsiteX10" fmla="*/ 472316 w 6674375"/>
              <a:gd name="connsiteY10" fmla="*/ 2746265 h 4575065"/>
              <a:gd name="connsiteX11" fmla="*/ 580487 w 6674375"/>
              <a:gd name="connsiteY11" fmla="*/ 2476687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512073 w 6674375"/>
              <a:gd name="connsiteY4" fmla="*/ 4002571 h 4575065"/>
              <a:gd name="connsiteX5" fmla="*/ 424608 w 6674375"/>
              <a:gd name="connsiteY5" fmla="*/ 3883302 h 4575065"/>
              <a:gd name="connsiteX6" fmla="*/ 440511 w 6674375"/>
              <a:gd name="connsiteY6" fmla="*/ 3652714 h 4575065"/>
              <a:gd name="connsiteX7" fmla="*/ 488219 w 6674375"/>
              <a:gd name="connsiteY7" fmla="*/ 3342613 h 4575065"/>
              <a:gd name="connsiteX8" fmla="*/ 448462 w 6674375"/>
              <a:gd name="connsiteY8" fmla="*/ 3024561 h 4575065"/>
              <a:gd name="connsiteX9" fmla="*/ 508884 w 6674375"/>
              <a:gd name="connsiteY9" fmla="*/ 2800268 h 4575065"/>
              <a:gd name="connsiteX10" fmla="*/ 472316 w 6674375"/>
              <a:gd name="connsiteY10" fmla="*/ 2746265 h 4575065"/>
              <a:gd name="connsiteX11" fmla="*/ 580487 w 6674375"/>
              <a:gd name="connsiteY11" fmla="*/ 2476687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512073 w 6674375"/>
              <a:gd name="connsiteY4" fmla="*/ 4002571 h 4575065"/>
              <a:gd name="connsiteX5" fmla="*/ 424608 w 6674375"/>
              <a:gd name="connsiteY5" fmla="*/ 3883302 h 4575065"/>
              <a:gd name="connsiteX6" fmla="*/ 440511 w 6674375"/>
              <a:gd name="connsiteY6" fmla="*/ 3652714 h 4575065"/>
              <a:gd name="connsiteX7" fmla="*/ 488219 w 6674375"/>
              <a:gd name="connsiteY7" fmla="*/ 3342613 h 4575065"/>
              <a:gd name="connsiteX8" fmla="*/ 448462 w 6674375"/>
              <a:gd name="connsiteY8" fmla="*/ 3024561 h 4575065"/>
              <a:gd name="connsiteX9" fmla="*/ 508884 w 6674375"/>
              <a:gd name="connsiteY9" fmla="*/ 2800268 h 4575065"/>
              <a:gd name="connsiteX10" fmla="*/ 479459 w 6674375"/>
              <a:gd name="connsiteY10" fmla="*/ 2777222 h 4575065"/>
              <a:gd name="connsiteX11" fmla="*/ 580487 w 6674375"/>
              <a:gd name="connsiteY11" fmla="*/ 2476687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512073 w 6674375"/>
              <a:gd name="connsiteY4" fmla="*/ 4002571 h 4575065"/>
              <a:gd name="connsiteX5" fmla="*/ 424608 w 6674375"/>
              <a:gd name="connsiteY5" fmla="*/ 3883302 h 4575065"/>
              <a:gd name="connsiteX6" fmla="*/ 440511 w 6674375"/>
              <a:gd name="connsiteY6" fmla="*/ 3652714 h 4575065"/>
              <a:gd name="connsiteX7" fmla="*/ 488219 w 6674375"/>
              <a:gd name="connsiteY7" fmla="*/ 3342613 h 4575065"/>
              <a:gd name="connsiteX8" fmla="*/ 448462 w 6674375"/>
              <a:gd name="connsiteY8" fmla="*/ 3024561 h 4575065"/>
              <a:gd name="connsiteX9" fmla="*/ 508884 w 6674375"/>
              <a:gd name="connsiteY9" fmla="*/ 2800268 h 4575065"/>
              <a:gd name="connsiteX10" fmla="*/ 479459 w 6674375"/>
              <a:gd name="connsiteY10" fmla="*/ 2777222 h 4575065"/>
              <a:gd name="connsiteX11" fmla="*/ 580487 w 6674375"/>
              <a:gd name="connsiteY11" fmla="*/ 2476687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512073 w 6674375"/>
              <a:gd name="connsiteY4" fmla="*/ 4002571 h 4575065"/>
              <a:gd name="connsiteX5" fmla="*/ 424608 w 6674375"/>
              <a:gd name="connsiteY5" fmla="*/ 3883302 h 4575065"/>
              <a:gd name="connsiteX6" fmla="*/ 440511 w 6674375"/>
              <a:gd name="connsiteY6" fmla="*/ 3652714 h 4575065"/>
              <a:gd name="connsiteX7" fmla="*/ 488219 w 6674375"/>
              <a:gd name="connsiteY7" fmla="*/ 3342613 h 4575065"/>
              <a:gd name="connsiteX8" fmla="*/ 486562 w 6674375"/>
              <a:gd name="connsiteY8" fmla="*/ 3038849 h 4575065"/>
              <a:gd name="connsiteX9" fmla="*/ 508884 w 6674375"/>
              <a:gd name="connsiteY9" fmla="*/ 2800268 h 4575065"/>
              <a:gd name="connsiteX10" fmla="*/ 479459 w 6674375"/>
              <a:gd name="connsiteY10" fmla="*/ 2777222 h 4575065"/>
              <a:gd name="connsiteX11" fmla="*/ 580487 w 6674375"/>
              <a:gd name="connsiteY11" fmla="*/ 2476687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512073 w 6674375"/>
              <a:gd name="connsiteY4" fmla="*/ 4002571 h 4575065"/>
              <a:gd name="connsiteX5" fmla="*/ 424608 w 6674375"/>
              <a:gd name="connsiteY5" fmla="*/ 3883302 h 4575065"/>
              <a:gd name="connsiteX6" fmla="*/ 440511 w 6674375"/>
              <a:gd name="connsiteY6" fmla="*/ 3652714 h 4575065"/>
              <a:gd name="connsiteX7" fmla="*/ 488219 w 6674375"/>
              <a:gd name="connsiteY7" fmla="*/ 3342613 h 4575065"/>
              <a:gd name="connsiteX8" fmla="*/ 486562 w 6674375"/>
              <a:gd name="connsiteY8" fmla="*/ 3038849 h 4575065"/>
              <a:gd name="connsiteX9" fmla="*/ 508884 w 6674375"/>
              <a:gd name="connsiteY9" fmla="*/ 2800268 h 4575065"/>
              <a:gd name="connsiteX10" fmla="*/ 479459 w 6674375"/>
              <a:gd name="connsiteY10" fmla="*/ 2777222 h 4575065"/>
              <a:gd name="connsiteX11" fmla="*/ 580487 w 6674375"/>
              <a:gd name="connsiteY11" fmla="*/ 2476687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476354 w 6674375"/>
              <a:gd name="connsiteY4" fmla="*/ 4040671 h 4575065"/>
              <a:gd name="connsiteX5" fmla="*/ 424608 w 6674375"/>
              <a:gd name="connsiteY5" fmla="*/ 3883302 h 4575065"/>
              <a:gd name="connsiteX6" fmla="*/ 440511 w 6674375"/>
              <a:gd name="connsiteY6" fmla="*/ 3652714 h 4575065"/>
              <a:gd name="connsiteX7" fmla="*/ 488219 w 6674375"/>
              <a:gd name="connsiteY7" fmla="*/ 3342613 h 4575065"/>
              <a:gd name="connsiteX8" fmla="*/ 486562 w 6674375"/>
              <a:gd name="connsiteY8" fmla="*/ 3038849 h 4575065"/>
              <a:gd name="connsiteX9" fmla="*/ 508884 w 6674375"/>
              <a:gd name="connsiteY9" fmla="*/ 2800268 h 4575065"/>
              <a:gd name="connsiteX10" fmla="*/ 479459 w 6674375"/>
              <a:gd name="connsiteY10" fmla="*/ 2777222 h 4575065"/>
              <a:gd name="connsiteX11" fmla="*/ 580487 w 6674375"/>
              <a:gd name="connsiteY11" fmla="*/ 2476687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512073 w 6674375"/>
              <a:gd name="connsiteY3" fmla="*/ 4201354 h 4575065"/>
              <a:gd name="connsiteX4" fmla="*/ 476354 w 6674375"/>
              <a:gd name="connsiteY4" fmla="*/ 4040671 h 4575065"/>
              <a:gd name="connsiteX5" fmla="*/ 453183 w 6674375"/>
              <a:gd name="connsiteY5" fmla="*/ 3880921 h 4575065"/>
              <a:gd name="connsiteX6" fmla="*/ 440511 w 6674375"/>
              <a:gd name="connsiteY6" fmla="*/ 3652714 h 4575065"/>
              <a:gd name="connsiteX7" fmla="*/ 488219 w 6674375"/>
              <a:gd name="connsiteY7" fmla="*/ 3342613 h 4575065"/>
              <a:gd name="connsiteX8" fmla="*/ 486562 w 6674375"/>
              <a:gd name="connsiteY8" fmla="*/ 3038849 h 4575065"/>
              <a:gd name="connsiteX9" fmla="*/ 508884 w 6674375"/>
              <a:gd name="connsiteY9" fmla="*/ 2800268 h 4575065"/>
              <a:gd name="connsiteX10" fmla="*/ 479459 w 6674375"/>
              <a:gd name="connsiteY10" fmla="*/ 2777222 h 4575065"/>
              <a:gd name="connsiteX11" fmla="*/ 580487 w 6674375"/>
              <a:gd name="connsiteY11" fmla="*/ 2476687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39893 h 4575065"/>
              <a:gd name="connsiteX2" fmla="*/ 440511 w 6674375"/>
              <a:gd name="connsiteY2" fmla="*/ 4328575 h 4575065"/>
              <a:gd name="connsiteX3" fmla="*/ 481117 w 6674375"/>
              <a:gd name="connsiteY3" fmla="*/ 4203735 h 4575065"/>
              <a:gd name="connsiteX4" fmla="*/ 476354 w 6674375"/>
              <a:gd name="connsiteY4" fmla="*/ 4040671 h 4575065"/>
              <a:gd name="connsiteX5" fmla="*/ 453183 w 6674375"/>
              <a:gd name="connsiteY5" fmla="*/ 3880921 h 4575065"/>
              <a:gd name="connsiteX6" fmla="*/ 440511 w 6674375"/>
              <a:gd name="connsiteY6" fmla="*/ 3652714 h 4575065"/>
              <a:gd name="connsiteX7" fmla="*/ 488219 w 6674375"/>
              <a:gd name="connsiteY7" fmla="*/ 3342613 h 4575065"/>
              <a:gd name="connsiteX8" fmla="*/ 486562 w 6674375"/>
              <a:gd name="connsiteY8" fmla="*/ 3038849 h 4575065"/>
              <a:gd name="connsiteX9" fmla="*/ 508884 w 6674375"/>
              <a:gd name="connsiteY9" fmla="*/ 2800268 h 4575065"/>
              <a:gd name="connsiteX10" fmla="*/ 479459 w 6674375"/>
              <a:gd name="connsiteY10" fmla="*/ 2777222 h 4575065"/>
              <a:gd name="connsiteX11" fmla="*/ 580487 w 6674375"/>
              <a:gd name="connsiteY11" fmla="*/ 2476687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49418 h 4575065"/>
              <a:gd name="connsiteX2" fmla="*/ 440511 w 6674375"/>
              <a:gd name="connsiteY2" fmla="*/ 4328575 h 4575065"/>
              <a:gd name="connsiteX3" fmla="*/ 481117 w 6674375"/>
              <a:gd name="connsiteY3" fmla="*/ 4203735 h 4575065"/>
              <a:gd name="connsiteX4" fmla="*/ 476354 w 6674375"/>
              <a:gd name="connsiteY4" fmla="*/ 4040671 h 4575065"/>
              <a:gd name="connsiteX5" fmla="*/ 453183 w 6674375"/>
              <a:gd name="connsiteY5" fmla="*/ 3880921 h 4575065"/>
              <a:gd name="connsiteX6" fmla="*/ 440511 w 6674375"/>
              <a:gd name="connsiteY6" fmla="*/ 3652714 h 4575065"/>
              <a:gd name="connsiteX7" fmla="*/ 488219 w 6674375"/>
              <a:gd name="connsiteY7" fmla="*/ 3342613 h 4575065"/>
              <a:gd name="connsiteX8" fmla="*/ 486562 w 6674375"/>
              <a:gd name="connsiteY8" fmla="*/ 3038849 h 4575065"/>
              <a:gd name="connsiteX9" fmla="*/ 508884 w 6674375"/>
              <a:gd name="connsiteY9" fmla="*/ 2800268 h 4575065"/>
              <a:gd name="connsiteX10" fmla="*/ 479459 w 6674375"/>
              <a:gd name="connsiteY10" fmla="*/ 2777222 h 4575065"/>
              <a:gd name="connsiteX11" fmla="*/ 580487 w 6674375"/>
              <a:gd name="connsiteY11" fmla="*/ 2476687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32560 w 6674375"/>
              <a:gd name="connsiteY0" fmla="*/ 4567114 h 4575065"/>
              <a:gd name="connsiteX1" fmla="*/ 456414 w 6674375"/>
              <a:gd name="connsiteY1" fmla="*/ 4449418 h 4575065"/>
              <a:gd name="connsiteX2" fmla="*/ 452417 w 6674375"/>
              <a:gd name="connsiteY2" fmla="*/ 4328575 h 4575065"/>
              <a:gd name="connsiteX3" fmla="*/ 481117 w 6674375"/>
              <a:gd name="connsiteY3" fmla="*/ 4203735 h 4575065"/>
              <a:gd name="connsiteX4" fmla="*/ 476354 w 6674375"/>
              <a:gd name="connsiteY4" fmla="*/ 4040671 h 4575065"/>
              <a:gd name="connsiteX5" fmla="*/ 453183 w 6674375"/>
              <a:gd name="connsiteY5" fmla="*/ 3880921 h 4575065"/>
              <a:gd name="connsiteX6" fmla="*/ 440511 w 6674375"/>
              <a:gd name="connsiteY6" fmla="*/ 3652714 h 4575065"/>
              <a:gd name="connsiteX7" fmla="*/ 488219 w 6674375"/>
              <a:gd name="connsiteY7" fmla="*/ 3342613 h 4575065"/>
              <a:gd name="connsiteX8" fmla="*/ 486562 w 6674375"/>
              <a:gd name="connsiteY8" fmla="*/ 3038849 h 4575065"/>
              <a:gd name="connsiteX9" fmla="*/ 508884 w 6674375"/>
              <a:gd name="connsiteY9" fmla="*/ 2800268 h 4575065"/>
              <a:gd name="connsiteX10" fmla="*/ 479459 w 6674375"/>
              <a:gd name="connsiteY10" fmla="*/ 2777222 h 4575065"/>
              <a:gd name="connsiteX11" fmla="*/ 580487 w 6674375"/>
              <a:gd name="connsiteY11" fmla="*/ 2476687 h 4575065"/>
              <a:gd name="connsiteX12" fmla="*/ 400754 w 6674375"/>
              <a:gd name="connsiteY12" fmla="*/ 2428171 h 4575065"/>
              <a:gd name="connsiteX13" fmla="*/ 302109 w 6674375"/>
              <a:gd name="connsiteY13" fmla="*/ 2347852 h 4575065"/>
              <a:gd name="connsiteX14" fmla="*/ 191639 w 6674375"/>
              <a:gd name="connsiteY14" fmla="*/ 2382079 h 4575065"/>
              <a:gd name="connsiteX15" fmla="*/ 0 w 6674375"/>
              <a:gd name="connsiteY15" fmla="*/ 2335987 h 4575065"/>
              <a:gd name="connsiteX16" fmla="*/ 5571 w 6674375"/>
              <a:gd name="connsiteY16" fmla="*/ 2289852 h 4575065"/>
              <a:gd name="connsiteX17" fmla="*/ 130410 w 6674375"/>
              <a:gd name="connsiteY17" fmla="*/ 2285089 h 4575065"/>
              <a:gd name="connsiteX18" fmla="*/ 0 w 6674375"/>
              <a:gd name="connsiteY18" fmla="*/ 2230238 h 4575065"/>
              <a:gd name="connsiteX19" fmla="*/ 10333 w 6674375"/>
              <a:gd name="connsiteY19" fmla="*/ 2176152 h 4575065"/>
              <a:gd name="connsiteX20" fmla="*/ 173397 w 6674375"/>
              <a:gd name="connsiteY20" fmla="*/ 2196010 h 4575065"/>
              <a:gd name="connsiteX21" fmla="*/ 42946 w 6674375"/>
              <a:gd name="connsiteY21" fmla="*/ 2141966 h 4575065"/>
              <a:gd name="connsiteX22" fmla="*/ 42946 w 6674375"/>
              <a:gd name="connsiteY22" fmla="*/ 2141966 h 4575065"/>
              <a:gd name="connsiteX23" fmla="*/ 48992 w 6674375"/>
              <a:gd name="connsiteY23" fmla="*/ 2098586 h 4575065"/>
              <a:gd name="connsiteX24" fmla="*/ 217874 w 6674375"/>
              <a:gd name="connsiteY24" fmla="*/ 2110161 h 4575065"/>
              <a:gd name="connsiteX25" fmla="*/ 130410 w 6674375"/>
              <a:gd name="connsiteY25" fmla="*/ 2054502 h 4575065"/>
              <a:gd name="connsiteX26" fmla="*/ 130410 w 6674375"/>
              <a:gd name="connsiteY26" fmla="*/ 2054502 h 4575065"/>
              <a:gd name="connsiteX27" fmla="*/ 149005 w 6674375"/>
              <a:gd name="connsiteY27" fmla="*/ 2017623 h 4575065"/>
              <a:gd name="connsiteX28" fmla="*/ 233777 w 6674375"/>
              <a:gd name="connsiteY28" fmla="*/ 2030648 h 4575065"/>
              <a:gd name="connsiteX29" fmla="*/ 273534 w 6674375"/>
              <a:gd name="connsiteY29" fmla="*/ 1911378 h 4575065"/>
              <a:gd name="connsiteX30" fmla="*/ 345095 w 6674375"/>
              <a:gd name="connsiteY30" fmla="*/ 1784157 h 4575065"/>
              <a:gd name="connsiteX31" fmla="*/ 392803 w 6674375"/>
              <a:gd name="connsiteY31" fmla="*/ 1792109 h 4575065"/>
              <a:gd name="connsiteX32" fmla="*/ 351473 w 6674375"/>
              <a:gd name="connsiteY32" fmla="*/ 1895475 h 4575065"/>
              <a:gd name="connsiteX33" fmla="*/ 349092 w 6674375"/>
              <a:gd name="connsiteY33" fmla="*/ 1967037 h 4575065"/>
              <a:gd name="connsiteX34" fmla="*/ 360998 w 6674375"/>
              <a:gd name="connsiteY34" fmla="*/ 2046550 h 4575065"/>
              <a:gd name="connsiteX35" fmla="*/ 429992 w 6674375"/>
              <a:gd name="connsiteY35" fmla="*/ 2029530 h 4575065"/>
              <a:gd name="connsiteX36" fmla="*/ 502506 w 6674375"/>
              <a:gd name="connsiteY36" fmla="*/ 1976645 h 4575065"/>
              <a:gd name="connsiteX37" fmla="*/ 640060 w 6674375"/>
              <a:gd name="connsiteY37" fmla="*/ 1937572 h 4575065"/>
              <a:gd name="connsiteX38" fmla="*/ 793599 w 6674375"/>
              <a:gd name="connsiteY38" fmla="*/ 1891521 h 4575065"/>
              <a:gd name="connsiteX39" fmla="*/ 846027 w 6674375"/>
              <a:gd name="connsiteY39" fmla="*/ 1792109 h 4575065"/>
              <a:gd name="connsiteX40" fmla="*/ 973248 w 6674375"/>
              <a:gd name="connsiteY40" fmla="*/ 1712595 h 4575065"/>
              <a:gd name="connsiteX41" fmla="*/ 1100510 w 6674375"/>
              <a:gd name="connsiteY41" fmla="*/ 1657744 h 4575065"/>
              <a:gd name="connsiteX42" fmla="*/ 1076615 w 6674375"/>
              <a:gd name="connsiteY42" fmla="*/ 1521764 h 4575065"/>
              <a:gd name="connsiteX43" fmla="*/ 1053528 w 6674375"/>
              <a:gd name="connsiteY43" fmla="*/ 1461343 h 4575065"/>
              <a:gd name="connsiteX44" fmla="*/ 1068706 w 6674375"/>
              <a:gd name="connsiteY44" fmla="*/ 1334889 h 4575065"/>
              <a:gd name="connsiteX45" fmla="*/ 1005862 w 6674375"/>
              <a:gd name="connsiteY45" fmla="*/ 1172673 h 4575065"/>
              <a:gd name="connsiteX46" fmla="*/ 912020 w 6674375"/>
              <a:gd name="connsiteY46" fmla="*/ 1070880 h 4575065"/>
              <a:gd name="connsiteX47" fmla="*/ 818943 w 6674375"/>
              <a:gd name="connsiteY47" fmla="*/ 938131 h 4575065"/>
              <a:gd name="connsiteX48" fmla="*/ 845178 w 6674375"/>
              <a:gd name="connsiteY48" fmla="*/ 863380 h 4575065"/>
              <a:gd name="connsiteX49" fmla="*/ 941443 w 6674375"/>
              <a:gd name="connsiteY49" fmla="*/ 798195 h 4575065"/>
              <a:gd name="connsiteX50" fmla="*/ 992298 w 6674375"/>
              <a:gd name="connsiteY50" fmla="*/ 707542 h 4575065"/>
              <a:gd name="connsiteX51" fmla="*/ 1036859 w 6674375"/>
              <a:gd name="connsiteY51" fmla="*/ 686877 h 4575065"/>
              <a:gd name="connsiteX52" fmla="*/ 1104424 w 6674375"/>
              <a:gd name="connsiteY52" fmla="*/ 591502 h 4575065"/>
              <a:gd name="connsiteX53" fmla="*/ 1060755 w 6674375"/>
              <a:gd name="connsiteY53" fmla="*/ 519900 h 4575065"/>
              <a:gd name="connsiteX54" fmla="*/ 1102809 w 6674375"/>
              <a:gd name="connsiteY54" fmla="*/ 457056 h 4575065"/>
              <a:gd name="connsiteX55" fmla="*/ 1299252 w 6674375"/>
              <a:gd name="connsiteY55" fmla="*/ 432435 h 4575065"/>
              <a:gd name="connsiteX56" fmla="*/ 1386716 w 6674375"/>
              <a:gd name="connsiteY56" fmla="*/ 344971 h 4575065"/>
              <a:gd name="connsiteX57" fmla="*/ 1486128 w 6674375"/>
              <a:gd name="connsiteY57" fmla="*/ 324265 h 4575065"/>
              <a:gd name="connsiteX58" fmla="*/ 1553694 w 6674375"/>
              <a:gd name="connsiteY58" fmla="*/ 321117 h 4575065"/>
              <a:gd name="connsiteX59" fmla="*/ 1657910 w 6674375"/>
              <a:gd name="connsiteY59" fmla="*/ 257507 h 4575065"/>
              <a:gd name="connsiteX60" fmla="*/ 1687292 w 6674375"/>
              <a:gd name="connsiteY60" fmla="*/ 57855 h 4575065"/>
              <a:gd name="connsiteX61" fmla="*/ 1744442 w 6674375"/>
              <a:gd name="connsiteY61" fmla="*/ 129292 h 4575065"/>
              <a:gd name="connsiteX62" fmla="*/ 1742910 w 6674375"/>
              <a:gd name="connsiteY62" fmla="*/ 767 h 4575065"/>
              <a:gd name="connsiteX63" fmla="*/ 1799211 w 6674375"/>
              <a:gd name="connsiteY63" fmla="*/ 100717 h 4575065"/>
              <a:gd name="connsiteX64" fmla="*/ 1801758 w 6674375"/>
              <a:gd name="connsiteY64" fmla="*/ 0 h 4575065"/>
              <a:gd name="connsiteX65" fmla="*/ 1863505 w 6674375"/>
              <a:gd name="connsiteY65" fmla="*/ 160247 h 4575065"/>
              <a:gd name="connsiteX66" fmla="*/ 1894750 w 6674375"/>
              <a:gd name="connsiteY66" fmla="*/ 104693 h 4575065"/>
              <a:gd name="connsiteX67" fmla="*/ 1980600 w 6674375"/>
              <a:gd name="connsiteY67" fmla="*/ 256575 h 4575065"/>
              <a:gd name="connsiteX68" fmla="*/ 2006380 w 6674375"/>
              <a:gd name="connsiteY68" fmla="*/ 195967 h 4575065"/>
              <a:gd name="connsiteX69" fmla="*/ 2055350 w 6674375"/>
              <a:gd name="connsiteY69" fmla="*/ 295607 h 4575065"/>
              <a:gd name="connsiteX70" fmla="*/ 2078480 w 6674375"/>
              <a:gd name="connsiteY70" fmla="*/ 193896 h 4575065"/>
              <a:gd name="connsiteX71" fmla="*/ 2115896 w 6674375"/>
              <a:gd name="connsiteY71" fmla="*/ 348201 h 4575065"/>
              <a:gd name="connsiteX72" fmla="*/ 2181039 w 6674375"/>
              <a:gd name="connsiteY72" fmla="*/ 423718 h 4575065"/>
              <a:gd name="connsiteX73" fmla="*/ 2231894 w 6674375"/>
              <a:gd name="connsiteY73" fmla="*/ 468237 h 4575065"/>
              <a:gd name="connsiteX74" fmla="*/ 2309067 w 6674375"/>
              <a:gd name="connsiteY74" fmla="*/ 567608 h 4575065"/>
              <a:gd name="connsiteX75" fmla="*/ 2368723 w 6674375"/>
              <a:gd name="connsiteY75" fmla="*/ 684496 h 4575065"/>
              <a:gd name="connsiteX76" fmla="*/ 2406098 w 6674375"/>
              <a:gd name="connsiteY76" fmla="*/ 886467 h 4575065"/>
              <a:gd name="connsiteX77" fmla="*/ 2398147 w 6674375"/>
              <a:gd name="connsiteY77" fmla="*/ 1069347 h 4575065"/>
              <a:gd name="connsiteX78" fmla="*/ 2344062 w 6674375"/>
              <a:gd name="connsiteY78" fmla="*/ 1194994 h 4575065"/>
              <a:gd name="connsiteX79" fmla="*/ 2278877 w 6674375"/>
              <a:gd name="connsiteY79" fmla="*/ 1271319 h 4575065"/>
              <a:gd name="connsiteX80" fmla="*/ 2245457 w 6674375"/>
              <a:gd name="connsiteY80" fmla="*/ 1346835 h 4575065"/>
              <a:gd name="connsiteX81" fmla="*/ 2277262 w 6674375"/>
              <a:gd name="connsiteY81" fmla="*/ 1434300 h 4575065"/>
              <a:gd name="connsiteX82" fmla="*/ 2404442 w 6674375"/>
              <a:gd name="connsiteY82" fmla="*/ 1442293 h 4575065"/>
              <a:gd name="connsiteX83" fmla="*/ 2539655 w 6674375"/>
              <a:gd name="connsiteY83" fmla="*/ 1474056 h 4575065"/>
              <a:gd name="connsiteX84" fmla="*/ 2595314 w 6674375"/>
              <a:gd name="connsiteY84" fmla="*/ 1497910 h 4575065"/>
              <a:gd name="connsiteX85" fmla="*/ 2703443 w 6674375"/>
              <a:gd name="connsiteY85" fmla="*/ 1460494 h 4575065"/>
              <a:gd name="connsiteX86" fmla="*/ 2865659 w 6674375"/>
              <a:gd name="connsiteY86" fmla="*/ 1474056 h 4575065"/>
              <a:gd name="connsiteX87" fmla="*/ 3033443 w 6674375"/>
              <a:gd name="connsiteY87" fmla="*/ 1372346 h 4575065"/>
              <a:gd name="connsiteX88" fmla="*/ 3150374 w 6674375"/>
              <a:gd name="connsiteY88" fmla="*/ 1384252 h 4575065"/>
              <a:gd name="connsiteX89" fmla="*/ 3451590 w 6674375"/>
              <a:gd name="connsiteY89" fmla="*/ 1286372 h 4575065"/>
              <a:gd name="connsiteX90" fmla="*/ 3549471 w 6674375"/>
              <a:gd name="connsiteY90" fmla="*/ 1354787 h 4575065"/>
              <a:gd name="connsiteX91" fmla="*/ 3739536 w 6674375"/>
              <a:gd name="connsiteY91" fmla="*/ 1285689 h 4575065"/>
              <a:gd name="connsiteX92" fmla="*/ 3992322 w 6674375"/>
              <a:gd name="connsiteY92" fmla="*/ 1257756 h 4575065"/>
              <a:gd name="connsiteX93" fmla="*/ 4519530 w 6674375"/>
              <a:gd name="connsiteY93" fmla="*/ 1283225 h 4575065"/>
              <a:gd name="connsiteX94" fmla="*/ 5139732 w 6674375"/>
              <a:gd name="connsiteY94" fmla="*/ 1227566 h 4575065"/>
              <a:gd name="connsiteX95" fmla="*/ 5313087 w 6674375"/>
              <a:gd name="connsiteY95" fmla="*/ 1144056 h 4575065"/>
              <a:gd name="connsiteX96" fmla="*/ 5383800 w 6674375"/>
              <a:gd name="connsiteY96" fmla="*/ 980268 h 4575065"/>
              <a:gd name="connsiteX97" fmla="*/ 5608859 w 6674375"/>
              <a:gd name="connsiteY97" fmla="*/ 806147 h 4575065"/>
              <a:gd name="connsiteX98" fmla="*/ 5879203 w 6674375"/>
              <a:gd name="connsiteY98" fmla="*/ 615315 h 4575065"/>
              <a:gd name="connsiteX99" fmla="*/ 6053366 w 6674375"/>
              <a:gd name="connsiteY99" fmla="*/ 498427 h 4575065"/>
              <a:gd name="connsiteX100" fmla="*/ 6107410 w 6674375"/>
              <a:gd name="connsiteY100" fmla="*/ 567567 h 4575065"/>
              <a:gd name="connsiteX101" fmla="*/ 6053325 w 6674375"/>
              <a:gd name="connsiteY101" fmla="*/ 674206 h 4575065"/>
              <a:gd name="connsiteX102" fmla="*/ 5883966 w 6674375"/>
              <a:gd name="connsiteY102" fmla="*/ 775915 h 4575065"/>
              <a:gd name="connsiteX103" fmla="*/ 5803646 w 6674375"/>
              <a:gd name="connsiteY103" fmla="*/ 878475 h 4575065"/>
              <a:gd name="connsiteX104" fmla="*/ 5857688 w 6674375"/>
              <a:gd name="connsiteY104" fmla="*/ 909555 h 4575065"/>
              <a:gd name="connsiteX105" fmla="*/ 6157499 w 6674375"/>
              <a:gd name="connsiteY105" fmla="*/ 853855 h 4575065"/>
              <a:gd name="connsiteX106" fmla="*/ 6382516 w 6674375"/>
              <a:gd name="connsiteY106" fmla="*/ 818054 h 4575065"/>
              <a:gd name="connsiteX107" fmla="*/ 6493836 w 6674375"/>
              <a:gd name="connsiteY107" fmla="*/ 730548 h 4575065"/>
              <a:gd name="connsiteX108" fmla="*/ 6572582 w 6674375"/>
              <a:gd name="connsiteY108" fmla="*/ 733778 h 4575065"/>
              <a:gd name="connsiteX109" fmla="*/ 6622629 w 6674375"/>
              <a:gd name="connsiteY109" fmla="*/ 796622 h 4575065"/>
              <a:gd name="connsiteX110" fmla="*/ 6674375 w 6674375"/>
              <a:gd name="connsiteY110" fmla="*/ 824472 h 4575065"/>
              <a:gd name="connsiteX111" fmla="*/ 6561442 w 6674375"/>
              <a:gd name="connsiteY111" fmla="*/ 889656 h 4575065"/>
              <a:gd name="connsiteX112" fmla="*/ 6435794 w 6674375"/>
              <a:gd name="connsiteY112" fmla="*/ 933368 h 4575065"/>
              <a:gd name="connsiteX113" fmla="*/ 6316525 w 6674375"/>
              <a:gd name="connsiteY113" fmla="*/ 1020832 h 4575065"/>
              <a:gd name="connsiteX114" fmla="*/ 6153627 w 6674375"/>
              <a:gd name="connsiteY114" fmla="*/ 1214003 h 4575065"/>
              <a:gd name="connsiteX115" fmla="*/ 6020753 w 6674375"/>
              <a:gd name="connsiteY115" fmla="*/ 1342880 h 4575065"/>
              <a:gd name="connsiteX116" fmla="*/ 5871294 w 6674375"/>
              <a:gd name="connsiteY116" fmla="*/ 1426390 h 4575065"/>
              <a:gd name="connsiteX117" fmla="*/ 5485594 w 6674375"/>
              <a:gd name="connsiteY117" fmla="*/ 1559056 h 4575065"/>
              <a:gd name="connsiteX118" fmla="*/ 5297909 w 6674375"/>
              <a:gd name="connsiteY118" fmla="*/ 1620368 h 4575065"/>
              <a:gd name="connsiteX119" fmla="*/ 5151638 w 6674375"/>
              <a:gd name="connsiteY119" fmla="*/ 1633041 h 4575065"/>
              <a:gd name="connsiteX120" fmla="*/ 4662654 w 6674375"/>
              <a:gd name="connsiteY120" fmla="*/ 1784157 h 4575065"/>
              <a:gd name="connsiteX121" fmla="*/ 4177624 w 6674375"/>
              <a:gd name="connsiteY121" fmla="*/ 1879573 h 4575065"/>
              <a:gd name="connsiteX122" fmla="*/ 3889761 w 6674375"/>
              <a:gd name="connsiteY122" fmla="*/ 1905767 h 4575065"/>
              <a:gd name="connsiteX123" fmla="*/ 3651989 w 6674375"/>
              <a:gd name="connsiteY123" fmla="*/ 1926472 h 4575065"/>
              <a:gd name="connsiteX124" fmla="*/ 3549471 w 6674375"/>
              <a:gd name="connsiteY124" fmla="*/ 2006794 h 4575065"/>
              <a:gd name="connsiteX125" fmla="*/ 3389638 w 6674375"/>
              <a:gd name="connsiteY125" fmla="*/ 2068790 h 4575065"/>
              <a:gd name="connsiteX126" fmla="*/ 3234566 w 6674375"/>
              <a:gd name="connsiteY126" fmla="*/ 2115731 h 4575065"/>
              <a:gd name="connsiteX127" fmla="*/ 3160623 w 6674375"/>
              <a:gd name="connsiteY127" fmla="*/ 2226241 h 4575065"/>
              <a:gd name="connsiteX128" fmla="*/ 3072393 w 6674375"/>
              <a:gd name="connsiteY128" fmla="*/ 2308943 h 4575065"/>
              <a:gd name="connsiteX129" fmla="*/ 2898230 w 6674375"/>
              <a:gd name="connsiteY129" fmla="*/ 2386842 h 4575065"/>
              <a:gd name="connsiteX130" fmla="*/ 2762292 w 6674375"/>
              <a:gd name="connsiteY130" fmla="*/ 2428213 h 4575065"/>
              <a:gd name="connsiteX131" fmla="*/ 2670831 w 6674375"/>
              <a:gd name="connsiteY131" fmla="*/ 2571295 h 4575065"/>
              <a:gd name="connsiteX132" fmla="*/ 2539655 w 6674375"/>
              <a:gd name="connsiteY132" fmla="*/ 2786022 h 4575065"/>
              <a:gd name="connsiteX133" fmla="*/ 2388580 w 6674375"/>
              <a:gd name="connsiteY133" fmla="*/ 3032512 h 4575065"/>
              <a:gd name="connsiteX134" fmla="*/ 2364727 w 6674375"/>
              <a:gd name="connsiteY134" fmla="*/ 3135879 h 4575065"/>
              <a:gd name="connsiteX135" fmla="*/ 2372678 w 6674375"/>
              <a:gd name="connsiteY135" fmla="*/ 3263100 h 4575065"/>
              <a:gd name="connsiteX136" fmla="*/ 2404483 w 6674375"/>
              <a:gd name="connsiteY136" fmla="*/ 3811740 h 4575065"/>
              <a:gd name="connsiteX137" fmla="*/ 2468094 w 6674375"/>
              <a:gd name="connsiteY137" fmla="*/ 4129792 h 4575065"/>
              <a:gd name="connsiteX138" fmla="*/ 2507850 w 6674375"/>
              <a:gd name="connsiteY138" fmla="*/ 4575065 h 4575065"/>
              <a:gd name="connsiteX139" fmla="*/ 432560 w 6674375"/>
              <a:gd name="connsiteY139" fmla="*/ 4567114 h 4575065"/>
              <a:gd name="connsiteX0" fmla="*/ 425416 w 6674375"/>
              <a:gd name="connsiteY0" fmla="*/ 4583783 h 4583783"/>
              <a:gd name="connsiteX1" fmla="*/ 456414 w 6674375"/>
              <a:gd name="connsiteY1" fmla="*/ 4449418 h 4583783"/>
              <a:gd name="connsiteX2" fmla="*/ 452417 w 6674375"/>
              <a:gd name="connsiteY2" fmla="*/ 4328575 h 4583783"/>
              <a:gd name="connsiteX3" fmla="*/ 481117 w 6674375"/>
              <a:gd name="connsiteY3" fmla="*/ 4203735 h 4583783"/>
              <a:gd name="connsiteX4" fmla="*/ 476354 w 6674375"/>
              <a:gd name="connsiteY4" fmla="*/ 4040671 h 4583783"/>
              <a:gd name="connsiteX5" fmla="*/ 453183 w 6674375"/>
              <a:gd name="connsiteY5" fmla="*/ 3880921 h 4583783"/>
              <a:gd name="connsiteX6" fmla="*/ 440511 w 6674375"/>
              <a:gd name="connsiteY6" fmla="*/ 3652714 h 4583783"/>
              <a:gd name="connsiteX7" fmla="*/ 488219 w 6674375"/>
              <a:gd name="connsiteY7" fmla="*/ 3342613 h 4583783"/>
              <a:gd name="connsiteX8" fmla="*/ 486562 w 6674375"/>
              <a:gd name="connsiteY8" fmla="*/ 3038849 h 4583783"/>
              <a:gd name="connsiteX9" fmla="*/ 508884 w 6674375"/>
              <a:gd name="connsiteY9" fmla="*/ 2800268 h 4583783"/>
              <a:gd name="connsiteX10" fmla="*/ 479459 w 6674375"/>
              <a:gd name="connsiteY10" fmla="*/ 2777222 h 4583783"/>
              <a:gd name="connsiteX11" fmla="*/ 580487 w 6674375"/>
              <a:gd name="connsiteY11" fmla="*/ 2476687 h 4583783"/>
              <a:gd name="connsiteX12" fmla="*/ 400754 w 6674375"/>
              <a:gd name="connsiteY12" fmla="*/ 2428171 h 4583783"/>
              <a:gd name="connsiteX13" fmla="*/ 302109 w 6674375"/>
              <a:gd name="connsiteY13" fmla="*/ 2347852 h 4583783"/>
              <a:gd name="connsiteX14" fmla="*/ 191639 w 6674375"/>
              <a:gd name="connsiteY14" fmla="*/ 2382079 h 4583783"/>
              <a:gd name="connsiteX15" fmla="*/ 0 w 6674375"/>
              <a:gd name="connsiteY15" fmla="*/ 2335987 h 4583783"/>
              <a:gd name="connsiteX16" fmla="*/ 5571 w 6674375"/>
              <a:gd name="connsiteY16" fmla="*/ 2289852 h 4583783"/>
              <a:gd name="connsiteX17" fmla="*/ 130410 w 6674375"/>
              <a:gd name="connsiteY17" fmla="*/ 2285089 h 4583783"/>
              <a:gd name="connsiteX18" fmla="*/ 0 w 6674375"/>
              <a:gd name="connsiteY18" fmla="*/ 2230238 h 4583783"/>
              <a:gd name="connsiteX19" fmla="*/ 10333 w 6674375"/>
              <a:gd name="connsiteY19" fmla="*/ 2176152 h 4583783"/>
              <a:gd name="connsiteX20" fmla="*/ 173397 w 6674375"/>
              <a:gd name="connsiteY20" fmla="*/ 2196010 h 4583783"/>
              <a:gd name="connsiteX21" fmla="*/ 42946 w 6674375"/>
              <a:gd name="connsiteY21" fmla="*/ 2141966 h 4583783"/>
              <a:gd name="connsiteX22" fmla="*/ 42946 w 6674375"/>
              <a:gd name="connsiteY22" fmla="*/ 2141966 h 4583783"/>
              <a:gd name="connsiteX23" fmla="*/ 48992 w 6674375"/>
              <a:gd name="connsiteY23" fmla="*/ 2098586 h 4583783"/>
              <a:gd name="connsiteX24" fmla="*/ 217874 w 6674375"/>
              <a:gd name="connsiteY24" fmla="*/ 2110161 h 4583783"/>
              <a:gd name="connsiteX25" fmla="*/ 130410 w 6674375"/>
              <a:gd name="connsiteY25" fmla="*/ 2054502 h 4583783"/>
              <a:gd name="connsiteX26" fmla="*/ 130410 w 6674375"/>
              <a:gd name="connsiteY26" fmla="*/ 2054502 h 4583783"/>
              <a:gd name="connsiteX27" fmla="*/ 149005 w 6674375"/>
              <a:gd name="connsiteY27" fmla="*/ 2017623 h 4583783"/>
              <a:gd name="connsiteX28" fmla="*/ 233777 w 6674375"/>
              <a:gd name="connsiteY28" fmla="*/ 2030648 h 4583783"/>
              <a:gd name="connsiteX29" fmla="*/ 273534 w 6674375"/>
              <a:gd name="connsiteY29" fmla="*/ 1911378 h 4583783"/>
              <a:gd name="connsiteX30" fmla="*/ 345095 w 6674375"/>
              <a:gd name="connsiteY30" fmla="*/ 1784157 h 4583783"/>
              <a:gd name="connsiteX31" fmla="*/ 392803 w 6674375"/>
              <a:gd name="connsiteY31" fmla="*/ 1792109 h 4583783"/>
              <a:gd name="connsiteX32" fmla="*/ 351473 w 6674375"/>
              <a:gd name="connsiteY32" fmla="*/ 1895475 h 4583783"/>
              <a:gd name="connsiteX33" fmla="*/ 349092 w 6674375"/>
              <a:gd name="connsiteY33" fmla="*/ 1967037 h 4583783"/>
              <a:gd name="connsiteX34" fmla="*/ 360998 w 6674375"/>
              <a:gd name="connsiteY34" fmla="*/ 2046550 h 4583783"/>
              <a:gd name="connsiteX35" fmla="*/ 429992 w 6674375"/>
              <a:gd name="connsiteY35" fmla="*/ 2029530 h 4583783"/>
              <a:gd name="connsiteX36" fmla="*/ 502506 w 6674375"/>
              <a:gd name="connsiteY36" fmla="*/ 1976645 h 4583783"/>
              <a:gd name="connsiteX37" fmla="*/ 640060 w 6674375"/>
              <a:gd name="connsiteY37" fmla="*/ 1937572 h 4583783"/>
              <a:gd name="connsiteX38" fmla="*/ 793599 w 6674375"/>
              <a:gd name="connsiteY38" fmla="*/ 1891521 h 4583783"/>
              <a:gd name="connsiteX39" fmla="*/ 846027 w 6674375"/>
              <a:gd name="connsiteY39" fmla="*/ 1792109 h 4583783"/>
              <a:gd name="connsiteX40" fmla="*/ 973248 w 6674375"/>
              <a:gd name="connsiteY40" fmla="*/ 1712595 h 4583783"/>
              <a:gd name="connsiteX41" fmla="*/ 1100510 w 6674375"/>
              <a:gd name="connsiteY41" fmla="*/ 1657744 h 4583783"/>
              <a:gd name="connsiteX42" fmla="*/ 1076615 w 6674375"/>
              <a:gd name="connsiteY42" fmla="*/ 1521764 h 4583783"/>
              <a:gd name="connsiteX43" fmla="*/ 1053528 w 6674375"/>
              <a:gd name="connsiteY43" fmla="*/ 1461343 h 4583783"/>
              <a:gd name="connsiteX44" fmla="*/ 1068706 w 6674375"/>
              <a:gd name="connsiteY44" fmla="*/ 1334889 h 4583783"/>
              <a:gd name="connsiteX45" fmla="*/ 1005862 w 6674375"/>
              <a:gd name="connsiteY45" fmla="*/ 1172673 h 4583783"/>
              <a:gd name="connsiteX46" fmla="*/ 912020 w 6674375"/>
              <a:gd name="connsiteY46" fmla="*/ 1070880 h 4583783"/>
              <a:gd name="connsiteX47" fmla="*/ 818943 w 6674375"/>
              <a:gd name="connsiteY47" fmla="*/ 938131 h 4583783"/>
              <a:gd name="connsiteX48" fmla="*/ 845178 w 6674375"/>
              <a:gd name="connsiteY48" fmla="*/ 863380 h 4583783"/>
              <a:gd name="connsiteX49" fmla="*/ 941443 w 6674375"/>
              <a:gd name="connsiteY49" fmla="*/ 798195 h 4583783"/>
              <a:gd name="connsiteX50" fmla="*/ 992298 w 6674375"/>
              <a:gd name="connsiteY50" fmla="*/ 707542 h 4583783"/>
              <a:gd name="connsiteX51" fmla="*/ 1036859 w 6674375"/>
              <a:gd name="connsiteY51" fmla="*/ 686877 h 4583783"/>
              <a:gd name="connsiteX52" fmla="*/ 1104424 w 6674375"/>
              <a:gd name="connsiteY52" fmla="*/ 591502 h 4583783"/>
              <a:gd name="connsiteX53" fmla="*/ 1060755 w 6674375"/>
              <a:gd name="connsiteY53" fmla="*/ 519900 h 4583783"/>
              <a:gd name="connsiteX54" fmla="*/ 1102809 w 6674375"/>
              <a:gd name="connsiteY54" fmla="*/ 457056 h 4583783"/>
              <a:gd name="connsiteX55" fmla="*/ 1299252 w 6674375"/>
              <a:gd name="connsiteY55" fmla="*/ 432435 h 4583783"/>
              <a:gd name="connsiteX56" fmla="*/ 1386716 w 6674375"/>
              <a:gd name="connsiteY56" fmla="*/ 344971 h 4583783"/>
              <a:gd name="connsiteX57" fmla="*/ 1486128 w 6674375"/>
              <a:gd name="connsiteY57" fmla="*/ 324265 h 4583783"/>
              <a:gd name="connsiteX58" fmla="*/ 1553694 w 6674375"/>
              <a:gd name="connsiteY58" fmla="*/ 321117 h 4583783"/>
              <a:gd name="connsiteX59" fmla="*/ 1657910 w 6674375"/>
              <a:gd name="connsiteY59" fmla="*/ 257507 h 4583783"/>
              <a:gd name="connsiteX60" fmla="*/ 1687292 w 6674375"/>
              <a:gd name="connsiteY60" fmla="*/ 57855 h 4583783"/>
              <a:gd name="connsiteX61" fmla="*/ 1744442 w 6674375"/>
              <a:gd name="connsiteY61" fmla="*/ 129292 h 4583783"/>
              <a:gd name="connsiteX62" fmla="*/ 1742910 w 6674375"/>
              <a:gd name="connsiteY62" fmla="*/ 767 h 4583783"/>
              <a:gd name="connsiteX63" fmla="*/ 1799211 w 6674375"/>
              <a:gd name="connsiteY63" fmla="*/ 100717 h 4583783"/>
              <a:gd name="connsiteX64" fmla="*/ 1801758 w 6674375"/>
              <a:gd name="connsiteY64" fmla="*/ 0 h 4583783"/>
              <a:gd name="connsiteX65" fmla="*/ 1863505 w 6674375"/>
              <a:gd name="connsiteY65" fmla="*/ 160247 h 4583783"/>
              <a:gd name="connsiteX66" fmla="*/ 1894750 w 6674375"/>
              <a:gd name="connsiteY66" fmla="*/ 104693 h 4583783"/>
              <a:gd name="connsiteX67" fmla="*/ 1980600 w 6674375"/>
              <a:gd name="connsiteY67" fmla="*/ 256575 h 4583783"/>
              <a:gd name="connsiteX68" fmla="*/ 2006380 w 6674375"/>
              <a:gd name="connsiteY68" fmla="*/ 195967 h 4583783"/>
              <a:gd name="connsiteX69" fmla="*/ 2055350 w 6674375"/>
              <a:gd name="connsiteY69" fmla="*/ 295607 h 4583783"/>
              <a:gd name="connsiteX70" fmla="*/ 2078480 w 6674375"/>
              <a:gd name="connsiteY70" fmla="*/ 193896 h 4583783"/>
              <a:gd name="connsiteX71" fmla="*/ 2115896 w 6674375"/>
              <a:gd name="connsiteY71" fmla="*/ 348201 h 4583783"/>
              <a:gd name="connsiteX72" fmla="*/ 2181039 w 6674375"/>
              <a:gd name="connsiteY72" fmla="*/ 423718 h 4583783"/>
              <a:gd name="connsiteX73" fmla="*/ 2231894 w 6674375"/>
              <a:gd name="connsiteY73" fmla="*/ 468237 h 4583783"/>
              <a:gd name="connsiteX74" fmla="*/ 2309067 w 6674375"/>
              <a:gd name="connsiteY74" fmla="*/ 567608 h 4583783"/>
              <a:gd name="connsiteX75" fmla="*/ 2368723 w 6674375"/>
              <a:gd name="connsiteY75" fmla="*/ 684496 h 4583783"/>
              <a:gd name="connsiteX76" fmla="*/ 2406098 w 6674375"/>
              <a:gd name="connsiteY76" fmla="*/ 886467 h 4583783"/>
              <a:gd name="connsiteX77" fmla="*/ 2398147 w 6674375"/>
              <a:gd name="connsiteY77" fmla="*/ 1069347 h 4583783"/>
              <a:gd name="connsiteX78" fmla="*/ 2344062 w 6674375"/>
              <a:gd name="connsiteY78" fmla="*/ 1194994 h 4583783"/>
              <a:gd name="connsiteX79" fmla="*/ 2278877 w 6674375"/>
              <a:gd name="connsiteY79" fmla="*/ 1271319 h 4583783"/>
              <a:gd name="connsiteX80" fmla="*/ 2245457 w 6674375"/>
              <a:gd name="connsiteY80" fmla="*/ 1346835 h 4583783"/>
              <a:gd name="connsiteX81" fmla="*/ 2277262 w 6674375"/>
              <a:gd name="connsiteY81" fmla="*/ 1434300 h 4583783"/>
              <a:gd name="connsiteX82" fmla="*/ 2404442 w 6674375"/>
              <a:gd name="connsiteY82" fmla="*/ 1442293 h 4583783"/>
              <a:gd name="connsiteX83" fmla="*/ 2539655 w 6674375"/>
              <a:gd name="connsiteY83" fmla="*/ 1474056 h 4583783"/>
              <a:gd name="connsiteX84" fmla="*/ 2595314 w 6674375"/>
              <a:gd name="connsiteY84" fmla="*/ 1497910 h 4583783"/>
              <a:gd name="connsiteX85" fmla="*/ 2703443 w 6674375"/>
              <a:gd name="connsiteY85" fmla="*/ 1460494 h 4583783"/>
              <a:gd name="connsiteX86" fmla="*/ 2865659 w 6674375"/>
              <a:gd name="connsiteY86" fmla="*/ 1474056 h 4583783"/>
              <a:gd name="connsiteX87" fmla="*/ 3033443 w 6674375"/>
              <a:gd name="connsiteY87" fmla="*/ 1372346 h 4583783"/>
              <a:gd name="connsiteX88" fmla="*/ 3150374 w 6674375"/>
              <a:gd name="connsiteY88" fmla="*/ 1384252 h 4583783"/>
              <a:gd name="connsiteX89" fmla="*/ 3451590 w 6674375"/>
              <a:gd name="connsiteY89" fmla="*/ 1286372 h 4583783"/>
              <a:gd name="connsiteX90" fmla="*/ 3549471 w 6674375"/>
              <a:gd name="connsiteY90" fmla="*/ 1354787 h 4583783"/>
              <a:gd name="connsiteX91" fmla="*/ 3739536 w 6674375"/>
              <a:gd name="connsiteY91" fmla="*/ 1285689 h 4583783"/>
              <a:gd name="connsiteX92" fmla="*/ 3992322 w 6674375"/>
              <a:gd name="connsiteY92" fmla="*/ 1257756 h 4583783"/>
              <a:gd name="connsiteX93" fmla="*/ 4519530 w 6674375"/>
              <a:gd name="connsiteY93" fmla="*/ 1283225 h 4583783"/>
              <a:gd name="connsiteX94" fmla="*/ 5139732 w 6674375"/>
              <a:gd name="connsiteY94" fmla="*/ 1227566 h 4583783"/>
              <a:gd name="connsiteX95" fmla="*/ 5313087 w 6674375"/>
              <a:gd name="connsiteY95" fmla="*/ 1144056 h 4583783"/>
              <a:gd name="connsiteX96" fmla="*/ 5383800 w 6674375"/>
              <a:gd name="connsiteY96" fmla="*/ 980268 h 4583783"/>
              <a:gd name="connsiteX97" fmla="*/ 5608859 w 6674375"/>
              <a:gd name="connsiteY97" fmla="*/ 806147 h 4583783"/>
              <a:gd name="connsiteX98" fmla="*/ 5879203 w 6674375"/>
              <a:gd name="connsiteY98" fmla="*/ 615315 h 4583783"/>
              <a:gd name="connsiteX99" fmla="*/ 6053366 w 6674375"/>
              <a:gd name="connsiteY99" fmla="*/ 498427 h 4583783"/>
              <a:gd name="connsiteX100" fmla="*/ 6107410 w 6674375"/>
              <a:gd name="connsiteY100" fmla="*/ 567567 h 4583783"/>
              <a:gd name="connsiteX101" fmla="*/ 6053325 w 6674375"/>
              <a:gd name="connsiteY101" fmla="*/ 674206 h 4583783"/>
              <a:gd name="connsiteX102" fmla="*/ 5883966 w 6674375"/>
              <a:gd name="connsiteY102" fmla="*/ 775915 h 4583783"/>
              <a:gd name="connsiteX103" fmla="*/ 5803646 w 6674375"/>
              <a:gd name="connsiteY103" fmla="*/ 878475 h 4583783"/>
              <a:gd name="connsiteX104" fmla="*/ 5857688 w 6674375"/>
              <a:gd name="connsiteY104" fmla="*/ 909555 h 4583783"/>
              <a:gd name="connsiteX105" fmla="*/ 6157499 w 6674375"/>
              <a:gd name="connsiteY105" fmla="*/ 853855 h 4583783"/>
              <a:gd name="connsiteX106" fmla="*/ 6382516 w 6674375"/>
              <a:gd name="connsiteY106" fmla="*/ 818054 h 4583783"/>
              <a:gd name="connsiteX107" fmla="*/ 6493836 w 6674375"/>
              <a:gd name="connsiteY107" fmla="*/ 730548 h 4583783"/>
              <a:gd name="connsiteX108" fmla="*/ 6572582 w 6674375"/>
              <a:gd name="connsiteY108" fmla="*/ 733778 h 4583783"/>
              <a:gd name="connsiteX109" fmla="*/ 6622629 w 6674375"/>
              <a:gd name="connsiteY109" fmla="*/ 796622 h 4583783"/>
              <a:gd name="connsiteX110" fmla="*/ 6674375 w 6674375"/>
              <a:gd name="connsiteY110" fmla="*/ 824472 h 4583783"/>
              <a:gd name="connsiteX111" fmla="*/ 6561442 w 6674375"/>
              <a:gd name="connsiteY111" fmla="*/ 889656 h 4583783"/>
              <a:gd name="connsiteX112" fmla="*/ 6435794 w 6674375"/>
              <a:gd name="connsiteY112" fmla="*/ 933368 h 4583783"/>
              <a:gd name="connsiteX113" fmla="*/ 6316525 w 6674375"/>
              <a:gd name="connsiteY113" fmla="*/ 1020832 h 4583783"/>
              <a:gd name="connsiteX114" fmla="*/ 6153627 w 6674375"/>
              <a:gd name="connsiteY114" fmla="*/ 1214003 h 4583783"/>
              <a:gd name="connsiteX115" fmla="*/ 6020753 w 6674375"/>
              <a:gd name="connsiteY115" fmla="*/ 1342880 h 4583783"/>
              <a:gd name="connsiteX116" fmla="*/ 5871294 w 6674375"/>
              <a:gd name="connsiteY116" fmla="*/ 1426390 h 4583783"/>
              <a:gd name="connsiteX117" fmla="*/ 5485594 w 6674375"/>
              <a:gd name="connsiteY117" fmla="*/ 1559056 h 4583783"/>
              <a:gd name="connsiteX118" fmla="*/ 5297909 w 6674375"/>
              <a:gd name="connsiteY118" fmla="*/ 1620368 h 4583783"/>
              <a:gd name="connsiteX119" fmla="*/ 5151638 w 6674375"/>
              <a:gd name="connsiteY119" fmla="*/ 1633041 h 4583783"/>
              <a:gd name="connsiteX120" fmla="*/ 4662654 w 6674375"/>
              <a:gd name="connsiteY120" fmla="*/ 1784157 h 4583783"/>
              <a:gd name="connsiteX121" fmla="*/ 4177624 w 6674375"/>
              <a:gd name="connsiteY121" fmla="*/ 1879573 h 4583783"/>
              <a:gd name="connsiteX122" fmla="*/ 3889761 w 6674375"/>
              <a:gd name="connsiteY122" fmla="*/ 1905767 h 4583783"/>
              <a:gd name="connsiteX123" fmla="*/ 3651989 w 6674375"/>
              <a:gd name="connsiteY123" fmla="*/ 1926472 h 4583783"/>
              <a:gd name="connsiteX124" fmla="*/ 3549471 w 6674375"/>
              <a:gd name="connsiteY124" fmla="*/ 2006794 h 4583783"/>
              <a:gd name="connsiteX125" fmla="*/ 3389638 w 6674375"/>
              <a:gd name="connsiteY125" fmla="*/ 2068790 h 4583783"/>
              <a:gd name="connsiteX126" fmla="*/ 3234566 w 6674375"/>
              <a:gd name="connsiteY126" fmla="*/ 2115731 h 4583783"/>
              <a:gd name="connsiteX127" fmla="*/ 3160623 w 6674375"/>
              <a:gd name="connsiteY127" fmla="*/ 2226241 h 4583783"/>
              <a:gd name="connsiteX128" fmla="*/ 3072393 w 6674375"/>
              <a:gd name="connsiteY128" fmla="*/ 2308943 h 4583783"/>
              <a:gd name="connsiteX129" fmla="*/ 2898230 w 6674375"/>
              <a:gd name="connsiteY129" fmla="*/ 2386842 h 4583783"/>
              <a:gd name="connsiteX130" fmla="*/ 2762292 w 6674375"/>
              <a:gd name="connsiteY130" fmla="*/ 2428213 h 4583783"/>
              <a:gd name="connsiteX131" fmla="*/ 2670831 w 6674375"/>
              <a:gd name="connsiteY131" fmla="*/ 2571295 h 4583783"/>
              <a:gd name="connsiteX132" fmla="*/ 2539655 w 6674375"/>
              <a:gd name="connsiteY132" fmla="*/ 2786022 h 4583783"/>
              <a:gd name="connsiteX133" fmla="*/ 2388580 w 6674375"/>
              <a:gd name="connsiteY133" fmla="*/ 3032512 h 4583783"/>
              <a:gd name="connsiteX134" fmla="*/ 2364727 w 6674375"/>
              <a:gd name="connsiteY134" fmla="*/ 3135879 h 4583783"/>
              <a:gd name="connsiteX135" fmla="*/ 2372678 w 6674375"/>
              <a:gd name="connsiteY135" fmla="*/ 3263100 h 4583783"/>
              <a:gd name="connsiteX136" fmla="*/ 2404483 w 6674375"/>
              <a:gd name="connsiteY136" fmla="*/ 3811740 h 4583783"/>
              <a:gd name="connsiteX137" fmla="*/ 2468094 w 6674375"/>
              <a:gd name="connsiteY137" fmla="*/ 4129792 h 4583783"/>
              <a:gd name="connsiteX138" fmla="*/ 2507850 w 6674375"/>
              <a:gd name="connsiteY138" fmla="*/ 4575065 h 4583783"/>
              <a:gd name="connsiteX139" fmla="*/ 425416 w 6674375"/>
              <a:gd name="connsiteY139" fmla="*/ 4583783 h 4583783"/>
              <a:gd name="connsiteX0" fmla="*/ 425416 w 6674375"/>
              <a:gd name="connsiteY0" fmla="*/ 4583783 h 4586971"/>
              <a:gd name="connsiteX1" fmla="*/ 456414 w 6674375"/>
              <a:gd name="connsiteY1" fmla="*/ 4449418 h 4586971"/>
              <a:gd name="connsiteX2" fmla="*/ 452417 w 6674375"/>
              <a:gd name="connsiteY2" fmla="*/ 4328575 h 4586971"/>
              <a:gd name="connsiteX3" fmla="*/ 481117 w 6674375"/>
              <a:gd name="connsiteY3" fmla="*/ 4203735 h 4586971"/>
              <a:gd name="connsiteX4" fmla="*/ 476354 w 6674375"/>
              <a:gd name="connsiteY4" fmla="*/ 4040671 h 4586971"/>
              <a:gd name="connsiteX5" fmla="*/ 453183 w 6674375"/>
              <a:gd name="connsiteY5" fmla="*/ 3880921 h 4586971"/>
              <a:gd name="connsiteX6" fmla="*/ 440511 w 6674375"/>
              <a:gd name="connsiteY6" fmla="*/ 3652714 h 4586971"/>
              <a:gd name="connsiteX7" fmla="*/ 488219 w 6674375"/>
              <a:gd name="connsiteY7" fmla="*/ 3342613 h 4586971"/>
              <a:gd name="connsiteX8" fmla="*/ 486562 w 6674375"/>
              <a:gd name="connsiteY8" fmla="*/ 3038849 h 4586971"/>
              <a:gd name="connsiteX9" fmla="*/ 508884 w 6674375"/>
              <a:gd name="connsiteY9" fmla="*/ 2800268 h 4586971"/>
              <a:gd name="connsiteX10" fmla="*/ 479459 w 6674375"/>
              <a:gd name="connsiteY10" fmla="*/ 2777222 h 4586971"/>
              <a:gd name="connsiteX11" fmla="*/ 580487 w 6674375"/>
              <a:gd name="connsiteY11" fmla="*/ 2476687 h 4586971"/>
              <a:gd name="connsiteX12" fmla="*/ 400754 w 6674375"/>
              <a:gd name="connsiteY12" fmla="*/ 2428171 h 4586971"/>
              <a:gd name="connsiteX13" fmla="*/ 302109 w 6674375"/>
              <a:gd name="connsiteY13" fmla="*/ 2347852 h 4586971"/>
              <a:gd name="connsiteX14" fmla="*/ 191639 w 6674375"/>
              <a:gd name="connsiteY14" fmla="*/ 2382079 h 4586971"/>
              <a:gd name="connsiteX15" fmla="*/ 0 w 6674375"/>
              <a:gd name="connsiteY15" fmla="*/ 2335987 h 4586971"/>
              <a:gd name="connsiteX16" fmla="*/ 5571 w 6674375"/>
              <a:gd name="connsiteY16" fmla="*/ 2289852 h 4586971"/>
              <a:gd name="connsiteX17" fmla="*/ 130410 w 6674375"/>
              <a:gd name="connsiteY17" fmla="*/ 2285089 h 4586971"/>
              <a:gd name="connsiteX18" fmla="*/ 0 w 6674375"/>
              <a:gd name="connsiteY18" fmla="*/ 2230238 h 4586971"/>
              <a:gd name="connsiteX19" fmla="*/ 10333 w 6674375"/>
              <a:gd name="connsiteY19" fmla="*/ 2176152 h 4586971"/>
              <a:gd name="connsiteX20" fmla="*/ 173397 w 6674375"/>
              <a:gd name="connsiteY20" fmla="*/ 2196010 h 4586971"/>
              <a:gd name="connsiteX21" fmla="*/ 42946 w 6674375"/>
              <a:gd name="connsiteY21" fmla="*/ 2141966 h 4586971"/>
              <a:gd name="connsiteX22" fmla="*/ 42946 w 6674375"/>
              <a:gd name="connsiteY22" fmla="*/ 2141966 h 4586971"/>
              <a:gd name="connsiteX23" fmla="*/ 48992 w 6674375"/>
              <a:gd name="connsiteY23" fmla="*/ 2098586 h 4586971"/>
              <a:gd name="connsiteX24" fmla="*/ 217874 w 6674375"/>
              <a:gd name="connsiteY24" fmla="*/ 2110161 h 4586971"/>
              <a:gd name="connsiteX25" fmla="*/ 130410 w 6674375"/>
              <a:gd name="connsiteY25" fmla="*/ 2054502 h 4586971"/>
              <a:gd name="connsiteX26" fmla="*/ 130410 w 6674375"/>
              <a:gd name="connsiteY26" fmla="*/ 2054502 h 4586971"/>
              <a:gd name="connsiteX27" fmla="*/ 149005 w 6674375"/>
              <a:gd name="connsiteY27" fmla="*/ 2017623 h 4586971"/>
              <a:gd name="connsiteX28" fmla="*/ 233777 w 6674375"/>
              <a:gd name="connsiteY28" fmla="*/ 2030648 h 4586971"/>
              <a:gd name="connsiteX29" fmla="*/ 273534 w 6674375"/>
              <a:gd name="connsiteY29" fmla="*/ 1911378 h 4586971"/>
              <a:gd name="connsiteX30" fmla="*/ 345095 w 6674375"/>
              <a:gd name="connsiteY30" fmla="*/ 1784157 h 4586971"/>
              <a:gd name="connsiteX31" fmla="*/ 392803 w 6674375"/>
              <a:gd name="connsiteY31" fmla="*/ 1792109 h 4586971"/>
              <a:gd name="connsiteX32" fmla="*/ 351473 w 6674375"/>
              <a:gd name="connsiteY32" fmla="*/ 1895475 h 4586971"/>
              <a:gd name="connsiteX33" fmla="*/ 349092 w 6674375"/>
              <a:gd name="connsiteY33" fmla="*/ 1967037 h 4586971"/>
              <a:gd name="connsiteX34" fmla="*/ 360998 w 6674375"/>
              <a:gd name="connsiteY34" fmla="*/ 2046550 h 4586971"/>
              <a:gd name="connsiteX35" fmla="*/ 429992 w 6674375"/>
              <a:gd name="connsiteY35" fmla="*/ 2029530 h 4586971"/>
              <a:gd name="connsiteX36" fmla="*/ 502506 w 6674375"/>
              <a:gd name="connsiteY36" fmla="*/ 1976645 h 4586971"/>
              <a:gd name="connsiteX37" fmla="*/ 640060 w 6674375"/>
              <a:gd name="connsiteY37" fmla="*/ 1937572 h 4586971"/>
              <a:gd name="connsiteX38" fmla="*/ 793599 w 6674375"/>
              <a:gd name="connsiteY38" fmla="*/ 1891521 h 4586971"/>
              <a:gd name="connsiteX39" fmla="*/ 846027 w 6674375"/>
              <a:gd name="connsiteY39" fmla="*/ 1792109 h 4586971"/>
              <a:gd name="connsiteX40" fmla="*/ 973248 w 6674375"/>
              <a:gd name="connsiteY40" fmla="*/ 1712595 h 4586971"/>
              <a:gd name="connsiteX41" fmla="*/ 1100510 w 6674375"/>
              <a:gd name="connsiteY41" fmla="*/ 1657744 h 4586971"/>
              <a:gd name="connsiteX42" fmla="*/ 1076615 w 6674375"/>
              <a:gd name="connsiteY42" fmla="*/ 1521764 h 4586971"/>
              <a:gd name="connsiteX43" fmla="*/ 1053528 w 6674375"/>
              <a:gd name="connsiteY43" fmla="*/ 1461343 h 4586971"/>
              <a:gd name="connsiteX44" fmla="*/ 1068706 w 6674375"/>
              <a:gd name="connsiteY44" fmla="*/ 1334889 h 4586971"/>
              <a:gd name="connsiteX45" fmla="*/ 1005862 w 6674375"/>
              <a:gd name="connsiteY45" fmla="*/ 1172673 h 4586971"/>
              <a:gd name="connsiteX46" fmla="*/ 912020 w 6674375"/>
              <a:gd name="connsiteY46" fmla="*/ 1070880 h 4586971"/>
              <a:gd name="connsiteX47" fmla="*/ 818943 w 6674375"/>
              <a:gd name="connsiteY47" fmla="*/ 938131 h 4586971"/>
              <a:gd name="connsiteX48" fmla="*/ 845178 w 6674375"/>
              <a:gd name="connsiteY48" fmla="*/ 863380 h 4586971"/>
              <a:gd name="connsiteX49" fmla="*/ 941443 w 6674375"/>
              <a:gd name="connsiteY49" fmla="*/ 798195 h 4586971"/>
              <a:gd name="connsiteX50" fmla="*/ 992298 w 6674375"/>
              <a:gd name="connsiteY50" fmla="*/ 707542 h 4586971"/>
              <a:gd name="connsiteX51" fmla="*/ 1036859 w 6674375"/>
              <a:gd name="connsiteY51" fmla="*/ 686877 h 4586971"/>
              <a:gd name="connsiteX52" fmla="*/ 1104424 w 6674375"/>
              <a:gd name="connsiteY52" fmla="*/ 591502 h 4586971"/>
              <a:gd name="connsiteX53" fmla="*/ 1060755 w 6674375"/>
              <a:gd name="connsiteY53" fmla="*/ 519900 h 4586971"/>
              <a:gd name="connsiteX54" fmla="*/ 1102809 w 6674375"/>
              <a:gd name="connsiteY54" fmla="*/ 457056 h 4586971"/>
              <a:gd name="connsiteX55" fmla="*/ 1299252 w 6674375"/>
              <a:gd name="connsiteY55" fmla="*/ 432435 h 4586971"/>
              <a:gd name="connsiteX56" fmla="*/ 1386716 w 6674375"/>
              <a:gd name="connsiteY56" fmla="*/ 344971 h 4586971"/>
              <a:gd name="connsiteX57" fmla="*/ 1486128 w 6674375"/>
              <a:gd name="connsiteY57" fmla="*/ 324265 h 4586971"/>
              <a:gd name="connsiteX58" fmla="*/ 1553694 w 6674375"/>
              <a:gd name="connsiteY58" fmla="*/ 321117 h 4586971"/>
              <a:gd name="connsiteX59" fmla="*/ 1657910 w 6674375"/>
              <a:gd name="connsiteY59" fmla="*/ 257507 h 4586971"/>
              <a:gd name="connsiteX60" fmla="*/ 1687292 w 6674375"/>
              <a:gd name="connsiteY60" fmla="*/ 57855 h 4586971"/>
              <a:gd name="connsiteX61" fmla="*/ 1744442 w 6674375"/>
              <a:gd name="connsiteY61" fmla="*/ 129292 h 4586971"/>
              <a:gd name="connsiteX62" fmla="*/ 1742910 w 6674375"/>
              <a:gd name="connsiteY62" fmla="*/ 767 h 4586971"/>
              <a:gd name="connsiteX63" fmla="*/ 1799211 w 6674375"/>
              <a:gd name="connsiteY63" fmla="*/ 100717 h 4586971"/>
              <a:gd name="connsiteX64" fmla="*/ 1801758 w 6674375"/>
              <a:gd name="connsiteY64" fmla="*/ 0 h 4586971"/>
              <a:gd name="connsiteX65" fmla="*/ 1863505 w 6674375"/>
              <a:gd name="connsiteY65" fmla="*/ 160247 h 4586971"/>
              <a:gd name="connsiteX66" fmla="*/ 1894750 w 6674375"/>
              <a:gd name="connsiteY66" fmla="*/ 104693 h 4586971"/>
              <a:gd name="connsiteX67" fmla="*/ 1980600 w 6674375"/>
              <a:gd name="connsiteY67" fmla="*/ 256575 h 4586971"/>
              <a:gd name="connsiteX68" fmla="*/ 2006380 w 6674375"/>
              <a:gd name="connsiteY68" fmla="*/ 195967 h 4586971"/>
              <a:gd name="connsiteX69" fmla="*/ 2055350 w 6674375"/>
              <a:gd name="connsiteY69" fmla="*/ 295607 h 4586971"/>
              <a:gd name="connsiteX70" fmla="*/ 2078480 w 6674375"/>
              <a:gd name="connsiteY70" fmla="*/ 193896 h 4586971"/>
              <a:gd name="connsiteX71" fmla="*/ 2115896 w 6674375"/>
              <a:gd name="connsiteY71" fmla="*/ 348201 h 4586971"/>
              <a:gd name="connsiteX72" fmla="*/ 2181039 w 6674375"/>
              <a:gd name="connsiteY72" fmla="*/ 423718 h 4586971"/>
              <a:gd name="connsiteX73" fmla="*/ 2231894 w 6674375"/>
              <a:gd name="connsiteY73" fmla="*/ 468237 h 4586971"/>
              <a:gd name="connsiteX74" fmla="*/ 2309067 w 6674375"/>
              <a:gd name="connsiteY74" fmla="*/ 567608 h 4586971"/>
              <a:gd name="connsiteX75" fmla="*/ 2368723 w 6674375"/>
              <a:gd name="connsiteY75" fmla="*/ 684496 h 4586971"/>
              <a:gd name="connsiteX76" fmla="*/ 2406098 w 6674375"/>
              <a:gd name="connsiteY76" fmla="*/ 886467 h 4586971"/>
              <a:gd name="connsiteX77" fmla="*/ 2398147 w 6674375"/>
              <a:gd name="connsiteY77" fmla="*/ 1069347 h 4586971"/>
              <a:gd name="connsiteX78" fmla="*/ 2344062 w 6674375"/>
              <a:gd name="connsiteY78" fmla="*/ 1194994 h 4586971"/>
              <a:gd name="connsiteX79" fmla="*/ 2278877 w 6674375"/>
              <a:gd name="connsiteY79" fmla="*/ 1271319 h 4586971"/>
              <a:gd name="connsiteX80" fmla="*/ 2245457 w 6674375"/>
              <a:gd name="connsiteY80" fmla="*/ 1346835 h 4586971"/>
              <a:gd name="connsiteX81" fmla="*/ 2277262 w 6674375"/>
              <a:gd name="connsiteY81" fmla="*/ 1434300 h 4586971"/>
              <a:gd name="connsiteX82" fmla="*/ 2404442 w 6674375"/>
              <a:gd name="connsiteY82" fmla="*/ 1442293 h 4586971"/>
              <a:gd name="connsiteX83" fmla="*/ 2539655 w 6674375"/>
              <a:gd name="connsiteY83" fmla="*/ 1474056 h 4586971"/>
              <a:gd name="connsiteX84" fmla="*/ 2595314 w 6674375"/>
              <a:gd name="connsiteY84" fmla="*/ 1497910 h 4586971"/>
              <a:gd name="connsiteX85" fmla="*/ 2703443 w 6674375"/>
              <a:gd name="connsiteY85" fmla="*/ 1460494 h 4586971"/>
              <a:gd name="connsiteX86" fmla="*/ 2865659 w 6674375"/>
              <a:gd name="connsiteY86" fmla="*/ 1474056 h 4586971"/>
              <a:gd name="connsiteX87" fmla="*/ 3033443 w 6674375"/>
              <a:gd name="connsiteY87" fmla="*/ 1372346 h 4586971"/>
              <a:gd name="connsiteX88" fmla="*/ 3150374 w 6674375"/>
              <a:gd name="connsiteY88" fmla="*/ 1384252 h 4586971"/>
              <a:gd name="connsiteX89" fmla="*/ 3451590 w 6674375"/>
              <a:gd name="connsiteY89" fmla="*/ 1286372 h 4586971"/>
              <a:gd name="connsiteX90" fmla="*/ 3549471 w 6674375"/>
              <a:gd name="connsiteY90" fmla="*/ 1354787 h 4586971"/>
              <a:gd name="connsiteX91" fmla="*/ 3739536 w 6674375"/>
              <a:gd name="connsiteY91" fmla="*/ 1285689 h 4586971"/>
              <a:gd name="connsiteX92" fmla="*/ 3992322 w 6674375"/>
              <a:gd name="connsiteY92" fmla="*/ 1257756 h 4586971"/>
              <a:gd name="connsiteX93" fmla="*/ 4519530 w 6674375"/>
              <a:gd name="connsiteY93" fmla="*/ 1283225 h 4586971"/>
              <a:gd name="connsiteX94" fmla="*/ 5139732 w 6674375"/>
              <a:gd name="connsiteY94" fmla="*/ 1227566 h 4586971"/>
              <a:gd name="connsiteX95" fmla="*/ 5313087 w 6674375"/>
              <a:gd name="connsiteY95" fmla="*/ 1144056 h 4586971"/>
              <a:gd name="connsiteX96" fmla="*/ 5383800 w 6674375"/>
              <a:gd name="connsiteY96" fmla="*/ 980268 h 4586971"/>
              <a:gd name="connsiteX97" fmla="*/ 5608859 w 6674375"/>
              <a:gd name="connsiteY97" fmla="*/ 806147 h 4586971"/>
              <a:gd name="connsiteX98" fmla="*/ 5879203 w 6674375"/>
              <a:gd name="connsiteY98" fmla="*/ 615315 h 4586971"/>
              <a:gd name="connsiteX99" fmla="*/ 6053366 w 6674375"/>
              <a:gd name="connsiteY99" fmla="*/ 498427 h 4586971"/>
              <a:gd name="connsiteX100" fmla="*/ 6107410 w 6674375"/>
              <a:gd name="connsiteY100" fmla="*/ 567567 h 4586971"/>
              <a:gd name="connsiteX101" fmla="*/ 6053325 w 6674375"/>
              <a:gd name="connsiteY101" fmla="*/ 674206 h 4586971"/>
              <a:gd name="connsiteX102" fmla="*/ 5883966 w 6674375"/>
              <a:gd name="connsiteY102" fmla="*/ 775915 h 4586971"/>
              <a:gd name="connsiteX103" fmla="*/ 5803646 w 6674375"/>
              <a:gd name="connsiteY103" fmla="*/ 878475 h 4586971"/>
              <a:gd name="connsiteX104" fmla="*/ 5857688 w 6674375"/>
              <a:gd name="connsiteY104" fmla="*/ 909555 h 4586971"/>
              <a:gd name="connsiteX105" fmla="*/ 6157499 w 6674375"/>
              <a:gd name="connsiteY105" fmla="*/ 853855 h 4586971"/>
              <a:gd name="connsiteX106" fmla="*/ 6382516 w 6674375"/>
              <a:gd name="connsiteY106" fmla="*/ 818054 h 4586971"/>
              <a:gd name="connsiteX107" fmla="*/ 6493836 w 6674375"/>
              <a:gd name="connsiteY107" fmla="*/ 730548 h 4586971"/>
              <a:gd name="connsiteX108" fmla="*/ 6572582 w 6674375"/>
              <a:gd name="connsiteY108" fmla="*/ 733778 h 4586971"/>
              <a:gd name="connsiteX109" fmla="*/ 6622629 w 6674375"/>
              <a:gd name="connsiteY109" fmla="*/ 796622 h 4586971"/>
              <a:gd name="connsiteX110" fmla="*/ 6674375 w 6674375"/>
              <a:gd name="connsiteY110" fmla="*/ 824472 h 4586971"/>
              <a:gd name="connsiteX111" fmla="*/ 6561442 w 6674375"/>
              <a:gd name="connsiteY111" fmla="*/ 889656 h 4586971"/>
              <a:gd name="connsiteX112" fmla="*/ 6435794 w 6674375"/>
              <a:gd name="connsiteY112" fmla="*/ 933368 h 4586971"/>
              <a:gd name="connsiteX113" fmla="*/ 6316525 w 6674375"/>
              <a:gd name="connsiteY113" fmla="*/ 1020832 h 4586971"/>
              <a:gd name="connsiteX114" fmla="*/ 6153627 w 6674375"/>
              <a:gd name="connsiteY114" fmla="*/ 1214003 h 4586971"/>
              <a:gd name="connsiteX115" fmla="*/ 6020753 w 6674375"/>
              <a:gd name="connsiteY115" fmla="*/ 1342880 h 4586971"/>
              <a:gd name="connsiteX116" fmla="*/ 5871294 w 6674375"/>
              <a:gd name="connsiteY116" fmla="*/ 1426390 h 4586971"/>
              <a:gd name="connsiteX117" fmla="*/ 5485594 w 6674375"/>
              <a:gd name="connsiteY117" fmla="*/ 1559056 h 4586971"/>
              <a:gd name="connsiteX118" fmla="*/ 5297909 w 6674375"/>
              <a:gd name="connsiteY118" fmla="*/ 1620368 h 4586971"/>
              <a:gd name="connsiteX119" fmla="*/ 5151638 w 6674375"/>
              <a:gd name="connsiteY119" fmla="*/ 1633041 h 4586971"/>
              <a:gd name="connsiteX120" fmla="*/ 4662654 w 6674375"/>
              <a:gd name="connsiteY120" fmla="*/ 1784157 h 4586971"/>
              <a:gd name="connsiteX121" fmla="*/ 4177624 w 6674375"/>
              <a:gd name="connsiteY121" fmla="*/ 1879573 h 4586971"/>
              <a:gd name="connsiteX122" fmla="*/ 3889761 w 6674375"/>
              <a:gd name="connsiteY122" fmla="*/ 1905767 h 4586971"/>
              <a:gd name="connsiteX123" fmla="*/ 3651989 w 6674375"/>
              <a:gd name="connsiteY123" fmla="*/ 1926472 h 4586971"/>
              <a:gd name="connsiteX124" fmla="*/ 3549471 w 6674375"/>
              <a:gd name="connsiteY124" fmla="*/ 2006794 h 4586971"/>
              <a:gd name="connsiteX125" fmla="*/ 3389638 w 6674375"/>
              <a:gd name="connsiteY125" fmla="*/ 2068790 h 4586971"/>
              <a:gd name="connsiteX126" fmla="*/ 3234566 w 6674375"/>
              <a:gd name="connsiteY126" fmla="*/ 2115731 h 4586971"/>
              <a:gd name="connsiteX127" fmla="*/ 3160623 w 6674375"/>
              <a:gd name="connsiteY127" fmla="*/ 2226241 h 4586971"/>
              <a:gd name="connsiteX128" fmla="*/ 3072393 w 6674375"/>
              <a:gd name="connsiteY128" fmla="*/ 2308943 h 4586971"/>
              <a:gd name="connsiteX129" fmla="*/ 2898230 w 6674375"/>
              <a:gd name="connsiteY129" fmla="*/ 2386842 h 4586971"/>
              <a:gd name="connsiteX130" fmla="*/ 2762292 w 6674375"/>
              <a:gd name="connsiteY130" fmla="*/ 2428213 h 4586971"/>
              <a:gd name="connsiteX131" fmla="*/ 2670831 w 6674375"/>
              <a:gd name="connsiteY131" fmla="*/ 2571295 h 4586971"/>
              <a:gd name="connsiteX132" fmla="*/ 2539655 w 6674375"/>
              <a:gd name="connsiteY132" fmla="*/ 2786022 h 4586971"/>
              <a:gd name="connsiteX133" fmla="*/ 2388580 w 6674375"/>
              <a:gd name="connsiteY133" fmla="*/ 3032512 h 4586971"/>
              <a:gd name="connsiteX134" fmla="*/ 2364727 w 6674375"/>
              <a:gd name="connsiteY134" fmla="*/ 3135879 h 4586971"/>
              <a:gd name="connsiteX135" fmla="*/ 2372678 w 6674375"/>
              <a:gd name="connsiteY135" fmla="*/ 3263100 h 4586971"/>
              <a:gd name="connsiteX136" fmla="*/ 2404483 w 6674375"/>
              <a:gd name="connsiteY136" fmla="*/ 3811740 h 4586971"/>
              <a:gd name="connsiteX137" fmla="*/ 2468094 w 6674375"/>
              <a:gd name="connsiteY137" fmla="*/ 4129792 h 4586971"/>
              <a:gd name="connsiteX138" fmla="*/ 2500706 w 6674375"/>
              <a:gd name="connsiteY138" fmla="*/ 4586971 h 4586971"/>
              <a:gd name="connsiteX139" fmla="*/ 425416 w 6674375"/>
              <a:gd name="connsiteY139" fmla="*/ 4583783 h 4586971"/>
              <a:gd name="connsiteX0" fmla="*/ 425416 w 6674375"/>
              <a:gd name="connsiteY0" fmla="*/ 4583783 h 4586971"/>
              <a:gd name="connsiteX1" fmla="*/ 456414 w 6674375"/>
              <a:gd name="connsiteY1" fmla="*/ 4449418 h 4586971"/>
              <a:gd name="connsiteX2" fmla="*/ 452417 w 6674375"/>
              <a:gd name="connsiteY2" fmla="*/ 4328575 h 4586971"/>
              <a:gd name="connsiteX3" fmla="*/ 481117 w 6674375"/>
              <a:gd name="connsiteY3" fmla="*/ 4203735 h 4586971"/>
              <a:gd name="connsiteX4" fmla="*/ 476354 w 6674375"/>
              <a:gd name="connsiteY4" fmla="*/ 4040671 h 4586971"/>
              <a:gd name="connsiteX5" fmla="*/ 453183 w 6674375"/>
              <a:gd name="connsiteY5" fmla="*/ 3880921 h 4586971"/>
              <a:gd name="connsiteX6" fmla="*/ 440511 w 6674375"/>
              <a:gd name="connsiteY6" fmla="*/ 3652714 h 4586971"/>
              <a:gd name="connsiteX7" fmla="*/ 488219 w 6674375"/>
              <a:gd name="connsiteY7" fmla="*/ 3342613 h 4586971"/>
              <a:gd name="connsiteX8" fmla="*/ 486562 w 6674375"/>
              <a:gd name="connsiteY8" fmla="*/ 3038849 h 4586971"/>
              <a:gd name="connsiteX9" fmla="*/ 508884 w 6674375"/>
              <a:gd name="connsiteY9" fmla="*/ 2800268 h 4586971"/>
              <a:gd name="connsiteX10" fmla="*/ 479459 w 6674375"/>
              <a:gd name="connsiteY10" fmla="*/ 2777222 h 4586971"/>
              <a:gd name="connsiteX11" fmla="*/ 580487 w 6674375"/>
              <a:gd name="connsiteY11" fmla="*/ 2476687 h 4586971"/>
              <a:gd name="connsiteX12" fmla="*/ 400754 w 6674375"/>
              <a:gd name="connsiteY12" fmla="*/ 2428171 h 4586971"/>
              <a:gd name="connsiteX13" fmla="*/ 302109 w 6674375"/>
              <a:gd name="connsiteY13" fmla="*/ 2347852 h 4586971"/>
              <a:gd name="connsiteX14" fmla="*/ 191639 w 6674375"/>
              <a:gd name="connsiteY14" fmla="*/ 2382079 h 4586971"/>
              <a:gd name="connsiteX15" fmla="*/ 0 w 6674375"/>
              <a:gd name="connsiteY15" fmla="*/ 2335987 h 4586971"/>
              <a:gd name="connsiteX16" fmla="*/ 5571 w 6674375"/>
              <a:gd name="connsiteY16" fmla="*/ 2289852 h 4586971"/>
              <a:gd name="connsiteX17" fmla="*/ 130410 w 6674375"/>
              <a:gd name="connsiteY17" fmla="*/ 2285089 h 4586971"/>
              <a:gd name="connsiteX18" fmla="*/ 0 w 6674375"/>
              <a:gd name="connsiteY18" fmla="*/ 2230238 h 4586971"/>
              <a:gd name="connsiteX19" fmla="*/ 10333 w 6674375"/>
              <a:gd name="connsiteY19" fmla="*/ 2176152 h 4586971"/>
              <a:gd name="connsiteX20" fmla="*/ 173397 w 6674375"/>
              <a:gd name="connsiteY20" fmla="*/ 2196010 h 4586971"/>
              <a:gd name="connsiteX21" fmla="*/ 42946 w 6674375"/>
              <a:gd name="connsiteY21" fmla="*/ 2141966 h 4586971"/>
              <a:gd name="connsiteX22" fmla="*/ 42946 w 6674375"/>
              <a:gd name="connsiteY22" fmla="*/ 2141966 h 4586971"/>
              <a:gd name="connsiteX23" fmla="*/ 48992 w 6674375"/>
              <a:gd name="connsiteY23" fmla="*/ 2098586 h 4586971"/>
              <a:gd name="connsiteX24" fmla="*/ 217874 w 6674375"/>
              <a:gd name="connsiteY24" fmla="*/ 2110161 h 4586971"/>
              <a:gd name="connsiteX25" fmla="*/ 130410 w 6674375"/>
              <a:gd name="connsiteY25" fmla="*/ 2054502 h 4586971"/>
              <a:gd name="connsiteX26" fmla="*/ 130410 w 6674375"/>
              <a:gd name="connsiteY26" fmla="*/ 2054502 h 4586971"/>
              <a:gd name="connsiteX27" fmla="*/ 149005 w 6674375"/>
              <a:gd name="connsiteY27" fmla="*/ 2017623 h 4586971"/>
              <a:gd name="connsiteX28" fmla="*/ 233777 w 6674375"/>
              <a:gd name="connsiteY28" fmla="*/ 2030648 h 4586971"/>
              <a:gd name="connsiteX29" fmla="*/ 273534 w 6674375"/>
              <a:gd name="connsiteY29" fmla="*/ 1911378 h 4586971"/>
              <a:gd name="connsiteX30" fmla="*/ 345095 w 6674375"/>
              <a:gd name="connsiteY30" fmla="*/ 1784157 h 4586971"/>
              <a:gd name="connsiteX31" fmla="*/ 392803 w 6674375"/>
              <a:gd name="connsiteY31" fmla="*/ 1792109 h 4586971"/>
              <a:gd name="connsiteX32" fmla="*/ 351473 w 6674375"/>
              <a:gd name="connsiteY32" fmla="*/ 1895475 h 4586971"/>
              <a:gd name="connsiteX33" fmla="*/ 349092 w 6674375"/>
              <a:gd name="connsiteY33" fmla="*/ 1967037 h 4586971"/>
              <a:gd name="connsiteX34" fmla="*/ 360998 w 6674375"/>
              <a:gd name="connsiteY34" fmla="*/ 2046550 h 4586971"/>
              <a:gd name="connsiteX35" fmla="*/ 429992 w 6674375"/>
              <a:gd name="connsiteY35" fmla="*/ 2029530 h 4586971"/>
              <a:gd name="connsiteX36" fmla="*/ 502506 w 6674375"/>
              <a:gd name="connsiteY36" fmla="*/ 1976645 h 4586971"/>
              <a:gd name="connsiteX37" fmla="*/ 640060 w 6674375"/>
              <a:gd name="connsiteY37" fmla="*/ 1937572 h 4586971"/>
              <a:gd name="connsiteX38" fmla="*/ 793599 w 6674375"/>
              <a:gd name="connsiteY38" fmla="*/ 1891521 h 4586971"/>
              <a:gd name="connsiteX39" fmla="*/ 846027 w 6674375"/>
              <a:gd name="connsiteY39" fmla="*/ 1792109 h 4586971"/>
              <a:gd name="connsiteX40" fmla="*/ 973248 w 6674375"/>
              <a:gd name="connsiteY40" fmla="*/ 1712595 h 4586971"/>
              <a:gd name="connsiteX41" fmla="*/ 1100510 w 6674375"/>
              <a:gd name="connsiteY41" fmla="*/ 1657744 h 4586971"/>
              <a:gd name="connsiteX42" fmla="*/ 1076615 w 6674375"/>
              <a:gd name="connsiteY42" fmla="*/ 1521764 h 4586971"/>
              <a:gd name="connsiteX43" fmla="*/ 1053528 w 6674375"/>
              <a:gd name="connsiteY43" fmla="*/ 1461343 h 4586971"/>
              <a:gd name="connsiteX44" fmla="*/ 1068706 w 6674375"/>
              <a:gd name="connsiteY44" fmla="*/ 1334889 h 4586971"/>
              <a:gd name="connsiteX45" fmla="*/ 1005862 w 6674375"/>
              <a:gd name="connsiteY45" fmla="*/ 1172673 h 4586971"/>
              <a:gd name="connsiteX46" fmla="*/ 912020 w 6674375"/>
              <a:gd name="connsiteY46" fmla="*/ 1070880 h 4586971"/>
              <a:gd name="connsiteX47" fmla="*/ 818943 w 6674375"/>
              <a:gd name="connsiteY47" fmla="*/ 938131 h 4586971"/>
              <a:gd name="connsiteX48" fmla="*/ 845178 w 6674375"/>
              <a:gd name="connsiteY48" fmla="*/ 863380 h 4586971"/>
              <a:gd name="connsiteX49" fmla="*/ 941443 w 6674375"/>
              <a:gd name="connsiteY49" fmla="*/ 798195 h 4586971"/>
              <a:gd name="connsiteX50" fmla="*/ 992298 w 6674375"/>
              <a:gd name="connsiteY50" fmla="*/ 707542 h 4586971"/>
              <a:gd name="connsiteX51" fmla="*/ 1036859 w 6674375"/>
              <a:gd name="connsiteY51" fmla="*/ 686877 h 4586971"/>
              <a:gd name="connsiteX52" fmla="*/ 1104424 w 6674375"/>
              <a:gd name="connsiteY52" fmla="*/ 591502 h 4586971"/>
              <a:gd name="connsiteX53" fmla="*/ 1060755 w 6674375"/>
              <a:gd name="connsiteY53" fmla="*/ 519900 h 4586971"/>
              <a:gd name="connsiteX54" fmla="*/ 1102809 w 6674375"/>
              <a:gd name="connsiteY54" fmla="*/ 457056 h 4586971"/>
              <a:gd name="connsiteX55" fmla="*/ 1299252 w 6674375"/>
              <a:gd name="connsiteY55" fmla="*/ 432435 h 4586971"/>
              <a:gd name="connsiteX56" fmla="*/ 1386716 w 6674375"/>
              <a:gd name="connsiteY56" fmla="*/ 344971 h 4586971"/>
              <a:gd name="connsiteX57" fmla="*/ 1486128 w 6674375"/>
              <a:gd name="connsiteY57" fmla="*/ 324265 h 4586971"/>
              <a:gd name="connsiteX58" fmla="*/ 1553694 w 6674375"/>
              <a:gd name="connsiteY58" fmla="*/ 321117 h 4586971"/>
              <a:gd name="connsiteX59" fmla="*/ 1657910 w 6674375"/>
              <a:gd name="connsiteY59" fmla="*/ 257507 h 4586971"/>
              <a:gd name="connsiteX60" fmla="*/ 1687292 w 6674375"/>
              <a:gd name="connsiteY60" fmla="*/ 57855 h 4586971"/>
              <a:gd name="connsiteX61" fmla="*/ 1744442 w 6674375"/>
              <a:gd name="connsiteY61" fmla="*/ 129292 h 4586971"/>
              <a:gd name="connsiteX62" fmla="*/ 1742910 w 6674375"/>
              <a:gd name="connsiteY62" fmla="*/ 767 h 4586971"/>
              <a:gd name="connsiteX63" fmla="*/ 1799211 w 6674375"/>
              <a:gd name="connsiteY63" fmla="*/ 100717 h 4586971"/>
              <a:gd name="connsiteX64" fmla="*/ 1801758 w 6674375"/>
              <a:gd name="connsiteY64" fmla="*/ 0 h 4586971"/>
              <a:gd name="connsiteX65" fmla="*/ 1863505 w 6674375"/>
              <a:gd name="connsiteY65" fmla="*/ 160247 h 4586971"/>
              <a:gd name="connsiteX66" fmla="*/ 1894750 w 6674375"/>
              <a:gd name="connsiteY66" fmla="*/ 104693 h 4586971"/>
              <a:gd name="connsiteX67" fmla="*/ 1980600 w 6674375"/>
              <a:gd name="connsiteY67" fmla="*/ 256575 h 4586971"/>
              <a:gd name="connsiteX68" fmla="*/ 2006380 w 6674375"/>
              <a:gd name="connsiteY68" fmla="*/ 195967 h 4586971"/>
              <a:gd name="connsiteX69" fmla="*/ 2055350 w 6674375"/>
              <a:gd name="connsiteY69" fmla="*/ 295607 h 4586971"/>
              <a:gd name="connsiteX70" fmla="*/ 2078480 w 6674375"/>
              <a:gd name="connsiteY70" fmla="*/ 193896 h 4586971"/>
              <a:gd name="connsiteX71" fmla="*/ 2115896 w 6674375"/>
              <a:gd name="connsiteY71" fmla="*/ 348201 h 4586971"/>
              <a:gd name="connsiteX72" fmla="*/ 2181039 w 6674375"/>
              <a:gd name="connsiteY72" fmla="*/ 423718 h 4586971"/>
              <a:gd name="connsiteX73" fmla="*/ 2231894 w 6674375"/>
              <a:gd name="connsiteY73" fmla="*/ 468237 h 4586971"/>
              <a:gd name="connsiteX74" fmla="*/ 2309067 w 6674375"/>
              <a:gd name="connsiteY74" fmla="*/ 567608 h 4586971"/>
              <a:gd name="connsiteX75" fmla="*/ 2368723 w 6674375"/>
              <a:gd name="connsiteY75" fmla="*/ 684496 h 4586971"/>
              <a:gd name="connsiteX76" fmla="*/ 2406098 w 6674375"/>
              <a:gd name="connsiteY76" fmla="*/ 886467 h 4586971"/>
              <a:gd name="connsiteX77" fmla="*/ 2398147 w 6674375"/>
              <a:gd name="connsiteY77" fmla="*/ 1069347 h 4586971"/>
              <a:gd name="connsiteX78" fmla="*/ 2344062 w 6674375"/>
              <a:gd name="connsiteY78" fmla="*/ 1194994 h 4586971"/>
              <a:gd name="connsiteX79" fmla="*/ 2278877 w 6674375"/>
              <a:gd name="connsiteY79" fmla="*/ 1271319 h 4586971"/>
              <a:gd name="connsiteX80" fmla="*/ 2245457 w 6674375"/>
              <a:gd name="connsiteY80" fmla="*/ 1346835 h 4586971"/>
              <a:gd name="connsiteX81" fmla="*/ 2277262 w 6674375"/>
              <a:gd name="connsiteY81" fmla="*/ 1434300 h 4586971"/>
              <a:gd name="connsiteX82" fmla="*/ 2404442 w 6674375"/>
              <a:gd name="connsiteY82" fmla="*/ 1442293 h 4586971"/>
              <a:gd name="connsiteX83" fmla="*/ 2539655 w 6674375"/>
              <a:gd name="connsiteY83" fmla="*/ 1474056 h 4586971"/>
              <a:gd name="connsiteX84" fmla="*/ 2595314 w 6674375"/>
              <a:gd name="connsiteY84" fmla="*/ 1497910 h 4586971"/>
              <a:gd name="connsiteX85" fmla="*/ 2703443 w 6674375"/>
              <a:gd name="connsiteY85" fmla="*/ 1460494 h 4586971"/>
              <a:gd name="connsiteX86" fmla="*/ 2865659 w 6674375"/>
              <a:gd name="connsiteY86" fmla="*/ 1474056 h 4586971"/>
              <a:gd name="connsiteX87" fmla="*/ 3033443 w 6674375"/>
              <a:gd name="connsiteY87" fmla="*/ 1372346 h 4586971"/>
              <a:gd name="connsiteX88" fmla="*/ 3150374 w 6674375"/>
              <a:gd name="connsiteY88" fmla="*/ 1384252 h 4586971"/>
              <a:gd name="connsiteX89" fmla="*/ 3451590 w 6674375"/>
              <a:gd name="connsiteY89" fmla="*/ 1286372 h 4586971"/>
              <a:gd name="connsiteX90" fmla="*/ 3549471 w 6674375"/>
              <a:gd name="connsiteY90" fmla="*/ 1354787 h 4586971"/>
              <a:gd name="connsiteX91" fmla="*/ 3739536 w 6674375"/>
              <a:gd name="connsiteY91" fmla="*/ 1285689 h 4586971"/>
              <a:gd name="connsiteX92" fmla="*/ 3992322 w 6674375"/>
              <a:gd name="connsiteY92" fmla="*/ 1257756 h 4586971"/>
              <a:gd name="connsiteX93" fmla="*/ 4519530 w 6674375"/>
              <a:gd name="connsiteY93" fmla="*/ 1283225 h 4586971"/>
              <a:gd name="connsiteX94" fmla="*/ 5139732 w 6674375"/>
              <a:gd name="connsiteY94" fmla="*/ 1227566 h 4586971"/>
              <a:gd name="connsiteX95" fmla="*/ 5313087 w 6674375"/>
              <a:gd name="connsiteY95" fmla="*/ 1144056 h 4586971"/>
              <a:gd name="connsiteX96" fmla="*/ 5383800 w 6674375"/>
              <a:gd name="connsiteY96" fmla="*/ 980268 h 4586971"/>
              <a:gd name="connsiteX97" fmla="*/ 5608859 w 6674375"/>
              <a:gd name="connsiteY97" fmla="*/ 806147 h 4586971"/>
              <a:gd name="connsiteX98" fmla="*/ 5879203 w 6674375"/>
              <a:gd name="connsiteY98" fmla="*/ 615315 h 4586971"/>
              <a:gd name="connsiteX99" fmla="*/ 6053366 w 6674375"/>
              <a:gd name="connsiteY99" fmla="*/ 498427 h 4586971"/>
              <a:gd name="connsiteX100" fmla="*/ 6107410 w 6674375"/>
              <a:gd name="connsiteY100" fmla="*/ 567567 h 4586971"/>
              <a:gd name="connsiteX101" fmla="*/ 6053325 w 6674375"/>
              <a:gd name="connsiteY101" fmla="*/ 674206 h 4586971"/>
              <a:gd name="connsiteX102" fmla="*/ 5883966 w 6674375"/>
              <a:gd name="connsiteY102" fmla="*/ 775915 h 4586971"/>
              <a:gd name="connsiteX103" fmla="*/ 5803646 w 6674375"/>
              <a:gd name="connsiteY103" fmla="*/ 878475 h 4586971"/>
              <a:gd name="connsiteX104" fmla="*/ 5857688 w 6674375"/>
              <a:gd name="connsiteY104" fmla="*/ 909555 h 4586971"/>
              <a:gd name="connsiteX105" fmla="*/ 6157499 w 6674375"/>
              <a:gd name="connsiteY105" fmla="*/ 853855 h 4586971"/>
              <a:gd name="connsiteX106" fmla="*/ 6382516 w 6674375"/>
              <a:gd name="connsiteY106" fmla="*/ 818054 h 4586971"/>
              <a:gd name="connsiteX107" fmla="*/ 6493836 w 6674375"/>
              <a:gd name="connsiteY107" fmla="*/ 730548 h 4586971"/>
              <a:gd name="connsiteX108" fmla="*/ 6572582 w 6674375"/>
              <a:gd name="connsiteY108" fmla="*/ 733778 h 4586971"/>
              <a:gd name="connsiteX109" fmla="*/ 6622629 w 6674375"/>
              <a:gd name="connsiteY109" fmla="*/ 796622 h 4586971"/>
              <a:gd name="connsiteX110" fmla="*/ 6674375 w 6674375"/>
              <a:gd name="connsiteY110" fmla="*/ 824472 h 4586971"/>
              <a:gd name="connsiteX111" fmla="*/ 6561442 w 6674375"/>
              <a:gd name="connsiteY111" fmla="*/ 889656 h 4586971"/>
              <a:gd name="connsiteX112" fmla="*/ 6435794 w 6674375"/>
              <a:gd name="connsiteY112" fmla="*/ 933368 h 4586971"/>
              <a:gd name="connsiteX113" fmla="*/ 6316525 w 6674375"/>
              <a:gd name="connsiteY113" fmla="*/ 1020832 h 4586971"/>
              <a:gd name="connsiteX114" fmla="*/ 6153627 w 6674375"/>
              <a:gd name="connsiteY114" fmla="*/ 1214003 h 4586971"/>
              <a:gd name="connsiteX115" fmla="*/ 6020753 w 6674375"/>
              <a:gd name="connsiteY115" fmla="*/ 1342880 h 4586971"/>
              <a:gd name="connsiteX116" fmla="*/ 5871294 w 6674375"/>
              <a:gd name="connsiteY116" fmla="*/ 1426390 h 4586971"/>
              <a:gd name="connsiteX117" fmla="*/ 5485594 w 6674375"/>
              <a:gd name="connsiteY117" fmla="*/ 1559056 h 4586971"/>
              <a:gd name="connsiteX118" fmla="*/ 5297909 w 6674375"/>
              <a:gd name="connsiteY118" fmla="*/ 1620368 h 4586971"/>
              <a:gd name="connsiteX119" fmla="*/ 5151638 w 6674375"/>
              <a:gd name="connsiteY119" fmla="*/ 1633041 h 4586971"/>
              <a:gd name="connsiteX120" fmla="*/ 4662654 w 6674375"/>
              <a:gd name="connsiteY120" fmla="*/ 1784157 h 4586971"/>
              <a:gd name="connsiteX121" fmla="*/ 4177624 w 6674375"/>
              <a:gd name="connsiteY121" fmla="*/ 1879573 h 4586971"/>
              <a:gd name="connsiteX122" fmla="*/ 3889761 w 6674375"/>
              <a:gd name="connsiteY122" fmla="*/ 1905767 h 4586971"/>
              <a:gd name="connsiteX123" fmla="*/ 3651989 w 6674375"/>
              <a:gd name="connsiteY123" fmla="*/ 1926472 h 4586971"/>
              <a:gd name="connsiteX124" fmla="*/ 3549471 w 6674375"/>
              <a:gd name="connsiteY124" fmla="*/ 2006794 h 4586971"/>
              <a:gd name="connsiteX125" fmla="*/ 3389638 w 6674375"/>
              <a:gd name="connsiteY125" fmla="*/ 2068790 h 4586971"/>
              <a:gd name="connsiteX126" fmla="*/ 3234566 w 6674375"/>
              <a:gd name="connsiteY126" fmla="*/ 2115731 h 4586971"/>
              <a:gd name="connsiteX127" fmla="*/ 3160623 w 6674375"/>
              <a:gd name="connsiteY127" fmla="*/ 2226241 h 4586971"/>
              <a:gd name="connsiteX128" fmla="*/ 3072393 w 6674375"/>
              <a:gd name="connsiteY128" fmla="*/ 2308943 h 4586971"/>
              <a:gd name="connsiteX129" fmla="*/ 2898230 w 6674375"/>
              <a:gd name="connsiteY129" fmla="*/ 2386842 h 4586971"/>
              <a:gd name="connsiteX130" fmla="*/ 2762292 w 6674375"/>
              <a:gd name="connsiteY130" fmla="*/ 2428213 h 4586971"/>
              <a:gd name="connsiteX131" fmla="*/ 2670831 w 6674375"/>
              <a:gd name="connsiteY131" fmla="*/ 2571295 h 4586971"/>
              <a:gd name="connsiteX132" fmla="*/ 2539655 w 6674375"/>
              <a:gd name="connsiteY132" fmla="*/ 2786022 h 4586971"/>
              <a:gd name="connsiteX133" fmla="*/ 2407630 w 6674375"/>
              <a:gd name="connsiteY133" fmla="*/ 3037275 h 4586971"/>
              <a:gd name="connsiteX134" fmla="*/ 2364727 w 6674375"/>
              <a:gd name="connsiteY134" fmla="*/ 3135879 h 4586971"/>
              <a:gd name="connsiteX135" fmla="*/ 2372678 w 6674375"/>
              <a:gd name="connsiteY135" fmla="*/ 3263100 h 4586971"/>
              <a:gd name="connsiteX136" fmla="*/ 2404483 w 6674375"/>
              <a:gd name="connsiteY136" fmla="*/ 3811740 h 4586971"/>
              <a:gd name="connsiteX137" fmla="*/ 2468094 w 6674375"/>
              <a:gd name="connsiteY137" fmla="*/ 4129792 h 4586971"/>
              <a:gd name="connsiteX138" fmla="*/ 2500706 w 6674375"/>
              <a:gd name="connsiteY138" fmla="*/ 4586971 h 4586971"/>
              <a:gd name="connsiteX139" fmla="*/ 425416 w 6674375"/>
              <a:gd name="connsiteY139" fmla="*/ 4583783 h 4586971"/>
              <a:gd name="connsiteX0" fmla="*/ 425416 w 6674375"/>
              <a:gd name="connsiteY0" fmla="*/ 4583783 h 4586971"/>
              <a:gd name="connsiteX1" fmla="*/ 456414 w 6674375"/>
              <a:gd name="connsiteY1" fmla="*/ 4449418 h 4586971"/>
              <a:gd name="connsiteX2" fmla="*/ 452417 w 6674375"/>
              <a:gd name="connsiteY2" fmla="*/ 4328575 h 4586971"/>
              <a:gd name="connsiteX3" fmla="*/ 481117 w 6674375"/>
              <a:gd name="connsiteY3" fmla="*/ 4203735 h 4586971"/>
              <a:gd name="connsiteX4" fmla="*/ 476354 w 6674375"/>
              <a:gd name="connsiteY4" fmla="*/ 4040671 h 4586971"/>
              <a:gd name="connsiteX5" fmla="*/ 453183 w 6674375"/>
              <a:gd name="connsiteY5" fmla="*/ 3880921 h 4586971"/>
              <a:gd name="connsiteX6" fmla="*/ 440511 w 6674375"/>
              <a:gd name="connsiteY6" fmla="*/ 3652714 h 4586971"/>
              <a:gd name="connsiteX7" fmla="*/ 488219 w 6674375"/>
              <a:gd name="connsiteY7" fmla="*/ 3342613 h 4586971"/>
              <a:gd name="connsiteX8" fmla="*/ 486562 w 6674375"/>
              <a:gd name="connsiteY8" fmla="*/ 3038849 h 4586971"/>
              <a:gd name="connsiteX9" fmla="*/ 508884 w 6674375"/>
              <a:gd name="connsiteY9" fmla="*/ 2800268 h 4586971"/>
              <a:gd name="connsiteX10" fmla="*/ 479459 w 6674375"/>
              <a:gd name="connsiteY10" fmla="*/ 2777222 h 4586971"/>
              <a:gd name="connsiteX11" fmla="*/ 580487 w 6674375"/>
              <a:gd name="connsiteY11" fmla="*/ 2476687 h 4586971"/>
              <a:gd name="connsiteX12" fmla="*/ 400754 w 6674375"/>
              <a:gd name="connsiteY12" fmla="*/ 2428171 h 4586971"/>
              <a:gd name="connsiteX13" fmla="*/ 302109 w 6674375"/>
              <a:gd name="connsiteY13" fmla="*/ 2347852 h 4586971"/>
              <a:gd name="connsiteX14" fmla="*/ 191639 w 6674375"/>
              <a:gd name="connsiteY14" fmla="*/ 2382079 h 4586971"/>
              <a:gd name="connsiteX15" fmla="*/ 0 w 6674375"/>
              <a:gd name="connsiteY15" fmla="*/ 2335987 h 4586971"/>
              <a:gd name="connsiteX16" fmla="*/ 5571 w 6674375"/>
              <a:gd name="connsiteY16" fmla="*/ 2289852 h 4586971"/>
              <a:gd name="connsiteX17" fmla="*/ 130410 w 6674375"/>
              <a:gd name="connsiteY17" fmla="*/ 2285089 h 4586971"/>
              <a:gd name="connsiteX18" fmla="*/ 0 w 6674375"/>
              <a:gd name="connsiteY18" fmla="*/ 2230238 h 4586971"/>
              <a:gd name="connsiteX19" fmla="*/ 10333 w 6674375"/>
              <a:gd name="connsiteY19" fmla="*/ 2176152 h 4586971"/>
              <a:gd name="connsiteX20" fmla="*/ 173397 w 6674375"/>
              <a:gd name="connsiteY20" fmla="*/ 2196010 h 4586971"/>
              <a:gd name="connsiteX21" fmla="*/ 42946 w 6674375"/>
              <a:gd name="connsiteY21" fmla="*/ 2141966 h 4586971"/>
              <a:gd name="connsiteX22" fmla="*/ 42946 w 6674375"/>
              <a:gd name="connsiteY22" fmla="*/ 2141966 h 4586971"/>
              <a:gd name="connsiteX23" fmla="*/ 48992 w 6674375"/>
              <a:gd name="connsiteY23" fmla="*/ 2098586 h 4586971"/>
              <a:gd name="connsiteX24" fmla="*/ 217874 w 6674375"/>
              <a:gd name="connsiteY24" fmla="*/ 2110161 h 4586971"/>
              <a:gd name="connsiteX25" fmla="*/ 130410 w 6674375"/>
              <a:gd name="connsiteY25" fmla="*/ 2054502 h 4586971"/>
              <a:gd name="connsiteX26" fmla="*/ 130410 w 6674375"/>
              <a:gd name="connsiteY26" fmla="*/ 2054502 h 4586971"/>
              <a:gd name="connsiteX27" fmla="*/ 149005 w 6674375"/>
              <a:gd name="connsiteY27" fmla="*/ 2017623 h 4586971"/>
              <a:gd name="connsiteX28" fmla="*/ 233777 w 6674375"/>
              <a:gd name="connsiteY28" fmla="*/ 2030648 h 4586971"/>
              <a:gd name="connsiteX29" fmla="*/ 273534 w 6674375"/>
              <a:gd name="connsiteY29" fmla="*/ 1911378 h 4586971"/>
              <a:gd name="connsiteX30" fmla="*/ 345095 w 6674375"/>
              <a:gd name="connsiteY30" fmla="*/ 1784157 h 4586971"/>
              <a:gd name="connsiteX31" fmla="*/ 392803 w 6674375"/>
              <a:gd name="connsiteY31" fmla="*/ 1792109 h 4586971"/>
              <a:gd name="connsiteX32" fmla="*/ 351473 w 6674375"/>
              <a:gd name="connsiteY32" fmla="*/ 1895475 h 4586971"/>
              <a:gd name="connsiteX33" fmla="*/ 349092 w 6674375"/>
              <a:gd name="connsiteY33" fmla="*/ 1967037 h 4586971"/>
              <a:gd name="connsiteX34" fmla="*/ 360998 w 6674375"/>
              <a:gd name="connsiteY34" fmla="*/ 2046550 h 4586971"/>
              <a:gd name="connsiteX35" fmla="*/ 429992 w 6674375"/>
              <a:gd name="connsiteY35" fmla="*/ 2029530 h 4586971"/>
              <a:gd name="connsiteX36" fmla="*/ 502506 w 6674375"/>
              <a:gd name="connsiteY36" fmla="*/ 1976645 h 4586971"/>
              <a:gd name="connsiteX37" fmla="*/ 640060 w 6674375"/>
              <a:gd name="connsiteY37" fmla="*/ 1937572 h 4586971"/>
              <a:gd name="connsiteX38" fmla="*/ 793599 w 6674375"/>
              <a:gd name="connsiteY38" fmla="*/ 1891521 h 4586971"/>
              <a:gd name="connsiteX39" fmla="*/ 846027 w 6674375"/>
              <a:gd name="connsiteY39" fmla="*/ 1792109 h 4586971"/>
              <a:gd name="connsiteX40" fmla="*/ 973248 w 6674375"/>
              <a:gd name="connsiteY40" fmla="*/ 1712595 h 4586971"/>
              <a:gd name="connsiteX41" fmla="*/ 1100510 w 6674375"/>
              <a:gd name="connsiteY41" fmla="*/ 1657744 h 4586971"/>
              <a:gd name="connsiteX42" fmla="*/ 1076615 w 6674375"/>
              <a:gd name="connsiteY42" fmla="*/ 1521764 h 4586971"/>
              <a:gd name="connsiteX43" fmla="*/ 1053528 w 6674375"/>
              <a:gd name="connsiteY43" fmla="*/ 1461343 h 4586971"/>
              <a:gd name="connsiteX44" fmla="*/ 1068706 w 6674375"/>
              <a:gd name="connsiteY44" fmla="*/ 1334889 h 4586971"/>
              <a:gd name="connsiteX45" fmla="*/ 1005862 w 6674375"/>
              <a:gd name="connsiteY45" fmla="*/ 1172673 h 4586971"/>
              <a:gd name="connsiteX46" fmla="*/ 912020 w 6674375"/>
              <a:gd name="connsiteY46" fmla="*/ 1070880 h 4586971"/>
              <a:gd name="connsiteX47" fmla="*/ 818943 w 6674375"/>
              <a:gd name="connsiteY47" fmla="*/ 938131 h 4586971"/>
              <a:gd name="connsiteX48" fmla="*/ 845178 w 6674375"/>
              <a:gd name="connsiteY48" fmla="*/ 863380 h 4586971"/>
              <a:gd name="connsiteX49" fmla="*/ 941443 w 6674375"/>
              <a:gd name="connsiteY49" fmla="*/ 798195 h 4586971"/>
              <a:gd name="connsiteX50" fmla="*/ 992298 w 6674375"/>
              <a:gd name="connsiteY50" fmla="*/ 707542 h 4586971"/>
              <a:gd name="connsiteX51" fmla="*/ 1036859 w 6674375"/>
              <a:gd name="connsiteY51" fmla="*/ 686877 h 4586971"/>
              <a:gd name="connsiteX52" fmla="*/ 1104424 w 6674375"/>
              <a:gd name="connsiteY52" fmla="*/ 591502 h 4586971"/>
              <a:gd name="connsiteX53" fmla="*/ 1060755 w 6674375"/>
              <a:gd name="connsiteY53" fmla="*/ 519900 h 4586971"/>
              <a:gd name="connsiteX54" fmla="*/ 1102809 w 6674375"/>
              <a:gd name="connsiteY54" fmla="*/ 457056 h 4586971"/>
              <a:gd name="connsiteX55" fmla="*/ 1299252 w 6674375"/>
              <a:gd name="connsiteY55" fmla="*/ 432435 h 4586971"/>
              <a:gd name="connsiteX56" fmla="*/ 1386716 w 6674375"/>
              <a:gd name="connsiteY56" fmla="*/ 344971 h 4586971"/>
              <a:gd name="connsiteX57" fmla="*/ 1486128 w 6674375"/>
              <a:gd name="connsiteY57" fmla="*/ 324265 h 4586971"/>
              <a:gd name="connsiteX58" fmla="*/ 1553694 w 6674375"/>
              <a:gd name="connsiteY58" fmla="*/ 321117 h 4586971"/>
              <a:gd name="connsiteX59" fmla="*/ 1657910 w 6674375"/>
              <a:gd name="connsiteY59" fmla="*/ 257507 h 4586971"/>
              <a:gd name="connsiteX60" fmla="*/ 1687292 w 6674375"/>
              <a:gd name="connsiteY60" fmla="*/ 57855 h 4586971"/>
              <a:gd name="connsiteX61" fmla="*/ 1744442 w 6674375"/>
              <a:gd name="connsiteY61" fmla="*/ 129292 h 4586971"/>
              <a:gd name="connsiteX62" fmla="*/ 1742910 w 6674375"/>
              <a:gd name="connsiteY62" fmla="*/ 767 h 4586971"/>
              <a:gd name="connsiteX63" fmla="*/ 1799211 w 6674375"/>
              <a:gd name="connsiteY63" fmla="*/ 100717 h 4586971"/>
              <a:gd name="connsiteX64" fmla="*/ 1801758 w 6674375"/>
              <a:gd name="connsiteY64" fmla="*/ 0 h 4586971"/>
              <a:gd name="connsiteX65" fmla="*/ 1863505 w 6674375"/>
              <a:gd name="connsiteY65" fmla="*/ 160247 h 4586971"/>
              <a:gd name="connsiteX66" fmla="*/ 1894750 w 6674375"/>
              <a:gd name="connsiteY66" fmla="*/ 104693 h 4586971"/>
              <a:gd name="connsiteX67" fmla="*/ 1980600 w 6674375"/>
              <a:gd name="connsiteY67" fmla="*/ 256575 h 4586971"/>
              <a:gd name="connsiteX68" fmla="*/ 2006380 w 6674375"/>
              <a:gd name="connsiteY68" fmla="*/ 195967 h 4586971"/>
              <a:gd name="connsiteX69" fmla="*/ 2055350 w 6674375"/>
              <a:gd name="connsiteY69" fmla="*/ 295607 h 4586971"/>
              <a:gd name="connsiteX70" fmla="*/ 2078480 w 6674375"/>
              <a:gd name="connsiteY70" fmla="*/ 193896 h 4586971"/>
              <a:gd name="connsiteX71" fmla="*/ 2115896 w 6674375"/>
              <a:gd name="connsiteY71" fmla="*/ 348201 h 4586971"/>
              <a:gd name="connsiteX72" fmla="*/ 2181039 w 6674375"/>
              <a:gd name="connsiteY72" fmla="*/ 423718 h 4586971"/>
              <a:gd name="connsiteX73" fmla="*/ 2231894 w 6674375"/>
              <a:gd name="connsiteY73" fmla="*/ 468237 h 4586971"/>
              <a:gd name="connsiteX74" fmla="*/ 2309067 w 6674375"/>
              <a:gd name="connsiteY74" fmla="*/ 567608 h 4586971"/>
              <a:gd name="connsiteX75" fmla="*/ 2368723 w 6674375"/>
              <a:gd name="connsiteY75" fmla="*/ 684496 h 4586971"/>
              <a:gd name="connsiteX76" fmla="*/ 2406098 w 6674375"/>
              <a:gd name="connsiteY76" fmla="*/ 886467 h 4586971"/>
              <a:gd name="connsiteX77" fmla="*/ 2398147 w 6674375"/>
              <a:gd name="connsiteY77" fmla="*/ 1069347 h 4586971"/>
              <a:gd name="connsiteX78" fmla="*/ 2344062 w 6674375"/>
              <a:gd name="connsiteY78" fmla="*/ 1194994 h 4586971"/>
              <a:gd name="connsiteX79" fmla="*/ 2278877 w 6674375"/>
              <a:gd name="connsiteY79" fmla="*/ 1271319 h 4586971"/>
              <a:gd name="connsiteX80" fmla="*/ 2245457 w 6674375"/>
              <a:gd name="connsiteY80" fmla="*/ 1346835 h 4586971"/>
              <a:gd name="connsiteX81" fmla="*/ 2277262 w 6674375"/>
              <a:gd name="connsiteY81" fmla="*/ 1434300 h 4586971"/>
              <a:gd name="connsiteX82" fmla="*/ 2404442 w 6674375"/>
              <a:gd name="connsiteY82" fmla="*/ 1442293 h 4586971"/>
              <a:gd name="connsiteX83" fmla="*/ 2539655 w 6674375"/>
              <a:gd name="connsiteY83" fmla="*/ 1474056 h 4586971"/>
              <a:gd name="connsiteX84" fmla="*/ 2595314 w 6674375"/>
              <a:gd name="connsiteY84" fmla="*/ 1497910 h 4586971"/>
              <a:gd name="connsiteX85" fmla="*/ 2703443 w 6674375"/>
              <a:gd name="connsiteY85" fmla="*/ 1460494 h 4586971"/>
              <a:gd name="connsiteX86" fmla="*/ 2865659 w 6674375"/>
              <a:gd name="connsiteY86" fmla="*/ 1474056 h 4586971"/>
              <a:gd name="connsiteX87" fmla="*/ 3033443 w 6674375"/>
              <a:gd name="connsiteY87" fmla="*/ 1372346 h 4586971"/>
              <a:gd name="connsiteX88" fmla="*/ 3150374 w 6674375"/>
              <a:gd name="connsiteY88" fmla="*/ 1384252 h 4586971"/>
              <a:gd name="connsiteX89" fmla="*/ 3451590 w 6674375"/>
              <a:gd name="connsiteY89" fmla="*/ 1286372 h 4586971"/>
              <a:gd name="connsiteX90" fmla="*/ 3549471 w 6674375"/>
              <a:gd name="connsiteY90" fmla="*/ 1354787 h 4586971"/>
              <a:gd name="connsiteX91" fmla="*/ 3739536 w 6674375"/>
              <a:gd name="connsiteY91" fmla="*/ 1285689 h 4586971"/>
              <a:gd name="connsiteX92" fmla="*/ 3992322 w 6674375"/>
              <a:gd name="connsiteY92" fmla="*/ 1257756 h 4586971"/>
              <a:gd name="connsiteX93" fmla="*/ 4519530 w 6674375"/>
              <a:gd name="connsiteY93" fmla="*/ 1283225 h 4586971"/>
              <a:gd name="connsiteX94" fmla="*/ 5139732 w 6674375"/>
              <a:gd name="connsiteY94" fmla="*/ 1227566 h 4586971"/>
              <a:gd name="connsiteX95" fmla="*/ 5313087 w 6674375"/>
              <a:gd name="connsiteY95" fmla="*/ 1144056 h 4586971"/>
              <a:gd name="connsiteX96" fmla="*/ 5383800 w 6674375"/>
              <a:gd name="connsiteY96" fmla="*/ 980268 h 4586971"/>
              <a:gd name="connsiteX97" fmla="*/ 5608859 w 6674375"/>
              <a:gd name="connsiteY97" fmla="*/ 806147 h 4586971"/>
              <a:gd name="connsiteX98" fmla="*/ 5879203 w 6674375"/>
              <a:gd name="connsiteY98" fmla="*/ 615315 h 4586971"/>
              <a:gd name="connsiteX99" fmla="*/ 6053366 w 6674375"/>
              <a:gd name="connsiteY99" fmla="*/ 498427 h 4586971"/>
              <a:gd name="connsiteX100" fmla="*/ 6107410 w 6674375"/>
              <a:gd name="connsiteY100" fmla="*/ 567567 h 4586971"/>
              <a:gd name="connsiteX101" fmla="*/ 6053325 w 6674375"/>
              <a:gd name="connsiteY101" fmla="*/ 674206 h 4586971"/>
              <a:gd name="connsiteX102" fmla="*/ 5883966 w 6674375"/>
              <a:gd name="connsiteY102" fmla="*/ 775915 h 4586971"/>
              <a:gd name="connsiteX103" fmla="*/ 5803646 w 6674375"/>
              <a:gd name="connsiteY103" fmla="*/ 878475 h 4586971"/>
              <a:gd name="connsiteX104" fmla="*/ 5857688 w 6674375"/>
              <a:gd name="connsiteY104" fmla="*/ 909555 h 4586971"/>
              <a:gd name="connsiteX105" fmla="*/ 6157499 w 6674375"/>
              <a:gd name="connsiteY105" fmla="*/ 853855 h 4586971"/>
              <a:gd name="connsiteX106" fmla="*/ 6382516 w 6674375"/>
              <a:gd name="connsiteY106" fmla="*/ 818054 h 4586971"/>
              <a:gd name="connsiteX107" fmla="*/ 6493836 w 6674375"/>
              <a:gd name="connsiteY107" fmla="*/ 730548 h 4586971"/>
              <a:gd name="connsiteX108" fmla="*/ 6572582 w 6674375"/>
              <a:gd name="connsiteY108" fmla="*/ 733778 h 4586971"/>
              <a:gd name="connsiteX109" fmla="*/ 6622629 w 6674375"/>
              <a:gd name="connsiteY109" fmla="*/ 796622 h 4586971"/>
              <a:gd name="connsiteX110" fmla="*/ 6674375 w 6674375"/>
              <a:gd name="connsiteY110" fmla="*/ 824472 h 4586971"/>
              <a:gd name="connsiteX111" fmla="*/ 6561442 w 6674375"/>
              <a:gd name="connsiteY111" fmla="*/ 889656 h 4586971"/>
              <a:gd name="connsiteX112" fmla="*/ 6435794 w 6674375"/>
              <a:gd name="connsiteY112" fmla="*/ 933368 h 4586971"/>
              <a:gd name="connsiteX113" fmla="*/ 6316525 w 6674375"/>
              <a:gd name="connsiteY113" fmla="*/ 1020832 h 4586971"/>
              <a:gd name="connsiteX114" fmla="*/ 6153627 w 6674375"/>
              <a:gd name="connsiteY114" fmla="*/ 1214003 h 4586971"/>
              <a:gd name="connsiteX115" fmla="*/ 6020753 w 6674375"/>
              <a:gd name="connsiteY115" fmla="*/ 1342880 h 4586971"/>
              <a:gd name="connsiteX116" fmla="*/ 5871294 w 6674375"/>
              <a:gd name="connsiteY116" fmla="*/ 1426390 h 4586971"/>
              <a:gd name="connsiteX117" fmla="*/ 5485594 w 6674375"/>
              <a:gd name="connsiteY117" fmla="*/ 1559056 h 4586971"/>
              <a:gd name="connsiteX118" fmla="*/ 5297909 w 6674375"/>
              <a:gd name="connsiteY118" fmla="*/ 1620368 h 4586971"/>
              <a:gd name="connsiteX119" fmla="*/ 5151638 w 6674375"/>
              <a:gd name="connsiteY119" fmla="*/ 1633041 h 4586971"/>
              <a:gd name="connsiteX120" fmla="*/ 4662654 w 6674375"/>
              <a:gd name="connsiteY120" fmla="*/ 1784157 h 4586971"/>
              <a:gd name="connsiteX121" fmla="*/ 4177624 w 6674375"/>
              <a:gd name="connsiteY121" fmla="*/ 1879573 h 4586971"/>
              <a:gd name="connsiteX122" fmla="*/ 3889761 w 6674375"/>
              <a:gd name="connsiteY122" fmla="*/ 1905767 h 4586971"/>
              <a:gd name="connsiteX123" fmla="*/ 3651989 w 6674375"/>
              <a:gd name="connsiteY123" fmla="*/ 1926472 h 4586971"/>
              <a:gd name="connsiteX124" fmla="*/ 3549471 w 6674375"/>
              <a:gd name="connsiteY124" fmla="*/ 2006794 h 4586971"/>
              <a:gd name="connsiteX125" fmla="*/ 3389638 w 6674375"/>
              <a:gd name="connsiteY125" fmla="*/ 2068790 h 4586971"/>
              <a:gd name="connsiteX126" fmla="*/ 3234566 w 6674375"/>
              <a:gd name="connsiteY126" fmla="*/ 2115731 h 4586971"/>
              <a:gd name="connsiteX127" fmla="*/ 3160623 w 6674375"/>
              <a:gd name="connsiteY127" fmla="*/ 2226241 h 4586971"/>
              <a:gd name="connsiteX128" fmla="*/ 3072393 w 6674375"/>
              <a:gd name="connsiteY128" fmla="*/ 2308943 h 4586971"/>
              <a:gd name="connsiteX129" fmla="*/ 2898230 w 6674375"/>
              <a:gd name="connsiteY129" fmla="*/ 2386842 h 4586971"/>
              <a:gd name="connsiteX130" fmla="*/ 2762292 w 6674375"/>
              <a:gd name="connsiteY130" fmla="*/ 2428213 h 4586971"/>
              <a:gd name="connsiteX131" fmla="*/ 2670831 w 6674375"/>
              <a:gd name="connsiteY131" fmla="*/ 2571295 h 4586971"/>
              <a:gd name="connsiteX132" fmla="*/ 2539655 w 6674375"/>
              <a:gd name="connsiteY132" fmla="*/ 2786022 h 4586971"/>
              <a:gd name="connsiteX133" fmla="*/ 2407630 w 6674375"/>
              <a:gd name="connsiteY133" fmla="*/ 3037275 h 4586971"/>
              <a:gd name="connsiteX134" fmla="*/ 2364727 w 6674375"/>
              <a:gd name="connsiteY134" fmla="*/ 3135879 h 4586971"/>
              <a:gd name="connsiteX135" fmla="*/ 2363153 w 6674375"/>
              <a:gd name="connsiteY135" fmla="*/ 3298818 h 4586971"/>
              <a:gd name="connsiteX136" fmla="*/ 2404483 w 6674375"/>
              <a:gd name="connsiteY136" fmla="*/ 3811740 h 4586971"/>
              <a:gd name="connsiteX137" fmla="*/ 2468094 w 6674375"/>
              <a:gd name="connsiteY137" fmla="*/ 4129792 h 4586971"/>
              <a:gd name="connsiteX138" fmla="*/ 2500706 w 6674375"/>
              <a:gd name="connsiteY138" fmla="*/ 4586971 h 4586971"/>
              <a:gd name="connsiteX139" fmla="*/ 425416 w 6674375"/>
              <a:gd name="connsiteY139" fmla="*/ 4583783 h 4586971"/>
              <a:gd name="connsiteX0" fmla="*/ 425416 w 6674375"/>
              <a:gd name="connsiteY0" fmla="*/ 4583783 h 4586971"/>
              <a:gd name="connsiteX1" fmla="*/ 456414 w 6674375"/>
              <a:gd name="connsiteY1" fmla="*/ 4449418 h 4586971"/>
              <a:gd name="connsiteX2" fmla="*/ 452417 w 6674375"/>
              <a:gd name="connsiteY2" fmla="*/ 4328575 h 4586971"/>
              <a:gd name="connsiteX3" fmla="*/ 481117 w 6674375"/>
              <a:gd name="connsiteY3" fmla="*/ 4203735 h 4586971"/>
              <a:gd name="connsiteX4" fmla="*/ 476354 w 6674375"/>
              <a:gd name="connsiteY4" fmla="*/ 4040671 h 4586971"/>
              <a:gd name="connsiteX5" fmla="*/ 453183 w 6674375"/>
              <a:gd name="connsiteY5" fmla="*/ 3880921 h 4586971"/>
              <a:gd name="connsiteX6" fmla="*/ 440511 w 6674375"/>
              <a:gd name="connsiteY6" fmla="*/ 3652714 h 4586971"/>
              <a:gd name="connsiteX7" fmla="*/ 488219 w 6674375"/>
              <a:gd name="connsiteY7" fmla="*/ 3342613 h 4586971"/>
              <a:gd name="connsiteX8" fmla="*/ 486562 w 6674375"/>
              <a:gd name="connsiteY8" fmla="*/ 3038849 h 4586971"/>
              <a:gd name="connsiteX9" fmla="*/ 508884 w 6674375"/>
              <a:gd name="connsiteY9" fmla="*/ 2800268 h 4586971"/>
              <a:gd name="connsiteX10" fmla="*/ 479459 w 6674375"/>
              <a:gd name="connsiteY10" fmla="*/ 2777222 h 4586971"/>
              <a:gd name="connsiteX11" fmla="*/ 580487 w 6674375"/>
              <a:gd name="connsiteY11" fmla="*/ 2476687 h 4586971"/>
              <a:gd name="connsiteX12" fmla="*/ 400754 w 6674375"/>
              <a:gd name="connsiteY12" fmla="*/ 2428171 h 4586971"/>
              <a:gd name="connsiteX13" fmla="*/ 302109 w 6674375"/>
              <a:gd name="connsiteY13" fmla="*/ 2347852 h 4586971"/>
              <a:gd name="connsiteX14" fmla="*/ 191639 w 6674375"/>
              <a:gd name="connsiteY14" fmla="*/ 2382079 h 4586971"/>
              <a:gd name="connsiteX15" fmla="*/ 0 w 6674375"/>
              <a:gd name="connsiteY15" fmla="*/ 2335987 h 4586971"/>
              <a:gd name="connsiteX16" fmla="*/ 5571 w 6674375"/>
              <a:gd name="connsiteY16" fmla="*/ 2289852 h 4586971"/>
              <a:gd name="connsiteX17" fmla="*/ 130410 w 6674375"/>
              <a:gd name="connsiteY17" fmla="*/ 2285089 h 4586971"/>
              <a:gd name="connsiteX18" fmla="*/ 0 w 6674375"/>
              <a:gd name="connsiteY18" fmla="*/ 2230238 h 4586971"/>
              <a:gd name="connsiteX19" fmla="*/ 10333 w 6674375"/>
              <a:gd name="connsiteY19" fmla="*/ 2176152 h 4586971"/>
              <a:gd name="connsiteX20" fmla="*/ 173397 w 6674375"/>
              <a:gd name="connsiteY20" fmla="*/ 2196010 h 4586971"/>
              <a:gd name="connsiteX21" fmla="*/ 42946 w 6674375"/>
              <a:gd name="connsiteY21" fmla="*/ 2141966 h 4586971"/>
              <a:gd name="connsiteX22" fmla="*/ 42946 w 6674375"/>
              <a:gd name="connsiteY22" fmla="*/ 2141966 h 4586971"/>
              <a:gd name="connsiteX23" fmla="*/ 48992 w 6674375"/>
              <a:gd name="connsiteY23" fmla="*/ 2098586 h 4586971"/>
              <a:gd name="connsiteX24" fmla="*/ 217874 w 6674375"/>
              <a:gd name="connsiteY24" fmla="*/ 2110161 h 4586971"/>
              <a:gd name="connsiteX25" fmla="*/ 130410 w 6674375"/>
              <a:gd name="connsiteY25" fmla="*/ 2054502 h 4586971"/>
              <a:gd name="connsiteX26" fmla="*/ 130410 w 6674375"/>
              <a:gd name="connsiteY26" fmla="*/ 2054502 h 4586971"/>
              <a:gd name="connsiteX27" fmla="*/ 149005 w 6674375"/>
              <a:gd name="connsiteY27" fmla="*/ 2017623 h 4586971"/>
              <a:gd name="connsiteX28" fmla="*/ 233777 w 6674375"/>
              <a:gd name="connsiteY28" fmla="*/ 2030648 h 4586971"/>
              <a:gd name="connsiteX29" fmla="*/ 273534 w 6674375"/>
              <a:gd name="connsiteY29" fmla="*/ 1911378 h 4586971"/>
              <a:gd name="connsiteX30" fmla="*/ 345095 w 6674375"/>
              <a:gd name="connsiteY30" fmla="*/ 1784157 h 4586971"/>
              <a:gd name="connsiteX31" fmla="*/ 392803 w 6674375"/>
              <a:gd name="connsiteY31" fmla="*/ 1792109 h 4586971"/>
              <a:gd name="connsiteX32" fmla="*/ 351473 w 6674375"/>
              <a:gd name="connsiteY32" fmla="*/ 1895475 h 4586971"/>
              <a:gd name="connsiteX33" fmla="*/ 349092 w 6674375"/>
              <a:gd name="connsiteY33" fmla="*/ 1967037 h 4586971"/>
              <a:gd name="connsiteX34" fmla="*/ 360998 w 6674375"/>
              <a:gd name="connsiteY34" fmla="*/ 2046550 h 4586971"/>
              <a:gd name="connsiteX35" fmla="*/ 429992 w 6674375"/>
              <a:gd name="connsiteY35" fmla="*/ 2029530 h 4586971"/>
              <a:gd name="connsiteX36" fmla="*/ 502506 w 6674375"/>
              <a:gd name="connsiteY36" fmla="*/ 1976645 h 4586971"/>
              <a:gd name="connsiteX37" fmla="*/ 640060 w 6674375"/>
              <a:gd name="connsiteY37" fmla="*/ 1937572 h 4586971"/>
              <a:gd name="connsiteX38" fmla="*/ 793599 w 6674375"/>
              <a:gd name="connsiteY38" fmla="*/ 1891521 h 4586971"/>
              <a:gd name="connsiteX39" fmla="*/ 846027 w 6674375"/>
              <a:gd name="connsiteY39" fmla="*/ 1792109 h 4586971"/>
              <a:gd name="connsiteX40" fmla="*/ 973248 w 6674375"/>
              <a:gd name="connsiteY40" fmla="*/ 1712595 h 4586971"/>
              <a:gd name="connsiteX41" fmla="*/ 1100510 w 6674375"/>
              <a:gd name="connsiteY41" fmla="*/ 1657744 h 4586971"/>
              <a:gd name="connsiteX42" fmla="*/ 1076615 w 6674375"/>
              <a:gd name="connsiteY42" fmla="*/ 1521764 h 4586971"/>
              <a:gd name="connsiteX43" fmla="*/ 1053528 w 6674375"/>
              <a:gd name="connsiteY43" fmla="*/ 1461343 h 4586971"/>
              <a:gd name="connsiteX44" fmla="*/ 1068706 w 6674375"/>
              <a:gd name="connsiteY44" fmla="*/ 1334889 h 4586971"/>
              <a:gd name="connsiteX45" fmla="*/ 1005862 w 6674375"/>
              <a:gd name="connsiteY45" fmla="*/ 1172673 h 4586971"/>
              <a:gd name="connsiteX46" fmla="*/ 912020 w 6674375"/>
              <a:gd name="connsiteY46" fmla="*/ 1070880 h 4586971"/>
              <a:gd name="connsiteX47" fmla="*/ 818943 w 6674375"/>
              <a:gd name="connsiteY47" fmla="*/ 938131 h 4586971"/>
              <a:gd name="connsiteX48" fmla="*/ 845178 w 6674375"/>
              <a:gd name="connsiteY48" fmla="*/ 863380 h 4586971"/>
              <a:gd name="connsiteX49" fmla="*/ 941443 w 6674375"/>
              <a:gd name="connsiteY49" fmla="*/ 798195 h 4586971"/>
              <a:gd name="connsiteX50" fmla="*/ 992298 w 6674375"/>
              <a:gd name="connsiteY50" fmla="*/ 707542 h 4586971"/>
              <a:gd name="connsiteX51" fmla="*/ 1036859 w 6674375"/>
              <a:gd name="connsiteY51" fmla="*/ 686877 h 4586971"/>
              <a:gd name="connsiteX52" fmla="*/ 1104424 w 6674375"/>
              <a:gd name="connsiteY52" fmla="*/ 591502 h 4586971"/>
              <a:gd name="connsiteX53" fmla="*/ 1060755 w 6674375"/>
              <a:gd name="connsiteY53" fmla="*/ 519900 h 4586971"/>
              <a:gd name="connsiteX54" fmla="*/ 1102809 w 6674375"/>
              <a:gd name="connsiteY54" fmla="*/ 457056 h 4586971"/>
              <a:gd name="connsiteX55" fmla="*/ 1299252 w 6674375"/>
              <a:gd name="connsiteY55" fmla="*/ 432435 h 4586971"/>
              <a:gd name="connsiteX56" fmla="*/ 1386716 w 6674375"/>
              <a:gd name="connsiteY56" fmla="*/ 344971 h 4586971"/>
              <a:gd name="connsiteX57" fmla="*/ 1486128 w 6674375"/>
              <a:gd name="connsiteY57" fmla="*/ 324265 h 4586971"/>
              <a:gd name="connsiteX58" fmla="*/ 1553694 w 6674375"/>
              <a:gd name="connsiteY58" fmla="*/ 321117 h 4586971"/>
              <a:gd name="connsiteX59" fmla="*/ 1657910 w 6674375"/>
              <a:gd name="connsiteY59" fmla="*/ 257507 h 4586971"/>
              <a:gd name="connsiteX60" fmla="*/ 1687292 w 6674375"/>
              <a:gd name="connsiteY60" fmla="*/ 57855 h 4586971"/>
              <a:gd name="connsiteX61" fmla="*/ 1744442 w 6674375"/>
              <a:gd name="connsiteY61" fmla="*/ 129292 h 4586971"/>
              <a:gd name="connsiteX62" fmla="*/ 1742910 w 6674375"/>
              <a:gd name="connsiteY62" fmla="*/ 767 h 4586971"/>
              <a:gd name="connsiteX63" fmla="*/ 1799211 w 6674375"/>
              <a:gd name="connsiteY63" fmla="*/ 100717 h 4586971"/>
              <a:gd name="connsiteX64" fmla="*/ 1801758 w 6674375"/>
              <a:gd name="connsiteY64" fmla="*/ 0 h 4586971"/>
              <a:gd name="connsiteX65" fmla="*/ 1863505 w 6674375"/>
              <a:gd name="connsiteY65" fmla="*/ 160247 h 4586971"/>
              <a:gd name="connsiteX66" fmla="*/ 1894750 w 6674375"/>
              <a:gd name="connsiteY66" fmla="*/ 104693 h 4586971"/>
              <a:gd name="connsiteX67" fmla="*/ 1980600 w 6674375"/>
              <a:gd name="connsiteY67" fmla="*/ 256575 h 4586971"/>
              <a:gd name="connsiteX68" fmla="*/ 2006380 w 6674375"/>
              <a:gd name="connsiteY68" fmla="*/ 195967 h 4586971"/>
              <a:gd name="connsiteX69" fmla="*/ 2055350 w 6674375"/>
              <a:gd name="connsiteY69" fmla="*/ 295607 h 4586971"/>
              <a:gd name="connsiteX70" fmla="*/ 2078480 w 6674375"/>
              <a:gd name="connsiteY70" fmla="*/ 193896 h 4586971"/>
              <a:gd name="connsiteX71" fmla="*/ 2115896 w 6674375"/>
              <a:gd name="connsiteY71" fmla="*/ 348201 h 4586971"/>
              <a:gd name="connsiteX72" fmla="*/ 2181039 w 6674375"/>
              <a:gd name="connsiteY72" fmla="*/ 423718 h 4586971"/>
              <a:gd name="connsiteX73" fmla="*/ 2231894 w 6674375"/>
              <a:gd name="connsiteY73" fmla="*/ 468237 h 4586971"/>
              <a:gd name="connsiteX74" fmla="*/ 2309067 w 6674375"/>
              <a:gd name="connsiteY74" fmla="*/ 567608 h 4586971"/>
              <a:gd name="connsiteX75" fmla="*/ 2368723 w 6674375"/>
              <a:gd name="connsiteY75" fmla="*/ 684496 h 4586971"/>
              <a:gd name="connsiteX76" fmla="*/ 2406098 w 6674375"/>
              <a:gd name="connsiteY76" fmla="*/ 886467 h 4586971"/>
              <a:gd name="connsiteX77" fmla="*/ 2398147 w 6674375"/>
              <a:gd name="connsiteY77" fmla="*/ 1069347 h 4586971"/>
              <a:gd name="connsiteX78" fmla="*/ 2344062 w 6674375"/>
              <a:gd name="connsiteY78" fmla="*/ 1194994 h 4586971"/>
              <a:gd name="connsiteX79" fmla="*/ 2278877 w 6674375"/>
              <a:gd name="connsiteY79" fmla="*/ 1271319 h 4586971"/>
              <a:gd name="connsiteX80" fmla="*/ 2245457 w 6674375"/>
              <a:gd name="connsiteY80" fmla="*/ 1346835 h 4586971"/>
              <a:gd name="connsiteX81" fmla="*/ 2277262 w 6674375"/>
              <a:gd name="connsiteY81" fmla="*/ 1434300 h 4586971"/>
              <a:gd name="connsiteX82" fmla="*/ 2404442 w 6674375"/>
              <a:gd name="connsiteY82" fmla="*/ 1442293 h 4586971"/>
              <a:gd name="connsiteX83" fmla="*/ 2539655 w 6674375"/>
              <a:gd name="connsiteY83" fmla="*/ 1474056 h 4586971"/>
              <a:gd name="connsiteX84" fmla="*/ 2595314 w 6674375"/>
              <a:gd name="connsiteY84" fmla="*/ 1497910 h 4586971"/>
              <a:gd name="connsiteX85" fmla="*/ 2703443 w 6674375"/>
              <a:gd name="connsiteY85" fmla="*/ 1460494 h 4586971"/>
              <a:gd name="connsiteX86" fmla="*/ 2865659 w 6674375"/>
              <a:gd name="connsiteY86" fmla="*/ 1474056 h 4586971"/>
              <a:gd name="connsiteX87" fmla="*/ 3033443 w 6674375"/>
              <a:gd name="connsiteY87" fmla="*/ 1372346 h 4586971"/>
              <a:gd name="connsiteX88" fmla="*/ 3150374 w 6674375"/>
              <a:gd name="connsiteY88" fmla="*/ 1384252 h 4586971"/>
              <a:gd name="connsiteX89" fmla="*/ 3451590 w 6674375"/>
              <a:gd name="connsiteY89" fmla="*/ 1286372 h 4586971"/>
              <a:gd name="connsiteX90" fmla="*/ 3549471 w 6674375"/>
              <a:gd name="connsiteY90" fmla="*/ 1354787 h 4586971"/>
              <a:gd name="connsiteX91" fmla="*/ 3739536 w 6674375"/>
              <a:gd name="connsiteY91" fmla="*/ 1285689 h 4586971"/>
              <a:gd name="connsiteX92" fmla="*/ 3992322 w 6674375"/>
              <a:gd name="connsiteY92" fmla="*/ 1257756 h 4586971"/>
              <a:gd name="connsiteX93" fmla="*/ 4519530 w 6674375"/>
              <a:gd name="connsiteY93" fmla="*/ 1283225 h 4586971"/>
              <a:gd name="connsiteX94" fmla="*/ 5139732 w 6674375"/>
              <a:gd name="connsiteY94" fmla="*/ 1227566 h 4586971"/>
              <a:gd name="connsiteX95" fmla="*/ 5313087 w 6674375"/>
              <a:gd name="connsiteY95" fmla="*/ 1144056 h 4586971"/>
              <a:gd name="connsiteX96" fmla="*/ 5383800 w 6674375"/>
              <a:gd name="connsiteY96" fmla="*/ 980268 h 4586971"/>
              <a:gd name="connsiteX97" fmla="*/ 5608859 w 6674375"/>
              <a:gd name="connsiteY97" fmla="*/ 806147 h 4586971"/>
              <a:gd name="connsiteX98" fmla="*/ 5879203 w 6674375"/>
              <a:gd name="connsiteY98" fmla="*/ 615315 h 4586971"/>
              <a:gd name="connsiteX99" fmla="*/ 6053366 w 6674375"/>
              <a:gd name="connsiteY99" fmla="*/ 498427 h 4586971"/>
              <a:gd name="connsiteX100" fmla="*/ 6107410 w 6674375"/>
              <a:gd name="connsiteY100" fmla="*/ 567567 h 4586971"/>
              <a:gd name="connsiteX101" fmla="*/ 6053325 w 6674375"/>
              <a:gd name="connsiteY101" fmla="*/ 674206 h 4586971"/>
              <a:gd name="connsiteX102" fmla="*/ 5883966 w 6674375"/>
              <a:gd name="connsiteY102" fmla="*/ 775915 h 4586971"/>
              <a:gd name="connsiteX103" fmla="*/ 5803646 w 6674375"/>
              <a:gd name="connsiteY103" fmla="*/ 878475 h 4586971"/>
              <a:gd name="connsiteX104" fmla="*/ 5857688 w 6674375"/>
              <a:gd name="connsiteY104" fmla="*/ 909555 h 4586971"/>
              <a:gd name="connsiteX105" fmla="*/ 6157499 w 6674375"/>
              <a:gd name="connsiteY105" fmla="*/ 853855 h 4586971"/>
              <a:gd name="connsiteX106" fmla="*/ 6382516 w 6674375"/>
              <a:gd name="connsiteY106" fmla="*/ 818054 h 4586971"/>
              <a:gd name="connsiteX107" fmla="*/ 6493836 w 6674375"/>
              <a:gd name="connsiteY107" fmla="*/ 730548 h 4586971"/>
              <a:gd name="connsiteX108" fmla="*/ 6572582 w 6674375"/>
              <a:gd name="connsiteY108" fmla="*/ 733778 h 4586971"/>
              <a:gd name="connsiteX109" fmla="*/ 6622629 w 6674375"/>
              <a:gd name="connsiteY109" fmla="*/ 796622 h 4586971"/>
              <a:gd name="connsiteX110" fmla="*/ 6674375 w 6674375"/>
              <a:gd name="connsiteY110" fmla="*/ 824472 h 4586971"/>
              <a:gd name="connsiteX111" fmla="*/ 6561442 w 6674375"/>
              <a:gd name="connsiteY111" fmla="*/ 889656 h 4586971"/>
              <a:gd name="connsiteX112" fmla="*/ 6435794 w 6674375"/>
              <a:gd name="connsiteY112" fmla="*/ 933368 h 4586971"/>
              <a:gd name="connsiteX113" fmla="*/ 6316525 w 6674375"/>
              <a:gd name="connsiteY113" fmla="*/ 1020832 h 4586971"/>
              <a:gd name="connsiteX114" fmla="*/ 6153627 w 6674375"/>
              <a:gd name="connsiteY114" fmla="*/ 1214003 h 4586971"/>
              <a:gd name="connsiteX115" fmla="*/ 6020753 w 6674375"/>
              <a:gd name="connsiteY115" fmla="*/ 1342880 h 4586971"/>
              <a:gd name="connsiteX116" fmla="*/ 5871294 w 6674375"/>
              <a:gd name="connsiteY116" fmla="*/ 1426390 h 4586971"/>
              <a:gd name="connsiteX117" fmla="*/ 5485594 w 6674375"/>
              <a:gd name="connsiteY117" fmla="*/ 1559056 h 4586971"/>
              <a:gd name="connsiteX118" fmla="*/ 5297909 w 6674375"/>
              <a:gd name="connsiteY118" fmla="*/ 1620368 h 4586971"/>
              <a:gd name="connsiteX119" fmla="*/ 5151638 w 6674375"/>
              <a:gd name="connsiteY119" fmla="*/ 1633041 h 4586971"/>
              <a:gd name="connsiteX120" fmla="*/ 4662654 w 6674375"/>
              <a:gd name="connsiteY120" fmla="*/ 1784157 h 4586971"/>
              <a:gd name="connsiteX121" fmla="*/ 4177624 w 6674375"/>
              <a:gd name="connsiteY121" fmla="*/ 1879573 h 4586971"/>
              <a:gd name="connsiteX122" fmla="*/ 3889761 w 6674375"/>
              <a:gd name="connsiteY122" fmla="*/ 1905767 h 4586971"/>
              <a:gd name="connsiteX123" fmla="*/ 3651989 w 6674375"/>
              <a:gd name="connsiteY123" fmla="*/ 1926472 h 4586971"/>
              <a:gd name="connsiteX124" fmla="*/ 3549471 w 6674375"/>
              <a:gd name="connsiteY124" fmla="*/ 2006794 h 4586971"/>
              <a:gd name="connsiteX125" fmla="*/ 3389638 w 6674375"/>
              <a:gd name="connsiteY125" fmla="*/ 2068790 h 4586971"/>
              <a:gd name="connsiteX126" fmla="*/ 3234566 w 6674375"/>
              <a:gd name="connsiteY126" fmla="*/ 2115731 h 4586971"/>
              <a:gd name="connsiteX127" fmla="*/ 3160623 w 6674375"/>
              <a:gd name="connsiteY127" fmla="*/ 2226241 h 4586971"/>
              <a:gd name="connsiteX128" fmla="*/ 3072393 w 6674375"/>
              <a:gd name="connsiteY128" fmla="*/ 2308943 h 4586971"/>
              <a:gd name="connsiteX129" fmla="*/ 2898230 w 6674375"/>
              <a:gd name="connsiteY129" fmla="*/ 2386842 h 4586971"/>
              <a:gd name="connsiteX130" fmla="*/ 2762292 w 6674375"/>
              <a:gd name="connsiteY130" fmla="*/ 2428213 h 4586971"/>
              <a:gd name="connsiteX131" fmla="*/ 2670831 w 6674375"/>
              <a:gd name="connsiteY131" fmla="*/ 2571295 h 4586971"/>
              <a:gd name="connsiteX132" fmla="*/ 2539655 w 6674375"/>
              <a:gd name="connsiteY132" fmla="*/ 2786022 h 4586971"/>
              <a:gd name="connsiteX133" fmla="*/ 2407630 w 6674375"/>
              <a:gd name="connsiteY133" fmla="*/ 3037275 h 4586971"/>
              <a:gd name="connsiteX134" fmla="*/ 2374252 w 6674375"/>
              <a:gd name="connsiteY134" fmla="*/ 3133498 h 4586971"/>
              <a:gd name="connsiteX135" fmla="*/ 2363153 w 6674375"/>
              <a:gd name="connsiteY135" fmla="*/ 3298818 h 4586971"/>
              <a:gd name="connsiteX136" fmla="*/ 2404483 w 6674375"/>
              <a:gd name="connsiteY136" fmla="*/ 3811740 h 4586971"/>
              <a:gd name="connsiteX137" fmla="*/ 2468094 w 6674375"/>
              <a:gd name="connsiteY137" fmla="*/ 4129792 h 4586971"/>
              <a:gd name="connsiteX138" fmla="*/ 2500706 w 6674375"/>
              <a:gd name="connsiteY138" fmla="*/ 4586971 h 4586971"/>
              <a:gd name="connsiteX139" fmla="*/ 425416 w 6674375"/>
              <a:gd name="connsiteY139" fmla="*/ 4583783 h 4586971"/>
              <a:gd name="connsiteX0" fmla="*/ 425416 w 6674375"/>
              <a:gd name="connsiteY0" fmla="*/ 4583783 h 4586971"/>
              <a:gd name="connsiteX1" fmla="*/ 456414 w 6674375"/>
              <a:gd name="connsiteY1" fmla="*/ 4449418 h 4586971"/>
              <a:gd name="connsiteX2" fmla="*/ 452417 w 6674375"/>
              <a:gd name="connsiteY2" fmla="*/ 4328575 h 4586971"/>
              <a:gd name="connsiteX3" fmla="*/ 481117 w 6674375"/>
              <a:gd name="connsiteY3" fmla="*/ 4203735 h 4586971"/>
              <a:gd name="connsiteX4" fmla="*/ 476354 w 6674375"/>
              <a:gd name="connsiteY4" fmla="*/ 4040671 h 4586971"/>
              <a:gd name="connsiteX5" fmla="*/ 453183 w 6674375"/>
              <a:gd name="connsiteY5" fmla="*/ 3880921 h 4586971"/>
              <a:gd name="connsiteX6" fmla="*/ 440511 w 6674375"/>
              <a:gd name="connsiteY6" fmla="*/ 3652714 h 4586971"/>
              <a:gd name="connsiteX7" fmla="*/ 488219 w 6674375"/>
              <a:gd name="connsiteY7" fmla="*/ 3342613 h 4586971"/>
              <a:gd name="connsiteX8" fmla="*/ 486562 w 6674375"/>
              <a:gd name="connsiteY8" fmla="*/ 3038849 h 4586971"/>
              <a:gd name="connsiteX9" fmla="*/ 508884 w 6674375"/>
              <a:gd name="connsiteY9" fmla="*/ 2800268 h 4586971"/>
              <a:gd name="connsiteX10" fmla="*/ 479459 w 6674375"/>
              <a:gd name="connsiteY10" fmla="*/ 2777222 h 4586971"/>
              <a:gd name="connsiteX11" fmla="*/ 580487 w 6674375"/>
              <a:gd name="connsiteY11" fmla="*/ 2476687 h 4586971"/>
              <a:gd name="connsiteX12" fmla="*/ 400754 w 6674375"/>
              <a:gd name="connsiteY12" fmla="*/ 2428171 h 4586971"/>
              <a:gd name="connsiteX13" fmla="*/ 302109 w 6674375"/>
              <a:gd name="connsiteY13" fmla="*/ 2347852 h 4586971"/>
              <a:gd name="connsiteX14" fmla="*/ 191639 w 6674375"/>
              <a:gd name="connsiteY14" fmla="*/ 2382079 h 4586971"/>
              <a:gd name="connsiteX15" fmla="*/ 0 w 6674375"/>
              <a:gd name="connsiteY15" fmla="*/ 2335987 h 4586971"/>
              <a:gd name="connsiteX16" fmla="*/ 5571 w 6674375"/>
              <a:gd name="connsiteY16" fmla="*/ 2289852 h 4586971"/>
              <a:gd name="connsiteX17" fmla="*/ 130410 w 6674375"/>
              <a:gd name="connsiteY17" fmla="*/ 2285089 h 4586971"/>
              <a:gd name="connsiteX18" fmla="*/ 0 w 6674375"/>
              <a:gd name="connsiteY18" fmla="*/ 2230238 h 4586971"/>
              <a:gd name="connsiteX19" fmla="*/ 10333 w 6674375"/>
              <a:gd name="connsiteY19" fmla="*/ 2176152 h 4586971"/>
              <a:gd name="connsiteX20" fmla="*/ 173397 w 6674375"/>
              <a:gd name="connsiteY20" fmla="*/ 2196010 h 4586971"/>
              <a:gd name="connsiteX21" fmla="*/ 42946 w 6674375"/>
              <a:gd name="connsiteY21" fmla="*/ 2141966 h 4586971"/>
              <a:gd name="connsiteX22" fmla="*/ 42946 w 6674375"/>
              <a:gd name="connsiteY22" fmla="*/ 2141966 h 4586971"/>
              <a:gd name="connsiteX23" fmla="*/ 48992 w 6674375"/>
              <a:gd name="connsiteY23" fmla="*/ 2098586 h 4586971"/>
              <a:gd name="connsiteX24" fmla="*/ 217874 w 6674375"/>
              <a:gd name="connsiteY24" fmla="*/ 2110161 h 4586971"/>
              <a:gd name="connsiteX25" fmla="*/ 130410 w 6674375"/>
              <a:gd name="connsiteY25" fmla="*/ 2054502 h 4586971"/>
              <a:gd name="connsiteX26" fmla="*/ 130410 w 6674375"/>
              <a:gd name="connsiteY26" fmla="*/ 2054502 h 4586971"/>
              <a:gd name="connsiteX27" fmla="*/ 149005 w 6674375"/>
              <a:gd name="connsiteY27" fmla="*/ 2017623 h 4586971"/>
              <a:gd name="connsiteX28" fmla="*/ 233777 w 6674375"/>
              <a:gd name="connsiteY28" fmla="*/ 2030648 h 4586971"/>
              <a:gd name="connsiteX29" fmla="*/ 273534 w 6674375"/>
              <a:gd name="connsiteY29" fmla="*/ 1911378 h 4586971"/>
              <a:gd name="connsiteX30" fmla="*/ 345095 w 6674375"/>
              <a:gd name="connsiteY30" fmla="*/ 1784157 h 4586971"/>
              <a:gd name="connsiteX31" fmla="*/ 392803 w 6674375"/>
              <a:gd name="connsiteY31" fmla="*/ 1792109 h 4586971"/>
              <a:gd name="connsiteX32" fmla="*/ 351473 w 6674375"/>
              <a:gd name="connsiteY32" fmla="*/ 1895475 h 4586971"/>
              <a:gd name="connsiteX33" fmla="*/ 349092 w 6674375"/>
              <a:gd name="connsiteY33" fmla="*/ 1967037 h 4586971"/>
              <a:gd name="connsiteX34" fmla="*/ 360998 w 6674375"/>
              <a:gd name="connsiteY34" fmla="*/ 2046550 h 4586971"/>
              <a:gd name="connsiteX35" fmla="*/ 429992 w 6674375"/>
              <a:gd name="connsiteY35" fmla="*/ 2029530 h 4586971"/>
              <a:gd name="connsiteX36" fmla="*/ 502506 w 6674375"/>
              <a:gd name="connsiteY36" fmla="*/ 1976645 h 4586971"/>
              <a:gd name="connsiteX37" fmla="*/ 640060 w 6674375"/>
              <a:gd name="connsiteY37" fmla="*/ 1937572 h 4586971"/>
              <a:gd name="connsiteX38" fmla="*/ 793599 w 6674375"/>
              <a:gd name="connsiteY38" fmla="*/ 1891521 h 4586971"/>
              <a:gd name="connsiteX39" fmla="*/ 846027 w 6674375"/>
              <a:gd name="connsiteY39" fmla="*/ 1792109 h 4586971"/>
              <a:gd name="connsiteX40" fmla="*/ 973248 w 6674375"/>
              <a:gd name="connsiteY40" fmla="*/ 1712595 h 4586971"/>
              <a:gd name="connsiteX41" fmla="*/ 1100510 w 6674375"/>
              <a:gd name="connsiteY41" fmla="*/ 1657744 h 4586971"/>
              <a:gd name="connsiteX42" fmla="*/ 1076615 w 6674375"/>
              <a:gd name="connsiteY42" fmla="*/ 1521764 h 4586971"/>
              <a:gd name="connsiteX43" fmla="*/ 1053528 w 6674375"/>
              <a:gd name="connsiteY43" fmla="*/ 1461343 h 4586971"/>
              <a:gd name="connsiteX44" fmla="*/ 1068706 w 6674375"/>
              <a:gd name="connsiteY44" fmla="*/ 1334889 h 4586971"/>
              <a:gd name="connsiteX45" fmla="*/ 1005862 w 6674375"/>
              <a:gd name="connsiteY45" fmla="*/ 1172673 h 4586971"/>
              <a:gd name="connsiteX46" fmla="*/ 912020 w 6674375"/>
              <a:gd name="connsiteY46" fmla="*/ 1070880 h 4586971"/>
              <a:gd name="connsiteX47" fmla="*/ 818943 w 6674375"/>
              <a:gd name="connsiteY47" fmla="*/ 938131 h 4586971"/>
              <a:gd name="connsiteX48" fmla="*/ 845178 w 6674375"/>
              <a:gd name="connsiteY48" fmla="*/ 863380 h 4586971"/>
              <a:gd name="connsiteX49" fmla="*/ 941443 w 6674375"/>
              <a:gd name="connsiteY49" fmla="*/ 798195 h 4586971"/>
              <a:gd name="connsiteX50" fmla="*/ 992298 w 6674375"/>
              <a:gd name="connsiteY50" fmla="*/ 707542 h 4586971"/>
              <a:gd name="connsiteX51" fmla="*/ 1036859 w 6674375"/>
              <a:gd name="connsiteY51" fmla="*/ 686877 h 4586971"/>
              <a:gd name="connsiteX52" fmla="*/ 1104424 w 6674375"/>
              <a:gd name="connsiteY52" fmla="*/ 591502 h 4586971"/>
              <a:gd name="connsiteX53" fmla="*/ 1060755 w 6674375"/>
              <a:gd name="connsiteY53" fmla="*/ 519900 h 4586971"/>
              <a:gd name="connsiteX54" fmla="*/ 1102809 w 6674375"/>
              <a:gd name="connsiteY54" fmla="*/ 457056 h 4586971"/>
              <a:gd name="connsiteX55" fmla="*/ 1299252 w 6674375"/>
              <a:gd name="connsiteY55" fmla="*/ 432435 h 4586971"/>
              <a:gd name="connsiteX56" fmla="*/ 1386716 w 6674375"/>
              <a:gd name="connsiteY56" fmla="*/ 344971 h 4586971"/>
              <a:gd name="connsiteX57" fmla="*/ 1486128 w 6674375"/>
              <a:gd name="connsiteY57" fmla="*/ 324265 h 4586971"/>
              <a:gd name="connsiteX58" fmla="*/ 1553694 w 6674375"/>
              <a:gd name="connsiteY58" fmla="*/ 321117 h 4586971"/>
              <a:gd name="connsiteX59" fmla="*/ 1657910 w 6674375"/>
              <a:gd name="connsiteY59" fmla="*/ 257507 h 4586971"/>
              <a:gd name="connsiteX60" fmla="*/ 1687292 w 6674375"/>
              <a:gd name="connsiteY60" fmla="*/ 57855 h 4586971"/>
              <a:gd name="connsiteX61" fmla="*/ 1744442 w 6674375"/>
              <a:gd name="connsiteY61" fmla="*/ 129292 h 4586971"/>
              <a:gd name="connsiteX62" fmla="*/ 1742910 w 6674375"/>
              <a:gd name="connsiteY62" fmla="*/ 767 h 4586971"/>
              <a:gd name="connsiteX63" fmla="*/ 1799211 w 6674375"/>
              <a:gd name="connsiteY63" fmla="*/ 100717 h 4586971"/>
              <a:gd name="connsiteX64" fmla="*/ 1801758 w 6674375"/>
              <a:gd name="connsiteY64" fmla="*/ 0 h 4586971"/>
              <a:gd name="connsiteX65" fmla="*/ 1863505 w 6674375"/>
              <a:gd name="connsiteY65" fmla="*/ 160247 h 4586971"/>
              <a:gd name="connsiteX66" fmla="*/ 1894750 w 6674375"/>
              <a:gd name="connsiteY66" fmla="*/ 104693 h 4586971"/>
              <a:gd name="connsiteX67" fmla="*/ 1980600 w 6674375"/>
              <a:gd name="connsiteY67" fmla="*/ 256575 h 4586971"/>
              <a:gd name="connsiteX68" fmla="*/ 2006380 w 6674375"/>
              <a:gd name="connsiteY68" fmla="*/ 195967 h 4586971"/>
              <a:gd name="connsiteX69" fmla="*/ 2055350 w 6674375"/>
              <a:gd name="connsiteY69" fmla="*/ 295607 h 4586971"/>
              <a:gd name="connsiteX70" fmla="*/ 2078480 w 6674375"/>
              <a:gd name="connsiteY70" fmla="*/ 193896 h 4586971"/>
              <a:gd name="connsiteX71" fmla="*/ 2115896 w 6674375"/>
              <a:gd name="connsiteY71" fmla="*/ 348201 h 4586971"/>
              <a:gd name="connsiteX72" fmla="*/ 2181039 w 6674375"/>
              <a:gd name="connsiteY72" fmla="*/ 423718 h 4586971"/>
              <a:gd name="connsiteX73" fmla="*/ 2231894 w 6674375"/>
              <a:gd name="connsiteY73" fmla="*/ 468237 h 4586971"/>
              <a:gd name="connsiteX74" fmla="*/ 2309067 w 6674375"/>
              <a:gd name="connsiteY74" fmla="*/ 567608 h 4586971"/>
              <a:gd name="connsiteX75" fmla="*/ 2368723 w 6674375"/>
              <a:gd name="connsiteY75" fmla="*/ 684496 h 4586971"/>
              <a:gd name="connsiteX76" fmla="*/ 2406098 w 6674375"/>
              <a:gd name="connsiteY76" fmla="*/ 886467 h 4586971"/>
              <a:gd name="connsiteX77" fmla="*/ 2398147 w 6674375"/>
              <a:gd name="connsiteY77" fmla="*/ 1069347 h 4586971"/>
              <a:gd name="connsiteX78" fmla="*/ 2344062 w 6674375"/>
              <a:gd name="connsiteY78" fmla="*/ 1194994 h 4586971"/>
              <a:gd name="connsiteX79" fmla="*/ 2278877 w 6674375"/>
              <a:gd name="connsiteY79" fmla="*/ 1271319 h 4586971"/>
              <a:gd name="connsiteX80" fmla="*/ 2245457 w 6674375"/>
              <a:gd name="connsiteY80" fmla="*/ 1346835 h 4586971"/>
              <a:gd name="connsiteX81" fmla="*/ 2277262 w 6674375"/>
              <a:gd name="connsiteY81" fmla="*/ 1434300 h 4586971"/>
              <a:gd name="connsiteX82" fmla="*/ 2404442 w 6674375"/>
              <a:gd name="connsiteY82" fmla="*/ 1442293 h 4586971"/>
              <a:gd name="connsiteX83" fmla="*/ 2539655 w 6674375"/>
              <a:gd name="connsiteY83" fmla="*/ 1474056 h 4586971"/>
              <a:gd name="connsiteX84" fmla="*/ 2595314 w 6674375"/>
              <a:gd name="connsiteY84" fmla="*/ 1497910 h 4586971"/>
              <a:gd name="connsiteX85" fmla="*/ 2703443 w 6674375"/>
              <a:gd name="connsiteY85" fmla="*/ 1460494 h 4586971"/>
              <a:gd name="connsiteX86" fmla="*/ 2865659 w 6674375"/>
              <a:gd name="connsiteY86" fmla="*/ 1474056 h 4586971"/>
              <a:gd name="connsiteX87" fmla="*/ 3033443 w 6674375"/>
              <a:gd name="connsiteY87" fmla="*/ 1372346 h 4586971"/>
              <a:gd name="connsiteX88" fmla="*/ 3150374 w 6674375"/>
              <a:gd name="connsiteY88" fmla="*/ 1384252 h 4586971"/>
              <a:gd name="connsiteX89" fmla="*/ 3451590 w 6674375"/>
              <a:gd name="connsiteY89" fmla="*/ 1286372 h 4586971"/>
              <a:gd name="connsiteX90" fmla="*/ 3549471 w 6674375"/>
              <a:gd name="connsiteY90" fmla="*/ 1354787 h 4586971"/>
              <a:gd name="connsiteX91" fmla="*/ 3739536 w 6674375"/>
              <a:gd name="connsiteY91" fmla="*/ 1285689 h 4586971"/>
              <a:gd name="connsiteX92" fmla="*/ 3992322 w 6674375"/>
              <a:gd name="connsiteY92" fmla="*/ 1257756 h 4586971"/>
              <a:gd name="connsiteX93" fmla="*/ 4519530 w 6674375"/>
              <a:gd name="connsiteY93" fmla="*/ 1283225 h 4586971"/>
              <a:gd name="connsiteX94" fmla="*/ 5139732 w 6674375"/>
              <a:gd name="connsiteY94" fmla="*/ 1227566 h 4586971"/>
              <a:gd name="connsiteX95" fmla="*/ 5313087 w 6674375"/>
              <a:gd name="connsiteY95" fmla="*/ 1144056 h 4586971"/>
              <a:gd name="connsiteX96" fmla="*/ 5383800 w 6674375"/>
              <a:gd name="connsiteY96" fmla="*/ 980268 h 4586971"/>
              <a:gd name="connsiteX97" fmla="*/ 5608859 w 6674375"/>
              <a:gd name="connsiteY97" fmla="*/ 806147 h 4586971"/>
              <a:gd name="connsiteX98" fmla="*/ 5879203 w 6674375"/>
              <a:gd name="connsiteY98" fmla="*/ 615315 h 4586971"/>
              <a:gd name="connsiteX99" fmla="*/ 6053366 w 6674375"/>
              <a:gd name="connsiteY99" fmla="*/ 498427 h 4586971"/>
              <a:gd name="connsiteX100" fmla="*/ 6107410 w 6674375"/>
              <a:gd name="connsiteY100" fmla="*/ 567567 h 4586971"/>
              <a:gd name="connsiteX101" fmla="*/ 6053325 w 6674375"/>
              <a:gd name="connsiteY101" fmla="*/ 674206 h 4586971"/>
              <a:gd name="connsiteX102" fmla="*/ 5883966 w 6674375"/>
              <a:gd name="connsiteY102" fmla="*/ 775915 h 4586971"/>
              <a:gd name="connsiteX103" fmla="*/ 5803646 w 6674375"/>
              <a:gd name="connsiteY103" fmla="*/ 878475 h 4586971"/>
              <a:gd name="connsiteX104" fmla="*/ 5857688 w 6674375"/>
              <a:gd name="connsiteY104" fmla="*/ 909555 h 4586971"/>
              <a:gd name="connsiteX105" fmla="*/ 6157499 w 6674375"/>
              <a:gd name="connsiteY105" fmla="*/ 853855 h 4586971"/>
              <a:gd name="connsiteX106" fmla="*/ 6382516 w 6674375"/>
              <a:gd name="connsiteY106" fmla="*/ 818054 h 4586971"/>
              <a:gd name="connsiteX107" fmla="*/ 6493836 w 6674375"/>
              <a:gd name="connsiteY107" fmla="*/ 730548 h 4586971"/>
              <a:gd name="connsiteX108" fmla="*/ 6572582 w 6674375"/>
              <a:gd name="connsiteY108" fmla="*/ 733778 h 4586971"/>
              <a:gd name="connsiteX109" fmla="*/ 6622629 w 6674375"/>
              <a:gd name="connsiteY109" fmla="*/ 796622 h 4586971"/>
              <a:gd name="connsiteX110" fmla="*/ 6674375 w 6674375"/>
              <a:gd name="connsiteY110" fmla="*/ 824472 h 4586971"/>
              <a:gd name="connsiteX111" fmla="*/ 6561442 w 6674375"/>
              <a:gd name="connsiteY111" fmla="*/ 889656 h 4586971"/>
              <a:gd name="connsiteX112" fmla="*/ 6435794 w 6674375"/>
              <a:gd name="connsiteY112" fmla="*/ 933368 h 4586971"/>
              <a:gd name="connsiteX113" fmla="*/ 6316525 w 6674375"/>
              <a:gd name="connsiteY113" fmla="*/ 1020832 h 4586971"/>
              <a:gd name="connsiteX114" fmla="*/ 6153627 w 6674375"/>
              <a:gd name="connsiteY114" fmla="*/ 1214003 h 4586971"/>
              <a:gd name="connsiteX115" fmla="*/ 6020753 w 6674375"/>
              <a:gd name="connsiteY115" fmla="*/ 1342880 h 4586971"/>
              <a:gd name="connsiteX116" fmla="*/ 5871294 w 6674375"/>
              <a:gd name="connsiteY116" fmla="*/ 1426390 h 4586971"/>
              <a:gd name="connsiteX117" fmla="*/ 5485594 w 6674375"/>
              <a:gd name="connsiteY117" fmla="*/ 1559056 h 4586971"/>
              <a:gd name="connsiteX118" fmla="*/ 5297909 w 6674375"/>
              <a:gd name="connsiteY118" fmla="*/ 1620368 h 4586971"/>
              <a:gd name="connsiteX119" fmla="*/ 5151638 w 6674375"/>
              <a:gd name="connsiteY119" fmla="*/ 1633041 h 4586971"/>
              <a:gd name="connsiteX120" fmla="*/ 4662654 w 6674375"/>
              <a:gd name="connsiteY120" fmla="*/ 1784157 h 4586971"/>
              <a:gd name="connsiteX121" fmla="*/ 4177624 w 6674375"/>
              <a:gd name="connsiteY121" fmla="*/ 1879573 h 4586971"/>
              <a:gd name="connsiteX122" fmla="*/ 3889761 w 6674375"/>
              <a:gd name="connsiteY122" fmla="*/ 1905767 h 4586971"/>
              <a:gd name="connsiteX123" fmla="*/ 3651989 w 6674375"/>
              <a:gd name="connsiteY123" fmla="*/ 1926472 h 4586971"/>
              <a:gd name="connsiteX124" fmla="*/ 3549471 w 6674375"/>
              <a:gd name="connsiteY124" fmla="*/ 2006794 h 4586971"/>
              <a:gd name="connsiteX125" fmla="*/ 3389638 w 6674375"/>
              <a:gd name="connsiteY125" fmla="*/ 2068790 h 4586971"/>
              <a:gd name="connsiteX126" fmla="*/ 3234566 w 6674375"/>
              <a:gd name="connsiteY126" fmla="*/ 2115731 h 4586971"/>
              <a:gd name="connsiteX127" fmla="*/ 3160623 w 6674375"/>
              <a:gd name="connsiteY127" fmla="*/ 2226241 h 4586971"/>
              <a:gd name="connsiteX128" fmla="*/ 3072393 w 6674375"/>
              <a:gd name="connsiteY128" fmla="*/ 2308943 h 4586971"/>
              <a:gd name="connsiteX129" fmla="*/ 2898230 w 6674375"/>
              <a:gd name="connsiteY129" fmla="*/ 2386842 h 4586971"/>
              <a:gd name="connsiteX130" fmla="*/ 2762292 w 6674375"/>
              <a:gd name="connsiteY130" fmla="*/ 2428213 h 4586971"/>
              <a:gd name="connsiteX131" fmla="*/ 2692180 w 6674375"/>
              <a:gd name="connsiteY131" fmla="*/ 2510542 h 4586971"/>
              <a:gd name="connsiteX132" fmla="*/ 2670831 w 6674375"/>
              <a:gd name="connsiteY132" fmla="*/ 2571295 h 4586971"/>
              <a:gd name="connsiteX133" fmla="*/ 2539655 w 6674375"/>
              <a:gd name="connsiteY133" fmla="*/ 2786022 h 4586971"/>
              <a:gd name="connsiteX134" fmla="*/ 2407630 w 6674375"/>
              <a:gd name="connsiteY134" fmla="*/ 3037275 h 4586971"/>
              <a:gd name="connsiteX135" fmla="*/ 2374252 w 6674375"/>
              <a:gd name="connsiteY135" fmla="*/ 3133498 h 4586971"/>
              <a:gd name="connsiteX136" fmla="*/ 2363153 w 6674375"/>
              <a:gd name="connsiteY136" fmla="*/ 3298818 h 4586971"/>
              <a:gd name="connsiteX137" fmla="*/ 2404483 w 6674375"/>
              <a:gd name="connsiteY137" fmla="*/ 3811740 h 4586971"/>
              <a:gd name="connsiteX138" fmla="*/ 2468094 w 6674375"/>
              <a:gd name="connsiteY138" fmla="*/ 4129792 h 4586971"/>
              <a:gd name="connsiteX139" fmla="*/ 2500706 w 6674375"/>
              <a:gd name="connsiteY139" fmla="*/ 4586971 h 4586971"/>
              <a:gd name="connsiteX140" fmla="*/ 425416 w 6674375"/>
              <a:gd name="connsiteY140" fmla="*/ 4583783 h 458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674375" h="4586971">
                <a:moveTo>
                  <a:pt x="425416" y="4583783"/>
                </a:moveTo>
                <a:lnTo>
                  <a:pt x="456414" y="4449418"/>
                </a:lnTo>
                <a:lnTo>
                  <a:pt x="452417" y="4328575"/>
                </a:lnTo>
                <a:lnTo>
                  <a:pt x="481117" y="4203735"/>
                </a:lnTo>
                <a:lnTo>
                  <a:pt x="476354" y="4040671"/>
                </a:lnTo>
                <a:lnTo>
                  <a:pt x="453183" y="3880921"/>
                </a:lnTo>
                <a:lnTo>
                  <a:pt x="440511" y="3652714"/>
                </a:lnTo>
                <a:lnTo>
                  <a:pt x="488219" y="3342613"/>
                </a:lnTo>
                <a:cubicBezTo>
                  <a:pt x="487667" y="3241358"/>
                  <a:pt x="487114" y="3140104"/>
                  <a:pt x="486562" y="3038849"/>
                </a:cubicBezTo>
                <a:cubicBezTo>
                  <a:pt x="472572" y="2961703"/>
                  <a:pt x="501443" y="2879795"/>
                  <a:pt x="508884" y="2800268"/>
                </a:cubicBezTo>
                <a:lnTo>
                  <a:pt x="479459" y="2777222"/>
                </a:lnTo>
                <a:cubicBezTo>
                  <a:pt x="513135" y="2677044"/>
                  <a:pt x="568242" y="2579247"/>
                  <a:pt x="580487" y="2476687"/>
                </a:cubicBezTo>
                <a:lnTo>
                  <a:pt x="400754" y="2428171"/>
                </a:lnTo>
                <a:lnTo>
                  <a:pt x="302109" y="2347852"/>
                </a:lnTo>
                <a:lnTo>
                  <a:pt x="191639" y="2382079"/>
                </a:lnTo>
                <a:lnTo>
                  <a:pt x="0" y="2335987"/>
                </a:lnTo>
                <a:lnTo>
                  <a:pt x="5571" y="2289852"/>
                </a:lnTo>
                <a:lnTo>
                  <a:pt x="130410" y="2285089"/>
                </a:lnTo>
                <a:lnTo>
                  <a:pt x="0" y="2230238"/>
                </a:lnTo>
                <a:lnTo>
                  <a:pt x="10333" y="2176152"/>
                </a:lnTo>
                <a:lnTo>
                  <a:pt x="173397" y="2196010"/>
                </a:lnTo>
                <a:lnTo>
                  <a:pt x="42946" y="2141966"/>
                </a:lnTo>
                <a:lnTo>
                  <a:pt x="42946" y="2141966"/>
                </a:lnTo>
                <a:cubicBezTo>
                  <a:pt x="43954" y="2134736"/>
                  <a:pt x="29514" y="2102727"/>
                  <a:pt x="48992" y="2098586"/>
                </a:cubicBezTo>
                <a:lnTo>
                  <a:pt x="217874" y="2110161"/>
                </a:lnTo>
                <a:lnTo>
                  <a:pt x="130410" y="2054502"/>
                </a:lnTo>
                <a:lnTo>
                  <a:pt x="130410" y="2054502"/>
                </a:lnTo>
                <a:cubicBezTo>
                  <a:pt x="133509" y="2048356"/>
                  <a:pt x="130901" y="2023566"/>
                  <a:pt x="149005" y="2017623"/>
                </a:cubicBezTo>
                <a:lnTo>
                  <a:pt x="233777" y="2030648"/>
                </a:lnTo>
                <a:lnTo>
                  <a:pt x="273534" y="1911378"/>
                </a:lnTo>
                <a:cubicBezTo>
                  <a:pt x="297388" y="1868971"/>
                  <a:pt x="302191" y="1821802"/>
                  <a:pt x="345095" y="1784157"/>
                </a:cubicBezTo>
                <a:lnTo>
                  <a:pt x="392803" y="1792109"/>
                </a:lnTo>
                <a:cubicBezTo>
                  <a:pt x="395695" y="1826564"/>
                  <a:pt x="365250" y="1861020"/>
                  <a:pt x="351473" y="1895475"/>
                </a:cubicBezTo>
                <a:cubicBezTo>
                  <a:pt x="350679" y="1919329"/>
                  <a:pt x="347505" y="1941858"/>
                  <a:pt x="349092" y="1967037"/>
                </a:cubicBezTo>
                <a:cubicBezTo>
                  <a:pt x="350679" y="1992216"/>
                  <a:pt x="357029" y="2020046"/>
                  <a:pt x="360998" y="2046550"/>
                </a:cubicBezTo>
                <a:cubicBezTo>
                  <a:pt x="380027" y="2035320"/>
                  <a:pt x="410963" y="2040760"/>
                  <a:pt x="429992" y="2029530"/>
                </a:cubicBezTo>
                <a:lnTo>
                  <a:pt x="502506" y="1976645"/>
                </a:lnTo>
                <a:lnTo>
                  <a:pt x="640060" y="1937572"/>
                </a:lnTo>
                <a:lnTo>
                  <a:pt x="793599" y="1891521"/>
                </a:lnTo>
                <a:cubicBezTo>
                  <a:pt x="796788" y="1853622"/>
                  <a:pt x="807120" y="1818102"/>
                  <a:pt x="846027" y="1792109"/>
                </a:cubicBezTo>
                <a:lnTo>
                  <a:pt x="973248" y="1712595"/>
                </a:lnTo>
                <a:lnTo>
                  <a:pt x="1100510" y="1657744"/>
                </a:lnTo>
                <a:lnTo>
                  <a:pt x="1076615" y="1521764"/>
                </a:lnTo>
                <a:lnTo>
                  <a:pt x="1053528" y="1461343"/>
                </a:lnTo>
                <a:lnTo>
                  <a:pt x="1068706" y="1334889"/>
                </a:lnTo>
                <a:cubicBezTo>
                  <a:pt x="1073952" y="1271292"/>
                  <a:pt x="1026810" y="1226745"/>
                  <a:pt x="1005862" y="1172673"/>
                </a:cubicBezTo>
                <a:lnTo>
                  <a:pt x="912020" y="1070880"/>
                </a:lnTo>
                <a:cubicBezTo>
                  <a:pt x="881788" y="1035362"/>
                  <a:pt x="834888" y="997462"/>
                  <a:pt x="818943" y="938131"/>
                </a:cubicBezTo>
                <a:lnTo>
                  <a:pt x="845178" y="863380"/>
                </a:lnTo>
                <a:lnTo>
                  <a:pt x="941443" y="798195"/>
                </a:lnTo>
                <a:lnTo>
                  <a:pt x="992298" y="707542"/>
                </a:lnTo>
                <a:lnTo>
                  <a:pt x="1036859" y="686877"/>
                </a:lnTo>
                <a:lnTo>
                  <a:pt x="1104424" y="591502"/>
                </a:lnTo>
                <a:lnTo>
                  <a:pt x="1060755" y="519900"/>
                </a:lnTo>
                <a:cubicBezTo>
                  <a:pt x="1062867" y="484665"/>
                  <a:pt x="1088791" y="478004"/>
                  <a:pt x="1102809" y="457056"/>
                </a:cubicBezTo>
                <a:cubicBezTo>
                  <a:pt x="1170671" y="441706"/>
                  <a:pt x="1233771" y="440642"/>
                  <a:pt x="1299252" y="432435"/>
                </a:cubicBezTo>
                <a:lnTo>
                  <a:pt x="1386716" y="344971"/>
                </a:lnTo>
                <a:lnTo>
                  <a:pt x="1486128" y="324265"/>
                </a:lnTo>
                <a:lnTo>
                  <a:pt x="1553694" y="321117"/>
                </a:lnTo>
                <a:lnTo>
                  <a:pt x="1657910" y="257507"/>
                </a:lnTo>
                <a:cubicBezTo>
                  <a:pt x="1684542" y="237046"/>
                  <a:pt x="1678029" y="79224"/>
                  <a:pt x="1687292" y="57855"/>
                </a:cubicBezTo>
                <a:cubicBezTo>
                  <a:pt x="1696555" y="36486"/>
                  <a:pt x="1739538" y="162222"/>
                  <a:pt x="1744442" y="129292"/>
                </a:cubicBezTo>
                <a:cubicBezTo>
                  <a:pt x="1743931" y="86450"/>
                  <a:pt x="1743421" y="43609"/>
                  <a:pt x="1742910" y="767"/>
                </a:cubicBezTo>
                <a:cubicBezTo>
                  <a:pt x="1751358" y="-5604"/>
                  <a:pt x="1790763" y="107088"/>
                  <a:pt x="1799211" y="100717"/>
                </a:cubicBezTo>
                <a:lnTo>
                  <a:pt x="1801758" y="0"/>
                </a:lnTo>
                <a:cubicBezTo>
                  <a:pt x="1816784" y="4203"/>
                  <a:pt x="1848479" y="156044"/>
                  <a:pt x="1863505" y="160247"/>
                </a:cubicBezTo>
                <a:lnTo>
                  <a:pt x="1894750" y="104693"/>
                </a:lnTo>
                <a:lnTo>
                  <a:pt x="1980600" y="256575"/>
                </a:lnTo>
                <a:cubicBezTo>
                  <a:pt x="1998718" y="272091"/>
                  <a:pt x="1988262" y="180451"/>
                  <a:pt x="2006380" y="195967"/>
                </a:cubicBezTo>
                <a:lnTo>
                  <a:pt x="2055350" y="295607"/>
                </a:lnTo>
                <a:lnTo>
                  <a:pt x="2078480" y="193896"/>
                </a:lnTo>
                <a:lnTo>
                  <a:pt x="2115896" y="348201"/>
                </a:lnTo>
                <a:cubicBezTo>
                  <a:pt x="2126498" y="369405"/>
                  <a:pt x="2161706" y="403712"/>
                  <a:pt x="2181039" y="423718"/>
                </a:cubicBezTo>
                <a:cubicBezTo>
                  <a:pt x="2200372" y="443724"/>
                  <a:pt x="2218510" y="454853"/>
                  <a:pt x="2231894" y="468237"/>
                </a:cubicBezTo>
                <a:lnTo>
                  <a:pt x="2309067" y="567608"/>
                </a:lnTo>
                <a:lnTo>
                  <a:pt x="2368723" y="684496"/>
                </a:lnTo>
                <a:lnTo>
                  <a:pt x="2406098" y="886467"/>
                </a:lnTo>
                <a:lnTo>
                  <a:pt x="2398147" y="1069347"/>
                </a:lnTo>
                <a:lnTo>
                  <a:pt x="2344062" y="1194994"/>
                </a:lnTo>
                <a:lnTo>
                  <a:pt x="2278877" y="1271319"/>
                </a:lnTo>
                <a:lnTo>
                  <a:pt x="2245457" y="1346835"/>
                </a:lnTo>
                <a:lnTo>
                  <a:pt x="2277262" y="1434300"/>
                </a:lnTo>
                <a:lnTo>
                  <a:pt x="2404442" y="1442293"/>
                </a:lnTo>
                <a:cubicBezTo>
                  <a:pt x="2444751" y="1471931"/>
                  <a:pt x="2485059" y="1480137"/>
                  <a:pt x="2539655" y="1474056"/>
                </a:cubicBezTo>
                <a:lnTo>
                  <a:pt x="2595314" y="1497910"/>
                </a:lnTo>
                <a:lnTo>
                  <a:pt x="2703443" y="1460494"/>
                </a:lnTo>
                <a:lnTo>
                  <a:pt x="2865659" y="1474056"/>
                </a:lnTo>
                <a:lnTo>
                  <a:pt x="3033443" y="1372346"/>
                </a:lnTo>
                <a:lnTo>
                  <a:pt x="3150374" y="1384252"/>
                </a:lnTo>
                <a:cubicBezTo>
                  <a:pt x="3253955" y="1361944"/>
                  <a:pt x="3362297" y="1299155"/>
                  <a:pt x="3451590" y="1286372"/>
                </a:cubicBezTo>
                <a:lnTo>
                  <a:pt x="3549471" y="1354787"/>
                </a:lnTo>
                <a:lnTo>
                  <a:pt x="3739536" y="1285689"/>
                </a:lnTo>
                <a:cubicBezTo>
                  <a:pt x="3816654" y="1271616"/>
                  <a:pt x="3862323" y="1258167"/>
                  <a:pt x="3992322" y="1257756"/>
                </a:cubicBezTo>
                <a:cubicBezTo>
                  <a:pt x="4122321" y="1257345"/>
                  <a:pt x="4336650" y="1269973"/>
                  <a:pt x="4519530" y="1283225"/>
                </a:cubicBezTo>
                <a:lnTo>
                  <a:pt x="5139732" y="1227566"/>
                </a:lnTo>
                <a:cubicBezTo>
                  <a:pt x="5197517" y="1199729"/>
                  <a:pt x="5269589" y="1193324"/>
                  <a:pt x="5313087" y="1144056"/>
                </a:cubicBezTo>
                <a:cubicBezTo>
                  <a:pt x="5333483" y="1093429"/>
                  <a:pt x="5339591" y="1033276"/>
                  <a:pt x="5383800" y="980268"/>
                </a:cubicBezTo>
                <a:lnTo>
                  <a:pt x="5608859" y="806147"/>
                </a:lnTo>
                <a:cubicBezTo>
                  <a:pt x="5720406" y="754442"/>
                  <a:pt x="5791469" y="702739"/>
                  <a:pt x="5879203" y="615315"/>
                </a:cubicBezTo>
                <a:cubicBezTo>
                  <a:pt x="5938051" y="573971"/>
                  <a:pt x="5987374" y="530246"/>
                  <a:pt x="6053366" y="498427"/>
                </a:cubicBezTo>
                <a:cubicBezTo>
                  <a:pt x="6080112" y="528617"/>
                  <a:pt x="6090189" y="542139"/>
                  <a:pt x="6107410" y="567567"/>
                </a:cubicBezTo>
                <a:cubicBezTo>
                  <a:pt x="6107638" y="613432"/>
                  <a:pt x="6069766" y="637866"/>
                  <a:pt x="6053325" y="674206"/>
                </a:cubicBezTo>
                <a:lnTo>
                  <a:pt x="5883966" y="775915"/>
                </a:lnTo>
                <a:lnTo>
                  <a:pt x="5803646" y="878475"/>
                </a:lnTo>
                <a:lnTo>
                  <a:pt x="5857688" y="909555"/>
                </a:lnTo>
                <a:lnTo>
                  <a:pt x="6157499" y="853855"/>
                </a:lnTo>
                <a:lnTo>
                  <a:pt x="6382516" y="818054"/>
                </a:lnTo>
                <a:lnTo>
                  <a:pt x="6493836" y="730548"/>
                </a:lnTo>
                <a:cubicBezTo>
                  <a:pt x="6517703" y="712575"/>
                  <a:pt x="6546333" y="732701"/>
                  <a:pt x="6572582" y="733778"/>
                </a:cubicBezTo>
                <a:cubicBezTo>
                  <a:pt x="6577358" y="771395"/>
                  <a:pt x="6605947" y="775674"/>
                  <a:pt x="6622629" y="796622"/>
                </a:cubicBezTo>
                <a:cubicBezTo>
                  <a:pt x="6639878" y="805905"/>
                  <a:pt x="6666651" y="808046"/>
                  <a:pt x="6674375" y="824472"/>
                </a:cubicBezTo>
                <a:cubicBezTo>
                  <a:pt x="6660544" y="855725"/>
                  <a:pt x="6599086" y="867928"/>
                  <a:pt x="6561442" y="889656"/>
                </a:cubicBezTo>
                <a:lnTo>
                  <a:pt x="6435794" y="933368"/>
                </a:lnTo>
                <a:cubicBezTo>
                  <a:pt x="6367463" y="945854"/>
                  <a:pt x="6356281" y="991677"/>
                  <a:pt x="6316525" y="1020832"/>
                </a:cubicBezTo>
                <a:cubicBezTo>
                  <a:pt x="6233651" y="1075697"/>
                  <a:pt x="6176969" y="1151995"/>
                  <a:pt x="6153627" y="1214003"/>
                </a:cubicBezTo>
                <a:lnTo>
                  <a:pt x="6020753" y="1342880"/>
                </a:lnTo>
                <a:cubicBezTo>
                  <a:pt x="5994745" y="1389767"/>
                  <a:pt x="5921114" y="1398553"/>
                  <a:pt x="5871294" y="1426390"/>
                </a:cubicBezTo>
                <a:cubicBezTo>
                  <a:pt x="5785589" y="1487281"/>
                  <a:pt x="5621305" y="1531503"/>
                  <a:pt x="5485594" y="1559056"/>
                </a:cubicBezTo>
                <a:lnTo>
                  <a:pt x="5297909" y="1620368"/>
                </a:lnTo>
                <a:cubicBezTo>
                  <a:pt x="5256296" y="1607923"/>
                  <a:pt x="5200395" y="1628817"/>
                  <a:pt x="5151638" y="1633041"/>
                </a:cubicBezTo>
                <a:lnTo>
                  <a:pt x="4662654" y="1784157"/>
                </a:lnTo>
                <a:lnTo>
                  <a:pt x="4177624" y="1879573"/>
                </a:lnTo>
                <a:lnTo>
                  <a:pt x="3889761" y="1905767"/>
                </a:lnTo>
                <a:lnTo>
                  <a:pt x="3651989" y="1926472"/>
                </a:lnTo>
                <a:lnTo>
                  <a:pt x="3549471" y="2006794"/>
                </a:lnTo>
                <a:lnTo>
                  <a:pt x="3389638" y="2068790"/>
                </a:lnTo>
                <a:lnTo>
                  <a:pt x="3234566" y="2115731"/>
                </a:lnTo>
                <a:lnTo>
                  <a:pt x="3160623" y="2226241"/>
                </a:lnTo>
                <a:lnTo>
                  <a:pt x="3072393" y="2308943"/>
                </a:lnTo>
                <a:lnTo>
                  <a:pt x="2898230" y="2386842"/>
                </a:lnTo>
                <a:lnTo>
                  <a:pt x="2762292" y="2428213"/>
                </a:lnTo>
                <a:cubicBezTo>
                  <a:pt x="2744477" y="2457244"/>
                  <a:pt x="2709995" y="2481511"/>
                  <a:pt x="2692180" y="2510542"/>
                </a:cubicBezTo>
                <a:lnTo>
                  <a:pt x="2670831" y="2571295"/>
                </a:lnTo>
                <a:lnTo>
                  <a:pt x="2539655" y="2786022"/>
                </a:lnTo>
                <a:lnTo>
                  <a:pt x="2407630" y="3037275"/>
                </a:lnTo>
                <a:lnTo>
                  <a:pt x="2374252" y="3133498"/>
                </a:lnTo>
                <a:cubicBezTo>
                  <a:pt x="2373727" y="3187811"/>
                  <a:pt x="2363678" y="3244505"/>
                  <a:pt x="2363153" y="3298818"/>
                </a:cubicBezTo>
                <a:lnTo>
                  <a:pt x="2404483" y="3811740"/>
                </a:lnTo>
                <a:lnTo>
                  <a:pt x="2468094" y="4129792"/>
                </a:lnTo>
                <a:lnTo>
                  <a:pt x="2500706" y="4586971"/>
                </a:lnTo>
                <a:lnTo>
                  <a:pt x="425416" y="4583783"/>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till we all come to the unity of       the faith and of the knowledge of the Son of God, to a perfect man, to the measure of the stature of the fullness of Christ; that we should no longer    be children, tossed to and </a:t>
            </a:r>
            <a:r>
              <a:rPr lang="en-US" altLang="en-US" sz="4000"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carried about with every wind of doctrine, by the trickery of men, in the cunning craftiness of deceitful plotting,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4:13-14</a:t>
            </a:r>
          </a:p>
        </p:txBody>
      </p:sp>
      <p:sp>
        <p:nvSpPr>
          <p:cNvPr id="7" name="Rectangle 2">
            <a:extLst>
              <a:ext uri="{FF2B5EF4-FFF2-40B4-BE49-F238E27FC236}">
                <a16:creationId xmlns:a16="http://schemas.microsoft.com/office/drawing/2014/main" id="{0807D4D5-B910-41D5-9906-B435E5F6E617}"/>
              </a:ext>
            </a:extLst>
          </p:cNvPr>
          <p:cNvSpPr txBox="1">
            <a:spLocks noChangeArrowheads="1"/>
          </p:cNvSpPr>
          <p:nvPr/>
        </p:nvSpPr>
        <p:spPr bwMode="auto">
          <a:xfrm>
            <a:off x="313151" y="289252"/>
            <a:ext cx="8517699"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the unity of the faith: </a:t>
            </a:r>
          </a:p>
          <a:p>
            <a:pPr algn="l" eaLnBrk="1" hangingPunct="1"/>
            <a:r>
              <a:rPr lang="en-US" altLang="en-US" sz="4000"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	       knowledge of the Son of God</a:t>
            </a:r>
          </a:p>
          <a:p>
            <a:pPr algn="l" eaLnBrk="1" hangingPunct="1"/>
            <a:r>
              <a:rPr lang="en-US" altLang="en-US" sz="4000"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			fullness of Christ</a:t>
            </a:r>
          </a:p>
          <a:p>
            <a:pPr algn="l" eaLnBrk="1" hangingPunct="1"/>
            <a:endPar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a:p>
            <a:pPr algn="l"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should no longer be children:</a:t>
            </a:r>
          </a:p>
          <a:p>
            <a:pPr algn="l"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	tossed with every wind of doctrine</a:t>
            </a:r>
          </a:p>
          <a:p>
            <a:pPr algn="l"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00"/>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00"/>
                  </a:solidFill>
                  <a:prstDash val="solid"/>
                  <a:miter lim="800000"/>
                </a:ln>
                <a:solidFill>
                  <a:srgbClr val="09121E"/>
                </a:solidFill>
                <a:effectLst>
                  <a:glow rad="50800">
                    <a:srgbClr val="C00000"/>
                  </a:glow>
                  <a:outerShdw blurRad="50800" algn="tl" rotWithShape="0">
                    <a:srgbClr val="000000"/>
                  </a:outerShdw>
                </a:effectLst>
                <a:latin typeface="Calibri" panose="020F0502020204030204" pitchFamily="34" charset="0"/>
              </a:rPr>
              <a:t>trickery of men</a:t>
            </a:r>
          </a:p>
          <a:p>
            <a:pPr algn="l" eaLnBrk="1" hangingPunct="1"/>
            <a:r>
              <a:rPr lang="en-US" altLang="en-US" sz="4000" b="1" kern="0" dirty="0">
                <a:ln w="17780" cmpd="sng">
                  <a:solidFill>
                    <a:srgbClr val="FFFF00"/>
                  </a:solidFill>
                  <a:prstDash val="solid"/>
                  <a:miter lim="800000"/>
                </a:ln>
                <a:solidFill>
                  <a:srgbClr val="09121E"/>
                </a:solidFill>
                <a:effectLst>
                  <a:glow rad="50800">
                    <a:srgbClr val="C00000"/>
                  </a:glow>
                  <a:outerShdw blurRad="50800" algn="tl" rotWithShape="0">
                    <a:srgbClr val="000000"/>
                  </a:outerShdw>
                </a:effectLst>
                <a:latin typeface="Calibri" panose="020F0502020204030204" pitchFamily="34" charset="0"/>
              </a:rPr>
              <a:t>			          cunning craftiness </a:t>
            </a:r>
          </a:p>
          <a:p>
            <a:pPr algn="l" eaLnBrk="1" hangingPunct="1"/>
            <a:r>
              <a:rPr lang="en-US" altLang="en-US" sz="4000" b="1" kern="0" dirty="0">
                <a:ln w="17780" cmpd="sng">
                  <a:solidFill>
                    <a:srgbClr val="FFFF00"/>
                  </a:solidFill>
                  <a:prstDash val="solid"/>
                  <a:miter lim="800000"/>
                </a:ln>
                <a:solidFill>
                  <a:srgbClr val="09121E"/>
                </a:solidFill>
                <a:effectLst>
                  <a:glow rad="50800">
                    <a:srgbClr val="C00000"/>
                  </a:glow>
                  <a:outerShdw blurRad="50800" algn="tl" rotWithShape="0">
                    <a:srgbClr val="000000"/>
                  </a:outerShdw>
                </a:effectLst>
                <a:latin typeface="Calibri" panose="020F0502020204030204" pitchFamily="34" charset="0"/>
              </a:rPr>
              <a:t>			                 deceitful plotting</a:t>
            </a:r>
            <a:endParaRPr lang="en-US" altLang="en-US" sz="3200" b="1" i="1" kern="0" dirty="0">
              <a:ln w="17780" cmpd="sng">
                <a:solidFill>
                  <a:srgbClr val="FFFF00"/>
                </a:solidFill>
                <a:prstDash val="solid"/>
                <a:miter lim="800000"/>
              </a:ln>
              <a:solidFill>
                <a:srgbClr val="09121E"/>
              </a:solidFill>
              <a:effectLst>
                <a:glow rad="50800">
                  <a:srgbClr val="C00000"/>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2C4F824-F0D7-49B5-B0ED-B2FCB11BF674}"/>
              </a:ext>
            </a:extLst>
          </p:cNvPr>
          <p:cNvSpPr txBox="1">
            <a:spLocks noChangeArrowheads="1"/>
          </p:cNvSpPr>
          <p:nvPr/>
        </p:nvSpPr>
        <p:spPr bwMode="auto">
          <a:xfrm>
            <a:off x="411285" y="1456093"/>
            <a:ext cx="3044609"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Son of God</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87708473-782F-4C48-8A29-C6A57BFEF026}"/>
              </a:ext>
            </a:extLst>
          </p:cNvPr>
          <p:cNvSpPr txBox="1">
            <a:spLocks noChangeArrowheads="1"/>
          </p:cNvSpPr>
          <p:nvPr/>
        </p:nvSpPr>
        <p:spPr bwMode="auto">
          <a:xfrm>
            <a:off x="1200179" y="2677673"/>
            <a:ext cx="1742643"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Christ</a:t>
            </a:r>
          </a:p>
        </p:txBody>
      </p:sp>
      <p:sp>
        <p:nvSpPr>
          <p:cNvPr id="4" name="Rectangle 2">
            <a:extLst>
              <a:ext uri="{FF2B5EF4-FFF2-40B4-BE49-F238E27FC236}">
                <a16:creationId xmlns:a16="http://schemas.microsoft.com/office/drawing/2014/main" id="{3FC1603D-41FF-4891-ABBC-56B093AD9117}"/>
              </a:ext>
            </a:extLst>
          </p:cNvPr>
          <p:cNvSpPr txBox="1">
            <a:spLocks noChangeArrowheads="1"/>
          </p:cNvSpPr>
          <p:nvPr/>
        </p:nvSpPr>
        <p:spPr bwMode="auto">
          <a:xfrm>
            <a:off x="1200179" y="2677673"/>
            <a:ext cx="1742643"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4010" b="1" dirty="0">
                <a:solidFill>
                  <a:srgbClr val="CC9900"/>
                </a:solidFill>
                <a:effectLst>
                  <a:glow rad="88900">
                    <a:schemeClr val="tx1"/>
                  </a:glow>
                </a:effectLst>
                <a:latin typeface="Calibri" panose="020F0502020204030204" pitchFamily="34" charset="0"/>
                <a:ea typeface="+mn-ea"/>
                <a:cs typeface="Calibri" panose="020F0502020204030204" pitchFamily="34" charset="0"/>
              </a:rPr>
              <a:t>Christ</a:t>
            </a:r>
          </a:p>
        </p:txBody>
      </p:sp>
      <p:sp>
        <p:nvSpPr>
          <p:cNvPr id="8" name="Arrow: Bent-Up 9">
            <a:extLst>
              <a:ext uri="{FF2B5EF4-FFF2-40B4-BE49-F238E27FC236}">
                <a16:creationId xmlns:a16="http://schemas.microsoft.com/office/drawing/2014/main" id="{FF1FB23D-0ABA-424D-A03A-B29F40B601AA}"/>
              </a:ext>
            </a:extLst>
          </p:cNvPr>
          <p:cNvSpPr/>
          <p:nvPr/>
        </p:nvSpPr>
        <p:spPr>
          <a:xfrm rot="5400000">
            <a:off x="1622933" y="1407210"/>
            <a:ext cx="329068" cy="304800"/>
          </a:xfrm>
          <a:prstGeom prst="bentUpArrow">
            <a:avLst>
              <a:gd name="adj1" fmla="val 25000"/>
              <a:gd name="adj2" fmla="val 32031"/>
              <a:gd name="adj3" fmla="val 35156"/>
            </a:avLst>
          </a:prstGeom>
          <a:solidFill>
            <a:schemeClr val="bg1"/>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Arrow: Bent-Up 9">
            <a:extLst>
              <a:ext uri="{FF2B5EF4-FFF2-40B4-BE49-F238E27FC236}">
                <a16:creationId xmlns:a16="http://schemas.microsoft.com/office/drawing/2014/main" id="{DA792161-AA7F-4D81-A7B2-74B687A08305}"/>
              </a:ext>
            </a:extLst>
          </p:cNvPr>
          <p:cNvSpPr/>
          <p:nvPr/>
        </p:nvSpPr>
        <p:spPr>
          <a:xfrm rot="5400000">
            <a:off x="2641597" y="2009055"/>
            <a:ext cx="329068" cy="304800"/>
          </a:xfrm>
          <a:prstGeom prst="bentUpArrow">
            <a:avLst>
              <a:gd name="adj1" fmla="val 25000"/>
              <a:gd name="adj2" fmla="val 32031"/>
              <a:gd name="adj3" fmla="val 50000"/>
            </a:avLst>
          </a:prstGeom>
          <a:solidFill>
            <a:schemeClr val="bg1"/>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Arrow: Bent-Up 9">
            <a:extLst>
              <a:ext uri="{FF2B5EF4-FFF2-40B4-BE49-F238E27FC236}">
                <a16:creationId xmlns:a16="http://schemas.microsoft.com/office/drawing/2014/main" id="{2D97A074-5C11-44C1-A25B-4D913D058FDB}"/>
              </a:ext>
            </a:extLst>
          </p:cNvPr>
          <p:cNvSpPr/>
          <p:nvPr/>
        </p:nvSpPr>
        <p:spPr>
          <a:xfrm rot="5400000">
            <a:off x="2995666" y="4458788"/>
            <a:ext cx="329068" cy="304800"/>
          </a:xfrm>
          <a:prstGeom prst="bentUpArrow">
            <a:avLst>
              <a:gd name="adj1" fmla="val 25000"/>
              <a:gd name="adj2" fmla="val 32031"/>
              <a:gd name="adj3" fmla="val 35156"/>
            </a:avLst>
          </a:prstGeom>
          <a:solidFill>
            <a:schemeClr val="tx1"/>
          </a:solidFill>
          <a:ln w="28575">
            <a:solidFill>
              <a:srgbClr val="FFFF00"/>
            </a:solidFill>
          </a:ln>
          <a:effectLst>
            <a:glow rad="63500">
              <a:srgbClr val="C000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11" name="Arrow: Bent-Up 9">
            <a:extLst>
              <a:ext uri="{FF2B5EF4-FFF2-40B4-BE49-F238E27FC236}">
                <a16:creationId xmlns:a16="http://schemas.microsoft.com/office/drawing/2014/main" id="{D14DC27A-21EB-4CA9-A6C9-6F43C49EB5FD}"/>
              </a:ext>
            </a:extLst>
          </p:cNvPr>
          <p:cNvSpPr/>
          <p:nvPr/>
        </p:nvSpPr>
        <p:spPr>
          <a:xfrm rot="5400000">
            <a:off x="3804012" y="5106921"/>
            <a:ext cx="329068" cy="304800"/>
          </a:xfrm>
          <a:prstGeom prst="bentUpArrow">
            <a:avLst>
              <a:gd name="adj1" fmla="val 25000"/>
              <a:gd name="adj2" fmla="val 32031"/>
              <a:gd name="adj3" fmla="val 35156"/>
            </a:avLst>
          </a:prstGeom>
          <a:solidFill>
            <a:schemeClr val="tx1"/>
          </a:solidFill>
          <a:ln w="28575">
            <a:solidFill>
              <a:srgbClr val="FFFF00"/>
            </a:solidFill>
          </a:ln>
          <a:effectLst>
            <a:glow rad="63500">
              <a:srgbClr val="C000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12" name="Arrow: Bent-Up 9">
            <a:extLst>
              <a:ext uri="{FF2B5EF4-FFF2-40B4-BE49-F238E27FC236}">
                <a16:creationId xmlns:a16="http://schemas.microsoft.com/office/drawing/2014/main" id="{7ADC5F06-7A0B-45DB-A8AB-D8958D90BC46}"/>
              </a:ext>
            </a:extLst>
          </p:cNvPr>
          <p:cNvSpPr/>
          <p:nvPr/>
        </p:nvSpPr>
        <p:spPr>
          <a:xfrm rot="5400000">
            <a:off x="4621544" y="5705187"/>
            <a:ext cx="329068" cy="304800"/>
          </a:xfrm>
          <a:prstGeom prst="bentUpArrow">
            <a:avLst>
              <a:gd name="adj1" fmla="val 25000"/>
              <a:gd name="adj2" fmla="val 32031"/>
              <a:gd name="adj3" fmla="val 35156"/>
            </a:avLst>
          </a:prstGeom>
          <a:solidFill>
            <a:schemeClr val="tx1"/>
          </a:solidFill>
          <a:ln w="28575">
            <a:solidFill>
              <a:srgbClr val="FFFF00"/>
            </a:solidFill>
          </a:ln>
          <a:effectLst>
            <a:glow rad="63500">
              <a:srgbClr val="C000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13" name="Rectangle 2">
            <a:extLst>
              <a:ext uri="{FF2B5EF4-FFF2-40B4-BE49-F238E27FC236}">
                <a16:creationId xmlns:a16="http://schemas.microsoft.com/office/drawing/2014/main" id="{A568FDEE-81FD-4D03-A3B5-AD5CFB58979C}"/>
              </a:ext>
            </a:extLst>
          </p:cNvPr>
          <p:cNvSpPr txBox="1">
            <a:spLocks noChangeArrowheads="1"/>
          </p:cNvSpPr>
          <p:nvPr/>
        </p:nvSpPr>
        <p:spPr bwMode="auto">
          <a:xfrm>
            <a:off x="5307414" y="240629"/>
            <a:ext cx="2868460"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unity of</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3F3B75C-39F8-4F14-A0D1-2D50D790EE1C}"/>
              </a:ext>
            </a:extLst>
          </p:cNvPr>
          <p:cNvSpPr txBox="1">
            <a:spLocks noChangeArrowheads="1"/>
          </p:cNvSpPr>
          <p:nvPr/>
        </p:nvSpPr>
        <p:spPr bwMode="auto">
          <a:xfrm>
            <a:off x="466985" y="844881"/>
            <a:ext cx="2129425"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faith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1ACC7A83-EBF7-4CD8-AC6F-939B22005091}"/>
              </a:ext>
            </a:extLst>
          </p:cNvPr>
          <p:cNvSpPr txBox="1">
            <a:spLocks noChangeArrowheads="1"/>
          </p:cNvSpPr>
          <p:nvPr/>
        </p:nvSpPr>
        <p:spPr bwMode="auto">
          <a:xfrm>
            <a:off x="4641850" y="849263"/>
            <a:ext cx="4053214"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knowledge of the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210DEB42-F050-4171-85B5-6E38E1ABECF1}"/>
              </a:ext>
            </a:extLst>
          </p:cNvPr>
          <p:cNvSpPr txBox="1">
            <a:spLocks noChangeArrowheads="1"/>
          </p:cNvSpPr>
          <p:nvPr/>
        </p:nvSpPr>
        <p:spPr bwMode="auto">
          <a:xfrm>
            <a:off x="6687416" y="2065721"/>
            <a:ext cx="2078941"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fullness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0A031458-AF95-49B1-B137-E1BB83DBB65E}"/>
              </a:ext>
            </a:extLst>
          </p:cNvPr>
          <p:cNvSpPr txBox="1">
            <a:spLocks noChangeArrowheads="1"/>
          </p:cNvSpPr>
          <p:nvPr/>
        </p:nvSpPr>
        <p:spPr bwMode="auto">
          <a:xfrm>
            <a:off x="726777" y="2678134"/>
            <a:ext cx="801985"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of</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CC5876AC-22B9-4C39-A3A0-2EBB069E8CDB}"/>
              </a:ext>
            </a:extLst>
          </p:cNvPr>
          <p:cNvSpPr txBox="1">
            <a:spLocks noChangeArrowheads="1"/>
          </p:cNvSpPr>
          <p:nvPr/>
        </p:nvSpPr>
        <p:spPr bwMode="auto">
          <a:xfrm>
            <a:off x="4386756" y="2677701"/>
            <a:ext cx="4140931"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should no longer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2E41EF79-8C1A-41B5-A059-7D3FA5AC255B}"/>
              </a:ext>
            </a:extLst>
          </p:cNvPr>
          <p:cNvSpPr txBox="1">
            <a:spLocks noChangeArrowheads="1"/>
          </p:cNvSpPr>
          <p:nvPr/>
        </p:nvSpPr>
        <p:spPr bwMode="auto">
          <a:xfrm>
            <a:off x="793478" y="3287798"/>
            <a:ext cx="2811654"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 children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D53A01AA-5DCE-417E-897E-5C0425AF5F4D}"/>
              </a:ext>
            </a:extLst>
          </p:cNvPr>
          <p:cNvSpPr txBox="1">
            <a:spLocks noChangeArrowheads="1"/>
          </p:cNvSpPr>
          <p:nvPr/>
        </p:nvSpPr>
        <p:spPr bwMode="auto">
          <a:xfrm>
            <a:off x="3491088" y="3290296"/>
            <a:ext cx="1657560"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tossed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9CB1CDD1-F25E-4770-9BDB-68D1902CA946}"/>
              </a:ext>
            </a:extLst>
          </p:cNvPr>
          <p:cNvSpPr txBox="1">
            <a:spLocks noChangeArrowheads="1"/>
          </p:cNvSpPr>
          <p:nvPr/>
        </p:nvSpPr>
        <p:spPr bwMode="auto">
          <a:xfrm>
            <a:off x="3874043" y="3896469"/>
            <a:ext cx="4349993"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 every wind of</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3367491B-7198-4690-9B20-2D7EB2B1944B}"/>
              </a:ext>
            </a:extLst>
          </p:cNvPr>
          <p:cNvSpPr txBox="1">
            <a:spLocks noChangeArrowheads="1"/>
          </p:cNvSpPr>
          <p:nvPr/>
        </p:nvSpPr>
        <p:spPr bwMode="auto">
          <a:xfrm>
            <a:off x="692944" y="4505066"/>
            <a:ext cx="2196340"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doctrine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B80CF1B6-FC29-43AA-9185-4D2C2DA11F04}"/>
              </a:ext>
            </a:extLst>
          </p:cNvPr>
          <p:cNvSpPr txBox="1">
            <a:spLocks noChangeArrowheads="1"/>
          </p:cNvSpPr>
          <p:nvPr/>
        </p:nvSpPr>
        <p:spPr bwMode="auto">
          <a:xfrm>
            <a:off x="4163177" y="4509954"/>
            <a:ext cx="3640130"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trickery of men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CBE19572-39FD-4E51-B4AC-3427FC671561}"/>
              </a:ext>
            </a:extLst>
          </p:cNvPr>
          <p:cNvSpPr txBox="1">
            <a:spLocks noChangeArrowheads="1"/>
          </p:cNvSpPr>
          <p:nvPr/>
        </p:nvSpPr>
        <p:spPr bwMode="auto">
          <a:xfrm>
            <a:off x="1585661" y="5116421"/>
            <a:ext cx="4265772"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cunning craftiness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1D77442D-7B16-4758-BB17-432E99CC7763}"/>
              </a:ext>
            </a:extLst>
          </p:cNvPr>
          <p:cNvSpPr txBox="1">
            <a:spLocks noChangeArrowheads="1"/>
          </p:cNvSpPr>
          <p:nvPr/>
        </p:nvSpPr>
        <p:spPr bwMode="auto">
          <a:xfrm>
            <a:off x="6055404" y="5121120"/>
            <a:ext cx="2341009"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deceitful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3EEDC25D-BE34-4359-B80A-1F6DABC4A27F}"/>
              </a:ext>
            </a:extLst>
          </p:cNvPr>
          <p:cNvSpPr txBox="1">
            <a:spLocks noChangeArrowheads="1"/>
          </p:cNvSpPr>
          <p:nvPr/>
        </p:nvSpPr>
        <p:spPr bwMode="auto">
          <a:xfrm>
            <a:off x="1449465" y="5728539"/>
            <a:ext cx="2021520"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plotting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2B41DB0B-BC14-4BCB-A9FA-300D34A35A11}"/>
              </a:ext>
            </a:extLst>
          </p:cNvPr>
          <p:cNvSpPr txBox="1">
            <a:spLocks noChangeArrowheads="1"/>
          </p:cNvSpPr>
          <p:nvPr/>
        </p:nvSpPr>
        <p:spPr bwMode="auto">
          <a:xfrm>
            <a:off x="2989925" y="1775180"/>
            <a:ext cx="1742643"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1900198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1.66667E-6 0 L 0.01805 0.17778 " pathEditMode="relative" rAng="0" ptsTypes="AA">
                                      <p:cBhvr>
                                        <p:cTn id="10" dur="1250" spd="-100000" fill="hold"/>
                                        <p:tgtEl>
                                          <p:spTgt spid="5"/>
                                        </p:tgtEl>
                                        <p:attrNameLst>
                                          <p:attrName>ppt_x</p:attrName>
                                          <p:attrName>ppt_y</p:attrName>
                                        </p:attrNameLst>
                                      </p:cBhvr>
                                      <p:rCtr x="903" y="8889"/>
                                    </p:animMotion>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3074"/>
                                        </p:tgtEl>
                                        <p:attrNameLst>
                                          <p:attrName>style.visibility</p:attrName>
                                        </p:attrNameLst>
                                      </p:cBhvr>
                                      <p:to>
                                        <p:strVal val="visible"/>
                                      </p:to>
                                    </p:set>
                                    <p:animScale>
                                      <p:cBhvr>
                                        <p:cTn id="15"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3074"/>
                                        </p:tgtEl>
                                        <p:attrNameLst>
                                          <p:attrName>ppt_x</p:attrName>
                                          <p:attrName>ppt_y</p:attrName>
                                        </p:attrNameLst>
                                      </p:cBhvr>
                                    </p:animMotion>
                                    <p:animEffect transition="in" filter="fade">
                                      <p:cBhvr>
                                        <p:cTn id="17" dur="1000"/>
                                        <p:tgtEl>
                                          <p:spTgt spid="3074"/>
                                        </p:tgtEl>
                                      </p:cBhvr>
                                    </p:animEffect>
                                  </p:childTnLst>
                                </p:cTn>
                              </p:par>
                            </p:childTnLst>
                          </p:cTn>
                        </p:par>
                        <p:par>
                          <p:cTn id="18" fill="hold">
                            <p:stCondLst>
                              <p:cond delay="1000"/>
                            </p:stCondLst>
                            <p:childTnLst>
                              <p:par>
                                <p:cTn id="19" presetID="10" presetClass="exit" presetSubtype="0" fill="hold" grpId="0" nodeType="after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3" presetClass="emph" presetSubtype="2" fill="hold" grpId="7" nodeType="withEffect">
                                  <p:stCondLst>
                                    <p:cond delay="250"/>
                                  </p:stCondLst>
                                  <p:childTnLst>
                                    <p:animClr clrSpc="rgb" dir="cw">
                                      <p:cBhvr override="childStyle">
                                        <p:cTn id="26" dur="250" fill="hold"/>
                                        <p:tgtEl>
                                          <p:spTgt spid="5"/>
                                        </p:tgtEl>
                                        <p:attrNameLst>
                                          <p:attrName>style.color</p:attrName>
                                        </p:attrNameLst>
                                      </p:cBhvr>
                                      <p:to>
                                        <a:srgbClr val="0066FF"/>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5"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250"/>
                                        <p:tgtEl>
                                          <p:spTgt spid="28"/>
                                        </p:tgtEl>
                                      </p:cBhvr>
                                    </p:animEffect>
                                  </p:childTnLst>
                                </p:cTn>
                              </p:par>
                              <p:par>
                                <p:cTn id="32" presetID="10" presetClass="entr" presetSubtype="0" fill="hold" grpId="2"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2"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2"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4"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par>
                                <p:cTn id="44" presetID="10" presetClass="entr" presetSubtype="0" fill="hold" grpId="2"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2"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10" presetClass="entr" presetSubtype="0" fill="hold" grpId="2"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par>
                                <p:cTn id="53" presetID="10" presetClass="entr" presetSubtype="0" fill="hold" grpId="2"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50"/>
                                        <p:tgtEl>
                                          <p:spTgt spid="19"/>
                                        </p:tgtEl>
                                      </p:cBhvr>
                                    </p:animEffect>
                                  </p:childTnLst>
                                </p:cTn>
                              </p:par>
                              <p:par>
                                <p:cTn id="56" presetID="10" presetClass="entr" presetSubtype="0" fill="hold" grpId="2"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par>
                                <p:cTn id="59" presetID="10" presetClass="entr" presetSubtype="0" fill="hold" grpId="2"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250"/>
                                        <p:tgtEl>
                                          <p:spTgt spid="21"/>
                                        </p:tgtEl>
                                      </p:cBhvr>
                                    </p:animEffect>
                                  </p:childTnLst>
                                </p:cTn>
                              </p:par>
                              <p:par>
                                <p:cTn id="62" presetID="10" presetClass="entr" presetSubtype="0" fill="hold" grpId="2"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250"/>
                                        <p:tgtEl>
                                          <p:spTgt spid="22"/>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50"/>
                                        <p:tgtEl>
                                          <p:spTgt spid="23"/>
                                        </p:tgtEl>
                                      </p:cBhvr>
                                    </p:animEffect>
                                  </p:childTnLst>
                                </p:cTn>
                              </p:par>
                              <p:par>
                                <p:cTn id="68" presetID="10" presetClass="entr" presetSubtype="0" fill="hold" grpId="2"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250"/>
                                        <p:tgtEl>
                                          <p:spTgt spid="24"/>
                                        </p:tgtEl>
                                      </p:cBhvr>
                                    </p:animEffect>
                                  </p:childTnLst>
                                </p:cTn>
                              </p:par>
                              <p:par>
                                <p:cTn id="71" presetID="10" presetClass="entr" presetSubtype="0" fill="hold" grpId="2"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250"/>
                                        <p:tgtEl>
                                          <p:spTgt spid="25"/>
                                        </p:tgtEl>
                                      </p:cBhvr>
                                    </p:animEffect>
                                  </p:childTnLst>
                                </p:cTn>
                              </p:par>
                              <p:par>
                                <p:cTn id="74" presetID="10" presetClass="entr" presetSubtype="0" fill="hold" grpId="2"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250"/>
                                        <p:tgtEl>
                                          <p:spTgt spid="26"/>
                                        </p:tgtEl>
                                      </p:cBhvr>
                                    </p:animEffect>
                                  </p:childTnLst>
                                </p:cTn>
                              </p:par>
                              <p:par>
                                <p:cTn id="77" presetID="42" presetClass="path" presetSubtype="0" accel="50000" decel="50000" fill="hold" grpId="3" nodeType="withEffect">
                                  <p:stCondLst>
                                    <p:cond delay="0"/>
                                  </p:stCondLst>
                                  <p:childTnLst>
                                    <p:animMotion origin="layout" path="M 0.43403 -0.13102 L 0.19601 -0.13218 " pathEditMode="relative" rAng="0" ptsTypes="AA">
                                      <p:cBhvr>
                                        <p:cTn id="78" dur="2000" fill="hold"/>
                                        <p:tgtEl>
                                          <p:spTgt spid="28"/>
                                        </p:tgtEl>
                                        <p:attrNameLst>
                                          <p:attrName>ppt_x</p:attrName>
                                          <p:attrName>ppt_y</p:attrName>
                                        </p:attrNameLst>
                                      </p:cBhvr>
                                      <p:rCtr x="-11910" y="-69"/>
                                    </p:animMotion>
                                  </p:childTnLst>
                                </p:cTn>
                              </p:par>
                              <p:par>
                                <p:cTn id="79" presetID="42" presetClass="path" presetSubtype="0" accel="50000" decel="50000" fill="hold" grpId="1" nodeType="withEffect">
                                  <p:stCondLst>
                                    <p:cond delay="0"/>
                                  </p:stCondLst>
                                  <p:childTnLst>
                                    <p:animMotion origin="layout" path="M 3.61111E-6 -7.40741E-7 L -0.46806 0.04676 " pathEditMode="relative" rAng="0" ptsTypes="AA">
                                      <p:cBhvr>
                                        <p:cTn id="80" dur="2000" fill="hold"/>
                                        <p:tgtEl>
                                          <p:spTgt spid="18"/>
                                        </p:tgtEl>
                                        <p:attrNameLst>
                                          <p:attrName>ppt_x</p:attrName>
                                          <p:attrName>ppt_y</p:attrName>
                                        </p:attrNameLst>
                                      </p:cBhvr>
                                      <p:rCtr x="-23403" y="2338"/>
                                    </p:animMotion>
                                  </p:childTnLst>
                                </p:cTn>
                              </p:par>
                              <p:par>
                                <p:cTn id="81" presetID="42" presetClass="path" presetSubtype="0" accel="50000" decel="50000" fill="hold" grpId="1" nodeType="withEffect">
                                  <p:stCondLst>
                                    <p:cond delay="0"/>
                                  </p:stCondLst>
                                  <p:childTnLst>
                                    <p:animMotion origin="layout" path="M -1.38889E-6 3.7037E-7 L 0.33299 -0.04213 " pathEditMode="relative" rAng="0" ptsTypes="AA">
                                      <p:cBhvr>
                                        <p:cTn id="82" dur="2000" fill="hold"/>
                                        <p:tgtEl>
                                          <p:spTgt spid="19"/>
                                        </p:tgtEl>
                                        <p:attrNameLst>
                                          <p:attrName>ppt_x</p:attrName>
                                          <p:attrName>ppt_y</p:attrName>
                                        </p:attrNameLst>
                                      </p:cBhvr>
                                      <p:rCtr x="16649" y="-2106"/>
                                    </p:animMotion>
                                  </p:childTnLst>
                                </p:cTn>
                              </p:par>
                              <p:par>
                                <p:cTn id="83" presetID="42" presetClass="path" presetSubtype="0" accel="50000" decel="50000" fill="hold" grpId="1" nodeType="withEffect">
                                  <p:stCondLst>
                                    <p:cond delay="0"/>
                                  </p:stCondLst>
                                  <p:childTnLst>
                                    <p:animMotion origin="layout" path="M 4.16667E-6 -2.59259E-6 L -0.25243 0.0463 " pathEditMode="relative" rAng="0" ptsTypes="AA">
                                      <p:cBhvr>
                                        <p:cTn id="84" dur="2000" fill="hold"/>
                                        <p:tgtEl>
                                          <p:spTgt spid="20"/>
                                        </p:tgtEl>
                                        <p:attrNameLst>
                                          <p:attrName>ppt_x</p:attrName>
                                          <p:attrName>ppt_y</p:attrName>
                                        </p:attrNameLst>
                                      </p:cBhvr>
                                      <p:rCtr x="-12622" y="2315"/>
                                    </p:animMotion>
                                  </p:childTnLst>
                                </p:cTn>
                              </p:par>
                              <p:par>
                                <p:cTn id="85" presetID="42" presetClass="path" presetSubtype="0" accel="50000" decel="50000" fill="hold" grpId="1" nodeType="withEffect">
                                  <p:stCondLst>
                                    <p:cond delay="0"/>
                                  </p:stCondLst>
                                  <p:childTnLst>
                                    <p:animMotion origin="layout" path="M 1.66667E-6 2.96296E-6 L -0.13698 -0.0419 " pathEditMode="relative" rAng="0" ptsTypes="AA">
                                      <p:cBhvr>
                                        <p:cTn id="86" dur="2000" fill="hold"/>
                                        <p:tgtEl>
                                          <p:spTgt spid="21"/>
                                        </p:tgtEl>
                                        <p:attrNameLst>
                                          <p:attrName>ppt_x</p:attrName>
                                          <p:attrName>ppt_y</p:attrName>
                                        </p:attrNameLst>
                                      </p:cBhvr>
                                      <p:rCtr x="-6858" y="-2106"/>
                                    </p:animMotion>
                                  </p:childTnLst>
                                </p:cTn>
                              </p:par>
                              <p:par>
                                <p:cTn id="87" presetID="42" presetClass="path" presetSubtype="0" accel="50000" decel="50000" fill="hold" grpId="1" nodeType="withEffect">
                                  <p:stCondLst>
                                    <p:cond delay="0"/>
                                  </p:stCondLst>
                                  <p:childTnLst>
                                    <p:animMotion origin="layout" path="M -3.33333E-6 4.07407E-6 L 0.65365 -0.13125 " pathEditMode="relative" rAng="0" ptsTypes="AA">
                                      <p:cBhvr>
                                        <p:cTn id="88" dur="2000" fill="hold"/>
                                        <p:tgtEl>
                                          <p:spTgt spid="22"/>
                                        </p:tgtEl>
                                        <p:attrNameLst>
                                          <p:attrName>ppt_x</p:attrName>
                                          <p:attrName>ppt_y</p:attrName>
                                        </p:attrNameLst>
                                      </p:cBhvr>
                                      <p:rCtr x="32674" y="-6574"/>
                                    </p:animMotion>
                                  </p:childTnLst>
                                </p:cTn>
                              </p:par>
                              <p:par>
                                <p:cTn id="89" presetID="42" presetClass="path" presetSubtype="0" accel="50000" decel="50000" fill="hold" grpId="1" nodeType="withEffect">
                                  <p:stCondLst>
                                    <p:cond delay="0"/>
                                  </p:stCondLst>
                                  <p:childTnLst>
                                    <p:animMotion origin="layout" path="M 3.33333E-6 -3.7037E-7 L -0.09636 -0.04259 " pathEditMode="relative" rAng="0" ptsTypes="AA">
                                      <p:cBhvr>
                                        <p:cTn id="90" dur="2000" fill="hold"/>
                                        <p:tgtEl>
                                          <p:spTgt spid="23"/>
                                        </p:tgtEl>
                                        <p:attrNameLst>
                                          <p:attrName>ppt_x</p:attrName>
                                          <p:attrName>ppt_y</p:attrName>
                                        </p:attrNameLst>
                                      </p:cBhvr>
                                      <p:rCtr x="-4826" y="-2130"/>
                                    </p:animMotion>
                                  </p:childTnLst>
                                </p:cTn>
                              </p:par>
                              <p:par>
                                <p:cTn id="91" presetID="42" presetClass="path" presetSubtype="0" accel="50000" decel="50000" fill="hold" grpId="1" nodeType="withEffect">
                                  <p:stCondLst>
                                    <p:cond delay="0"/>
                                  </p:stCondLst>
                                  <p:childTnLst>
                                    <p:animMotion origin="layout" path="M 2.77778E-6 3.7037E-6 L 0.27239 -0.04213 " pathEditMode="relative" rAng="0" ptsTypes="AA">
                                      <p:cBhvr>
                                        <p:cTn id="92" dur="2000" fill="hold"/>
                                        <p:tgtEl>
                                          <p:spTgt spid="24"/>
                                        </p:tgtEl>
                                        <p:attrNameLst>
                                          <p:attrName>ppt_x</p:attrName>
                                          <p:attrName>ppt_y</p:attrName>
                                        </p:attrNameLst>
                                      </p:cBhvr>
                                      <p:rCtr x="13611" y="-2106"/>
                                    </p:animMotion>
                                  </p:childTnLst>
                                </p:cTn>
                              </p:par>
                              <p:par>
                                <p:cTn id="93" presetID="42" presetClass="path" presetSubtype="0" accel="50000" decel="50000" fill="hold" grpId="1" nodeType="withEffect">
                                  <p:stCondLst>
                                    <p:cond delay="0"/>
                                  </p:stCondLst>
                                  <p:childTnLst>
                                    <p:animMotion origin="layout" path="M -4.16667E-6 -7.40741E-7 L -0.13194 0.04607 " pathEditMode="relative" rAng="0" ptsTypes="AA">
                                      <p:cBhvr>
                                        <p:cTn id="94" dur="2000" fill="hold"/>
                                        <p:tgtEl>
                                          <p:spTgt spid="25"/>
                                        </p:tgtEl>
                                        <p:attrNameLst>
                                          <p:attrName>ppt_x</p:attrName>
                                          <p:attrName>ppt_y</p:attrName>
                                        </p:attrNameLst>
                                      </p:cBhvr>
                                      <p:rCtr x="-6597" y="2292"/>
                                    </p:animMotion>
                                  </p:childTnLst>
                                </p:cTn>
                              </p:par>
                              <p:par>
                                <p:cTn id="95" presetID="42" presetClass="path" presetSubtype="0" accel="50000" decel="50000" fill="hold" grpId="1" nodeType="withEffect">
                                  <p:stCondLst>
                                    <p:cond delay="0"/>
                                  </p:stCondLst>
                                  <p:childTnLst>
                                    <p:animMotion origin="layout" path="M -3.61111E-6 3.33333E-6 L 0.59462 -0.0426 " pathEditMode="relative" rAng="0" ptsTypes="AA">
                                      <p:cBhvr>
                                        <p:cTn id="96" dur="2000" fill="hold"/>
                                        <p:tgtEl>
                                          <p:spTgt spid="26"/>
                                        </p:tgtEl>
                                        <p:attrNameLst>
                                          <p:attrName>ppt_x</p:attrName>
                                          <p:attrName>ppt_y</p:attrName>
                                        </p:attrNameLst>
                                      </p:cBhvr>
                                      <p:rCtr x="29722" y="-2130"/>
                                    </p:animMotion>
                                  </p:childTnLst>
                                </p:cTn>
                              </p:par>
                              <p:par>
                                <p:cTn id="97" presetID="42" presetClass="path" presetSubtype="0" accel="50000" decel="50000" fill="hold" grpId="1" nodeType="withEffect">
                                  <p:stCondLst>
                                    <p:cond delay="0"/>
                                  </p:stCondLst>
                                  <p:childTnLst>
                                    <p:animMotion origin="layout" path="M -2.77778E-6 3.33333E-6 L -0.5585 0.04676 " pathEditMode="relative" rAng="0" ptsTypes="AA">
                                      <p:cBhvr>
                                        <p:cTn id="98" dur="2000" fill="hold"/>
                                        <p:tgtEl>
                                          <p:spTgt spid="13"/>
                                        </p:tgtEl>
                                        <p:attrNameLst>
                                          <p:attrName>ppt_x</p:attrName>
                                          <p:attrName>ppt_y</p:attrName>
                                        </p:attrNameLst>
                                      </p:cBhvr>
                                      <p:rCtr x="-27934" y="2338"/>
                                    </p:animMotion>
                                  </p:childTnLst>
                                </p:cTn>
                              </p:par>
                              <p:par>
                                <p:cTn id="99" presetID="42" presetClass="path" presetSubtype="0" accel="50000" decel="50000" fill="hold" grpId="1" nodeType="withEffect">
                                  <p:stCondLst>
                                    <p:cond delay="0"/>
                                  </p:stCondLst>
                                  <p:childTnLst>
                                    <p:animMotion origin="layout" path="M -4.72222E-6 3.7037E-7 L 0.25695 -0.04213 " pathEditMode="relative" rAng="0" ptsTypes="AA">
                                      <p:cBhvr>
                                        <p:cTn id="100" dur="2000" fill="hold"/>
                                        <p:tgtEl>
                                          <p:spTgt spid="14"/>
                                        </p:tgtEl>
                                        <p:attrNameLst>
                                          <p:attrName>ppt_x</p:attrName>
                                          <p:attrName>ppt_y</p:attrName>
                                        </p:attrNameLst>
                                      </p:cBhvr>
                                      <p:rCtr x="12847" y="-2106"/>
                                    </p:animMotion>
                                  </p:childTnLst>
                                </p:cTn>
                              </p:par>
                              <p:par>
                                <p:cTn id="101" presetID="42" presetClass="path" presetSubtype="0" accel="50000" decel="50000" fill="hold" grpId="1" nodeType="withEffect">
                                  <p:stCondLst>
                                    <p:cond delay="0"/>
                                  </p:stCondLst>
                                  <p:childTnLst>
                                    <p:animMotion origin="layout" path="M 3.33333E-6 -4.07407E-6 L -0.29532 0.04653 " pathEditMode="relative" rAng="0" ptsTypes="AA">
                                      <p:cBhvr>
                                        <p:cTn id="102" dur="2000" fill="hold"/>
                                        <p:tgtEl>
                                          <p:spTgt spid="15"/>
                                        </p:tgtEl>
                                        <p:attrNameLst>
                                          <p:attrName>ppt_x</p:attrName>
                                          <p:attrName>ppt_y</p:attrName>
                                        </p:attrNameLst>
                                      </p:cBhvr>
                                      <p:rCtr x="-14774" y="2315"/>
                                    </p:animMotion>
                                  </p:childTnLst>
                                </p:cTn>
                              </p:par>
                              <p:par>
                                <p:cTn id="103" presetID="42" presetClass="path" presetSubtype="0" accel="50000" decel="50000" fill="hold" grpId="3" nodeType="withEffect">
                                  <p:stCondLst>
                                    <p:cond delay="0"/>
                                  </p:stCondLst>
                                  <p:childTnLst>
                                    <p:animMotion origin="layout" path="M 1.66667E-6 0 L 0.56302 -0.0419 " pathEditMode="relative" rAng="0" ptsTypes="AA">
                                      <p:cBhvr>
                                        <p:cTn id="104" dur="2000" fill="hold"/>
                                        <p:tgtEl>
                                          <p:spTgt spid="5"/>
                                        </p:tgtEl>
                                        <p:attrNameLst>
                                          <p:attrName>ppt_x</p:attrName>
                                          <p:attrName>ppt_y</p:attrName>
                                        </p:attrNameLst>
                                      </p:cBhvr>
                                      <p:rCtr x="28125" y="-2106"/>
                                    </p:animMotion>
                                  </p:childTnLst>
                                </p:cTn>
                              </p:par>
                              <p:par>
                                <p:cTn id="105" presetID="42" presetClass="path" presetSubtype="0" accel="50000" decel="50000" fill="hold" grpId="1" nodeType="withEffect">
                                  <p:stCondLst>
                                    <p:cond delay="0"/>
                                  </p:stCondLst>
                                  <p:childTnLst>
                                    <p:animMotion origin="layout" path="M 4.72222E-6 1.11111E-6 L -0.41164 -0.04167 " pathEditMode="relative" rAng="0" ptsTypes="AA">
                                      <p:cBhvr>
                                        <p:cTn id="106" dur="2000" fill="hold"/>
                                        <p:tgtEl>
                                          <p:spTgt spid="16"/>
                                        </p:tgtEl>
                                        <p:attrNameLst>
                                          <p:attrName>ppt_x</p:attrName>
                                          <p:attrName>ppt_y</p:attrName>
                                        </p:attrNameLst>
                                      </p:cBhvr>
                                      <p:rCtr x="-20590" y="-2083"/>
                                    </p:animMotion>
                                  </p:childTnLst>
                                </p:cTn>
                              </p:par>
                              <p:par>
                                <p:cTn id="107" presetID="42" presetClass="path" presetSubtype="0" accel="50000" decel="50000" fill="hold" grpId="1" nodeType="withEffect">
                                  <p:stCondLst>
                                    <p:cond delay="0"/>
                                  </p:stCondLst>
                                  <p:childTnLst>
                                    <p:animMotion origin="layout" path="M -3.88889E-6 -7.40741E-7 L 0.43455 -0.13102 " pathEditMode="relative" rAng="0" ptsTypes="AA">
                                      <p:cBhvr>
                                        <p:cTn id="108" dur="2000" fill="hold"/>
                                        <p:tgtEl>
                                          <p:spTgt spid="17"/>
                                        </p:tgtEl>
                                        <p:attrNameLst>
                                          <p:attrName>ppt_x</p:attrName>
                                          <p:attrName>ppt_y</p:attrName>
                                        </p:attrNameLst>
                                      </p:cBhvr>
                                      <p:rCtr x="21719" y="-6551"/>
                                    </p:animMotion>
                                  </p:childTnLst>
                                </p:cTn>
                              </p:par>
                              <p:par>
                                <p:cTn id="109" presetID="42" presetClass="path" presetSubtype="0" accel="50000" decel="50000" fill="hold" grpId="2" nodeType="withEffect">
                                  <p:stCondLst>
                                    <p:cond delay="0"/>
                                  </p:stCondLst>
                                  <p:childTnLst>
                                    <p:animMotion origin="layout" path="M -2.5E-6 -7.40741E-7 L 0.43403 -0.13102 " pathEditMode="relative" rAng="0" ptsTypes="AA">
                                      <p:cBhvr>
                                        <p:cTn id="110" dur="2000" fill="hold"/>
                                        <p:tgtEl>
                                          <p:spTgt spid="28"/>
                                        </p:tgtEl>
                                        <p:attrNameLst>
                                          <p:attrName>ppt_x</p:attrName>
                                          <p:attrName>ppt_y</p:attrName>
                                        </p:attrNameLst>
                                      </p:cBhvr>
                                      <p:rCtr x="21701" y="-6551"/>
                                    </p:animMotion>
                                  </p:childTnLst>
                                </p:cTn>
                              </p:par>
                              <p:par>
                                <p:cTn id="111" presetID="10" presetClass="exit" presetSubtype="0" fill="hold" grpId="1" nodeType="withEffect">
                                  <p:stCondLst>
                                    <p:cond delay="0"/>
                                  </p:stCondLst>
                                  <p:childTnLst>
                                    <p:animEffect transition="out" filter="fade">
                                      <p:cBhvr>
                                        <p:cTn id="112" dur="1250"/>
                                        <p:tgtEl>
                                          <p:spTgt spid="3074"/>
                                        </p:tgtEl>
                                      </p:cBhvr>
                                    </p:animEffect>
                                    <p:set>
                                      <p:cBhvr>
                                        <p:cTn id="113" dur="1" fill="hold">
                                          <p:stCondLst>
                                            <p:cond delay="1249"/>
                                          </p:stCondLst>
                                        </p:cTn>
                                        <p:tgtEl>
                                          <p:spTgt spid="3074"/>
                                        </p:tgtEl>
                                        <p:attrNameLst>
                                          <p:attrName>style.visibility</p:attrName>
                                        </p:attrNameLst>
                                      </p:cBhvr>
                                      <p:to>
                                        <p:strVal val="hidden"/>
                                      </p:to>
                                    </p:set>
                                  </p:childTnLst>
                                </p:cTn>
                              </p:par>
                            </p:childTnLst>
                          </p:cTn>
                        </p:par>
                        <p:par>
                          <p:cTn id="114" fill="hold">
                            <p:stCondLst>
                              <p:cond delay="2000"/>
                            </p:stCondLst>
                            <p:childTnLst>
                              <p:par>
                                <p:cTn id="115" presetID="10" presetClass="entr" presetSubtype="0" fill="hold" grpId="0" nodeType="after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fade">
                                      <p:cBhvr>
                                        <p:cTn id="117" dur="250"/>
                                        <p:tgtEl>
                                          <p:spTgt spid="7"/>
                                        </p:tgtEl>
                                      </p:cBhvr>
                                    </p:animEffect>
                                  </p:childTnLst>
                                </p:cTn>
                              </p:par>
                              <p:par>
                                <p:cTn id="118" presetID="10" presetClass="exit" presetSubtype="0" fill="hold" grpId="0" nodeType="withEffect">
                                  <p:stCondLst>
                                    <p:cond delay="0"/>
                                  </p:stCondLst>
                                  <p:childTnLst>
                                    <p:animEffect transition="out" filter="fade">
                                      <p:cBhvr>
                                        <p:cTn id="119" dur="500"/>
                                        <p:tgtEl>
                                          <p:spTgt spid="13"/>
                                        </p:tgtEl>
                                      </p:cBhvr>
                                    </p:animEffect>
                                    <p:set>
                                      <p:cBhvr>
                                        <p:cTn id="120" dur="1" fill="hold">
                                          <p:stCondLst>
                                            <p:cond delay="499"/>
                                          </p:stCondLst>
                                        </p:cTn>
                                        <p:tgtEl>
                                          <p:spTgt spid="13"/>
                                        </p:tgtEl>
                                        <p:attrNameLst>
                                          <p:attrName>style.visibility</p:attrName>
                                        </p:attrNameLst>
                                      </p:cBhvr>
                                      <p:to>
                                        <p:strVal val="hidden"/>
                                      </p:to>
                                    </p:set>
                                  </p:childTnLst>
                                </p:cTn>
                              </p:par>
                              <p:par>
                                <p:cTn id="121" presetID="10" presetClass="exit" presetSubtype="0" fill="hold" grpId="0" nodeType="withEffect">
                                  <p:stCondLst>
                                    <p:cond delay="0"/>
                                  </p:stCondLst>
                                  <p:childTnLst>
                                    <p:animEffect transition="out" filter="fade">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17"/>
                                        </p:tgtEl>
                                      </p:cBhvr>
                                    </p:animEffect>
                                    <p:set>
                                      <p:cBhvr>
                                        <p:cTn id="132" dur="1" fill="hold">
                                          <p:stCondLst>
                                            <p:cond delay="499"/>
                                          </p:stCondLst>
                                        </p:cTn>
                                        <p:tgtEl>
                                          <p:spTgt spid="17"/>
                                        </p:tgtEl>
                                        <p:attrNameLst>
                                          <p:attrName>style.visibility</p:attrName>
                                        </p:attrNameLst>
                                      </p:cBhvr>
                                      <p:to>
                                        <p:strVal val="hidden"/>
                                      </p:to>
                                    </p:set>
                                  </p:childTnLst>
                                </p:cTn>
                              </p:par>
                              <p:par>
                                <p:cTn id="133" presetID="10" presetClass="exit" presetSubtype="0" fill="hold" grpId="0" nodeType="withEffect">
                                  <p:stCondLst>
                                    <p:cond delay="0"/>
                                  </p:stCondLst>
                                  <p:childTnLst>
                                    <p:animEffect transition="out" filter="fade">
                                      <p:cBhvr>
                                        <p:cTn id="134" dur="500"/>
                                        <p:tgtEl>
                                          <p:spTgt spid="18"/>
                                        </p:tgtEl>
                                      </p:cBhvr>
                                    </p:animEffect>
                                    <p:set>
                                      <p:cBhvr>
                                        <p:cTn id="135" dur="1" fill="hold">
                                          <p:stCondLst>
                                            <p:cond delay="499"/>
                                          </p:stCondLst>
                                        </p:cTn>
                                        <p:tgtEl>
                                          <p:spTgt spid="18"/>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500"/>
                                        <p:tgtEl>
                                          <p:spTgt spid="19"/>
                                        </p:tgtEl>
                                      </p:cBhvr>
                                    </p:animEffect>
                                    <p:set>
                                      <p:cBhvr>
                                        <p:cTn id="138" dur="1" fill="hold">
                                          <p:stCondLst>
                                            <p:cond delay="499"/>
                                          </p:stCondLst>
                                        </p:cTn>
                                        <p:tgtEl>
                                          <p:spTgt spid="19"/>
                                        </p:tgtEl>
                                        <p:attrNameLst>
                                          <p:attrName>style.visibility</p:attrName>
                                        </p:attrNameLst>
                                      </p:cBhvr>
                                      <p:to>
                                        <p:strVal val="hidden"/>
                                      </p:to>
                                    </p:set>
                                  </p:childTnLst>
                                </p:cTn>
                              </p:par>
                              <p:par>
                                <p:cTn id="139" presetID="10" presetClass="exit" presetSubtype="0" fill="hold" grpId="0" nodeType="withEffect">
                                  <p:stCondLst>
                                    <p:cond delay="0"/>
                                  </p:stCondLst>
                                  <p:childTnLst>
                                    <p:animEffect transition="out" filter="fade">
                                      <p:cBhvr>
                                        <p:cTn id="140" dur="500"/>
                                        <p:tgtEl>
                                          <p:spTgt spid="20"/>
                                        </p:tgtEl>
                                      </p:cBhvr>
                                    </p:animEffect>
                                    <p:set>
                                      <p:cBhvr>
                                        <p:cTn id="141" dur="1" fill="hold">
                                          <p:stCondLst>
                                            <p:cond delay="499"/>
                                          </p:stCondLst>
                                        </p:cTn>
                                        <p:tgtEl>
                                          <p:spTgt spid="20"/>
                                        </p:tgtEl>
                                        <p:attrNameLst>
                                          <p:attrName>style.visibility</p:attrName>
                                        </p:attrNameLst>
                                      </p:cBhvr>
                                      <p:to>
                                        <p:strVal val="hidden"/>
                                      </p:to>
                                    </p:set>
                                  </p:childTnLst>
                                </p:cTn>
                              </p:par>
                              <p:par>
                                <p:cTn id="142" presetID="10" presetClass="exit" presetSubtype="0" fill="hold" grpId="0" nodeType="withEffect">
                                  <p:stCondLst>
                                    <p:cond delay="0"/>
                                  </p:stCondLst>
                                  <p:childTnLst>
                                    <p:animEffect transition="out" filter="fade">
                                      <p:cBhvr>
                                        <p:cTn id="143" dur="500"/>
                                        <p:tgtEl>
                                          <p:spTgt spid="21"/>
                                        </p:tgtEl>
                                      </p:cBhvr>
                                    </p:animEffect>
                                    <p:set>
                                      <p:cBhvr>
                                        <p:cTn id="144" dur="1" fill="hold">
                                          <p:stCondLst>
                                            <p:cond delay="499"/>
                                          </p:stCondLst>
                                        </p:cTn>
                                        <p:tgtEl>
                                          <p:spTgt spid="21"/>
                                        </p:tgtEl>
                                        <p:attrNameLst>
                                          <p:attrName>style.visibility</p:attrName>
                                        </p:attrNameLst>
                                      </p:cBhvr>
                                      <p:to>
                                        <p:strVal val="hidden"/>
                                      </p:to>
                                    </p:set>
                                  </p:childTnLst>
                                </p:cTn>
                              </p:par>
                              <p:par>
                                <p:cTn id="145" presetID="10" presetClass="exit" presetSubtype="0" fill="hold" grpId="0" nodeType="withEffect">
                                  <p:stCondLst>
                                    <p:cond delay="0"/>
                                  </p:stCondLst>
                                  <p:childTnLst>
                                    <p:animEffect transition="out" filter="fade">
                                      <p:cBhvr>
                                        <p:cTn id="146" dur="500"/>
                                        <p:tgtEl>
                                          <p:spTgt spid="22"/>
                                        </p:tgtEl>
                                      </p:cBhvr>
                                    </p:animEffect>
                                    <p:set>
                                      <p:cBhvr>
                                        <p:cTn id="147" dur="1" fill="hold">
                                          <p:stCondLst>
                                            <p:cond delay="499"/>
                                          </p:stCondLst>
                                        </p:cTn>
                                        <p:tgtEl>
                                          <p:spTgt spid="22"/>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500"/>
                                        <p:tgtEl>
                                          <p:spTgt spid="23"/>
                                        </p:tgtEl>
                                      </p:cBhvr>
                                    </p:animEffect>
                                    <p:set>
                                      <p:cBhvr>
                                        <p:cTn id="150" dur="1" fill="hold">
                                          <p:stCondLst>
                                            <p:cond delay="499"/>
                                          </p:stCondLst>
                                        </p:cTn>
                                        <p:tgtEl>
                                          <p:spTgt spid="23"/>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24"/>
                                        </p:tgtEl>
                                      </p:cBhvr>
                                    </p:animEffect>
                                    <p:set>
                                      <p:cBhvr>
                                        <p:cTn id="153" dur="1" fill="hold">
                                          <p:stCondLst>
                                            <p:cond delay="499"/>
                                          </p:stCondLst>
                                        </p:cTn>
                                        <p:tgtEl>
                                          <p:spTgt spid="24"/>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25"/>
                                        </p:tgtEl>
                                      </p:cBhvr>
                                    </p:animEffect>
                                    <p:set>
                                      <p:cBhvr>
                                        <p:cTn id="156" dur="1" fill="hold">
                                          <p:stCondLst>
                                            <p:cond delay="499"/>
                                          </p:stCondLst>
                                        </p:cTn>
                                        <p:tgtEl>
                                          <p:spTgt spid="25"/>
                                        </p:tgtEl>
                                        <p:attrNameLst>
                                          <p:attrName>style.visibility</p:attrName>
                                        </p:attrNameLst>
                                      </p:cBhvr>
                                      <p:to>
                                        <p:strVal val="hidden"/>
                                      </p:to>
                                    </p:set>
                                  </p:childTnLst>
                                </p:cTn>
                              </p:par>
                              <p:par>
                                <p:cTn id="157" presetID="10" presetClass="exit" presetSubtype="0" fill="hold" grpId="0" nodeType="withEffect">
                                  <p:stCondLst>
                                    <p:cond delay="0"/>
                                  </p:stCondLst>
                                  <p:childTnLst>
                                    <p:animEffect transition="out" filter="fade">
                                      <p:cBhvr>
                                        <p:cTn id="158" dur="500"/>
                                        <p:tgtEl>
                                          <p:spTgt spid="26"/>
                                        </p:tgtEl>
                                      </p:cBhvr>
                                    </p:animEffect>
                                    <p:set>
                                      <p:cBhvr>
                                        <p:cTn id="159" dur="1" fill="hold">
                                          <p:stCondLst>
                                            <p:cond delay="499"/>
                                          </p:stCondLst>
                                        </p:cTn>
                                        <p:tgtEl>
                                          <p:spTgt spid="26"/>
                                        </p:tgtEl>
                                        <p:attrNameLst>
                                          <p:attrName>style.visibility</p:attrName>
                                        </p:attrNameLst>
                                      </p:cBhvr>
                                      <p:to>
                                        <p:strVal val="hidden"/>
                                      </p:to>
                                    </p:set>
                                  </p:childTnLst>
                                </p:cTn>
                              </p:par>
                              <p:par>
                                <p:cTn id="160" presetID="10" presetClass="exit" presetSubtype="0" fill="hold" grpId="5" nodeType="withEffect">
                                  <p:stCondLst>
                                    <p:cond delay="0"/>
                                  </p:stCondLst>
                                  <p:childTnLst>
                                    <p:animEffect transition="out" filter="fade">
                                      <p:cBhvr>
                                        <p:cTn id="161" dur="500"/>
                                        <p:tgtEl>
                                          <p:spTgt spid="5"/>
                                        </p:tgtEl>
                                      </p:cBhvr>
                                    </p:animEffect>
                                    <p:set>
                                      <p:cBhvr>
                                        <p:cTn id="162" dur="1" fill="hold">
                                          <p:stCondLst>
                                            <p:cond delay="499"/>
                                          </p:stCondLst>
                                        </p:cTn>
                                        <p:tgtEl>
                                          <p:spTgt spid="5"/>
                                        </p:tgtEl>
                                        <p:attrNameLst>
                                          <p:attrName>style.visibility</p:attrName>
                                        </p:attrNameLst>
                                      </p:cBhvr>
                                      <p:to>
                                        <p:strVal val="hidden"/>
                                      </p:to>
                                    </p:set>
                                  </p:childTnLst>
                                </p:cTn>
                              </p:par>
                              <p:par>
                                <p:cTn id="163" presetID="10" presetClass="exit" presetSubtype="0" fill="hold" grpId="6" nodeType="withEffect">
                                  <p:stCondLst>
                                    <p:cond delay="0"/>
                                  </p:stCondLst>
                                  <p:childTnLst>
                                    <p:animEffect transition="out" filter="fade">
                                      <p:cBhvr>
                                        <p:cTn id="164" dur="500"/>
                                        <p:tgtEl>
                                          <p:spTgt spid="28"/>
                                        </p:tgtEl>
                                      </p:cBhvr>
                                    </p:animEffect>
                                    <p:set>
                                      <p:cBhvr>
                                        <p:cTn id="165" dur="1" fill="hold">
                                          <p:stCondLst>
                                            <p:cond delay="499"/>
                                          </p:stCondLst>
                                        </p:cTn>
                                        <p:tgtEl>
                                          <p:spTgt spid="28"/>
                                        </p:tgtEl>
                                        <p:attrNameLst>
                                          <p:attrName>style.visibility</p:attrName>
                                        </p:attrNameLst>
                                      </p:cBhvr>
                                      <p:to>
                                        <p:strVal val="hidden"/>
                                      </p:to>
                                    </p:set>
                                  </p:childTnLst>
                                </p:cTn>
                              </p:par>
                            </p:childTnLst>
                          </p:cTn>
                        </p:par>
                        <p:par>
                          <p:cTn id="166" fill="hold">
                            <p:stCondLst>
                              <p:cond delay="2500"/>
                            </p:stCondLst>
                            <p:childTnLst>
                              <p:par>
                                <p:cTn id="167" presetID="22" presetClass="entr" presetSubtype="8" fill="hold" grpId="0" nodeType="afterEffect">
                                  <p:stCondLst>
                                    <p:cond delay="0"/>
                                  </p:stCondLst>
                                  <p:childTnLst>
                                    <p:set>
                                      <p:cBhvr>
                                        <p:cTn id="168" dur="1" fill="hold">
                                          <p:stCondLst>
                                            <p:cond delay="0"/>
                                          </p:stCondLst>
                                        </p:cTn>
                                        <p:tgtEl>
                                          <p:spTgt spid="8"/>
                                        </p:tgtEl>
                                        <p:attrNameLst>
                                          <p:attrName>style.visibility</p:attrName>
                                        </p:attrNameLst>
                                      </p:cBhvr>
                                      <p:to>
                                        <p:strVal val="visible"/>
                                      </p:to>
                                    </p:set>
                                    <p:animEffect transition="in" filter="wipe(left)">
                                      <p:cBhvr>
                                        <p:cTn id="169" dur="500"/>
                                        <p:tgtEl>
                                          <p:spTgt spid="8"/>
                                        </p:tgtEl>
                                      </p:cBhvr>
                                    </p:animEffect>
                                  </p:childTnLst>
                                </p:cTn>
                              </p:par>
                              <p:par>
                                <p:cTn id="170" presetID="22" presetClass="entr" presetSubtype="8" fill="hold" grpId="0" nodeType="withEffect">
                                  <p:stCondLst>
                                    <p:cond delay="250"/>
                                  </p:stCondLst>
                                  <p:childTnLst>
                                    <p:set>
                                      <p:cBhvr>
                                        <p:cTn id="171" dur="1" fill="hold">
                                          <p:stCondLst>
                                            <p:cond delay="0"/>
                                          </p:stCondLst>
                                        </p:cTn>
                                        <p:tgtEl>
                                          <p:spTgt spid="9"/>
                                        </p:tgtEl>
                                        <p:attrNameLst>
                                          <p:attrName>style.visibility</p:attrName>
                                        </p:attrNameLst>
                                      </p:cBhvr>
                                      <p:to>
                                        <p:strVal val="visible"/>
                                      </p:to>
                                    </p:set>
                                    <p:animEffect transition="in" filter="wipe(left)">
                                      <p:cBhvr>
                                        <p:cTn id="172" dur="500"/>
                                        <p:tgtEl>
                                          <p:spTgt spid="9"/>
                                        </p:tgtEl>
                                      </p:cBhvr>
                                    </p:animEffect>
                                  </p:childTnLst>
                                </p:cTn>
                              </p:par>
                              <p:par>
                                <p:cTn id="173" presetID="22" presetClass="entr" presetSubtype="8" fill="hold" grpId="0" nodeType="withEffect">
                                  <p:stCondLst>
                                    <p:cond delay="0"/>
                                  </p:stCondLst>
                                  <p:childTnLst>
                                    <p:set>
                                      <p:cBhvr>
                                        <p:cTn id="174" dur="1" fill="hold">
                                          <p:stCondLst>
                                            <p:cond delay="0"/>
                                          </p:stCondLst>
                                        </p:cTn>
                                        <p:tgtEl>
                                          <p:spTgt spid="10"/>
                                        </p:tgtEl>
                                        <p:attrNameLst>
                                          <p:attrName>style.visibility</p:attrName>
                                        </p:attrNameLst>
                                      </p:cBhvr>
                                      <p:to>
                                        <p:strVal val="visible"/>
                                      </p:to>
                                    </p:set>
                                    <p:animEffect transition="in" filter="wipe(left)">
                                      <p:cBhvr>
                                        <p:cTn id="175" dur="500"/>
                                        <p:tgtEl>
                                          <p:spTgt spid="10"/>
                                        </p:tgtEl>
                                      </p:cBhvr>
                                    </p:animEffect>
                                  </p:childTnLst>
                                </p:cTn>
                              </p:par>
                              <p:par>
                                <p:cTn id="176" presetID="22" presetClass="entr" presetSubtype="8" fill="hold" grpId="0" nodeType="withEffect">
                                  <p:stCondLst>
                                    <p:cond delay="250"/>
                                  </p:stCondLst>
                                  <p:childTnLst>
                                    <p:set>
                                      <p:cBhvr>
                                        <p:cTn id="177" dur="1" fill="hold">
                                          <p:stCondLst>
                                            <p:cond delay="0"/>
                                          </p:stCondLst>
                                        </p:cTn>
                                        <p:tgtEl>
                                          <p:spTgt spid="11"/>
                                        </p:tgtEl>
                                        <p:attrNameLst>
                                          <p:attrName>style.visibility</p:attrName>
                                        </p:attrNameLst>
                                      </p:cBhvr>
                                      <p:to>
                                        <p:strVal val="visible"/>
                                      </p:to>
                                    </p:set>
                                    <p:animEffect transition="in" filter="wipe(left)">
                                      <p:cBhvr>
                                        <p:cTn id="178" dur="500"/>
                                        <p:tgtEl>
                                          <p:spTgt spid="11"/>
                                        </p:tgtEl>
                                      </p:cBhvr>
                                    </p:animEffect>
                                  </p:childTnLst>
                                </p:cTn>
                              </p:par>
                              <p:par>
                                <p:cTn id="179" presetID="22" presetClass="entr" presetSubtype="8" fill="hold" grpId="0" nodeType="withEffect">
                                  <p:stCondLst>
                                    <p:cond delay="500"/>
                                  </p:stCondLst>
                                  <p:childTnLst>
                                    <p:set>
                                      <p:cBhvr>
                                        <p:cTn id="180" dur="1" fill="hold">
                                          <p:stCondLst>
                                            <p:cond delay="0"/>
                                          </p:stCondLst>
                                        </p:cTn>
                                        <p:tgtEl>
                                          <p:spTgt spid="12"/>
                                        </p:tgtEl>
                                        <p:attrNameLst>
                                          <p:attrName>style.visibility</p:attrName>
                                        </p:attrNameLst>
                                      </p:cBhvr>
                                      <p:to>
                                        <p:strVal val="visible"/>
                                      </p:to>
                                    </p:set>
                                    <p:animEffect transition="in" filter="wipe(left)">
                                      <p:cBhvr>
                                        <p:cTn id="181" dur="500"/>
                                        <p:tgtEl>
                                          <p:spTgt spid="12"/>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6" nodeType="clickEffect">
                                  <p:stCondLst>
                                    <p:cond delay="0"/>
                                  </p:stCondLst>
                                  <p:childTnLst>
                                    <p:set>
                                      <p:cBhvr>
                                        <p:cTn id="185" dur="1" fill="hold">
                                          <p:stCondLst>
                                            <p:cond delay="0"/>
                                          </p:stCondLst>
                                        </p:cTn>
                                        <p:tgtEl>
                                          <p:spTgt spid="4"/>
                                        </p:tgtEl>
                                        <p:attrNameLst>
                                          <p:attrName>style.visibility</p:attrName>
                                        </p:attrNameLst>
                                      </p:cBhvr>
                                      <p:to>
                                        <p:strVal val="visible"/>
                                      </p:to>
                                    </p:set>
                                    <p:animEffect transition="in" filter="fade">
                                      <p:cBhvr>
                                        <p:cTn id="186" dur="250"/>
                                        <p:tgtEl>
                                          <p:spTgt spid="4"/>
                                        </p:tgtEl>
                                      </p:cBhvr>
                                    </p:animEffect>
                                  </p:childTnLst>
                                </p:cTn>
                              </p:par>
                              <p:par>
                                <p:cTn id="187" presetID="42" presetClass="path" presetSubtype="0" accel="50000" decel="50000" fill="hold" grpId="4" nodeType="withEffect">
                                  <p:stCondLst>
                                    <p:cond delay="0"/>
                                  </p:stCondLst>
                                  <p:childTnLst>
                                    <p:animMotion origin="layout" path="M 0.43403 -0.13102 L 0.19601 -0.13218 " pathEditMode="relative" rAng="0" ptsTypes="AA">
                                      <p:cBhvr>
                                        <p:cTn id="188" dur="2000" fill="hold"/>
                                        <p:tgtEl>
                                          <p:spTgt spid="4"/>
                                        </p:tgtEl>
                                        <p:attrNameLst>
                                          <p:attrName>ppt_x</p:attrName>
                                          <p:attrName>ppt_y</p:attrName>
                                        </p:attrNameLst>
                                      </p:cBhvr>
                                      <p:rCtr x="-11910" y="-69"/>
                                    </p:animMotion>
                                  </p:childTnLst>
                                </p:cTn>
                              </p:par>
                              <p:par>
                                <p:cTn id="189" presetID="23" presetClass="exit" presetSubtype="32" fill="hold" grpId="1" nodeType="withEffect">
                                  <p:stCondLst>
                                    <p:cond delay="0"/>
                                  </p:stCondLst>
                                  <p:childTnLst>
                                    <p:anim calcmode="lin" valueType="num">
                                      <p:cBhvr>
                                        <p:cTn id="190" dur="1500"/>
                                        <p:tgtEl>
                                          <p:spTgt spid="7"/>
                                        </p:tgtEl>
                                        <p:attrNameLst>
                                          <p:attrName>ppt_w</p:attrName>
                                        </p:attrNameLst>
                                      </p:cBhvr>
                                      <p:tavLst>
                                        <p:tav tm="0">
                                          <p:val>
                                            <p:strVal val="ppt_w"/>
                                          </p:val>
                                        </p:tav>
                                        <p:tav tm="100000">
                                          <p:val>
                                            <p:fltVal val="0"/>
                                          </p:val>
                                        </p:tav>
                                      </p:tavLst>
                                    </p:anim>
                                    <p:anim calcmode="lin" valueType="num">
                                      <p:cBhvr>
                                        <p:cTn id="191" dur="1500"/>
                                        <p:tgtEl>
                                          <p:spTgt spid="7"/>
                                        </p:tgtEl>
                                        <p:attrNameLst>
                                          <p:attrName>ppt_h</p:attrName>
                                        </p:attrNameLst>
                                      </p:cBhvr>
                                      <p:tavLst>
                                        <p:tav tm="0">
                                          <p:val>
                                            <p:strVal val="ppt_h"/>
                                          </p:val>
                                        </p:tav>
                                        <p:tav tm="100000">
                                          <p:val>
                                            <p:fltVal val="0"/>
                                          </p:val>
                                        </p:tav>
                                      </p:tavLst>
                                    </p:anim>
                                    <p:set>
                                      <p:cBhvr>
                                        <p:cTn id="192" dur="1" fill="hold">
                                          <p:stCondLst>
                                            <p:cond delay="1499"/>
                                          </p:stCondLst>
                                        </p:cTn>
                                        <p:tgtEl>
                                          <p:spTgt spid="7"/>
                                        </p:tgtEl>
                                        <p:attrNameLst>
                                          <p:attrName>style.visibility</p:attrName>
                                        </p:attrNameLst>
                                      </p:cBhvr>
                                      <p:to>
                                        <p:strVal val="hidden"/>
                                      </p:to>
                                    </p:set>
                                  </p:childTnLst>
                                </p:cTn>
                              </p:par>
                              <p:par>
                                <p:cTn id="193" presetID="23" presetClass="exit" presetSubtype="32" fill="hold" grpId="1" nodeType="withEffect">
                                  <p:stCondLst>
                                    <p:cond delay="0"/>
                                  </p:stCondLst>
                                  <p:childTnLst>
                                    <p:anim calcmode="lin" valueType="num">
                                      <p:cBhvr>
                                        <p:cTn id="194" dur="1500"/>
                                        <p:tgtEl>
                                          <p:spTgt spid="8"/>
                                        </p:tgtEl>
                                        <p:attrNameLst>
                                          <p:attrName>ppt_w</p:attrName>
                                        </p:attrNameLst>
                                      </p:cBhvr>
                                      <p:tavLst>
                                        <p:tav tm="0">
                                          <p:val>
                                            <p:strVal val="ppt_w"/>
                                          </p:val>
                                        </p:tav>
                                        <p:tav tm="100000">
                                          <p:val>
                                            <p:fltVal val="0"/>
                                          </p:val>
                                        </p:tav>
                                      </p:tavLst>
                                    </p:anim>
                                    <p:anim calcmode="lin" valueType="num">
                                      <p:cBhvr>
                                        <p:cTn id="195" dur="1500"/>
                                        <p:tgtEl>
                                          <p:spTgt spid="8"/>
                                        </p:tgtEl>
                                        <p:attrNameLst>
                                          <p:attrName>ppt_h</p:attrName>
                                        </p:attrNameLst>
                                      </p:cBhvr>
                                      <p:tavLst>
                                        <p:tav tm="0">
                                          <p:val>
                                            <p:strVal val="ppt_h"/>
                                          </p:val>
                                        </p:tav>
                                        <p:tav tm="100000">
                                          <p:val>
                                            <p:fltVal val="0"/>
                                          </p:val>
                                        </p:tav>
                                      </p:tavLst>
                                    </p:anim>
                                    <p:set>
                                      <p:cBhvr>
                                        <p:cTn id="196" dur="1" fill="hold">
                                          <p:stCondLst>
                                            <p:cond delay="1499"/>
                                          </p:stCondLst>
                                        </p:cTn>
                                        <p:tgtEl>
                                          <p:spTgt spid="8"/>
                                        </p:tgtEl>
                                        <p:attrNameLst>
                                          <p:attrName>style.visibility</p:attrName>
                                        </p:attrNameLst>
                                      </p:cBhvr>
                                      <p:to>
                                        <p:strVal val="hidden"/>
                                      </p:to>
                                    </p:set>
                                  </p:childTnLst>
                                </p:cTn>
                              </p:par>
                              <p:par>
                                <p:cTn id="197" presetID="23" presetClass="exit" presetSubtype="32" fill="hold" grpId="1" nodeType="withEffect">
                                  <p:stCondLst>
                                    <p:cond delay="0"/>
                                  </p:stCondLst>
                                  <p:childTnLst>
                                    <p:anim calcmode="lin" valueType="num">
                                      <p:cBhvr>
                                        <p:cTn id="198" dur="1500"/>
                                        <p:tgtEl>
                                          <p:spTgt spid="9"/>
                                        </p:tgtEl>
                                        <p:attrNameLst>
                                          <p:attrName>ppt_w</p:attrName>
                                        </p:attrNameLst>
                                      </p:cBhvr>
                                      <p:tavLst>
                                        <p:tav tm="0">
                                          <p:val>
                                            <p:strVal val="ppt_w"/>
                                          </p:val>
                                        </p:tav>
                                        <p:tav tm="100000">
                                          <p:val>
                                            <p:fltVal val="0"/>
                                          </p:val>
                                        </p:tav>
                                      </p:tavLst>
                                    </p:anim>
                                    <p:anim calcmode="lin" valueType="num">
                                      <p:cBhvr>
                                        <p:cTn id="199" dur="1500"/>
                                        <p:tgtEl>
                                          <p:spTgt spid="9"/>
                                        </p:tgtEl>
                                        <p:attrNameLst>
                                          <p:attrName>ppt_h</p:attrName>
                                        </p:attrNameLst>
                                      </p:cBhvr>
                                      <p:tavLst>
                                        <p:tav tm="0">
                                          <p:val>
                                            <p:strVal val="ppt_h"/>
                                          </p:val>
                                        </p:tav>
                                        <p:tav tm="100000">
                                          <p:val>
                                            <p:fltVal val="0"/>
                                          </p:val>
                                        </p:tav>
                                      </p:tavLst>
                                    </p:anim>
                                    <p:set>
                                      <p:cBhvr>
                                        <p:cTn id="200" dur="1" fill="hold">
                                          <p:stCondLst>
                                            <p:cond delay="1499"/>
                                          </p:stCondLst>
                                        </p:cTn>
                                        <p:tgtEl>
                                          <p:spTgt spid="9"/>
                                        </p:tgtEl>
                                        <p:attrNameLst>
                                          <p:attrName>style.visibility</p:attrName>
                                        </p:attrNameLst>
                                      </p:cBhvr>
                                      <p:to>
                                        <p:strVal val="hidden"/>
                                      </p:to>
                                    </p:set>
                                  </p:childTnLst>
                                </p:cTn>
                              </p:par>
                              <p:par>
                                <p:cTn id="201" presetID="23" presetClass="exit" presetSubtype="32" fill="hold" grpId="1" nodeType="withEffect">
                                  <p:stCondLst>
                                    <p:cond delay="0"/>
                                  </p:stCondLst>
                                  <p:childTnLst>
                                    <p:anim calcmode="lin" valueType="num">
                                      <p:cBhvr>
                                        <p:cTn id="202" dur="1500"/>
                                        <p:tgtEl>
                                          <p:spTgt spid="10"/>
                                        </p:tgtEl>
                                        <p:attrNameLst>
                                          <p:attrName>ppt_w</p:attrName>
                                        </p:attrNameLst>
                                      </p:cBhvr>
                                      <p:tavLst>
                                        <p:tav tm="0">
                                          <p:val>
                                            <p:strVal val="ppt_w"/>
                                          </p:val>
                                        </p:tav>
                                        <p:tav tm="100000">
                                          <p:val>
                                            <p:fltVal val="0"/>
                                          </p:val>
                                        </p:tav>
                                      </p:tavLst>
                                    </p:anim>
                                    <p:anim calcmode="lin" valueType="num">
                                      <p:cBhvr>
                                        <p:cTn id="203" dur="1500"/>
                                        <p:tgtEl>
                                          <p:spTgt spid="10"/>
                                        </p:tgtEl>
                                        <p:attrNameLst>
                                          <p:attrName>ppt_h</p:attrName>
                                        </p:attrNameLst>
                                      </p:cBhvr>
                                      <p:tavLst>
                                        <p:tav tm="0">
                                          <p:val>
                                            <p:strVal val="ppt_h"/>
                                          </p:val>
                                        </p:tav>
                                        <p:tav tm="100000">
                                          <p:val>
                                            <p:fltVal val="0"/>
                                          </p:val>
                                        </p:tav>
                                      </p:tavLst>
                                    </p:anim>
                                    <p:set>
                                      <p:cBhvr>
                                        <p:cTn id="204" dur="1" fill="hold">
                                          <p:stCondLst>
                                            <p:cond delay="1499"/>
                                          </p:stCondLst>
                                        </p:cTn>
                                        <p:tgtEl>
                                          <p:spTgt spid="10"/>
                                        </p:tgtEl>
                                        <p:attrNameLst>
                                          <p:attrName>style.visibility</p:attrName>
                                        </p:attrNameLst>
                                      </p:cBhvr>
                                      <p:to>
                                        <p:strVal val="hidden"/>
                                      </p:to>
                                    </p:set>
                                  </p:childTnLst>
                                </p:cTn>
                              </p:par>
                              <p:par>
                                <p:cTn id="205" presetID="23" presetClass="exit" presetSubtype="32" fill="hold" grpId="1" nodeType="withEffect">
                                  <p:stCondLst>
                                    <p:cond delay="0"/>
                                  </p:stCondLst>
                                  <p:childTnLst>
                                    <p:anim calcmode="lin" valueType="num">
                                      <p:cBhvr>
                                        <p:cTn id="206" dur="1500"/>
                                        <p:tgtEl>
                                          <p:spTgt spid="11"/>
                                        </p:tgtEl>
                                        <p:attrNameLst>
                                          <p:attrName>ppt_w</p:attrName>
                                        </p:attrNameLst>
                                      </p:cBhvr>
                                      <p:tavLst>
                                        <p:tav tm="0">
                                          <p:val>
                                            <p:strVal val="ppt_w"/>
                                          </p:val>
                                        </p:tav>
                                        <p:tav tm="100000">
                                          <p:val>
                                            <p:fltVal val="0"/>
                                          </p:val>
                                        </p:tav>
                                      </p:tavLst>
                                    </p:anim>
                                    <p:anim calcmode="lin" valueType="num">
                                      <p:cBhvr>
                                        <p:cTn id="207" dur="1500"/>
                                        <p:tgtEl>
                                          <p:spTgt spid="11"/>
                                        </p:tgtEl>
                                        <p:attrNameLst>
                                          <p:attrName>ppt_h</p:attrName>
                                        </p:attrNameLst>
                                      </p:cBhvr>
                                      <p:tavLst>
                                        <p:tav tm="0">
                                          <p:val>
                                            <p:strVal val="ppt_h"/>
                                          </p:val>
                                        </p:tav>
                                        <p:tav tm="100000">
                                          <p:val>
                                            <p:fltVal val="0"/>
                                          </p:val>
                                        </p:tav>
                                      </p:tavLst>
                                    </p:anim>
                                    <p:set>
                                      <p:cBhvr>
                                        <p:cTn id="208" dur="1" fill="hold">
                                          <p:stCondLst>
                                            <p:cond delay="1499"/>
                                          </p:stCondLst>
                                        </p:cTn>
                                        <p:tgtEl>
                                          <p:spTgt spid="11"/>
                                        </p:tgtEl>
                                        <p:attrNameLst>
                                          <p:attrName>style.visibility</p:attrName>
                                        </p:attrNameLst>
                                      </p:cBhvr>
                                      <p:to>
                                        <p:strVal val="hidden"/>
                                      </p:to>
                                    </p:set>
                                  </p:childTnLst>
                                </p:cTn>
                              </p:par>
                              <p:par>
                                <p:cTn id="209" presetID="23" presetClass="exit" presetSubtype="32" fill="hold" grpId="1" nodeType="withEffect">
                                  <p:stCondLst>
                                    <p:cond delay="0"/>
                                  </p:stCondLst>
                                  <p:childTnLst>
                                    <p:anim calcmode="lin" valueType="num">
                                      <p:cBhvr>
                                        <p:cTn id="210" dur="1500"/>
                                        <p:tgtEl>
                                          <p:spTgt spid="12"/>
                                        </p:tgtEl>
                                        <p:attrNameLst>
                                          <p:attrName>ppt_w</p:attrName>
                                        </p:attrNameLst>
                                      </p:cBhvr>
                                      <p:tavLst>
                                        <p:tav tm="0">
                                          <p:val>
                                            <p:strVal val="ppt_w"/>
                                          </p:val>
                                        </p:tav>
                                        <p:tav tm="100000">
                                          <p:val>
                                            <p:fltVal val="0"/>
                                          </p:val>
                                        </p:tav>
                                      </p:tavLst>
                                    </p:anim>
                                    <p:anim calcmode="lin" valueType="num">
                                      <p:cBhvr>
                                        <p:cTn id="211" dur="1500"/>
                                        <p:tgtEl>
                                          <p:spTgt spid="12"/>
                                        </p:tgtEl>
                                        <p:attrNameLst>
                                          <p:attrName>ppt_h</p:attrName>
                                        </p:attrNameLst>
                                      </p:cBhvr>
                                      <p:tavLst>
                                        <p:tav tm="0">
                                          <p:val>
                                            <p:strVal val="ppt_h"/>
                                          </p:val>
                                        </p:tav>
                                        <p:tav tm="100000">
                                          <p:val>
                                            <p:fltVal val="0"/>
                                          </p:val>
                                        </p:tav>
                                      </p:tavLst>
                                    </p:anim>
                                    <p:set>
                                      <p:cBhvr>
                                        <p:cTn id="212" dur="1" fill="hold">
                                          <p:stCondLst>
                                            <p:cond delay="1499"/>
                                          </p:stCondLst>
                                        </p:cTn>
                                        <p:tgtEl>
                                          <p:spTgt spid="12"/>
                                        </p:tgtEl>
                                        <p:attrNameLst>
                                          <p:attrName>style.visibility</p:attrName>
                                        </p:attrNameLst>
                                      </p:cBhvr>
                                      <p:to>
                                        <p:strVal val="hidden"/>
                                      </p:to>
                                    </p:set>
                                  </p:childTnLst>
                                </p:cTn>
                              </p:par>
                              <p:par>
                                <p:cTn id="213" presetID="42" presetClass="path" presetSubtype="0" accel="50000" decel="50000" fill="hold" grpId="2" nodeType="withEffect">
                                  <p:stCondLst>
                                    <p:cond delay="0"/>
                                  </p:stCondLst>
                                  <p:childTnLst>
                                    <p:animMotion origin="layout" path="M 3.88889E-6 -4.81481E-6 L 0.25052 0.32038 " pathEditMode="relative" rAng="0" ptsTypes="AA">
                                      <p:cBhvr>
                                        <p:cTn id="214" dur="1500" fill="hold"/>
                                        <p:tgtEl>
                                          <p:spTgt spid="8"/>
                                        </p:tgtEl>
                                        <p:attrNameLst>
                                          <p:attrName>ppt_x</p:attrName>
                                          <p:attrName>ppt_y</p:attrName>
                                        </p:attrNameLst>
                                      </p:cBhvr>
                                      <p:rCtr x="12517" y="16019"/>
                                    </p:animMotion>
                                  </p:childTnLst>
                                </p:cTn>
                              </p:par>
                              <p:par>
                                <p:cTn id="215" presetID="42" presetClass="path" presetSubtype="0" accel="50000" decel="50000" fill="hold" grpId="2" nodeType="withEffect">
                                  <p:stCondLst>
                                    <p:cond delay="0"/>
                                  </p:stCondLst>
                                  <p:childTnLst>
                                    <p:animMotion origin="layout" path="M -8.33333E-7 2.22222E-6 L 0.13924 0.23611 " pathEditMode="relative" rAng="0" ptsTypes="AA">
                                      <p:cBhvr>
                                        <p:cTn id="216" dur="1500" fill="hold"/>
                                        <p:tgtEl>
                                          <p:spTgt spid="9"/>
                                        </p:tgtEl>
                                        <p:attrNameLst>
                                          <p:attrName>ppt_x</p:attrName>
                                          <p:attrName>ppt_y</p:attrName>
                                        </p:attrNameLst>
                                      </p:cBhvr>
                                      <p:rCtr x="6962" y="11806"/>
                                    </p:animMotion>
                                  </p:childTnLst>
                                </p:cTn>
                              </p:par>
                              <p:par>
                                <p:cTn id="217" presetID="42" presetClass="path" presetSubtype="0" accel="50000" decel="50000" fill="hold" grpId="2" nodeType="withEffect">
                                  <p:stCondLst>
                                    <p:cond delay="0"/>
                                  </p:stCondLst>
                                  <p:childTnLst>
                                    <p:animMotion origin="layout" path="M 3.88889E-6 -3.7037E-6 L 0.10052 -0.12662 " pathEditMode="relative" rAng="0" ptsTypes="AA">
                                      <p:cBhvr>
                                        <p:cTn id="218" dur="1500" fill="hold"/>
                                        <p:tgtEl>
                                          <p:spTgt spid="10"/>
                                        </p:tgtEl>
                                        <p:attrNameLst>
                                          <p:attrName>ppt_x</p:attrName>
                                          <p:attrName>ppt_y</p:attrName>
                                        </p:attrNameLst>
                                      </p:cBhvr>
                                      <p:rCtr x="5017" y="-6343"/>
                                    </p:animMotion>
                                  </p:childTnLst>
                                </p:cTn>
                              </p:par>
                              <p:par>
                                <p:cTn id="219" presetID="42" presetClass="path" presetSubtype="0" accel="50000" decel="50000" fill="hold" grpId="2" nodeType="withEffect">
                                  <p:stCondLst>
                                    <p:cond delay="0"/>
                                  </p:stCondLst>
                                  <p:childTnLst>
                                    <p:animMotion origin="layout" path="M 2.22222E-6 1.85185E-6 L 0.01458 -0.22269 " pathEditMode="relative" rAng="0" ptsTypes="AA">
                                      <p:cBhvr>
                                        <p:cTn id="220" dur="1500" fill="hold"/>
                                        <p:tgtEl>
                                          <p:spTgt spid="11"/>
                                        </p:tgtEl>
                                        <p:attrNameLst>
                                          <p:attrName>ppt_x</p:attrName>
                                          <p:attrName>ppt_y</p:attrName>
                                        </p:attrNameLst>
                                      </p:cBhvr>
                                      <p:rCtr x="729" y="-11134"/>
                                    </p:animMotion>
                                  </p:childTnLst>
                                </p:cTn>
                              </p:par>
                              <p:par>
                                <p:cTn id="221" presetID="42" presetClass="path" presetSubtype="0" accel="50000" decel="50000" fill="hold" grpId="2" nodeType="withEffect">
                                  <p:stCondLst>
                                    <p:cond delay="0"/>
                                  </p:stCondLst>
                                  <p:childTnLst>
                                    <p:animMotion origin="layout" path="M -3.88889E-6 3.33333E-6 L -0.08142 -0.31551 " pathEditMode="relative" rAng="0" ptsTypes="AA">
                                      <p:cBhvr>
                                        <p:cTn id="222" dur="1500" fill="hold"/>
                                        <p:tgtEl>
                                          <p:spTgt spid="12"/>
                                        </p:tgtEl>
                                        <p:attrNameLst>
                                          <p:attrName>ppt_x</p:attrName>
                                          <p:attrName>ppt_y</p:attrName>
                                        </p:attrNameLst>
                                      </p:cBhvr>
                                      <p:rCtr x="-4080" y="-15787"/>
                                    </p:animMotion>
                                  </p:childTnLst>
                                </p:cTn>
                              </p:par>
                              <p:par>
                                <p:cTn id="223" presetID="42" presetClass="path" presetSubtype="0" accel="50000" decel="50000" fill="hold" grpId="6" nodeType="withEffect">
                                  <p:stCondLst>
                                    <p:cond delay="0"/>
                                  </p:stCondLst>
                                  <p:childTnLst>
                                    <p:animMotion origin="layout" path="M 0.56302 -0.0419 L 0.23038 0.26366 " pathEditMode="relative" rAng="0" ptsTypes="AA">
                                      <p:cBhvr>
                                        <p:cTn id="224" dur="1500" fill="hold"/>
                                        <p:tgtEl>
                                          <p:spTgt spid="5"/>
                                        </p:tgtEl>
                                        <p:attrNameLst>
                                          <p:attrName>ppt_x</p:attrName>
                                          <p:attrName>ppt_y</p:attrName>
                                        </p:attrNameLst>
                                      </p:cBhvr>
                                      <p:rCtr x="-16632" y="15278"/>
                                    </p:animMotion>
                                  </p:childTnLst>
                                </p:cTn>
                              </p:par>
                              <p:par>
                                <p:cTn id="225" presetID="42" presetClass="path" presetSubtype="0" accel="50000" decel="50000" fill="hold" grpId="2" nodeType="withEffect">
                                  <p:stCondLst>
                                    <p:cond delay="0"/>
                                  </p:stCondLst>
                                  <p:childTnLst>
                                    <p:animMotion origin="layout" path="M 0 1.48148E-6 L -0.05347 0.04329 " pathEditMode="relative" rAng="0" ptsTypes="AA">
                                      <p:cBhvr>
                                        <p:cTn id="226" dur="1500" fill="hold"/>
                                        <p:tgtEl>
                                          <p:spTgt spid="7"/>
                                        </p:tgtEl>
                                        <p:attrNameLst>
                                          <p:attrName>ppt_x</p:attrName>
                                          <p:attrName>ppt_y</p:attrName>
                                        </p:attrNameLst>
                                      </p:cBhvr>
                                      <p:rCtr x="-2674" y="2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7" grpId="0"/>
      <p:bldP spid="7" grpId="1"/>
      <p:bldP spid="7" grpId="2"/>
      <p:bldP spid="5" grpId="0"/>
      <p:bldP spid="5" grpId="1"/>
      <p:bldP spid="5" grpId="2"/>
      <p:bldP spid="5" grpId="3"/>
      <p:bldP spid="5" grpId="4"/>
      <p:bldP spid="5" grpId="5"/>
      <p:bldP spid="5" grpId="6"/>
      <p:bldP spid="5" grpId="7"/>
      <p:bldP spid="28" grpId="2"/>
      <p:bldP spid="28" grpId="3"/>
      <p:bldP spid="28" grpId="5"/>
      <p:bldP spid="28" grpId="6"/>
      <p:bldP spid="4" grpId="0"/>
      <p:bldP spid="4" grpId="4"/>
      <p:bldP spid="4" grpId="6"/>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121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725D1-1D11-4960-9887-CB27CFEE1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7" name="!!Cross">
            <a:extLst>
              <a:ext uri="{FF2B5EF4-FFF2-40B4-BE49-F238E27FC236}">
                <a16:creationId xmlns:a16="http://schemas.microsoft.com/office/drawing/2014/main" id="{97EFC6EA-1D08-4FBB-9173-C2651FF342C1}"/>
              </a:ext>
            </a:extLst>
          </p:cNvPr>
          <p:cNvSpPr/>
          <p:nvPr/>
        </p:nvSpPr>
        <p:spPr>
          <a:xfrm>
            <a:off x="0" y="1594279"/>
            <a:ext cx="2314683" cy="5263721"/>
          </a:xfrm>
          <a:custGeom>
            <a:avLst/>
            <a:gdLst>
              <a:gd name="connsiteX0" fmla="*/ 0 w 2329732"/>
              <a:gd name="connsiteY0" fmla="*/ 1622066 h 5239909"/>
              <a:gd name="connsiteX1" fmla="*/ 556591 w 2329732"/>
              <a:gd name="connsiteY1" fmla="*/ 1614115 h 5239909"/>
              <a:gd name="connsiteX2" fmla="*/ 548640 w 2329732"/>
              <a:gd name="connsiteY2" fmla="*/ 31805 h 5239909"/>
              <a:gd name="connsiteX3" fmla="*/ 818984 w 2329732"/>
              <a:gd name="connsiteY3" fmla="*/ 0 h 5239909"/>
              <a:gd name="connsiteX4" fmla="*/ 1033669 w 2329732"/>
              <a:gd name="connsiteY4" fmla="*/ 119269 h 5239909"/>
              <a:gd name="connsiteX5" fmla="*/ 1049572 w 2329732"/>
              <a:gd name="connsiteY5" fmla="*/ 1614115 h 5239909"/>
              <a:gd name="connsiteX6" fmla="*/ 2154803 w 2329732"/>
              <a:gd name="connsiteY6" fmla="*/ 1590261 h 5239909"/>
              <a:gd name="connsiteX7" fmla="*/ 2329732 w 2329732"/>
              <a:gd name="connsiteY7" fmla="*/ 1622066 h 5239909"/>
              <a:gd name="connsiteX8" fmla="*/ 2321781 w 2329732"/>
              <a:gd name="connsiteY8" fmla="*/ 2059388 h 5239909"/>
              <a:gd name="connsiteX9" fmla="*/ 2154803 w 2329732"/>
              <a:gd name="connsiteY9" fmla="*/ 2099144 h 5239909"/>
              <a:gd name="connsiteX10" fmla="*/ 1057523 w 2329732"/>
              <a:gd name="connsiteY10" fmla="*/ 2091193 h 5239909"/>
              <a:gd name="connsiteX11" fmla="*/ 1057523 w 2329732"/>
              <a:gd name="connsiteY11" fmla="*/ 5239909 h 5239909"/>
              <a:gd name="connsiteX12" fmla="*/ 556591 w 2329732"/>
              <a:gd name="connsiteY12" fmla="*/ 5239909 h 5239909"/>
              <a:gd name="connsiteX13" fmla="*/ 548640 w 2329732"/>
              <a:gd name="connsiteY13" fmla="*/ 2067339 h 5239909"/>
              <a:gd name="connsiteX14" fmla="*/ 7951 w 2329732"/>
              <a:gd name="connsiteY14" fmla="*/ 2059388 h 5239909"/>
              <a:gd name="connsiteX15" fmla="*/ 0 w 2329732"/>
              <a:gd name="connsiteY15" fmla="*/ 1622066 h 5239909"/>
              <a:gd name="connsiteX0" fmla="*/ 0 w 2329732"/>
              <a:gd name="connsiteY0" fmla="*/ 1622066 h 5239909"/>
              <a:gd name="connsiteX1" fmla="*/ 556591 w 2329732"/>
              <a:gd name="connsiteY1" fmla="*/ 1614115 h 5239909"/>
              <a:gd name="connsiteX2" fmla="*/ 548640 w 2329732"/>
              <a:gd name="connsiteY2" fmla="*/ 31805 h 5239909"/>
              <a:gd name="connsiteX3" fmla="*/ 818984 w 2329732"/>
              <a:gd name="connsiteY3" fmla="*/ 0 h 5239909"/>
              <a:gd name="connsiteX4" fmla="*/ 1033669 w 2329732"/>
              <a:gd name="connsiteY4" fmla="*/ 119269 h 5239909"/>
              <a:gd name="connsiteX5" fmla="*/ 1049572 w 2329732"/>
              <a:gd name="connsiteY5" fmla="*/ 1614115 h 5239909"/>
              <a:gd name="connsiteX6" fmla="*/ 2154803 w 2329732"/>
              <a:gd name="connsiteY6" fmla="*/ 1590261 h 5239909"/>
              <a:gd name="connsiteX7" fmla="*/ 2329732 w 2329732"/>
              <a:gd name="connsiteY7" fmla="*/ 1622066 h 5239909"/>
              <a:gd name="connsiteX8" fmla="*/ 2321781 w 2329732"/>
              <a:gd name="connsiteY8" fmla="*/ 2059388 h 5239909"/>
              <a:gd name="connsiteX9" fmla="*/ 2154803 w 2329732"/>
              <a:gd name="connsiteY9" fmla="*/ 2099144 h 5239909"/>
              <a:gd name="connsiteX10" fmla="*/ 1064667 w 2329732"/>
              <a:gd name="connsiteY10" fmla="*/ 2072143 h 5239909"/>
              <a:gd name="connsiteX11" fmla="*/ 1057523 w 2329732"/>
              <a:gd name="connsiteY11" fmla="*/ 5239909 h 5239909"/>
              <a:gd name="connsiteX12" fmla="*/ 556591 w 2329732"/>
              <a:gd name="connsiteY12" fmla="*/ 5239909 h 5239909"/>
              <a:gd name="connsiteX13" fmla="*/ 548640 w 2329732"/>
              <a:gd name="connsiteY13" fmla="*/ 2067339 h 5239909"/>
              <a:gd name="connsiteX14" fmla="*/ 7951 w 2329732"/>
              <a:gd name="connsiteY14" fmla="*/ 2059388 h 5239909"/>
              <a:gd name="connsiteX15" fmla="*/ 0 w 2329732"/>
              <a:gd name="connsiteY15" fmla="*/ 1622066 h 5239909"/>
              <a:gd name="connsiteX0" fmla="*/ 0 w 2329732"/>
              <a:gd name="connsiteY0" fmla="*/ 1622066 h 5239909"/>
              <a:gd name="connsiteX1" fmla="*/ 556591 w 2329732"/>
              <a:gd name="connsiteY1" fmla="*/ 1614115 h 5239909"/>
              <a:gd name="connsiteX2" fmla="*/ 548640 w 2329732"/>
              <a:gd name="connsiteY2" fmla="*/ 31805 h 5239909"/>
              <a:gd name="connsiteX3" fmla="*/ 818984 w 2329732"/>
              <a:gd name="connsiteY3" fmla="*/ 0 h 5239909"/>
              <a:gd name="connsiteX4" fmla="*/ 1033669 w 2329732"/>
              <a:gd name="connsiteY4" fmla="*/ 119269 h 5239909"/>
              <a:gd name="connsiteX5" fmla="*/ 1049572 w 2329732"/>
              <a:gd name="connsiteY5" fmla="*/ 1614115 h 5239909"/>
              <a:gd name="connsiteX6" fmla="*/ 2154803 w 2329732"/>
              <a:gd name="connsiteY6" fmla="*/ 1590261 h 5239909"/>
              <a:gd name="connsiteX7" fmla="*/ 2329732 w 2329732"/>
              <a:gd name="connsiteY7" fmla="*/ 1622066 h 5239909"/>
              <a:gd name="connsiteX8" fmla="*/ 2321781 w 2329732"/>
              <a:gd name="connsiteY8" fmla="*/ 2059388 h 5239909"/>
              <a:gd name="connsiteX9" fmla="*/ 2166709 w 2329732"/>
              <a:gd name="connsiteY9" fmla="*/ 2080094 h 5239909"/>
              <a:gd name="connsiteX10" fmla="*/ 1064667 w 2329732"/>
              <a:gd name="connsiteY10" fmla="*/ 2072143 h 5239909"/>
              <a:gd name="connsiteX11" fmla="*/ 1057523 w 2329732"/>
              <a:gd name="connsiteY11" fmla="*/ 5239909 h 5239909"/>
              <a:gd name="connsiteX12" fmla="*/ 556591 w 2329732"/>
              <a:gd name="connsiteY12" fmla="*/ 5239909 h 5239909"/>
              <a:gd name="connsiteX13" fmla="*/ 548640 w 2329732"/>
              <a:gd name="connsiteY13" fmla="*/ 2067339 h 5239909"/>
              <a:gd name="connsiteX14" fmla="*/ 7951 w 2329732"/>
              <a:gd name="connsiteY14" fmla="*/ 2059388 h 5239909"/>
              <a:gd name="connsiteX15" fmla="*/ 0 w 2329732"/>
              <a:gd name="connsiteY15" fmla="*/ 1622066 h 5239909"/>
              <a:gd name="connsiteX0" fmla="*/ 0 w 2329732"/>
              <a:gd name="connsiteY0" fmla="*/ 1622066 h 5239909"/>
              <a:gd name="connsiteX1" fmla="*/ 556591 w 2329732"/>
              <a:gd name="connsiteY1" fmla="*/ 1614115 h 5239909"/>
              <a:gd name="connsiteX2" fmla="*/ 548640 w 2329732"/>
              <a:gd name="connsiteY2" fmla="*/ 31805 h 5239909"/>
              <a:gd name="connsiteX3" fmla="*/ 818984 w 2329732"/>
              <a:gd name="connsiteY3" fmla="*/ 0 h 5239909"/>
              <a:gd name="connsiteX4" fmla="*/ 1033669 w 2329732"/>
              <a:gd name="connsiteY4" fmla="*/ 119269 h 5239909"/>
              <a:gd name="connsiteX5" fmla="*/ 1049572 w 2329732"/>
              <a:gd name="connsiteY5" fmla="*/ 1614115 h 5239909"/>
              <a:gd name="connsiteX6" fmla="*/ 2154803 w 2329732"/>
              <a:gd name="connsiteY6" fmla="*/ 1590261 h 5239909"/>
              <a:gd name="connsiteX7" fmla="*/ 2329732 w 2329732"/>
              <a:gd name="connsiteY7" fmla="*/ 1622066 h 5239909"/>
              <a:gd name="connsiteX8" fmla="*/ 2321781 w 2329732"/>
              <a:gd name="connsiteY8" fmla="*/ 2059388 h 5239909"/>
              <a:gd name="connsiteX9" fmla="*/ 2152422 w 2329732"/>
              <a:gd name="connsiteY9" fmla="*/ 2077713 h 5239909"/>
              <a:gd name="connsiteX10" fmla="*/ 1064667 w 2329732"/>
              <a:gd name="connsiteY10" fmla="*/ 2072143 h 5239909"/>
              <a:gd name="connsiteX11" fmla="*/ 1057523 w 2329732"/>
              <a:gd name="connsiteY11" fmla="*/ 5239909 h 5239909"/>
              <a:gd name="connsiteX12" fmla="*/ 556591 w 2329732"/>
              <a:gd name="connsiteY12" fmla="*/ 5239909 h 5239909"/>
              <a:gd name="connsiteX13" fmla="*/ 548640 w 2329732"/>
              <a:gd name="connsiteY13" fmla="*/ 2067339 h 5239909"/>
              <a:gd name="connsiteX14" fmla="*/ 7951 w 2329732"/>
              <a:gd name="connsiteY14" fmla="*/ 2059388 h 5239909"/>
              <a:gd name="connsiteX15" fmla="*/ 0 w 2329732"/>
              <a:gd name="connsiteY15" fmla="*/ 1622066 h 5239909"/>
              <a:gd name="connsiteX0" fmla="*/ 0 w 2321781"/>
              <a:gd name="connsiteY0" fmla="*/ 1622066 h 5239909"/>
              <a:gd name="connsiteX1" fmla="*/ 556591 w 2321781"/>
              <a:gd name="connsiteY1" fmla="*/ 1614115 h 5239909"/>
              <a:gd name="connsiteX2" fmla="*/ 548640 w 2321781"/>
              <a:gd name="connsiteY2" fmla="*/ 31805 h 5239909"/>
              <a:gd name="connsiteX3" fmla="*/ 818984 w 2321781"/>
              <a:gd name="connsiteY3" fmla="*/ 0 h 5239909"/>
              <a:gd name="connsiteX4" fmla="*/ 1033669 w 2321781"/>
              <a:gd name="connsiteY4" fmla="*/ 119269 h 5239909"/>
              <a:gd name="connsiteX5" fmla="*/ 1049572 w 2321781"/>
              <a:gd name="connsiteY5" fmla="*/ 1614115 h 5239909"/>
              <a:gd name="connsiteX6" fmla="*/ 2154803 w 2321781"/>
              <a:gd name="connsiteY6" fmla="*/ 1590261 h 5239909"/>
              <a:gd name="connsiteX7" fmla="*/ 2317826 w 2321781"/>
              <a:gd name="connsiteY7" fmla="*/ 1619684 h 5239909"/>
              <a:gd name="connsiteX8" fmla="*/ 2321781 w 2321781"/>
              <a:gd name="connsiteY8" fmla="*/ 2059388 h 5239909"/>
              <a:gd name="connsiteX9" fmla="*/ 2152422 w 2321781"/>
              <a:gd name="connsiteY9" fmla="*/ 2077713 h 5239909"/>
              <a:gd name="connsiteX10" fmla="*/ 1064667 w 2321781"/>
              <a:gd name="connsiteY10" fmla="*/ 2072143 h 5239909"/>
              <a:gd name="connsiteX11" fmla="*/ 1057523 w 2321781"/>
              <a:gd name="connsiteY11" fmla="*/ 5239909 h 5239909"/>
              <a:gd name="connsiteX12" fmla="*/ 556591 w 2321781"/>
              <a:gd name="connsiteY12" fmla="*/ 5239909 h 5239909"/>
              <a:gd name="connsiteX13" fmla="*/ 548640 w 2321781"/>
              <a:gd name="connsiteY13" fmla="*/ 2067339 h 5239909"/>
              <a:gd name="connsiteX14" fmla="*/ 7951 w 2321781"/>
              <a:gd name="connsiteY14" fmla="*/ 2059388 h 5239909"/>
              <a:gd name="connsiteX15" fmla="*/ 0 w 2321781"/>
              <a:gd name="connsiteY15" fmla="*/ 1622066 h 5239909"/>
              <a:gd name="connsiteX0" fmla="*/ 0 w 2321781"/>
              <a:gd name="connsiteY0" fmla="*/ 1622066 h 5239909"/>
              <a:gd name="connsiteX1" fmla="*/ 556591 w 2321781"/>
              <a:gd name="connsiteY1" fmla="*/ 1614115 h 5239909"/>
              <a:gd name="connsiteX2" fmla="*/ 548640 w 2321781"/>
              <a:gd name="connsiteY2" fmla="*/ 31805 h 5239909"/>
              <a:gd name="connsiteX3" fmla="*/ 818984 w 2321781"/>
              <a:gd name="connsiteY3" fmla="*/ 0 h 5239909"/>
              <a:gd name="connsiteX4" fmla="*/ 1033669 w 2321781"/>
              <a:gd name="connsiteY4" fmla="*/ 119269 h 5239909"/>
              <a:gd name="connsiteX5" fmla="*/ 1049572 w 2321781"/>
              <a:gd name="connsiteY5" fmla="*/ 1614115 h 5239909"/>
              <a:gd name="connsiteX6" fmla="*/ 2154803 w 2321781"/>
              <a:gd name="connsiteY6" fmla="*/ 1590261 h 5239909"/>
              <a:gd name="connsiteX7" fmla="*/ 2317826 w 2321781"/>
              <a:gd name="connsiteY7" fmla="*/ 1619684 h 5239909"/>
              <a:gd name="connsiteX8" fmla="*/ 2321781 w 2321781"/>
              <a:gd name="connsiteY8" fmla="*/ 2059388 h 5239909"/>
              <a:gd name="connsiteX9" fmla="*/ 2152422 w 2321781"/>
              <a:gd name="connsiteY9" fmla="*/ 2077713 h 5239909"/>
              <a:gd name="connsiteX10" fmla="*/ 1064667 w 2321781"/>
              <a:gd name="connsiteY10" fmla="*/ 2072143 h 5239909"/>
              <a:gd name="connsiteX11" fmla="*/ 1057523 w 2321781"/>
              <a:gd name="connsiteY11" fmla="*/ 5239909 h 5239909"/>
              <a:gd name="connsiteX12" fmla="*/ 556591 w 2321781"/>
              <a:gd name="connsiteY12" fmla="*/ 5239909 h 5239909"/>
              <a:gd name="connsiteX13" fmla="*/ 548640 w 2321781"/>
              <a:gd name="connsiteY13" fmla="*/ 2067339 h 5239909"/>
              <a:gd name="connsiteX14" fmla="*/ 7951 w 2321781"/>
              <a:gd name="connsiteY14" fmla="*/ 2059388 h 5239909"/>
              <a:gd name="connsiteX15" fmla="*/ 0 w 2321781"/>
              <a:gd name="connsiteY15" fmla="*/ 1622066 h 5239909"/>
              <a:gd name="connsiteX0" fmla="*/ 0 w 2321781"/>
              <a:gd name="connsiteY0" fmla="*/ 1622066 h 5239909"/>
              <a:gd name="connsiteX1" fmla="*/ 544685 w 2321781"/>
              <a:gd name="connsiteY1" fmla="*/ 1618877 h 5239909"/>
              <a:gd name="connsiteX2" fmla="*/ 548640 w 2321781"/>
              <a:gd name="connsiteY2" fmla="*/ 31805 h 5239909"/>
              <a:gd name="connsiteX3" fmla="*/ 818984 w 2321781"/>
              <a:gd name="connsiteY3" fmla="*/ 0 h 5239909"/>
              <a:gd name="connsiteX4" fmla="*/ 1033669 w 2321781"/>
              <a:gd name="connsiteY4" fmla="*/ 119269 h 5239909"/>
              <a:gd name="connsiteX5" fmla="*/ 1049572 w 2321781"/>
              <a:gd name="connsiteY5" fmla="*/ 1614115 h 5239909"/>
              <a:gd name="connsiteX6" fmla="*/ 2154803 w 2321781"/>
              <a:gd name="connsiteY6" fmla="*/ 1590261 h 5239909"/>
              <a:gd name="connsiteX7" fmla="*/ 2317826 w 2321781"/>
              <a:gd name="connsiteY7" fmla="*/ 1619684 h 5239909"/>
              <a:gd name="connsiteX8" fmla="*/ 2321781 w 2321781"/>
              <a:gd name="connsiteY8" fmla="*/ 2059388 h 5239909"/>
              <a:gd name="connsiteX9" fmla="*/ 2152422 w 2321781"/>
              <a:gd name="connsiteY9" fmla="*/ 2077713 h 5239909"/>
              <a:gd name="connsiteX10" fmla="*/ 1064667 w 2321781"/>
              <a:gd name="connsiteY10" fmla="*/ 2072143 h 5239909"/>
              <a:gd name="connsiteX11" fmla="*/ 1057523 w 2321781"/>
              <a:gd name="connsiteY11" fmla="*/ 5239909 h 5239909"/>
              <a:gd name="connsiteX12" fmla="*/ 556591 w 2321781"/>
              <a:gd name="connsiteY12" fmla="*/ 5239909 h 5239909"/>
              <a:gd name="connsiteX13" fmla="*/ 548640 w 2321781"/>
              <a:gd name="connsiteY13" fmla="*/ 2067339 h 5239909"/>
              <a:gd name="connsiteX14" fmla="*/ 7951 w 2321781"/>
              <a:gd name="connsiteY14" fmla="*/ 2059388 h 5239909"/>
              <a:gd name="connsiteX15" fmla="*/ 0 w 2321781"/>
              <a:gd name="connsiteY15" fmla="*/ 1622066 h 5239909"/>
              <a:gd name="connsiteX0" fmla="*/ 0 w 2321781"/>
              <a:gd name="connsiteY0" fmla="*/ 1622066 h 5239909"/>
              <a:gd name="connsiteX1" fmla="*/ 544685 w 2321781"/>
              <a:gd name="connsiteY1" fmla="*/ 1618877 h 5239909"/>
              <a:gd name="connsiteX2" fmla="*/ 548640 w 2321781"/>
              <a:gd name="connsiteY2" fmla="*/ 31805 h 5239909"/>
              <a:gd name="connsiteX3" fmla="*/ 818984 w 2321781"/>
              <a:gd name="connsiteY3" fmla="*/ 0 h 5239909"/>
              <a:gd name="connsiteX4" fmla="*/ 1033669 w 2321781"/>
              <a:gd name="connsiteY4" fmla="*/ 119269 h 5239909"/>
              <a:gd name="connsiteX5" fmla="*/ 1049572 w 2321781"/>
              <a:gd name="connsiteY5" fmla="*/ 1614115 h 5239909"/>
              <a:gd name="connsiteX6" fmla="*/ 2154803 w 2321781"/>
              <a:gd name="connsiteY6" fmla="*/ 1590261 h 5239909"/>
              <a:gd name="connsiteX7" fmla="*/ 2317826 w 2321781"/>
              <a:gd name="connsiteY7" fmla="*/ 1619684 h 5239909"/>
              <a:gd name="connsiteX8" fmla="*/ 2321781 w 2321781"/>
              <a:gd name="connsiteY8" fmla="*/ 2059388 h 5239909"/>
              <a:gd name="connsiteX9" fmla="*/ 2152422 w 2321781"/>
              <a:gd name="connsiteY9" fmla="*/ 2077713 h 5239909"/>
              <a:gd name="connsiteX10" fmla="*/ 1064667 w 2321781"/>
              <a:gd name="connsiteY10" fmla="*/ 2072143 h 5239909"/>
              <a:gd name="connsiteX11" fmla="*/ 1057523 w 2321781"/>
              <a:gd name="connsiteY11" fmla="*/ 5239909 h 5239909"/>
              <a:gd name="connsiteX12" fmla="*/ 556591 w 2321781"/>
              <a:gd name="connsiteY12" fmla="*/ 5239909 h 5239909"/>
              <a:gd name="connsiteX13" fmla="*/ 551021 w 2321781"/>
              <a:gd name="connsiteY13" fmla="*/ 2067339 h 5239909"/>
              <a:gd name="connsiteX14" fmla="*/ 7951 w 2321781"/>
              <a:gd name="connsiteY14" fmla="*/ 2059388 h 5239909"/>
              <a:gd name="connsiteX15" fmla="*/ 0 w 2321781"/>
              <a:gd name="connsiteY15" fmla="*/ 1622066 h 5239909"/>
              <a:gd name="connsiteX0" fmla="*/ 0 w 2321781"/>
              <a:gd name="connsiteY0" fmla="*/ 1622066 h 5239909"/>
              <a:gd name="connsiteX1" fmla="*/ 544685 w 2321781"/>
              <a:gd name="connsiteY1" fmla="*/ 1618877 h 5239909"/>
              <a:gd name="connsiteX2" fmla="*/ 548640 w 2321781"/>
              <a:gd name="connsiteY2" fmla="*/ 31805 h 5239909"/>
              <a:gd name="connsiteX3" fmla="*/ 818984 w 2321781"/>
              <a:gd name="connsiteY3" fmla="*/ 0 h 5239909"/>
              <a:gd name="connsiteX4" fmla="*/ 1050337 w 2321781"/>
              <a:gd name="connsiteY4" fmla="*/ 114507 h 5239909"/>
              <a:gd name="connsiteX5" fmla="*/ 1049572 w 2321781"/>
              <a:gd name="connsiteY5" fmla="*/ 1614115 h 5239909"/>
              <a:gd name="connsiteX6" fmla="*/ 2154803 w 2321781"/>
              <a:gd name="connsiteY6" fmla="*/ 1590261 h 5239909"/>
              <a:gd name="connsiteX7" fmla="*/ 2317826 w 2321781"/>
              <a:gd name="connsiteY7" fmla="*/ 1619684 h 5239909"/>
              <a:gd name="connsiteX8" fmla="*/ 2321781 w 2321781"/>
              <a:gd name="connsiteY8" fmla="*/ 2059388 h 5239909"/>
              <a:gd name="connsiteX9" fmla="*/ 2152422 w 2321781"/>
              <a:gd name="connsiteY9" fmla="*/ 2077713 h 5239909"/>
              <a:gd name="connsiteX10" fmla="*/ 1064667 w 2321781"/>
              <a:gd name="connsiteY10" fmla="*/ 2072143 h 5239909"/>
              <a:gd name="connsiteX11" fmla="*/ 1057523 w 2321781"/>
              <a:gd name="connsiteY11" fmla="*/ 5239909 h 5239909"/>
              <a:gd name="connsiteX12" fmla="*/ 556591 w 2321781"/>
              <a:gd name="connsiteY12" fmla="*/ 5239909 h 5239909"/>
              <a:gd name="connsiteX13" fmla="*/ 551021 w 2321781"/>
              <a:gd name="connsiteY13" fmla="*/ 2067339 h 5239909"/>
              <a:gd name="connsiteX14" fmla="*/ 7951 w 2321781"/>
              <a:gd name="connsiteY14" fmla="*/ 2059388 h 5239909"/>
              <a:gd name="connsiteX15" fmla="*/ 0 w 2321781"/>
              <a:gd name="connsiteY15" fmla="*/ 1622066 h 5239909"/>
              <a:gd name="connsiteX0" fmla="*/ 0 w 2321781"/>
              <a:gd name="connsiteY0" fmla="*/ 1617303 h 5235146"/>
              <a:gd name="connsiteX1" fmla="*/ 544685 w 2321781"/>
              <a:gd name="connsiteY1" fmla="*/ 1614114 h 5235146"/>
              <a:gd name="connsiteX2" fmla="*/ 548640 w 2321781"/>
              <a:gd name="connsiteY2" fmla="*/ 27042 h 5235146"/>
              <a:gd name="connsiteX3" fmla="*/ 821365 w 2321781"/>
              <a:gd name="connsiteY3" fmla="*/ 0 h 5235146"/>
              <a:gd name="connsiteX4" fmla="*/ 1050337 w 2321781"/>
              <a:gd name="connsiteY4" fmla="*/ 109744 h 5235146"/>
              <a:gd name="connsiteX5" fmla="*/ 1049572 w 2321781"/>
              <a:gd name="connsiteY5" fmla="*/ 1609352 h 5235146"/>
              <a:gd name="connsiteX6" fmla="*/ 2154803 w 2321781"/>
              <a:gd name="connsiteY6" fmla="*/ 1585498 h 5235146"/>
              <a:gd name="connsiteX7" fmla="*/ 2317826 w 2321781"/>
              <a:gd name="connsiteY7" fmla="*/ 1614921 h 5235146"/>
              <a:gd name="connsiteX8" fmla="*/ 2321781 w 2321781"/>
              <a:gd name="connsiteY8" fmla="*/ 2054625 h 5235146"/>
              <a:gd name="connsiteX9" fmla="*/ 2152422 w 2321781"/>
              <a:gd name="connsiteY9" fmla="*/ 2072950 h 5235146"/>
              <a:gd name="connsiteX10" fmla="*/ 1064667 w 2321781"/>
              <a:gd name="connsiteY10" fmla="*/ 2067380 h 5235146"/>
              <a:gd name="connsiteX11" fmla="*/ 1057523 w 2321781"/>
              <a:gd name="connsiteY11" fmla="*/ 5235146 h 5235146"/>
              <a:gd name="connsiteX12" fmla="*/ 556591 w 2321781"/>
              <a:gd name="connsiteY12" fmla="*/ 5235146 h 5235146"/>
              <a:gd name="connsiteX13" fmla="*/ 551021 w 2321781"/>
              <a:gd name="connsiteY13" fmla="*/ 2062576 h 5235146"/>
              <a:gd name="connsiteX14" fmla="*/ 7951 w 2321781"/>
              <a:gd name="connsiteY14" fmla="*/ 2054625 h 5235146"/>
              <a:gd name="connsiteX15" fmla="*/ 0 w 2321781"/>
              <a:gd name="connsiteY15" fmla="*/ 1617303 h 5235146"/>
              <a:gd name="connsiteX0" fmla="*/ 0 w 2321781"/>
              <a:gd name="connsiteY0" fmla="*/ 1617303 h 5235146"/>
              <a:gd name="connsiteX1" fmla="*/ 544685 w 2321781"/>
              <a:gd name="connsiteY1" fmla="*/ 1614114 h 5235146"/>
              <a:gd name="connsiteX2" fmla="*/ 539115 w 2321781"/>
              <a:gd name="connsiteY2" fmla="*/ 36567 h 5235146"/>
              <a:gd name="connsiteX3" fmla="*/ 821365 w 2321781"/>
              <a:gd name="connsiteY3" fmla="*/ 0 h 5235146"/>
              <a:gd name="connsiteX4" fmla="*/ 1050337 w 2321781"/>
              <a:gd name="connsiteY4" fmla="*/ 109744 h 5235146"/>
              <a:gd name="connsiteX5" fmla="*/ 1049572 w 2321781"/>
              <a:gd name="connsiteY5" fmla="*/ 1609352 h 5235146"/>
              <a:gd name="connsiteX6" fmla="*/ 2154803 w 2321781"/>
              <a:gd name="connsiteY6" fmla="*/ 1585498 h 5235146"/>
              <a:gd name="connsiteX7" fmla="*/ 2317826 w 2321781"/>
              <a:gd name="connsiteY7" fmla="*/ 1614921 h 5235146"/>
              <a:gd name="connsiteX8" fmla="*/ 2321781 w 2321781"/>
              <a:gd name="connsiteY8" fmla="*/ 2054625 h 5235146"/>
              <a:gd name="connsiteX9" fmla="*/ 2152422 w 2321781"/>
              <a:gd name="connsiteY9" fmla="*/ 2072950 h 5235146"/>
              <a:gd name="connsiteX10" fmla="*/ 1064667 w 2321781"/>
              <a:gd name="connsiteY10" fmla="*/ 2067380 h 5235146"/>
              <a:gd name="connsiteX11" fmla="*/ 1057523 w 2321781"/>
              <a:gd name="connsiteY11" fmla="*/ 5235146 h 5235146"/>
              <a:gd name="connsiteX12" fmla="*/ 556591 w 2321781"/>
              <a:gd name="connsiteY12" fmla="*/ 5235146 h 5235146"/>
              <a:gd name="connsiteX13" fmla="*/ 551021 w 2321781"/>
              <a:gd name="connsiteY13" fmla="*/ 2062576 h 5235146"/>
              <a:gd name="connsiteX14" fmla="*/ 7951 w 2321781"/>
              <a:gd name="connsiteY14" fmla="*/ 2054625 h 5235146"/>
              <a:gd name="connsiteX15" fmla="*/ 0 w 2321781"/>
              <a:gd name="connsiteY15" fmla="*/ 1617303 h 5235146"/>
              <a:gd name="connsiteX0" fmla="*/ 0 w 2314637"/>
              <a:gd name="connsiteY0" fmla="*/ 1626828 h 5235146"/>
              <a:gd name="connsiteX1" fmla="*/ 537541 w 2314637"/>
              <a:gd name="connsiteY1" fmla="*/ 1614114 h 5235146"/>
              <a:gd name="connsiteX2" fmla="*/ 531971 w 2314637"/>
              <a:gd name="connsiteY2" fmla="*/ 36567 h 5235146"/>
              <a:gd name="connsiteX3" fmla="*/ 814221 w 2314637"/>
              <a:gd name="connsiteY3" fmla="*/ 0 h 5235146"/>
              <a:gd name="connsiteX4" fmla="*/ 1043193 w 2314637"/>
              <a:gd name="connsiteY4" fmla="*/ 109744 h 5235146"/>
              <a:gd name="connsiteX5" fmla="*/ 1042428 w 2314637"/>
              <a:gd name="connsiteY5" fmla="*/ 1609352 h 5235146"/>
              <a:gd name="connsiteX6" fmla="*/ 2147659 w 2314637"/>
              <a:gd name="connsiteY6" fmla="*/ 1585498 h 5235146"/>
              <a:gd name="connsiteX7" fmla="*/ 2310682 w 2314637"/>
              <a:gd name="connsiteY7" fmla="*/ 1614921 h 5235146"/>
              <a:gd name="connsiteX8" fmla="*/ 2314637 w 2314637"/>
              <a:gd name="connsiteY8" fmla="*/ 2054625 h 5235146"/>
              <a:gd name="connsiteX9" fmla="*/ 2145278 w 2314637"/>
              <a:gd name="connsiteY9" fmla="*/ 2072950 h 5235146"/>
              <a:gd name="connsiteX10" fmla="*/ 1057523 w 2314637"/>
              <a:gd name="connsiteY10" fmla="*/ 2067380 h 5235146"/>
              <a:gd name="connsiteX11" fmla="*/ 1050379 w 2314637"/>
              <a:gd name="connsiteY11" fmla="*/ 5235146 h 5235146"/>
              <a:gd name="connsiteX12" fmla="*/ 549447 w 2314637"/>
              <a:gd name="connsiteY12" fmla="*/ 5235146 h 5235146"/>
              <a:gd name="connsiteX13" fmla="*/ 543877 w 2314637"/>
              <a:gd name="connsiteY13" fmla="*/ 2062576 h 5235146"/>
              <a:gd name="connsiteX14" fmla="*/ 807 w 2314637"/>
              <a:gd name="connsiteY14" fmla="*/ 2054625 h 5235146"/>
              <a:gd name="connsiteX15" fmla="*/ 0 w 2314637"/>
              <a:gd name="connsiteY15" fmla="*/ 1626828 h 5235146"/>
              <a:gd name="connsiteX0" fmla="*/ 1574 w 2316211"/>
              <a:gd name="connsiteY0" fmla="*/ 1626828 h 5235146"/>
              <a:gd name="connsiteX1" fmla="*/ 539115 w 2316211"/>
              <a:gd name="connsiteY1" fmla="*/ 1614114 h 5235146"/>
              <a:gd name="connsiteX2" fmla="*/ 533545 w 2316211"/>
              <a:gd name="connsiteY2" fmla="*/ 36567 h 5235146"/>
              <a:gd name="connsiteX3" fmla="*/ 815795 w 2316211"/>
              <a:gd name="connsiteY3" fmla="*/ 0 h 5235146"/>
              <a:gd name="connsiteX4" fmla="*/ 1044767 w 2316211"/>
              <a:gd name="connsiteY4" fmla="*/ 109744 h 5235146"/>
              <a:gd name="connsiteX5" fmla="*/ 1044002 w 2316211"/>
              <a:gd name="connsiteY5" fmla="*/ 1609352 h 5235146"/>
              <a:gd name="connsiteX6" fmla="*/ 2149233 w 2316211"/>
              <a:gd name="connsiteY6" fmla="*/ 1585498 h 5235146"/>
              <a:gd name="connsiteX7" fmla="*/ 2312256 w 2316211"/>
              <a:gd name="connsiteY7" fmla="*/ 1614921 h 5235146"/>
              <a:gd name="connsiteX8" fmla="*/ 2316211 w 2316211"/>
              <a:gd name="connsiteY8" fmla="*/ 2054625 h 5235146"/>
              <a:gd name="connsiteX9" fmla="*/ 2146852 w 2316211"/>
              <a:gd name="connsiteY9" fmla="*/ 2072950 h 5235146"/>
              <a:gd name="connsiteX10" fmla="*/ 1059097 w 2316211"/>
              <a:gd name="connsiteY10" fmla="*/ 2067380 h 5235146"/>
              <a:gd name="connsiteX11" fmla="*/ 1051953 w 2316211"/>
              <a:gd name="connsiteY11" fmla="*/ 5235146 h 5235146"/>
              <a:gd name="connsiteX12" fmla="*/ 551021 w 2316211"/>
              <a:gd name="connsiteY12" fmla="*/ 5235146 h 5235146"/>
              <a:gd name="connsiteX13" fmla="*/ 545451 w 2316211"/>
              <a:gd name="connsiteY13" fmla="*/ 2062576 h 5235146"/>
              <a:gd name="connsiteX14" fmla="*/ 0 w 2316211"/>
              <a:gd name="connsiteY14" fmla="*/ 2064150 h 5235146"/>
              <a:gd name="connsiteX15" fmla="*/ 1574 w 2316211"/>
              <a:gd name="connsiteY15" fmla="*/ 1626828 h 5235146"/>
              <a:gd name="connsiteX0" fmla="*/ 46 w 2314683"/>
              <a:gd name="connsiteY0" fmla="*/ 1626828 h 5235146"/>
              <a:gd name="connsiteX1" fmla="*/ 537587 w 2314683"/>
              <a:gd name="connsiteY1" fmla="*/ 1614114 h 5235146"/>
              <a:gd name="connsiteX2" fmla="*/ 532017 w 2314683"/>
              <a:gd name="connsiteY2" fmla="*/ 36567 h 5235146"/>
              <a:gd name="connsiteX3" fmla="*/ 814267 w 2314683"/>
              <a:gd name="connsiteY3" fmla="*/ 0 h 5235146"/>
              <a:gd name="connsiteX4" fmla="*/ 1043239 w 2314683"/>
              <a:gd name="connsiteY4" fmla="*/ 109744 h 5235146"/>
              <a:gd name="connsiteX5" fmla="*/ 1042474 w 2314683"/>
              <a:gd name="connsiteY5" fmla="*/ 1609352 h 5235146"/>
              <a:gd name="connsiteX6" fmla="*/ 2147705 w 2314683"/>
              <a:gd name="connsiteY6" fmla="*/ 1585498 h 5235146"/>
              <a:gd name="connsiteX7" fmla="*/ 2310728 w 2314683"/>
              <a:gd name="connsiteY7" fmla="*/ 1614921 h 5235146"/>
              <a:gd name="connsiteX8" fmla="*/ 2314683 w 2314683"/>
              <a:gd name="connsiteY8" fmla="*/ 2054625 h 5235146"/>
              <a:gd name="connsiteX9" fmla="*/ 2145324 w 2314683"/>
              <a:gd name="connsiteY9" fmla="*/ 2072950 h 5235146"/>
              <a:gd name="connsiteX10" fmla="*/ 1057569 w 2314683"/>
              <a:gd name="connsiteY10" fmla="*/ 2067380 h 5235146"/>
              <a:gd name="connsiteX11" fmla="*/ 1050425 w 2314683"/>
              <a:gd name="connsiteY11" fmla="*/ 5235146 h 5235146"/>
              <a:gd name="connsiteX12" fmla="*/ 549493 w 2314683"/>
              <a:gd name="connsiteY12" fmla="*/ 5235146 h 5235146"/>
              <a:gd name="connsiteX13" fmla="*/ 543923 w 2314683"/>
              <a:gd name="connsiteY13" fmla="*/ 2062576 h 5235146"/>
              <a:gd name="connsiteX14" fmla="*/ 3235 w 2314683"/>
              <a:gd name="connsiteY14" fmla="*/ 2064150 h 5235146"/>
              <a:gd name="connsiteX15" fmla="*/ 46 w 2314683"/>
              <a:gd name="connsiteY15" fmla="*/ 1626828 h 5235146"/>
              <a:gd name="connsiteX0" fmla="*/ 46 w 2314683"/>
              <a:gd name="connsiteY0" fmla="*/ 1626828 h 5263721"/>
              <a:gd name="connsiteX1" fmla="*/ 537587 w 2314683"/>
              <a:gd name="connsiteY1" fmla="*/ 1614114 h 5263721"/>
              <a:gd name="connsiteX2" fmla="*/ 532017 w 2314683"/>
              <a:gd name="connsiteY2" fmla="*/ 36567 h 5263721"/>
              <a:gd name="connsiteX3" fmla="*/ 814267 w 2314683"/>
              <a:gd name="connsiteY3" fmla="*/ 0 h 5263721"/>
              <a:gd name="connsiteX4" fmla="*/ 1043239 w 2314683"/>
              <a:gd name="connsiteY4" fmla="*/ 109744 h 5263721"/>
              <a:gd name="connsiteX5" fmla="*/ 1042474 w 2314683"/>
              <a:gd name="connsiteY5" fmla="*/ 1609352 h 5263721"/>
              <a:gd name="connsiteX6" fmla="*/ 2147705 w 2314683"/>
              <a:gd name="connsiteY6" fmla="*/ 1585498 h 5263721"/>
              <a:gd name="connsiteX7" fmla="*/ 2310728 w 2314683"/>
              <a:gd name="connsiteY7" fmla="*/ 1614921 h 5263721"/>
              <a:gd name="connsiteX8" fmla="*/ 2314683 w 2314683"/>
              <a:gd name="connsiteY8" fmla="*/ 2054625 h 5263721"/>
              <a:gd name="connsiteX9" fmla="*/ 2145324 w 2314683"/>
              <a:gd name="connsiteY9" fmla="*/ 2072950 h 5263721"/>
              <a:gd name="connsiteX10" fmla="*/ 1057569 w 2314683"/>
              <a:gd name="connsiteY10" fmla="*/ 2067380 h 5263721"/>
              <a:gd name="connsiteX11" fmla="*/ 1050425 w 2314683"/>
              <a:gd name="connsiteY11" fmla="*/ 5235146 h 5263721"/>
              <a:gd name="connsiteX12" fmla="*/ 559018 w 2314683"/>
              <a:gd name="connsiteY12" fmla="*/ 5263721 h 5263721"/>
              <a:gd name="connsiteX13" fmla="*/ 543923 w 2314683"/>
              <a:gd name="connsiteY13" fmla="*/ 2062576 h 5263721"/>
              <a:gd name="connsiteX14" fmla="*/ 3235 w 2314683"/>
              <a:gd name="connsiteY14" fmla="*/ 2064150 h 5263721"/>
              <a:gd name="connsiteX15" fmla="*/ 46 w 2314683"/>
              <a:gd name="connsiteY15" fmla="*/ 1626828 h 5263721"/>
              <a:gd name="connsiteX0" fmla="*/ 46 w 2314683"/>
              <a:gd name="connsiteY0" fmla="*/ 1626828 h 5266102"/>
              <a:gd name="connsiteX1" fmla="*/ 537587 w 2314683"/>
              <a:gd name="connsiteY1" fmla="*/ 1614114 h 5266102"/>
              <a:gd name="connsiteX2" fmla="*/ 532017 w 2314683"/>
              <a:gd name="connsiteY2" fmla="*/ 36567 h 5266102"/>
              <a:gd name="connsiteX3" fmla="*/ 814267 w 2314683"/>
              <a:gd name="connsiteY3" fmla="*/ 0 h 5266102"/>
              <a:gd name="connsiteX4" fmla="*/ 1043239 w 2314683"/>
              <a:gd name="connsiteY4" fmla="*/ 109744 h 5266102"/>
              <a:gd name="connsiteX5" fmla="*/ 1042474 w 2314683"/>
              <a:gd name="connsiteY5" fmla="*/ 1609352 h 5266102"/>
              <a:gd name="connsiteX6" fmla="*/ 2147705 w 2314683"/>
              <a:gd name="connsiteY6" fmla="*/ 1585498 h 5266102"/>
              <a:gd name="connsiteX7" fmla="*/ 2310728 w 2314683"/>
              <a:gd name="connsiteY7" fmla="*/ 1614921 h 5266102"/>
              <a:gd name="connsiteX8" fmla="*/ 2314683 w 2314683"/>
              <a:gd name="connsiteY8" fmla="*/ 2054625 h 5266102"/>
              <a:gd name="connsiteX9" fmla="*/ 2145324 w 2314683"/>
              <a:gd name="connsiteY9" fmla="*/ 2072950 h 5266102"/>
              <a:gd name="connsiteX10" fmla="*/ 1057569 w 2314683"/>
              <a:gd name="connsiteY10" fmla="*/ 2067380 h 5266102"/>
              <a:gd name="connsiteX11" fmla="*/ 1045662 w 2314683"/>
              <a:gd name="connsiteY11" fmla="*/ 5266102 h 5266102"/>
              <a:gd name="connsiteX12" fmla="*/ 559018 w 2314683"/>
              <a:gd name="connsiteY12" fmla="*/ 5263721 h 5266102"/>
              <a:gd name="connsiteX13" fmla="*/ 543923 w 2314683"/>
              <a:gd name="connsiteY13" fmla="*/ 2062576 h 5266102"/>
              <a:gd name="connsiteX14" fmla="*/ 3235 w 2314683"/>
              <a:gd name="connsiteY14" fmla="*/ 2064150 h 5266102"/>
              <a:gd name="connsiteX15" fmla="*/ 46 w 2314683"/>
              <a:gd name="connsiteY15" fmla="*/ 1626828 h 5266102"/>
              <a:gd name="connsiteX0" fmla="*/ 46 w 2314683"/>
              <a:gd name="connsiteY0" fmla="*/ 1626828 h 5263721"/>
              <a:gd name="connsiteX1" fmla="*/ 537587 w 2314683"/>
              <a:gd name="connsiteY1" fmla="*/ 1614114 h 5263721"/>
              <a:gd name="connsiteX2" fmla="*/ 532017 w 2314683"/>
              <a:gd name="connsiteY2" fmla="*/ 36567 h 5263721"/>
              <a:gd name="connsiteX3" fmla="*/ 814267 w 2314683"/>
              <a:gd name="connsiteY3" fmla="*/ 0 h 5263721"/>
              <a:gd name="connsiteX4" fmla="*/ 1043239 w 2314683"/>
              <a:gd name="connsiteY4" fmla="*/ 109744 h 5263721"/>
              <a:gd name="connsiteX5" fmla="*/ 1042474 w 2314683"/>
              <a:gd name="connsiteY5" fmla="*/ 1609352 h 5263721"/>
              <a:gd name="connsiteX6" fmla="*/ 2147705 w 2314683"/>
              <a:gd name="connsiteY6" fmla="*/ 1585498 h 5263721"/>
              <a:gd name="connsiteX7" fmla="*/ 2310728 w 2314683"/>
              <a:gd name="connsiteY7" fmla="*/ 1614921 h 5263721"/>
              <a:gd name="connsiteX8" fmla="*/ 2314683 w 2314683"/>
              <a:gd name="connsiteY8" fmla="*/ 2054625 h 5263721"/>
              <a:gd name="connsiteX9" fmla="*/ 2145324 w 2314683"/>
              <a:gd name="connsiteY9" fmla="*/ 2072950 h 5263721"/>
              <a:gd name="connsiteX10" fmla="*/ 1057569 w 2314683"/>
              <a:gd name="connsiteY10" fmla="*/ 2067380 h 5263721"/>
              <a:gd name="connsiteX11" fmla="*/ 1048043 w 2314683"/>
              <a:gd name="connsiteY11" fmla="*/ 5263721 h 5263721"/>
              <a:gd name="connsiteX12" fmla="*/ 559018 w 2314683"/>
              <a:gd name="connsiteY12" fmla="*/ 5263721 h 5263721"/>
              <a:gd name="connsiteX13" fmla="*/ 543923 w 2314683"/>
              <a:gd name="connsiteY13" fmla="*/ 2062576 h 5263721"/>
              <a:gd name="connsiteX14" fmla="*/ 3235 w 2314683"/>
              <a:gd name="connsiteY14" fmla="*/ 2064150 h 5263721"/>
              <a:gd name="connsiteX15" fmla="*/ 46 w 2314683"/>
              <a:gd name="connsiteY15" fmla="*/ 1626828 h 5263721"/>
              <a:gd name="connsiteX0" fmla="*/ 46 w 2314683"/>
              <a:gd name="connsiteY0" fmla="*/ 1626828 h 5263721"/>
              <a:gd name="connsiteX1" fmla="*/ 537587 w 2314683"/>
              <a:gd name="connsiteY1" fmla="*/ 1614114 h 5263721"/>
              <a:gd name="connsiteX2" fmla="*/ 532017 w 2314683"/>
              <a:gd name="connsiteY2" fmla="*/ 36567 h 5263721"/>
              <a:gd name="connsiteX3" fmla="*/ 814267 w 2314683"/>
              <a:gd name="connsiteY3" fmla="*/ 0 h 5263721"/>
              <a:gd name="connsiteX4" fmla="*/ 1043239 w 2314683"/>
              <a:gd name="connsiteY4" fmla="*/ 109744 h 5263721"/>
              <a:gd name="connsiteX5" fmla="*/ 1042474 w 2314683"/>
              <a:gd name="connsiteY5" fmla="*/ 1609352 h 5263721"/>
              <a:gd name="connsiteX6" fmla="*/ 2147705 w 2314683"/>
              <a:gd name="connsiteY6" fmla="*/ 1585498 h 5263721"/>
              <a:gd name="connsiteX7" fmla="*/ 2310728 w 2314683"/>
              <a:gd name="connsiteY7" fmla="*/ 1614921 h 5263721"/>
              <a:gd name="connsiteX8" fmla="*/ 2314683 w 2314683"/>
              <a:gd name="connsiteY8" fmla="*/ 2054625 h 5263721"/>
              <a:gd name="connsiteX9" fmla="*/ 2145324 w 2314683"/>
              <a:gd name="connsiteY9" fmla="*/ 2072950 h 5263721"/>
              <a:gd name="connsiteX10" fmla="*/ 1057569 w 2314683"/>
              <a:gd name="connsiteY10" fmla="*/ 2067380 h 5263721"/>
              <a:gd name="connsiteX11" fmla="*/ 1048043 w 2314683"/>
              <a:gd name="connsiteY11" fmla="*/ 5263721 h 5263721"/>
              <a:gd name="connsiteX12" fmla="*/ 566162 w 2314683"/>
              <a:gd name="connsiteY12" fmla="*/ 5263721 h 5263721"/>
              <a:gd name="connsiteX13" fmla="*/ 543923 w 2314683"/>
              <a:gd name="connsiteY13" fmla="*/ 2062576 h 5263721"/>
              <a:gd name="connsiteX14" fmla="*/ 3235 w 2314683"/>
              <a:gd name="connsiteY14" fmla="*/ 2064150 h 5263721"/>
              <a:gd name="connsiteX15" fmla="*/ 46 w 2314683"/>
              <a:gd name="connsiteY15" fmla="*/ 1626828 h 526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4683" h="5263721">
                <a:moveTo>
                  <a:pt x="46" y="1626828"/>
                </a:moveTo>
                <a:lnTo>
                  <a:pt x="537587" y="1614114"/>
                </a:lnTo>
                <a:cubicBezTo>
                  <a:pt x="534937" y="1086677"/>
                  <a:pt x="534667" y="564004"/>
                  <a:pt x="532017" y="36567"/>
                </a:cubicBezTo>
                <a:lnTo>
                  <a:pt x="814267" y="0"/>
                </a:lnTo>
                <a:lnTo>
                  <a:pt x="1043239" y="109744"/>
                </a:lnTo>
                <a:lnTo>
                  <a:pt x="1042474" y="1609352"/>
                </a:lnTo>
                <a:lnTo>
                  <a:pt x="2147705" y="1585498"/>
                </a:lnTo>
                <a:lnTo>
                  <a:pt x="2310728" y="1614921"/>
                </a:lnTo>
                <a:cubicBezTo>
                  <a:pt x="2312046" y="1761489"/>
                  <a:pt x="2313365" y="1908057"/>
                  <a:pt x="2314683" y="2054625"/>
                </a:cubicBezTo>
                <a:lnTo>
                  <a:pt x="2145324" y="2072950"/>
                </a:lnTo>
                <a:lnTo>
                  <a:pt x="1057569" y="2067380"/>
                </a:lnTo>
                <a:cubicBezTo>
                  <a:pt x="1055188" y="3123302"/>
                  <a:pt x="1050424" y="4207799"/>
                  <a:pt x="1048043" y="5263721"/>
                </a:cubicBezTo>
                <a:lnTo>
                  <a:pt x="566162" y="5263721"/>
                </a:lnTo>
                <a:cubicBezTo>
                  <a:pt x="563512" y="4206198"/>
                  <a:pt x="546573" y="3120099"/>
                  <a:pt x="543923" y="2062576"/>
                </a:cubicBezTo>
                <a:lnTo>
                  <a:pt x="3235" y="2064150"/>
                </a:lnTo>
                <a:cubicBezTo>
                  <a:pt x="3760" y="1918376"/>
                  <a:pt x="-479" y="1772602"/>
                  <a:pt x="46" y="1626828"/>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87D96A1-2B6A-45E7-AB50-42A89F9F28A5}"/>
              </a:ext>
            </a:extLst>
          </p:cNvPr>
          <p:cNvSpPr txBox="1">
            <a:spLocks/>
          </p:cNvSpPr>
          <p:nvPr/>
        </p:nvSpPr>
        <p:spPr>
          <a:xfrm>
            <a:off x="4601614" y="605701"/>
            <a:ext cx="3048667" cy="7972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Title 1">
            <a:extLst>
              <a:ext uri="{FF2B5EF4-FFF2-40B4-BE49-F238E27FC236}">
                <a16:creationId xmlns:a16="http://schemas.microsoft.com/office/drawing/2014/main" id="{3E6E3101-3C58-42BD-B93B-F55E0F5F67E3}"/>
              </a:ext>
            </a:extLst>
          </p:cNvPr>
          <p:cNvSpPr txBox="1">
            <a:spLocks/>
          </p:cNvSpPr>
          <p:nvPr/>
        </p:nvSpPr>
        <p:spPr>
          <a:xfrm>
            <a:off x="565579" y="1217683"/>
            <a:ext cx="2057716" cy="7972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9" name="Title 1">
            <a:extLst>
              <a:ext uri="{FF2B5EF4-FFF2-40B4-BE49-F238E27FC236}">
                <a16:creationId xmlns:a16="http://schemas.microsoft.com/office/drawing/2014/main" id="{42D3920C-A51B-467C-9206-F4E12D85441D}"/>
              </a:ext>
            </a:extLst>
          </p:cNvPr>
          <p:cNvSpPr txBox="1">
            <a:spLocks/>
          </p:cNvSpPr>
          <p:nvPr/>
        </p:nvSpPr>
        <p:spPr>
          <a:xfrm>
            <a:off x="2244138" y="3656276"/>
            <a:ext cx="4030713" cy="7972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0" name="Title 1">
            <a:extLst>
              <a:ext uri="{FF2B5EF4-FFF2-40B4-BE49-F238E27FC236}">
                <a16:creationId xmlns:a16="http://schemas.microsoft.com/office/drawing/2014/main" id="{1F1F9A13-29D2-4983-B366-0BC360ED561C}"/>
              </a:ext>
            </a:extLst>
          </p:cNvPr>
          <p:cNvSpPr txBox="1">
            <a:spLocks/>
          </p:cNvSpPr>
          <p:nvPr/>
        </p:nvSpPr>
        <p:spPr>
          <a:xfrm>
            <a:off x="842640" y="4266520"/>
            <a:ext cx="5795319" cy="7972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42900" y="480219"/>
            <a:ext cx="8458200" cy="5897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but, speaking the truth in love, may grow up in all things into Him who is the head -- Christ -- from whom the whole body, joined and knit together by what every joint supplies, according to the effective working by which every part does its share, causes growth of the body for the edifying      of itself in love.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4:15-16 </a:t>
            </a:r>
          </a:p>
        </p:txBody>
      </p:sp>
      <p:sp>
        <p:nvSpPr>
          <p:cNvPr id="11" name="Rectangle 2">
            <a:extLst>
              <a:ext uri="{FF2B5EF4-FFF2-40B4-BE49-F238E27FC236}">
                <a16:creationId xmlns:a16="http://schemas.microsoft.com/office/drawing/2014/main" id="{6498679A-F361-4940-991D-5FD9F801EBB6}"/>
              </a:ext>
            </a:extLst>
          </p:cNvPr>
          <p:cNvSpPr txBox="1">
            <a:spLocks noChangeArrowheads="1"/>
          </p:cNvSpPr>
          <p:nvPr/>
        </p:nvSpPr>
        <p:spPr bwMode="auto">
          <a:xfrm>
            <a:off x="4622507" y="606949"/>
            <a:ext cx="29958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truth in love</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014DAF2-FBAB-4C06-BE06-E82F4AFD1A88}"/>
              </a:ext>
            </a:extLst>
          </p:cNvPr>
          <p:cNvSpPr txBox="1">
            <a:spLocks noChangeArrowheads="1"/>
          </p:cNvSpPr>
          <p:nvPr/>
        </p:nvSpPr>
        <p:spPr bwMode="auto">
          <a:xfrm>
            <a:off x="604963" y="1234741"/>
            <a:ext cx="1979195" cy="72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grow up</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80466B6-0D58-4B40-A526-24813D8E543A}"/>
              </a:ext>
            </a:extLst>
          </p:cNvPr>
          <p:cNvSpPr txBox="1">
            <a:spLocks noChangeArrowheads="1"/>
          </p:cNvSpPr>
          <p:nvPr/>
        </p:nvSpPr>
        <p:spPr bwMode="auto">
          <a:xfrm>
            <a:off x="2247963" y="3658771"/>
            <a:ext cx="402456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effective working</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4F317462-881D-438B-A33B-52CBDEA91644}"/>
              </a:ext>
            </a:extLst>
          </p:cNvPr>
          <p:cNvSpPr txBox="1">
            <a:spLocks noChangeArrowheads="1"/>
          </p:cNvSpPr>
          <p:nvPr/>
        </p:nvSpPr>
        <p:spPr bwMode="auto">
          <a:xfrm>
            <a:off x="1036093" y="4269562"/>
            <a:ext cx="542022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every part does its share</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05325852-AFE9-4F56-A2C4-5DAA8927EAB3}"/>
              </a:ext>
            </a:extLst>
          </p:cNvPr>
          <p:cNvSpPr txBox="1">
            <a:spLocks noChangeArrowheads="1"/>
          </p:cNvSpPr>
          <p:nvPr/>
        </p:nvSpPr>
        <p:spPr bwMode="auto">
          <a:xfrm>
            <a:off x="2989925" y="1775180"/>
            <a:ext cx="1742643"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450E2ABC-82BB-4377-B462-33316690DC6B}"/>
              </a:ext>
            </a:extLst>
          </p:cNvPr>
          <p:cNvSpPr>
            <a:spLocks noChangeArrowheads="1"/>
          </p:cNvSpPr>
          <p:nvPr/>
        </p:nvSpPr>
        <p:spPr bwMode="auto">
          <a:xfrm>
            <a:off x="5817712" y="51154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a:extLst>
              <a:ext uri="{FF2B5EF4-FFF2-40B4-BE49-F238E27FC236}">
                <a16:creationId xmlns:a16="http://schemas.microsoft.com/office/drawing/2014/main" id="{4B1A77B0-EBE0-48FF-942D-3606A454488F}"/>
              </a:ext>
            </a:extLst>
          </p:cNvPr>
          <p:cNvSpPr>
            <a:spLocks noChangeArrowheads="1"/>
          </p:cNvSpPr>
          <p:nvPr/>
        </p:nvSpPr>
        <p:spPr bwMode="auto">
          <a:xfrm>
            <a:off x="2646595" y="539658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8" name="Rectangle 2">
            <a:extLst>
              <a:ext uri="{FF2B5EF4-FFF2-40B4-BE49-F238E27FC236}">
                <a16:creationId xmlns:a16="http://schemas.microsoft.com/office/drawing/2014/main" id="{33341D2E-97EE-4A89-BA49-9632D1A80A5A}"/>
              </a:ext>
            </a:extLst>
          </p:cNvPr>
          <p:cNvSpPr txBox="1">
            <a:spLocks noChangeArrowheads="1"/>
          </p:cNvSpPr>
          <p:nvPr/>
        </p:nvSpPr>
        <p:spPr bwMode="auto">
          <a:xfrm>
            <a:off x="3175794" y="5493524"/>
            <a:ext cx="127472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love</a:t>
            </a:r>
            <a:endParaRPr lang="en-US" altLang="en-US" sz="4000"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CA1EDDFD-2251-4DF4-8A79-608145EEC28D}"/>
              </a:ext>
            </a:extLst>
          </p:cNvPr>
          <p:cNvSpPr txBox="1">
            <a:spLocks noChangeArrowheads="1"/>
          </p:cNvSpPr>
          <p:nvPr/>
        </p:nvSpPr>
        <p:spPr bwMode="auto">
          <a:xfrm>
            <a:off x="2743199" y="4873600"/>
            <a:ext cx="24779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CHURCH</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3CA23ABB-557E-4C8A-B3BF-2DE44D6181B7}"/>
              </a:ext>
            </a:extLst>
          </p:cNvPr>
          <p:cNvSpPr txBox="1">
            <a:spLocks noChangeArrowheads="1"/>
          </p:cNvSpPr>
          <p:nvPr/>
        </p:nvSpPr>
        <p:spPr bwMode="auto">
          <a:xfrm>
            <a:off x="6406895" y="4879696"/>
            <a:ext cx="24779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enriching</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9">
            <a:extLst>
              <a:ext uri="{FF2B5EF4-FFF2-40B4-BE49-F238E27FC236}">
                <a16:creationId xmlns:a16="http://schemas.microsoft.com/office/drawing/2014/main" id="{7F314752-FDD9-4AE4-B656-81B861245C11}"/>
              </a:ext>
            </a:extLst>
          </p:cNvPr>
          <p:cNvSpPr>
            <a:spLocks noChangeArrowheads="1"/>
          </p:cNvSpPr>
          <p:nvPr/>
        </p:nvSpPr>
        <p:spPr bwMode="auto">
          <a:xfrm>
            <a:off x="2988272" y="1844813"/>
            <a:ext cx="173564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19499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par>
                                <p:cTn id="11" presetID="3" presetClass="emph" presetSubtype="2" fill="hold" nodeType="withEffect">
                                  <p:stCondLst>
                                    <p:cond delay="700"/>
                                  </p:stCondLst>
                                  <p:childTnLst>
                                    <p:animClr clrSpc="rgb" dir="cw">
                                      <p:cBhvr override="childStyle">
                                        <p:cTn id="12" dur="750" fill="hold"/>
                                        <p:tgtEl>
                                          <p:spTgt spid="4">
                                            <p:txEl>
                                              <p:pRg st="0" end="0"/>
                                            </p:txEl>
                                          </p:spTgt>
                                        </p:tgtEl>
                                        <p:attrNameLst>
                                          <p:attrName>style.color</p:attrName>
                                        </p:attrNameLst>
                                      </p:cBhvr>
                                      <p:to>
                                        <a:srgbClr val="0066FF"/>
                                      </p:to>
                                    </p:animClr>
                                  </p:childTnLst>
                                </p:cTn>
                              </p:par>
                            </p:childTnLst>
                          </p:cTn>
                        </p:par>
                        <p:par>
                          <p:cTn id="13" fill="hold">
                            <p:stCondLst>
                              <p:cond delay="1450"/>
                            </p:stCondLst>
                            <p:childTnLst>
                              <p:par>
                                <p:cTn id="14" presetID="10" presetClass="exit" presetSubtype="0" fill="hold" grpId="0"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stCondLst>
                                            <p:cond delay="0"/>
                                          </p:stCondLst>
                                        </p:cTn>
                                        <p:tgtEl>
                                          <p:spTgt spid="6"/>
                                        </p:tgtEl>
                                      </p:cBhvr>
                                    </p:animEffect>
                                    <p:anim to="" calcmode="lin" valueType="num">
                                      <p:cBhvr>
                                        <p:cTn id="31"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18" presetClass="emph" presetSubtype="0" fill="hold" grpId="1" nodeType="withEffect">
                                  <p:stCondLst>
                                    <p:cond delay="0"/>
                                  </p:stCondLst>
                                  <p:childTnLst>
                                    <p:set>
                                      <p:cBhvr override="childStyle">
                                        <p:cTn id="39" dur="500" fill="hold"/>
                                        <p:tgtEl>
                                          <p:spTgt spid="8"/>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entr" presetSubtype="0" fill="hold" grpId="0" nodeType="clickEffect">
                                  <p:stCondLst>
                                    <p:cond delay="0"/>
                                  </p:stCondLst>
                                  <p:iterate type="lt">
                                    <p:tmPct val="10000"/>
                                  </p:iterate>
                                  <p:childTnLst>
                                    <p:set>
                                      <p:cBhvr>
                                        <p:cTn id="46" dur="1" fill="hold">
                                          <p:stCondLst>
                                            <p:cond delay="0"/>
                                          </p:stCondLst>
                                        </p:cTn>
                                        <p:tgtEl>
                                          <p:spTgt spid="21"/>
                                        </p:tgtEl>
                                        <p:attrNameLst>
                                          <p:attrName>style.visibility</p:attrName>
                                        </p:attrNameLst>
                                      </p:cBhvr>
                                      <p:to>
                                        <p:strVal val="visible"/>
                                      </p:to>
                                    </p:set>
                                    <p:animEffect transition="in" filter="dissolve">
                                      <p:cBhvr>
                                        <p:cTn id="47" dur="500">
                                          <p:stCondLst>
                                            <p:cond delay="0"/>
                                          </p:stCondLst>
                                        </p:cTn>
                                        <p:tgtEl>
                                          <p:spTgt spid="21"/>
                                        </p:tgtEl>
                                      </p:cBhvr>
                                    </p:animEffect>
                                    <p:anim to="" calcmode="lin" valueType="num">
                                      <p:cBhvr>
                                        <p:cTn id="48"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50" fill="hold">
                            <p:stCondLst>
                              <p:cond delay="750"/>
                            </p:stCondLst>
                            <p:childTnLst>
                              <p:par>
                                <p:cTn id="51" presetID="26" presetClass="emph" presetSubtype="0" fill="hold" grpId="1" nodeType="afterEffect">
                                  <p:stCondLst>
                                    <p:cond delay="0"/>
                                  </p:stCondLst>
                                  <p:iterate type="lt">
                                    <p:tmPct val="0"/>
                                  </p:iterate>
                                  <p:childTnLst>
                                    <p:animEffect transition="out" filter="fade">
                                      <p:cBhvr>
                                        <p:cTn id="52" dur="500" tmFilter="0, 0; .2, .5; .8, .5; 1, 0"/>
                                        <p:tgtEl>
                                          <p:spTgt spid="21"/>
                                        </p:tgtEl>
                                      </p:cBhvr>
                                    </p:animEffect>
                                    <p:animScale>
                                      <p:cBhvr>
                                        <p:cTn id="53" dur="250" autoRev="1" fill="hold"/>
                                        <p:tgtEl>
                                          <p:spTgt spid="21"/>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50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par>
                                <p:cTn id="59" presetID="18" presetClass="emph" presetSubtype="0" fill="hold" grpId="1" nodeType="withEffect">
                                  <p:stCondLst>
                                    <p:cond delay="500"/>
                                  </p:stCondLst>
                                  <p:childTnLst>
                                    <p:set>
                                      <p:cBhvr override="childStyle">
                                        <p:cTn id="60" dur="500" fill="hold"/>
                                        <p:tgtEl>
                                          <p:spTgt spid="9"/>
                                        </p:tgtEl>
                                        <p:attrNameLst>
                                          <p:attrName>style.textDecorationUnderline</p:attrName>
                                        </p:attrNameLst>
                                      </p:cBhvr>
                                      <p:to>
                                        <p:strVal val="true"/>
                                      </p:to>
                                    </p:set>
                                  </p:childTnLst>
                                </p:cTn>
                              </p:par>
                              <p:par>
                                <p:cTn id="61" presetID="22" presetClass="entr" presetSubtype="8" fill="hold" grpId="0" nodeType="withEffect">
                                  <p:stCondLst>
                                    <p:cond delay="50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par>
                                <p:cTn id="64" presetID="22" presetClass="exit" presetSubtype="8" fill="hold" grpId="2" nodeType="withEffect">
                                  <p:stCondLst>
                                    <p:cond delay="0"/>
                                  </p:stCondLst>
                                  <p:childTnLst>
                                    <p:animEffect transition="out" filter="wipe(left)">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22" presetClass="exit" presetSubtype="8" fill="hold" grpId="2" nodeType="withEffect">
                                  <p:stCondLst>
                                    <p:cond delay="250"/>
                                  </p:stCondLst>
                                  <p:childTnLst>
                                    <p:animEffect transition="out" filter="wipe(left)">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1" nodeType="withEffect">
                                  <p:stCondLst>
                                    <p:cond delay="25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23" presetClass="exit" presetSubtype="32" fill="hold" grpId="1" nodeType="withEffect">
                                  <p:stCondLst>
                                    <p:cond delay="500"/>
                                  </p:stCondLst>
                                  <p:childTnLst>
                                    <p:anim calcmode="lin" valueType="num">
                                      <p:cBhvr>
                                        <p:cTn id="74" dur="500"/>
                                        <p:tgtEl>
                                          <p:spTgt spid="6"/>
                                        </p:tgtEl>
                                        <p:attrNameLst>
                                          <p:attrName>ppt_w</p:attrName>
                                        </p:attrNameLst>
                                      </p:cBhvr>
                                      <p:tavLst>
                                        <p:tav tm="0">
                                          <p:val>
                                            <p:strVal val="ppt_w"/>
                                          </p:val>
                                        </p:tav>
                                        <p:tav tm="100000">
                                          <p:val>
                                            <p:fltVal val="0"/>
                                          </p:val>
                                        </p:tav>
                                      </p:tavLst>
                                    </p:anim>
                                    <p:anim calcmode="lin" valueType="num">
                                      <p:cBhvr>
                                        <p:cTn id="75" dur="500"/>
                                        <p:tgtEl>
                                          <p:spTgt spid="6"/>
                                        </p:tgtEl>
                                        <p:attrNameLst>
                                          <p:attrName>ppt_h</p:attrName>
                                        </p:attrNameLst>
                                      </p:cBhvr>
                                      <p:tavLst>
                                        <p:tav tm="0">
                                          <p:val>
                                            <p:strVal val="ppt_h"/>
                                          </p:val>
                                        </p:tav>
                                        <p:tav tm="100000">
                                          <p:val>
                                            <p:fltVal val="0"/>
                                          </p:val>
                                        </p:tav>
                                      </p:tavLst>
                                    </p:anim>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grpId="1" nodeType="withEffect">
                                  <p:stCondLst>
                                    <p:cond delay="50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200"/>
                                  </p:stCondLst>
                                  <p:childTnLst>
                                    <p:set>
                                      <p:cBhvr>
                                        <p:cTn id="83" dur="1" fill="hold">
                                          <p:stCondLst>
                                            <p:cond delay="0"/>
                                          </p:stCondLst>
                                        </p:cTn>
                                        <p:tgtEl>
                                          <p:spTgt spid="10"/>
                                        </p:tgtEl>
                                        <p:attrNameLst>
                                          <p:attrName>style.visibility</p:attrName>
                                        </p:attrNameLst>
                                      </p:cBhvr>
                                      <p:to>
                                        <p:strVal val="visible"/>
                                      </p:to>
                                    </p:set>
                                    <p:animEffect transition="in" filter="wipe(left)">
                                      <p:cBhvr>
                                        <p:cTn id="84" dur="500"/>
                                        <p:tgtEl>
                                          <p:spTgt spid="10"/>
                                        </p:tgtEl>
                                      </p:cBhvr>
                                    </p:animEffect>
                                  </p:childTnLst>
                                </p:cTn>
                              </p:par>
                              <p:par>
                                <p:cTn id="85" presetID="18" presetClass="emph" presetSubtype="0" fill="hold" grpId="1" nodeType="withEffect">
                                  <p:stCondLst>
                                    <p:cond delay="200"/>
                                  </p:stCondLst>
                                  <p:childTnLst>
                                    <p:set>
                                      <p:cBhvr override="childStyle">
                                        <p:cTn id="86" dur="500" fill="hold"/>
                                        <p:tgtEl>
                                          <p:spTgt spid="10"/>
                                        </p:tgtEl>
                                        <p:attrNameLst>
                                          <p:attrName>style.textDecorationUnderline</p:attrName>
                                        </p:attrNameLst>
                                      </p:cBhvr>
                                      <p:to>
                                        <p:strVal val="true"/>
                                      </p:to>
                                    </p:set>
                                  </p:childTnLst>
                                </p:cTn>
                              </p:par>
                              <p:par>
                                <p:cTn id="87" presetID="22" presetClass="entr" presetSubtype="8" fill="hold" grpId="0" nodeType="withEffect">
                                  <p:stCondLst>
                                    <p:cond delay="200"/>
                                  </p:stCondLst>
                                  <p:childTnLst>
                                    <p:set>
                                      <p:cBhvr>
                                        <p:cTn id="88" dur="1" fill="hold">
                                          <p:stCondLst>
                                            <p:cond delay="0"/>
                                          </p:stCondLst>
                                        </p:cTn>
                                        <p:tgtEl>
                                          <p:spTgt spid="14"/>
                                        </p:tgtEl>
                                        <p:attrNameLst>
                                          <p:attrName>style.visibility</p:attrName>
                                        </p:attrNameLst>
                                      </p:cBhvr>
                                      <p:to>
                                        <p:strVal val="visible"/>
                                      </p:to>
                                    </p:set>
                                    <p:animEffect transition="in" filter="wipe(left)">
                                      <p:cBhvr>
                                        <p:cTn id="89" dur="500"/>
                                        <p:tgtEl>
                                          <p:spTgt spid="14"/>
                                        </p:tgtEl>
                                      </p:cBhvr>
                                    </p:animEffect>
                                  </p:childTnLst>
                                </p:cTn>
                              </p:par>
                              <p:par>
                                <p:cTn id="90" presetID="16" presetClass="exit" presetSubtype="21" fill="hold" grpId="2" nodeType="withEffect">
                                  <p:stCondLst>
                                    <p:cond delay="0"/>
                                  </p:stCondLst>
                                  <p:childTnLst>
                                    <p:animEffect transition="out" filter="barn(inVertical)">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childTnLst>
                          </p:cTn>
                        </p:par>
                        <p:par>
                          <p:cTn id="96" fill="hold">
                            <p:stCondLst>
                              <p:cond delay="700"/>
                            </p:stCondLst>
                            <p:childTnLst>
                              <p:par>
                                <p:cTn id="97" presetID="0" presetClass="entr" presetSubtype="0" fill="hold" grpId="0" nodeType="after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dissolve">
                                      <p:cBhvr>
                                        <p:cTn id="99" dur="500">
                                          <p:stCondLst>
                                            <p:cond delay="0"/>
                                          </p:stCondLst>
                                        </p:cTn>
                                        <p:tgtEl>
                                          <p:spTgt spid="7"/>
                                        </p:tgtEl>
                                      </p:cBhvr>
                                    </p:animEffect>
                                    <p:anim to="" calcmode="lin" valueType="num">
                                      <p:cBhvr>
                                        <p:cTn id="10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0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102" fill="hold">
                            <p:stCondLst>
                              <p:cond delay="1200"/>
                            </p:stCondLst>
                            <p:childTnLst>
                              <p:par>
                                <p:cTn id="103" presetID="21" presetClass="entr" presetSubtype="8" fill="hold" grpId="0" nodeType="after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heel(8)">
                                      <p:cBhvr>
                                        <p:cTn id="105" dur="1000"/>
                                        <p:tgtEl>
                                          <p:spTgt spid="18"/>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wipe(left)">
                                      <p:cBhvr>
                                        <p:cTn id="110" dur="500"/>
                                        <p:tgtEl>
                                          <p:spTgt spid="1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wipe(left)">
                                      <p:cBhvr>
                                        <p:cTn id="1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9" grpId="0"/>
      <p:bldP spid="9" grpId="1"/>
      <p:bldP spid="9" grpId="2"/>
      <p:bldP spid="10" grpId="0"/>
      <p:bldP spid="10" grpId="1"/>
      <p:bldP spid="3074" grpId="0"/>
      <p:bldP spid="11" grpId="0"/>
      <p:bldP spid="11" grpId="1"/>
      <p:bldP spid="12" grpId="0"/>
      <p:bldP spid="12" grpId="1"/>
      <p:bldP spid="13" grpId="0"/>
      <p:bldP spid="13" grpId="1"/>
      <p:bldP spid="14" grpId="0"/>
      <p:bldP spid="4" grpId="0"/>
      <p:bldP spid="6" grpId="0"/>
      <p:bldP spid="6" grpId="1"/>
      <p:bldP spid="7" grpId="0"/>
      <p:bldP spid="18" grpId="0"/>
      <p:bldP spid="19" grpId="0"/>
      <p:bldP spid="20" grpId="0"/>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AC56C2-2088-4477-974B-E8E2998E1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42900" y="480219"/>
            <a:ext cx="8458200" cy="5897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the light of the world. A city that is set on a hill cannot be hidden. Nor do they light a lamp and put it under a basket, but on a lampstand, and it gives light to all who are in the house. Let your light so shine before men, that they may see your good works and glorify your Father in heaven."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5:14-16</a:t>
            </a:r>
          </a:p>
        </p:txBody>
      </p:sp>
      <p:sp>
        <p:nvSpPr>
          <p:cNvPr id="4" name="Rectangle 2">
            <a:extLst>
              <a:ext uri="{FF2B5EF4-FFF2-40B4-BE49-F238E27FC236}">
                <a16:creationId xmlns:a16="http://schemas.microsoft.com/office/drawing/2014/main" id="{E09F936E-89D3-4A46-A9C5-2F71E4EBA733}"/>
              </a:ext>
            </a:extLst>
          </p:cNvPr>
          <p:cNvSpPr txBox="1">
            <a:spLocks noChangeArrowheads="1"/>
          </p:cNvSpPr>
          <p:nvPr/>
        </p:nvSpPr>
        <p:spPr bwMode="auto">
          <a:xfrm>
            <a:off x="3714440" y="3641143"/>
            <a:ext cx="1742643"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069873D-157E-484C-A45D-6DAE0B13DCBB}"/>
              </a:ext>
            </a:extLst>
          </p:cNvPr>
          <p:cNvSpPr txBox="1">
            <a:spLocks noChangeArrowheads="1"/>
          </p:cNvSpPr>
          <p:nvPr/>
        </p:nvSpPr>
        <p:spPr bwMode="auto">
          <a:xfrm>
            <a:off x="409981" y="435520"/>
            <a:ext cx="2248042"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F098455-03BB-4FBE-93B2-067CE61C698E}"/>
              </a:ext>
            </a:extLst>
          </p:cNvPr>
          <p:cNvSpPr txBox="1">
            <a:spLocks noChangeArrowheads="1"/>
          </p:cNvSpPr>
          <p:nvPr/>
        </p:nvSpPr>
        <p:spPr bwMode="auto">
          <a:xfrm>
            <a:off x="3134933" y="431556"/>
            <a:ext cx="1431789"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7A96100-94FF-4BE2-8673-FA8EA9D0B41D}"/>
              </a:ext>
            </a:extLst>
          </p:cNvPr>
          <p:cNvSpPr txBox="1">
            <a:spLocks noChangeArrowheads="1"/>
          </p:cNvSpPr>
          <p:nvPr/>
        </p:nvSpPr>
        <p:spPr bwMode="auto">
          <a:xfrm>
            <a:off x="3289934" y="1714133"/>
            <a:ext cx="1431789"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77749FA-200F-47D4-AEA2-9223E01FBED7}"/>
              </a:ext>
            </a:extLst>
          </p:cNvPr>
          <p:cNvSpPr txBox="1">
            <a:spLocks noChangeArrowheads="1"/>
          </p:cNvSpPr>
          <p:nvPr/>
        </p:nvSpPr>
        <p:spPr bwMode="auto">
          <a:xfrm>
            <a:off x="2888675" y="2998836"/>
            <a:ext cx="1431789"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637CFDD-E63F-492C-9332-F341D4F6B0D7}"/>
              </a:ext>
            </a:extLst>
          </p:cNvPr>
          <p:cNvSpPr txBox="1">
            <a:spLocks noChangeArrowheads="1"/>
          </p:cNvSpPr>
          <p:nvPr/>
        </p:nvSpPr>
        <p:spPr bwMode="auto">
          <a:xfrm>
            <a:off x="3868651" y="3643348"/>
            <a:ext cx="1431789"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BCC61AC-7472-45B4-91EB-43F43F1D0D77}"/>
              </a:ext>
            </a:extLst>
          </p:cNvPr>
          <p:cNvSpPr txBox="1">
            <a:spLocks noChangeArrowheads="1"/>
          </p:cNvSpPr>
          <p:nvPr/>
        </p:nvSpPr>
        <p:spPr bwMode="auto">
          <a:xfrm>
            <a:off x="4921624" y="3657721"/>
            <a:ext cx="2361097" cy="81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so shine</a:t>
            </a:r>
            <a:endParaRPr lang="en-US" altLang="en-US" sz="4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14C1004-2A94-40D3-A2EB-17D6E0B9818A}"/>
              </a:ext>
            </a:extLst>
          </p:cNvPr>
          <p:cNvSpPr txBox="1">
            <a:spLocks noChangeArrowheads="1"/>
          </p:cNvSpPr>
          <p:nvPr/>
        </p:nvSpPr>
        <p:spPr bwMode="auto">
          <a:xfrm>
            <a:off x="3953435" y="4303180"/>
            <a:ext cx="4638427" cy="81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may see your good</a:t>
            </a:r>
            <a:endParaRPr lang="en-US" altLang="en-US" sz="4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819A940D-F6FB-47B6-9EB8-45D89EFA5E28}"/>
              </a:ext>
            </a:extLst>
          </p:cNvPr>
          <p:cNvSpPr txBox="1">
            <a:spLocks noChangeArrowheads="1"/>
          </p:cNvSpPr>
          <p:nvPr/>
        </p:nvSpPr>
        <p:spPr bwMode="auto">
          <a:xfrm>
            <a:off x="3079375" y="4924242"/>
            <a:ext cx="4867909" cy="84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glorify your Father</a:t>
            </a:r>
            <a:endParaRPr lang="en-US" altLang="en-US" sz="4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17" name="SpotlightShape1_rendered">
            <a:extLst>
              <a:ext uri="{FF2B5EF4-FFF2-40B4-BE49-F238E27FC236}">
                <a16:creationId xmlns:a16="http://schemas.microsoft.com/office/drawing/2014/main" id="{16205288-B269-498F-BD6B-933BD12A3D07}"/>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6" name="Rectangle 2" hidden="1">
            <a:extLst>
              <a:ext uri="{FF2B5EF4-FFF2-40B4-BE49-F238E27FC236}">
                <a16:creationId xmlns:a16="http://schemas.microsoft.com/office/drawing/2014/main" id="{9A5AD315-E152-482F-A662-AE2285E06087}"/>
              </a:ext>
            </a:extLst>
          </p:cNvPr>
          <p:cNvSpPr txBox="1">
            <a:spLocks noChangeArrowheads="1"/>
          </p:cNvSpPr>
          <p:nvPr/>
        </p:nvSpPr>
        <p:spPr bwMode="auto">
          <a:xfrm>
            <a:off x="660753" y="1348243"/>
            <a:ext cx="2248042"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You are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160066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xit" presetSubtype="0" fill="hold" grpId="1" nodeType="clickEffect">
                                  <p:stCondLst>
                                    <p:cond delay="500"/>
                                  </p:stCondLst>
                                  <p:childTnLst>
                                    <p:set>
                                      <p:cBhvr>
                                        <p:cTn id="6" dur="1" fill="hold">
                                          <p:stCondLst>
                                            <p:cond delay="999"/>
                                          </p:stCondLst>
                                        </p:cTn>
                                        <p:tgtEl>
                                          <p:spTgt spid="4"/>
                                        </p:tgtEl>
                                        <p:attrNameLst>
                                          <p:attrName>style.visibility</p:attrName>
                                        </p:attrNameLst>
                                      </p:cBhvr>
                                      <p:to>
                                        <p:strVal val="hidden"/>
                                      </p:to>
                                    </p:set>
                                    <p:animEffect transition="out" filter="dissolve">
                                      <p:cBhvr>
                                        <p:cTn id="7" dur="1000">
                                          <p:stCondLst>
                                            <p:cond delay="0"/>
                                          </p:stCondLst>
                                        </p:cTn>
                                        <p:tgtEl>
                                          <p:spTgt spid="4"/>
                                        </p:tgtEl>
                                      </p:cBhvr>
                                    </p:animEffect>
                                    <p:anim to="" calcmode="lin" valueType="num">
                                      <p:cBhvr>
                                        <p:cTn id="8"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10" presetID="23" presetClass="entr" presetSubtype="32" fill="hold" grpId="0"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strVal val="4*#ppt_w"/>
                                          </p:val>
                                        </p:tav>
                                        <p:tav tm="100000">
                                          <p:val>
                                            <p:strVal val="#ppt_w"/>
                                          </p:val>
                                        </p:tav>
                                      </p:tavLst>
                                    </p:anim>
                                    <p:anim calcmode="lin" valueType="num">
                                      <p:cBhvr>
                                        <p:cTn id="13"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10" presetClass="exit" presetSubtype="0" fill="hold" grpId="3" nodeType="with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1"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250"/>
                                        <p:tgtEl>
                                          <p:spTgt spid="5"/>
                                        </p:tgtEl>
                                      </p:cBhvr>
                                    </p:animEffect>
                                  </p:childTnLst>
                                </p:cTn>
                              </p:par>
                              <p:par>
                                <p:cTn id="46" presetID="6" presetClass="emph" presetSubtype="0" fill="hold" grpId="3" nodeType="withEffect">
                                  <p:stCondLst>
                                    <p:cond delay="100"/>
                                  </p:stCondLst>
                                  <p:childTnLst>
                                    <p:animScale>
                                      <p:cBhvr>
                                        <p:cTn id="47" dur="1650" fill="hold"/>
                                        <p:tgtEl>
                                          <p:spTgt spid="5"/>
                                        </p:tgtEl>
                                      </p:cBhvr>
                                      <p:by x="105000" y="105000"/>
                                    </p:animScale>
                                  </p:childTnLst>
                                </p:cTn>
                              </p:par>
                              <p:par>
                                <p:cTn id="48" presetID="42" presetClass="path" presetSubtype="0" accel="21000" decel="50000" fill="hold" grpId="0" nodeType="withEffect">
                                  <p:stCondLst>
                                    <p:cond delay="100"/>
                                  </p:stCondLst>
                                  <p:childTnLst>
                                    <p:animMotion origin="layout" path="M 1.66667E-6 2.59259E-6 L 0.02726 0.13287 " pathEditMode="relative" rAng="0" ptsTypes="AA">
                                      <p:cBhvr>
                                        <p:cTn id="49" dur="1650" fill="hold"/>
                                        <p:tgtEl>
                                          <p:spTgt spid="5"/>
                                        </p:tgtEl>
                                        <p:attrNameLst>
                                          <p:attrName>ppt_x</p:attrName>
                                          <p:attrName>ppt_y</p:attrName>
                                        </p:attrNameLst>
                                      </p:cBhvr>
                                      <p:rCtr x="1354" y="6644"/>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ntr" presetSubtype="0" fill="hold" grpId="1"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250"/>
                                        <p:tgtEl>
                                          <p:spTgt spid="7"/>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250"/>
                                        <p:tgtEl>
                                          <p:spTgt spid="9"/>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250"/>
                                        <p:tgtEl>
                                          <p:spTgt spid="10"/>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250"/>
                                        <p:tgtEl>
                                          <p:spTgt spid="11"/>
                                        </p:tgtEl>
                                      </p:cBhvr>
                                    </p:animEffect>
                                  </p:childTnLst>
                                </p:cTn>
                              </p:par>
                              <p:par>
                                <p:cTn id="65" presetID="42" presetClass="path" presetSubtype="0" accel="21000" decel="50000" fill="hold" grpId="0" nodeType="withEffect">
                                  <p:stCondLst>
                                    <p:cond delay="250"/>
                                  </p:stCondLst>
                                  <p:childTnLst>
                                    <p:animMotion origin="layout" path="M -5.55556E-7 -4.44444E-6 L 0.09774 0.58287 " pathEditMode="relative" rAng="0" ptsTypes="AA">
                                      <p:cBhvr>
                                        <p:cTn id="66" dur="1750" fill="hold"/>
                                        <p:tgtEl>
                                          <p:spTgt spid="7"/>
                                        </p:tgtEl>
                                        <p:attrNameLst>
                                          <p:attrName>ppt_x</p:attrName>
                                          <p:attrName>ppt_y</p:attrName>
                                        </p:attrNameLst>
                                      </p:cBhvr>
                                      <p:rCtr x="4878" y="29144"/>
                                    </p:animMotion>
                                  </p:childTnLst>
                                </p:cTn>
                              </p:par>
                              <p:par>
                                <p:cTn id="67" presetID="42" presetClass="path" presetSubtype="0" accel="21000" decel="50000" fill="hold" grpId="0" nodeType="withEffect">
                                  <p:stCondLst>
                                    <p:cond delay="250"/>
                                  </p:stCondLst>
                                  <p:childTnLst>
                                    <p:animMotion origin="layout" path="M -8.33333E-7 -1.48148E-6 L 0.08125 0.3963 " pathEditMode="relative" rAng="0" ptsTypes="AA">
                                      <p:cBhvr>
                                        <p:cTn id="68" dur="1750" fill="hold"/>
                                        <p:tgtEl>
                                          <p:spTgt spid="9"/>
                                        </p:tgtEl>
                                        <p:attrNameLst>
                                          <p:attrName>ppt_x</p:attrName>
                                          <p:attrName>ppt_y</p:attrName>
                                        </p:attrNameLst>
                                      </p:cBhvr>
                                      <p:rCtr x="4062" y="19815"/>
                                    </p:animMotion>
                                  </p:childTnLst>
                                </p:cTn>
                              </p:par>
                              <p:par>
                                <p:cTn id="69" presetID="42" presetClass="path" presetSubtype="0" accel="21000" decel="50000" fill="hold" grpId="0" nodeType="withEffect">
                                  <p:stCondLst>
                                    <p:cond delay="250"/>
                                  </p:stCondLst>
                                  <p:childTnLst>
                                    <p:animMotion origin="layout" path="M -8.33333E-7 0 L 0.12517 0.20833 " pathEditMode="relative" rAng="0" ptsTypes="AA">
                                      <p:cBhvr>
                                        <p:cTn id="70" dur="1750" fill="hold"/>
                                        <p:tgtEl>
                                          <p:spTgt spid="10"/>
                                        </p:tgtEl>
                                        <p:attrNameLst>
                                          <p:attrName>ppt_x</p:attrName>
                                          <p:attrName>ppt_y</p:attrName>
                                        </p:attrNameLst>
                                      </p:cBhvr>
                                      <p:rCtr x="6250" y="10417"/>
                                    </p:animMotion>
                                  </p:childTnLst>
                                </p:cTn>
                              </p:par>
                              <p:par>
                                <p:cTn id="71" presetID="42" presetClass="path" presetSubtype="0" accel="21000" decel="50000" fill="hold" grpId="0" nodeType="withEffect">
                                  <p:stCondLst>
                                    <p:cond delay="250"/>
                                  </p:stCondLst>
                                  <p:childTnLst>
                                    <p:animMotion origin="layout" path="M 1.11111E-6 -1.48148E-6 L 0.01823 0.11458 " pathEditMode="relative" rAng="0" ptsTypes="AA">
                                      <p:cBhvr>
                                        <p:cTn id="72" dur="1750" fill="hold"/>
                                        <p:tgtEl>
                                          <p:spTgt spid="11"/>
                                        </p:tgtEl>
                                        <p:attrNameLst>
                                          <p:attrName>ppt_x</p:attrName>
                                          <p:attrName>ppt_y</p:attrName>
                                        </p:attrNameLst>
                                      </p:cBhvr>
                                      <p:rCtr x="903" y="5718"/>
                                    </p:animMotion>
                                  </p:childTnLst>
                                </p:cTn>
                              </p:par>
                              <p:par>
                                <p:cTn id="73" presetID="3" presetClass="emph" presetSubtype="10" fill="hold" grpId="2" nodeType="withEffect">
                                  <p:stCondLst>
                                    <p:cond delay="250"/>
                                  </p:stCondLst>
                                  <p:childTnLst>
                                    <p:animClr clrSpc="hsl" dir="ccw">
                                      <p:cBhvr override="childStyle">
                                        <p:cTn id="74" dur="1750" fill="hold"/>
                                        <p:tgtEl>
                                          <p:spTgt spid="7"/>
                                        </p:tgtEl>
                                        <p:attrNameLst>
                                          <p:attrName>style.color</p:attrName>
                                        </p:attrNameLst>
                                      </p:cBhvr>
                                      <p:to>
                                        <a:srgbClr val="FF0000"/>
                                      </p:to>
                                    </p:animClr>
                                  </p:childTnLst>
                                </p:cTn>
                              </p:par>
                              <p:par>
                                <p:cTn id="75" presetID="3" presetClass="emph" presetSubtype="6" fill="hold" grpId="2" nodeType="withEffect">
                                  <p:stCondLst>
                                    <p:cond delay="250"/>
                                  </p:stCondLst>
                                  <p:childTnLst>
                                    <p:animClr clrSpc="hsl" dir="cw">
                                      <p:cBhvr override="childStyle">
                                        <p:cTn id="76" dur="1750" fill="hold"/>
                                        <p:tgtEl>
                                          <p:spTgt spid="9"/>
                                        </p:tgtEl>
                                        <p:attrNameLst>
                                          <p:attrName>style.color</p:attrName>
                                        </p:attrNameLst>
                                      </p:cBhvr>
                                      <p:to>
                                        <a:srgbClr val="FF9900"/>
                                      </p:to>
                                    </p:animClr>
                                  </p:childTnLst>
                                </p:cTn>
                              </p:par>
                              <p:par>
                                <p:cTn id="77" presetID="3" presetClass="emph" presetSubtype="10" fill="hold" grpId="2" nodeType="withEffect">
                                  <p:stCondLst>
                                    <p:cond delay="250"/>
                                  </p:stCondLst>
                                  <p:childTnLst>
                                    <p:animClr clrSpc="hsl" dir="ccw">
                                      <p:cBhvr override="childStyle">
                                        <p:cTn id="78" dur="1750" fill="hold"/>
                                        <p:tgtEl>
                                          <p:spTgt spid="10"/>
                                        </p:tgtEl>
                                        <p:attrNameLst>
                                          <p:attrName>style.color</p:attrName>
                                        </p:attrNameLst>
                                      </p:cBhvr>
                                      <p:to>
                                        <a:srgbClr val="FF9900"/>
                                      </p:to>
                                    </p:animClr>
                                  </p:childTnLst>
                                </p:cTn>
                              </p:par>
                              <p:par>
                                <p:cTn id="79" presetID="3" presetClass="emph" presetSubtype="6" fill="hold" grpId="2" nodeType="withEffect">
                                  <p:stCondLst>
                                    <p:cond delay="250"/>
                                  </p:stCondLst>
                                  <p:childTnLst>
                                    <p:animClr clrSpc="hsl" dir="cw">
                                      <p:cBhvr override="childStyle">
                                        <p:cTn id="80" dur="1750" fill="hold"/>
                                        <p:tgtEl>
                                          <p:spTgt spid="11"/>
                                        </p:tgtEl>
                                        <p:attrNameLst>
                                          <p:attrName>style.color</p:attrName>
                                        </p:attrNameLst>
                                      </p:cBhvr>
                                      <p:to>
                                        <a:schemeClr val="bg1"/>
                                      </p:to>
                                    </p:animClr>
                                  </p:childTnLst>
                                </p:cTn>
                              </p:par>
                            </p:childTnLst>
                          </p:cTn>
                        </p:par>
                        <p:par>
                          <p:cTn id="81" fill="hold">
                            <p:stCondLst>
                              <p:cond delay="2500"/>
                            </p:stCondLst>
                            <p:childTnLst>
                              <p:par>
                                <p:cTn id="82" presetID="23" presetClass="exit" presetSubtype="32" fill="hold" grpId="3" nodeType="afterEffect">
                                  <p:stCondLst>
                                    <p:cond delay="300"/>
                                  </p:stCondLst>
                                  <p:childTnLst>
                                    <p:anim calcmode="lin" valueType="num">
                                      <p:cBhvr>
                                        <p:cTn id="83" dur="500"/>
                                        <p:tgtEl>
                                          <p:spTgt spid="7"/>
                                        </p:tgtEl>
                                        <p:attrNameLst>
                                          <p:attrName>ppt_w</p:attrName>
                                        </p:attrNameLst>
                                      </p:cBhvr>
                                      <p:tavLst>
                                        <p:tav tm="0">
                                          <p:val>
                                            <p:strVal val="ppt_w"/>
                                          </p:val>
                                        </p:tav>
                                        <p:tav tm="100000">
                                          <p:val>
                                            <p:fltVal val="0"/>
                                          </p:val>
                                        </p:tav>
                                      </p:tavLst>
                                    </p:anim>
                                    <p:anim calcmode="lin" valueType="num">
                                      <p:cBhvr>
                                        <p:cTn id="84" dur="500"/>
                                        <p:tgtEl>
                                          <p:spTgt spid="7"/>
                                        </p:tgtEl>
                                        <p:attrNameLst>
                                          <p:attrName>ppt_h</p:attrName>
                                        </p:attrNameLst>
                                      </p:cBhvr>
                                      <p:tavLst>
                                        <p:tav tm="0">
                                          <p:val>
                                            <p:strVal val="ppt_h"/>
                                          </p:val>
                                        </p:tav>
                                        <p:tav tm="100000">
                                          <p:val>
                                            <p:fltVal val="0"/>
                                          </p:val>
                                        </p:tav>
                                      </p:tavLst>
                                    </p:anim>
                                    <p:set>
                                      <p:cBhvr>
                                        <p:cTn id="85" dur="1" fill="hold">
                                          <p:stCondLst>
                                            <p:cond delay="499"/>
                                          </p:stCondLst>
                                        </p:cTn>
                                        <p:tgtEl>
                                          <p:spTgt spid="7"/>
                                        </p:tgtEl>
                                        <p:attrNameLst>
                                          <p:attrName>style.visibility</p:attrName>
                                        </p:attrNameLst>
                                      </p:cBhvr>
                                      <p:to>
                                        <p:strVal val="hidden"/>
                                      </p:to>
                                    </p:set>
                                  </p:childTnLst>
                                </p:cTn>
                              </p:par>
                              <p:par>
                                <p:cTn id="86" presetID="23" presetClass="exit" presetSubtype="32" fill="hold" grpId="3" nodeType="withEffect">
                                  <p:stCondLst>
                                    <p:cond delay="200"/>
                                  </p:stCondLst>
                                  <p:childTnLst>
                                    <p:anim calcmode="lin" valueType="num">
                                      <p:cBhvr>
                                        <p:cTn id="87" dur="500"/>
                                        <p:tgtEl>
                                          <p:spTgt spid="9"/>
                                        </p:tgtEl>
                                        <p:attrNameLst>
                                          <p:attrName>ppt_w</p:attrName>
                                        </p:attrNameLst>
                                      </p:cBhvr>
                                      <p:tavLst>
                                        <p:tav tm="0">
                                          <p:val>
                                            <p:strVal val="ppt_w"/>
                                          </p:val>
                                        </p:tav>
                                        <p:tav tm="100000">
                                          <p:val>
                                            <p:fltVal val="0"/>
                                          </p:val>
                                        </p:tav>
                                      </p:tavLst>
                                    </p:anim>
                                    <p:anim calcmode="lin" valueType="num">
                                      <p:cBhvr>
                                        <p:cTn id="88" dur="500"/>
                                        <p:tgtEl>
                                          <p:spTgt spid="9"/>
                                        </p:tgtEl>
                                        <p:attrNameLst>
                                          <p:attrName>ppt_h</p:attrName>
                                        </p:attrNameLst>
                                      </p:cBhvr>
                                      <p:tavLst>
                                        <p:tav tm="0">
                                          <p:val>
                                            <p:strVal val="ppt_h"/>
                                          </p:val>
                                        </p:tav>
                                        <p:tav tm="100000">
                                          <p:val>
                                            <p:fltVal val="0"/>
                                          </p:val>
                                        </p:tav>
                                      </p:tavLst>
                                    </p:anim>
                                    <p:set>
                                      <p:cBhvr>
                                        <p:cTn id="89" dur="1" fill="hold">
                                          <p:stCondLst>
                                            <p:cond delay="499"/>
                                          </p:stCondLst>
                                        </p:cTn>
                                        <p:tgtEl>
                                          <p:spTgt spid="9"/>
                                        </p:tgtEl>
                                        <p:attrNameLst>
                                          <p:attrName>style.visibility</p:attrName>
                                        </p:attrNameLst>
                                      </p:cBhvr>
                                      <p:to>
                                        <p:strVal val="hidden"/>
                                      </p:to>
                                    </p:set>
                                  </p:childTnLst>
                                </p:cTn>
                              </p:par>
                              <p:par>
                                <p:cTn id="90" presetID="23" presetClass="exit" presetSubtype="32" fill="hold" grpId="3" nodeType="withEffect">
                                  <p:stCondLst>
                                    <p:cond delay="100"/>
                                  </p:stCondLst>
                                  <p:childTnLst>
                                    <p:anim calcmode="lin" valueType="num">
                                      <p:cBhvr>
                                        <p:cTn id="91" dur="500"/>
                                        <p:tgtEl>
                                          <p:spTgt spid="10"/>
                                        </p:tgtEl>
                                        <p:attrNameLst>
                                          <p:attrName>ppt_w</p:attrName>
                                        </p:attrNameLst>
                                      </p:cBhvr>
                                      <p:tavLst>
                                        <p:tav tm="0">
                                          <p:val>
                                            <p:strVal val="ppt_w"/>
                                          </p:val>
                                        </p:tav>
                                        <p:tav tm="100000">
                                          <p:val>
                                            <p:fltVal val="0"/>
                                          </p:val>
                                        </p:tav>
                                      </p:tavLst>
                                    </p:anim>
                                    <p:anim calcmode="lin" valueType="num">
                                      <p:cBhvr>
                                        <p:cTn id="92" dur="500"/>
                                        <p:tgtEl>
                                          <p:spTgt spid="10"/>
                                        </p:tgtEl>
                                        <p:attrNameLst>
                                          <p:attrName>ppt_h</p:attrName>
                                        </p:attrNameLst>
                                      </p:cBhvr>
                                      <p:tavLst>
                                        <p:tav tm="0">
                                          <p:val>
                                            <p:strVal val="ppt_h"/>
                                          </p:val>
                                        </p:tav>
                                        <p:tav tm="100000">
                                          <p:val>
                                            <p:fltVal val="0"/>
                                          </p:val>
                                        </p:tav>
                                      </p:tavLst>
                                    </p:anim>
                                    <p:set>
                                      <p:cBhvr>
                                        <p:cTn id="93" dur="1" fill="hold">
                                          <p:stCondLst>
                                            <p:cond delay="499"/>
                                          </p:stCondLst>
                                        </p:cTn>
                                        <p:tgtEl>
                                          <p:spTgt spid="10"/>
                                        </p:tgtEl>
                                        <p:attrNameLst>
                                          <p:attrName>style.visibility</p:attrName>
                                        </p:attrNameLst>
                                      </p:cBhvr>
                                      <p:to>
                                        <p:strVal val="hidden"/>
                                      </p:to>
                                    </p:set>
                                  </p:childTnLst>
                                </p:cTn>
                              </p:par>
                              <p:par>
                                <p:cTn id="94" presetID="23" presetClass="exit" presetSubtype="32" fill="hold" grpId="3" nodeType="withEffect">
                                  <p:stCondLst>
                                    <p:cond delay="0"/>
                                  </p:stCondLst>
                                  <p:childTnLst>
                                    <p:anim calcmode="lin" valueType="num">
                                      <p:cBhvr>
                                        <p:cTn id="95" dur="500"/>
                                        <p:tgtEl>
                                          <p:spTgt spid="11"/>
                                        </p:tgtEl>
                                        <p:attrNameLst>
                                          <p:attrName>ppt_w</p:attrName>
                                        </p:attrNameLst>
                                      </p:cBhvr>
                                      <p:tavLst>
                                        <p:tav tm="0">
                                          <p:val>
                                            <p:strVal val="ppt_w"/>
                                          </p:val>
                                        </p:tav>
                                        <p:tav tm="100000">
                                          <p:val>
                                            <p:fltVal val="0"/>
                                          </p:val>
                                        </p:tav>
                                      </p:tavLst>
                                    </p:anim>
                                    <p:anim calcmode="lin" valueType="num">
                                      <p:cBhvr>
                                        <p:cTn id="96" dur="500"/>
                                        <p:tgtEl>
                                          <p:spTgt spid="11"/>
                                        </p:tgtEl>
                                        <p:attrNameLst>
                                          <p:attrName>ppt_h</p:attrName>
                                        </p:attrNameLst>
                                      </p:cBhvr>
                                      <p:tavLst>
                                        <p:tav tm="0">
                                          <p:val>
                                            <p:strVal val="ppt_h"/>
                                          </p:val>
                                        </p:tav>
                                        <p:tav tm="100000">
                                          <p:val>
                                            <p:fltVal val="0"/>
                                          </p:val>
                                        </p:tav>
                                      </p:tavLst>
                                    </p:anim>
                                    <p:set>
                                      <p:cBhvr>
                                        <p:cTn id="9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1"/>
      <p:bldP spid="5" grpId="3"/>
      <p:bldP spid="7" grpId="0"/>
      <p:bldP spid="7" grpId="1"/>
      <p:bldP spid="7" grpId="2"/>
      <p:bldP spid="7" grpId="3"/>
      <p:bldP spid="9" grpId="0"/>
      <p:bldP spid="9" grpId="1"/>
      <p:bldP spid="9" grpId="2"/>
      <p:bldP spid="9" grpId="3"/>
      <p:bldP spid="10" grpId="0"/>
      <p:bldP spid="10" grpId="1"/>
      <p:bldP spid="10" grpId="2"/>
      <p:bldP spid="10" grpId="3"/>
      <p:bldP spid="11" grpId="0"/>
      <p:bldP spid="11" grpId="1"/>
      <p:bldP spid="11" grpId="2"/>
      <p:bldP spid="11" grpId="3"/>
      <p:bldP spid="12" grpId="1"/>
      <p:bldP spid="12" grpId="3"/>
      <p:bldP spid="13" grpId="0"/>
      <p:bldP spid="13" grpId="1"/>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E332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3BDEA-BBDB-4B3B-89EE-4A519EE06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19100" y="1394619"/>
            <a:ext cx="83058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the salt of the earth; but if the salt loses its flavor, how shall it be seasoned? It is then good for nothing but to be thrown out and trampled underfoot by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5:13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3A7BB15-B3A1-4F4B-B73A-E75A6730ED93}"/>
              </a:ext>
            </a:extLst>
          </p:cNvPr>
          <p:cNvSpPr txBox="1">
            <a:spLocks noChangeArrowheads="1"/>
          </p:cNvSpPr>
          <p:nvPr/>
        </p:nvSpPr>
        <p:spPr bwMode="auto">
          <a:xfrm>
            <a:off x="660753" y="1348243"/>
            <a:ext cx="2248042"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7948DAF-C163-45EE-AA26-26E3729BB26F}"/>
              </a:ext>
            </a:extLst>
          </p:cNvPr>
          <p:cNvSpPr txBox="1">
            <a:spLocks noChangeArrowheads="1"/>
          </p:cNvSpPr>
          <p:nvPr/>
        </p:nvSpPr>
        <p:spPr bwMode="auto">
          <a:xfrm>
            <a:off x="3596134" y="2660451"/>
            <a:ext cx="1625247"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from</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12">
            <a:extLst>
              <a:ext uri="{FF2B5EF4-FFF2-40B4-BE49-F238E27FC236}">
                <a16:creationId xmlns:a16="http://schemas.microsoft.com/office/drawing/2014/main" id="{847F561A-8F5C-42FA-A3F1-BCB99FFA629B}"/>
              </a:ext>
            </a:extLst>
          </p:cNvPr>
          <p:cNvSpPr>
            <a:spLocks noChangeArrowheads="1"/>
          </p:cNvSpPr>
          <p:nvPr/>
        </p:nvSpPr>
        <p:spPr bwMode="auto">
          <a:xfrm>
            <a:off x="5091630" y="1282700"/>
            <a:ext cx="237597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chemeClr val="bg1"/>
                </a:solidFill>
                <a:effectLst>
                  <a:glow rad="127000">
                    <a:schemeClr val="tx1"/>
                  </a:glow>
                </a:effectLst>
                <a:latin typeface="Calibri" panose="020F0502020204030204" pitchFamily="34" charset="0"/>
              </a:rPr>
              <a:t>Positive</a:t>
            </a:r>
            <a:endParaRPr lang="en-US" altLang="en-US" sz="4800" b="1" i="1" dirty="0">
              <a:solidFill>
                <a:schemeClr val="bg1"/>
              </a:solidFill>
              <a:effectLst>
                <a:glow rad="127000">
                  <a:schemeClr val="tx1"/>
                </a:glow>
              </a:effectLst>
              <a:latin typeface="Calibri" panose="020F0502020204030204" pitchFamily="34" charset="0"/>
            </a:endParaRPr>
          </a:p>
        </p:txBody>
      </p:sp>
      <p:sp>
        <p:nvSpPr>
          <p:cNvPr id="9" name="Rectangle 12">
            <a:extLst>
              <a:ext uri="{FF2B5EF4-FFF2-40B4-BE49-F238E27FC236}">
                <a16:creationId xmlns:a16="http://schemas.microsoft.com/office/drawing/2014/main" id="{4FFF29C2-2A26-4DFC-A4D2-CABFC934CEDE}"/>
              </a:ext>
            </a:extLst>
          </p:cNvPr>
          <p:cNvSpPr>
            <a:spLocks noChangeArrowheads="1"/>
          </p:cNvSpPr>
          <p:nvPr/>
        </p:nvSpPr>
        <p:spPr bwMode="auto">
          <a:xfrm>
            <a:off x="684730" y="3340100"/>
            <a:ext cx="280777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ln w="12700">
                  <a:solidFill>
                    <a:schemeClr val="bg1"/>
                  </a:solidFill>
                </a:ln>
                <a:solidFill>
                  <a:srgbClr val="09121E"/>
                </a:solidFill>
                <a:effectLst>
                  <a:glow rad="127000">
                    <a:schemeClr val="tx1"/>
                  </a:glow>
                </a:effectLst>
                <a:latin typeface="Calibri" panose="020F0502020204030204" pitchFamily="34" charset="0"/>
              </a:rPr>
              <a:t>Negative</a:t>
            </a:r>
            <a:endParaRPr lang="en-US" altLang="en-US" sz="4800" b="1" i="1" dirty="0">
              <a:ln w="12700">
                <a:solidFill>
                  <a:schemeClr val="bg1"/>
                </a:solidFill>
              </a:ln>
              <a:solidFill>
                <a:srgbClr val="09121E"/>
              </a:solidFill>
              <a:effectLst>
                <a:glow rad="127000">
                  <a:schemeClr val="tx1"/>
                </a:glow>
              </a:effectLst>
              <a:latin typeface="Calibri" panose="020F0502020204030204" pitchFamily="34" charset="0"/>
            </a:endParaRPr>
          </a:p>
        </p:txBody>
      </p:sp>
      <p:sp>
        <p:nvSpPr>
          <p:cNvPr id="6" name="Rectangle 2">
            <a:extLst>
              <a:ext uri="{FF2B5EF4-FFF2-40B4-BE49-F238E27FC236}">
                <a16:creationId xmlns:a16="http://schemas.microsoft.com/office/drawing/2014/main" id="{5D1FDE0C-4DA2-4232-BE8D-64A15E0AC083}"/>
              </a:ext>
            </a:extLst>
          </p:cNvPr>
          <p:cNvSpPr txBox="1">
            <a:spLocks noChangeArrowheads="1"/>
          </p:cNvSpPr>
          <p:nvPr/>
        </p:nvSpPr>
        <p:spPr bwMode="auto">
          <a:xfrm>
            <a:off x="4574966" y="2092593"/>
            <a:ext cx="600282" cy="71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05531AD-BBBD-4FBA-B507-1359F35A7842}"/>
              </a:ext>
            </a:extLst>
          </p:cNvPr>
          <p:cNvSpPr txBox="1">
            <a:spLocks noChangeArrowheads="1"/>
          </p:cNvSpPr>
          <p:nvPr/>
        </p:nvSpPr>
        <p:spPr bwMode="auto">
          <a:xfrm>
            <a:off x="6458537" y="4103162"/>
            <a:ext cx="689182" cy="71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10CCCB9-EF20-488B-964C-AE23D8E90887}"/>
              </a:ext>
            </a:extLst>
          </p:cNvPr>
          <p:cNvSpPr txBox="1">
            <a:spLocks noChangeArrowheads="1"/>
          </p:cNvSpPr>
          <p:nvPr/>
        </p:nvSpPr>
        <p:spPr bwMode="auto">
          <a:xfrm>
            <a:off x="1131681" y="4109512"/>
            <a:ext cx="600282" cy="71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17E04EE-DD29-4871-9021-A8991511A70C}"/>
              </a:ext>
            </a:extLst>
          </p:cNvPr>
          <p:cNvSpPr txBox="1">
            <a:spLocks noChangeArrowheads="1"/>
          </p:cNvSpPr>
          <p:nvPr/>
        </p:nvSpPr>
        <p:spPr bwMode="auto">
          <a:xfrm>
            <a:off x="1035636" y="1417905"/>
            <a:ext cx="600282" cy="71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12">
            <a:extLst>
              <a:ext uri="{FF2B5EF4-FFF2-40B4-BE49-F238E27FC236}">
                <a16:creationId xmlns:a16="http://schemas.microsoft.com/office/drawing/2014/main" id="{CCA6DBE4-7732-49C7-ACD9-B5EDF700E774}"/>
              </a:ext>
            </a:extLst>
          </p:cNvPr>
          <p:cNvSpPr>
            <a:spLocks noChangeArrowheads="1"/>
          </p:cNvSpPr>
          <p:nvPr/>
        </p:nvSpPr>
        <p:spPr bwMode="auto">
          <a:xfrm>
            <a:off x="684062" y="4310648"/>
            <a:ext cx="280509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ln w="12700">
                  <a:solidFill>
                    <a:schemeClr val="bg1"/>
                  </a:solidFill>
                </a:ln>
                <a:solidFill>
                  <a:srgbClr val="09121E"/>
                </a:solidFill>
                <a:effectLst>
                  <a:glow rad="127000">
                    <a:schemeClr val="tx1"/>
                  </a:glow>
                </a:effectLst>
                <a:latin typeface="Calibri" panose="020F0502020204030204" pitchFamily="34" charset="0"/>
              </a:rPr>
              <a:t>Ingenuine</a:t>
            </a:r>
            <a:endParaRPr lang="en-US" altLang="en-US" sz="4800" b="1" i="1" dirty="0">
              <a:ln w="12700">
                <a:solidFill>
                  <a:schemeClr val="bg1"/>
                </a:solidFill>
              </a:ln>
              <a:solidFill>
                <a:srgbClr val="09121E"/>
              </a:solidFill>
              <a:effectLst>
                <a:glow rad="127000">
                  <a:schemeClr val="tx1"/>
                </a:glow>
              </a:effectLst>
              <a:latin typeface="Calibri" panose="020F0502020204030204" pitchFamily="34" charset="0"/>
            </a:endParaRPr>
          </a:p>
        </p:txBody>
      </p:sp>
      <p:sp>
        <p:nvSpPr>
          <p:cNvPr id="13" name="Rectangle 12">
            <a:extLst>
              <a:ext uri="{FF2B5EF4-FFF2-40B4-BE49-F238E27FC236}">
                <a16:creationId xmlns:a16="http://schemas.microsoft.com/office/drawing/2014/main" id="{EF9BC22C-DA00-4EF8-B76F-A1F6E542D67A}"/>
              </a:ext>
            </a:extLst>
          </p:cNvPr>
          <p:cNvSpPr>
            <a:spLocks noChangeArrowheads="1"/>
          </p:cNvSpPr>
          <p:nvPr/>
        </p:nvSpPr>
        <p:spPr bwMode="auto">
          <a:xfrm>
            <a:off x="5159809" y="520701"/>
            <a:ext cx="237597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chemeClr val="bg1"/>
                </a:solidFill>
                <a:effectLst>
                  <a:glow rad="127000">
                    <a:schemeClr val="tx1"/>
                  </a:glow>
                </a:effectLst>
                <a:latin typeface="Calibri" panose="020F0502020204030204" pitchFamily="34" charset="0"/>
              </a:rPr>
              <a:t>Genuine</a:t>
            </a:r>
            <a:endParaRPr lang="en-US" altLang="en-US" sz="48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41573449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17" presetClass="entr" presetSubtype="10" fill="hold" grpId="2"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6"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7"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17" presetClass="entr" presetSubtype="10" fill="hold" grpId="2"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fltVal val="0"/>
                                          </p:val>
                                        </p:tav>
                                        <p:tav tm="100000">
                                          <p:val>
                                            <p:strVal val="#ppt_w"/>
                                          </p:val>
                                        </p:tav>
                                      </p:tavLst>
                                    </p:anim>
                                    <p:anim calcmode="lin" valueType="num">
                                      <p:cBhvr>
                                        <p:cTn id="49" dur="1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250"/>
                                        <p:tgtEl>
                                          <p:spTgt spid="6"/>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50"/>
                                        <p:tgtEl>
                                          <p:spTgt spid="11"/>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250"/>
                                        <p:tgtEl>
                                          <p:spTgt spid="12"/>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50"/>
                                        <p:tgtEl>
                                          <p:spTgt spid="10"/>
                                        </p:tgtEl>
                                      </p:cBhvr>
                                    </p:animEffect>
                                  </p:childTnLst>
                                </p:cTn>
                              </p:par>
                              <p:par>
                                <p:cTn id="64" presetID="42" presetClass="path" presetSubtype="0" accel="21000" decel="50000" fill="hold" grpId="0" nodeType="withEffect">
                                  <p:stCondLst>
                                    <p:cond delay="0"/>
                                  </p:stCondLst>
                                  <p:childTnLst>
                                    <p:animMotion origin="layout" path="M 2.77778E-7 2.59259E-6 L -0.10295 0.09328 " pathEditMode="relative" rAng="0" ptsTypes="AA">
                                      <p:cBhvr>
                                        <p:cTn id="65" dur="1500" fill="hold"/>
                                        <p:tgtEl>
                                          <p:spTgt spid="6"/>
                                        </p:tgtEl>
                                        <p:attrNameLst>
                                          <p:attrName>ppt_x</p:attrName>
                                          <p:attrName>ppt_y</p:attrName>
                                        </p:attrNameLst>
                                      </p:cBhvr>
                                      <p:rCtr x="-5156" y="4653"/>
                                    </p:animMotion>
                                  </p:childTnLst>
                                </p:cTn>
                              </p:par>
                              <p:par>
                                <p:cTn id="66" presetID="42" presetClass="path" presetSubtype="0" accel="21000" decel="50000" fill="hold" grpId="0" nodeType="withEffect">
                                  <p:stCondLst>
                                    <p:cond delay="0"/>
                                  </p:stCondLst>
                                  <p:childTnLst>
                                    <p:animMotion origin="layout" path="M 2.77778E-6 -3.7037E-7 L 0.29392 -0.20093 " pathEditMode="relative" rAng="0" ptsTypes="AA">
                                      <p:cBhvr>
                                        <p:cTn id="67" dur="1500" fill="hold"/>
                                        <p:tgtEl>
                                          <p:spTgt spid="11"/>
                                        </p:tgtEl>
                                        <p:attrNameLst>
                                          <p:attrName>ppt_x</p:attrName>
                                          <p:attrName>ppt_y</p:attrName>
                                        </p:attrNameLst>
                                      </p:cBhvr>
                                      <p:rCtr x="14687" y="-10046"/>
                                    </p:animMotion>
                                  </p:childTnLst>
                                </p:cTn>
                              </p:par>
                              <p:par>
                                <p:cTn id="68" presetID="42" presetClass="path" presetSubtype="0" accel="21000" decel="50000" fill="hold" grpId="0" nodeType="withEffect">
                                  <p:stCondLst>
                                    <p:cond delay="0"/>
                                  </p:stCondLst>
                                  <p:childTnLst>
                                    <p:animMotion origin="layout" path="M 3.05556E-6 2.22222E-6 L 0.33194 0.19166 " pathEditMode="relative" rAng="0" ptsTypes="AA">
                                      <p:cBhvr>
                                        <p:cTn id="69" dur="1500" fill="hold"/>
                                        <p:tgtEl>
                                          <p:spTgt spid="12"/>
                                        </p:tgtEl>
                                        <p:attrNameLst>
                                          <p:attrName>ppt_x</p:attrName>
                                          <p:attrName>ppt_y</p:attrName>
                                        </p:attrNameLst>
                                      </p:cBhvr>
                                      <p:rCtr x="16597" y="9583"/>
                                    </p:animMotion>
                                  </p:childTnLst>
                                </p:cTn>
                              </p:par>
                              <p:par>
                                <p:cTn id="70" presetID="42" presetClass="path" presetSubtype="0" accel="21000" decel="50000" fill="hold" grpId="0" nodeType="withEffect">
                                  <p:stCondLst>
                                    <p:cond delay="0"/>
                                  </p:stCondLst>
                                  <p:childTnLst>
                                    <p:animMotion origin="layout" path="M -3.61111E-6 -4.44444E-6 L -0.22465 -0.2 " pathEditMode="relative" rAng="0" ptsTypes="AA">
                                      <p:cBhvr>
                                        <p:cTn id="71" dur="1500" fill="hold"/>
                                        <p:tgtEl>
                                          <p:spTgt spid="10"/>
                                        </p:tgtEl>
                                        <p:attrNameLst>
                                          <p:attrName>ppt_x</p:attrName>
                                          <p:attrName>ppt_y</p:attrName>
                                        </p:attrNameLst>
                                      </p:cBhvr>
                                      <p:rCtr x="-11233" y="-10000"/>
                                    </p:animMotion>
                                  </p:childTnLst>
                                </p:cTn>
                              </p:par>
                              <p:par>
                                <p:cTn id="72" presetID="10" presetClass="exit" presetSubtype="0" fill="hold" grpId="1" nodeType="withEffect">
                                  <p:stCondLst>
                                    <p:cond delay="0"/>
                                  </p:stCondLst>
                                  <p:childTnLst>
                                    <p:animEffect transition="out" filter="fade">
                                      <p:cBhvr>
                                        <p:cTn id="73" dur="1000"/>
                                        <p:tgtEl>
                                          <p:spTgt spid="3074"/>
                                        </p:tgtEl>
                                      </p:cBhvr>
                                    </p:animEffect>
                                    <p:set>
                                      <p:cBhvr>
                                        <p:cTn id="74" dur="1" fill="hold">
                                          <p:stCondLst>
                                            <p:cond delay="999"/>
                                          </p:stCondLst>
                                        </p:cTn>
                                        <p:tgtEl>
                                          <p:spTgt spid="307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childTnLst>
                          </p:cTn>
                        </p:par>
                        <p:par>
                          <p:cTn id="81" fill="hold">
                            <p:stCondLst>
                              <p:cond delay="1500"/>
                            </p:stCondLst>
                            <p:childTnLst>
                              <p:par>
                                <p:cTn id="82" presetID="10" presetClass="entr" presetSubtype="0" fill="hold" grpId="0" nodeType="after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250"/>
                                        <p:tgtEl>
                                          <p:spTgt spid="7"/>
                                        </p:tgtEl>
                                      </p:cBhvr>
                                    </p:animEffect>
                                  </p:childTnLst>
                                </p:cTn>
                              </p:par>
                              <p:par>
                                <p:cTn id="85" presetID="10" presetClass="exit" presetSubtype="0" fill="hold" grpId="2" nodeType="withEffect">
                                  <p:stCondLst>
                                    <p:cond delay="0"/>
                                  </p:stCondLst>
                                  <p:childTnLst>
                                    <p:animEffect transition="out" filter="fade">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12"/>
                                        </p:tgtEl>
                                      </p:cBhvr>
                                    </p:animEffect>
                                    <p:set>
                                      <p:cBhvr>
                                        <p:cTn id="93" dur="1" fill="hold">
                                          <p:stCondLst>
                                            <p:cond delay="499"/>
                                          </p:stCondLst>
                                        </p:cTn>
                                        <p:tgtEl>
                                          <p:spTgt spid="12"/>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par>
                                <p:cTn id="97" presetID="23" presetClass="exit" presetSubtype="32" fill="hold" grpId="1" nodeType="withEffect">
                                  <p:stCondLst>
                                    <p:cond delay="1250"/>
                                  </p:stCondLst>
                                  <p:childTnLst>
                                    <p:anim calcmode="lin" valueType="num">
                                      <p:cBhvr>
                                        <p:cTn id="98" dur="1250"/>
                                        <p:tgtEl>
                                          <p:spTgt spid="13"/>
                                        </p:tgtEl>
                                        <p:attrNameLst>
                                          <p:attrName>ppt_w</p:attrName>
                                        </p:attrNameLst>
                                      </p:cBhvr>
                                      <p:tavLst>
                                        <p:tav tm="0">
                                          <p:val>
                                            <p:strVal val="ppt_w"/>
                                          </p:val>
                                        </p:tav>
                                        <p:tav tm="100000">
                                          <p:val>
                                            <p:fltVal val="0"/>
                                          </p:val>
                                        </p:tav>
                                      </p:tavLst>
                                    </p:anim>
                                    <p:anim calcmode="lin" valueType="num">
                                      <p:cBhvr>
                                        <p:cTn id="99" dur="1250"/>
                                        <p:tgtEl>
                                          <p:spTgt spid="13"/>
                                        </p:tgtEl>
                                        <p:attrNameLst>
                                          <p:attrName>ppt_h</p:attrName>
                                        </p:attrNameLst>
                                      </p:cBhvr>
                                      <p:tavLst>
                                        <p:tav tm="0">
                                          <p:val>
                                            <p:strVal val="ppt_h"/>
                                          </p:val>
                                        </p:tav>
                                        <p:tav tm="100000">
                                          <p:val>
                                            <p:fltVal val="0"/>
                                          </p:val>
                                        </p:tav>
                                      </p:tavLst>
                                    </p:anim>
                                    <p:set>
                                      <p:cBhvr>
                                        <p:cTn id="100" dur="1" fill="hold">
                                          <p:stCondLst>
                                            <p:cond delay="1249"/>
                                          </p:stCondLst>
                                        </p:cTn>
                                        <p:tgtEl>
                                          <p:spTgt spid="13"/>
                                        </p:tgtEl>
                                        <p:attrNameLst>
                                          <p:attrName>style.visibility</p:attrName>
                                        </p:attrNameLst>
                                      </p:cBhvr>
                                      <p:to>
                                        <p:strVal val="hidden"/>
                                      </p:to>
                                    </p:set>
                                  </p:childTnLst>
                                </p:cTn>
                              </p:par>
                              <p:par>
                                <p:cTn id="101" presetID="23" presetClass="exit" presetSubtype="32" fill="hold" grpId="1" nodeType="withEffect">
                                  <p:stCondLst>
                                    <p:cond delay="1250"/>
                                  </p:stCondLst>
                                  <p:childTnLst>
                                    <p:anim calcmode="lin" valueType="num">
                                      <p:cBhvr>
                                        <p:cTn id="102" dur="1250"/>
                                        <p:tgtEl>
                                          <p:spTgt spid="14"/>
                                        </p:tgtEl>
                                        <p:attrNameLst>
                                          <p:attrName>ppt_w</p:attrName>
                                        </p:attrNameLst>
                                      </p:cBhvr>
                                      <p:tavLst>
                                        <p:tav tm="0">
                                          <p:val>
                                            <p:strVal val="ppt_w"/>
                                          </p:val>
                                        </p:tav>
                                        <p:tav tm="100000">
                                          <p:val>
                                            <p:fltVal val="0"/>
                                          </p:val>
                                        </p:tav>
                                      </p:tavLst>
                                    </p:anim>
                                    <p:anim calcmode="lin" valueType="num">
                                      <p:cBhvr>
                                        <p:cTn id="103" dur="1250"/>
                                        <p:tgtEl>
                                          <p:spTgt spid="14"/>
                                        </p:tgtEl>
                                        <p:attrNameLst>
                                          <p:attrName>ppt_h</p:attrName>
                                        </p:attrNameLst>
                                      </p:cBhvr>
                                      <p:tavLst>
                                        <p:tav tm="0">
                                          <p:val>
                                            <p:strVal val="ppt_h"/>
                                          </p:val>
                                        </p:tav>
                                        <p:tav tm="100000">
                                          <p:val>
                                            <p:fltVal val="0"/>
                                          </p:val>
                                        </p:tav>
                                      </p:tavLst>
                                    </p:anim>
                                    <p:set>
                                      <p:cBhvr>
                                        <p:cTn id="104" dur="1" fill="hold">
                                          <p:stCondLst>
                                            <p:cond delay="1249"/>
                                          </p:stCondLst>
                                        </p:cTn>
                                        <p:tgtEl>
                                          <p:spTgt spid="14"/>
                                        </p:tgtEl>
                                        <p:attrNameLst>
                                          <p:attrName>style.visibility</p:attrName>
                                        </p:attrNameLst>
                                      </p:cBhvr>
                                      <p:to>
                                        <p:strVal val="hidden"/>
                                      </p:to>
                                    </p:set>
                                  </p:childTnLst>
                                </p:cTn>
                              </p:par>
                              <p:par>
                                <p:cTn id="105" presetID="8" presetClass="emph" presetSubtype="0" fill="hold" grpId="4" nodeType="withEffect">
                                  <p:stCondLst>
                                    <p:cond delay="1250"/>
                                  </p:stCondLst>
                                  <p:childTnLst>
                                    <p:animRot by="-43200000">
                                      <p:cBhvr>
                                        <p:cTn id="106" dur="1250" fill="hold"/>
                                        <p:tgtEl>
                                          <p:spTgt spid="14"/>
                                        </p:tgtEl>
                                        <p:attrNameLst>
                                          <p:attrName>r</p:attrName>
                                        </p:attrNameLst>
                                      </p:cBhvr>
                                    </p:animRot>
                                  </p:childTnLst>
                                </p:cTn>
                              </p:par>
                              <p:par>
                                <p:cTn id="107" presetID="8" presetClass="emph" presetSubtype="0" fill="hold" grpId="4" nodeType="withEffect">
                                  <p:stCondLst>
                                    <p:cond delay="1250"/>
                                  </p:stCondLst>
                                  <p:childTnLst>
                                    <p:animRot by="43200000">
                                      <p:cBhvr>
                                        <p:cTn id="108" dur="1250" fill="hold"/>
                                        <p:tgtEl>
                                          <p:spTgt spid="13"/>
                                        </p:tgtEl>
                                        <p:attrNameLst>
                                          <p:attrName>r</p:attrName>
                                        </p:attrNameLst>
                                      </p:cBhvr>
                                    </p:animRot>
                                  </p:childTnLst>
                                </p:cTn>
                              </p:par>
                              <p:par>
                                <p:cTn id="109" presetID="42" presetClass="path" presetSubtype="0" accel="50000" decel="50000" fill="hold" grpId="3" nodeType="withEffect">
                                  <p:stCondLst>
                                    <p:cond delay="0"/>
                                  </p:stCondLst>
                                  <p:childTnLst>
                                    <p:animMotion origin="layout" path="M 2.77778E-6 -3.7037E-7 L -0.21372 0.30579 " pathEditMode="relative" rAng="0" ptsTypes="AA">
                                      <p:cBhvr>
                                        <p:cTn id="110" dur="1250" fill="hold"/>
                                        <p:tgtEl>
                                          <p:spTgt spid="13"/>
                                        </p:tgtEl>
                                        <p:attrNameLst>
                                          <p:attrName>ppt_x</p:attrName>
                                          <p:attrName>ppt_y</p:attrName>
                                        </p:attrNameLst>
                                      </p:cBhvr>
                                      <p:rCtr x="-10694" y="15278"/>
                                    </p:animMotion>
                                  </p:childTnLst>
                                </p:cTn>
                              </p:par>
                              <p:par>
                                <p:cTn id="111" presetID="42" presetClass="path" presetSubtype="0" accel="50000" decel="50000" fill="hold" grpId="3" nodeType="withEffect">
                                  <p:stCondLst>
                                    <p:cond delay="0"/>
                                  </p:stCondLst>
                                  <p:childTnLst>
                                    <p:animMotion origin="layout" path="M 5E-6 3.33333E-6 L 0.25261 -0.24676 " pathEditMode="relative" rAng="0" ptsTypes="AA">
                                      <p:cBhvr>
                                        <p:cTn id="112" dur="1250" fill="hold"/>
                                        <p:tgtEl>
                                          <p:spTgt spid="14"/>
                                        </p:tgtEl>
                                        <p:attrNameLst>
                                          <p:attrName>ppt_x</p:attrName>
                                          <p:attrName>ppt_y</p:attrName>
                                        </p:attrNameLst>
                                      </p:cBhvr>
                                      <p:rCtr x="12622" y="-1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7" grpId="0"/>
      <p:bldP spid="8" grpId="0"/>
      <p:bldP spid="8" grpId="1"/>
      <p:bldP spid="9" grpId="0"/>
      <p:bldP spid="9" grpId="1"/>
      <p:bldP spid="6" grpId="0"/>
      <p:bldP spid="6" grpId="1"/>
      <p:bldP spid="6" grpId="2"/>
      <p:bldP spid="10" grpId="0"/>
      <p:bldP spid="10" grpId="1"/>
      <p:bldP spid="10" grpId="2"/>
      <p:bldP spid="11" grpId="0"/>
      <p:bldP spid="11" grpId="1"/>
      <p:bldP spid="11" grpId="2"/>
      <p:bldP spid="12" grpId="0"/>
      <p:bldP spid="12" grpId="1"/>
      <p:bldP spid="12" grpId="2"/>
      <p:bldP spid="14" grpId="0"/>
      <p:bldP spid="14" grpId="1"/>
      <p:bldP spid="14" grpId="2"/>
      <p:bldP spid="14" grpId="3"/>
      <p:bldP spid="14" grpId="4"/>
      <p:bldP spid="13" grpId="0"/>
      <p:bldP spid="13" grpId="1"/>
      <p:bldP spid="13" grpId="2"/>
      <p:bldP spid="13" grpId="3"/>
      <p:bldP spid="13" grpId="4"/>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C755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D0026-01B2-4305-9D2E-1A400BADF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042319"/>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Does not the potter have power over the clay, from the same lump to make one vessel for honor and another for dishonor?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9:21 </a:t>
            </a:r>
          </a:p>
        </p:txBody>
      </p:sp>
      <p:sp>
        <p:nvSpPr>
          <p:cNvPr id="4" name="Rectangle 2">
            <a:extLst>
              <a:ext uri="{FF2B5EF4-FFF2-40B4-BE49-F238E27FC236}">
                <a16:creationId xmlns:a16="http://schemas.microsoft.com/office/drawing/2014/main" id="{E62D4107-3FCD-465C-B409-E8788605DB2B}"/>
              </a:ext>
            </a:extLst>
          </p:cNvPr>
          <p:cNvSpPr txBox="1">
            <a:spLocks noChangeArrowheads="1"/>
          </p:cNvSpPr>
          <p:nvPr/>
        </p:nvSpPr>
        <p:spPr bwMode="auto">
          <a:xfrm>
            <a:off x="3596134" y="2660451"/>
            <a:ext cx="1625247"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from</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5FABB79-5DEC-4CEF-A49D-D6EBB10A2BFF}"/>
              </a:ext>
            </a:extLst>
          </p:cNvPr>
          <p:cNvSpPr txBox="1">
            <a:spLocks noChangeArrowheads="1"/>
          </p:cNvSpPr>
          <p:nvPr/>
        </p:nvSpPr>
        <p:spPr bwMode="auto">
          <a:xfrm>
            <a:off x="5856516" y="3336090"/>
            <a:ext cx="1812719"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honor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19C0250-D5D4-49B1-8EA8-0E374D1DC077}"/>
              </a:ext>
            </a:extLst>
          </p:cNvPr>
          <p:cNvSpPr txBox="1">
            <a:spLocks noChangeArrowheads="1"/>
          </p:cNvSpPr>
          <p:nvPr/>
        </p:nvSpPr>
        <p:spPr bwMode="auto">
          <a:xfrm>
            <a:off x="3191768" y="4005285"/>
            <a:ext cx="2517054"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dishonor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3F09C5DA-E77F-4D57-A2E7-A6B52E0B82F3}"/>
              </a:ext>
            </a:extLst>
          </p:cNvPr>
          <p:cNvSpPr txBox="1">
            <a:spLocks noChangeArrowheads="1"/>
          </p:cNvSpPr>
          <p:nvPr/>
        </p:nvSpPr>
        <p:spPr bwMode="auto">
          <a:xfrm>
            <a:off x="1116871" y="2430185"/>
            <a:ext cx="1629828" cy="70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honor</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463DE5BB-858F-4E36-AC1E-D9D54218167E}"/>
              </a:ext>
            </a:extLst>
          </p:cNvPr>
          <p:cNvSpPr txBox="1">
            <a:spLocks noChangeArrowheads="1"/>
          </p:cNvSpPr>
          <p:nvPr/>
        </p:nvSpPr>
        <p:spPr bwMode="auto">
          <a:xfrm>
            <a:off x="5586596" y="2359455"/>
            <a:ext cx="2331703"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dishonor</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94642699"/>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10" presetClass="entr" presetSubtype="0" fill="hold" grpId="2"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6" presetClass="emph" presetSubtype="0" fill="hold" grpId="3" nodeType="withEffect">
                                  <p:stCondLst>
                                    <p:cond delay="0"/>
                                  </p:stCondLst>
                                  <p:childTnLst>
                                    <p:animScale>
                                      <p:cBhvr>
                                        <p:cTn id="22" dur="2000" fill="hold"/>
                                        <p:tgtEl>
                                          <p:spTgt spid="5"/>
                                        </p:tgtEl>
                                      </p:cBhvr>
                                      <p:by x="95000" y="95000"/>
                                    </p:animScale>
                                  </p:childTnLst>
                                </p:cTn>
                              </p:par>
                              <p:par>
                                <p:cTn id="23" presetID="6" presetClass="emph" presetSubtype="0" fill="hold" grpId="3" nodeType="withEffect">
                                  <p:stCondLst>
                                    <p:cond delay="0"/>
                                  </p:stCondLst>
                                  <p:childTnLst>
                                    <p:animScale>
                                      <p:cBhvr>
                                        <p:cTn id="24" dur="2000" fill="hold"/>
                                        <p:tgtEl>
                                          <p:spTgt spid="6"/>
                                        </p:tgtEl>
                                      </p:cBhvr>
                                      <p:by x="95000" y="95000"/>
                                    </p:animScale>
                                  </p:childTnLst>
                                </p:cTn>
                              </p:par>
                              <p:par>
                                <p:cTn id="25" presetID="42" presetClass="path" presetSubtype="0" accel="66000" decel="34000" fill="hold" grpId="1" nodeType="withEffect">
                                  <p:stCondLst>
                                    <p:cond delay="0"/>
                                  </p:stCondLst>
                                  <p:childTnLst>
                                    <p:animMotion origin="layout" path="M -1.94444E-6 7.40741E-7 L 0.25139 -0.23958 " pathEditMode="relative" rAng="0" ptsTypes="AA">
                                      <p:cBhvr>
                                        <p:cTn id="26" dur="2000" fill="hold"/>
                                        <p:tgtEl>
                                          <p:spTgt spid="6"/>
                                        </p:tgtEl>
                                        <p:attrNameLst>
                                          <p:attrName>ppt_x</p:attrName>
                                          <p:attrName>ppt_y</p:attrName>
                                        </p:attrNameLst>
                                      </p:cBhvr>
                                      <p:rCtr x="12569" y="-11991"/>
                                    </p:animMotion>
                                  </p:childTnLst>
                                </p:cTn>
                              </p:par>
                              <p:par>
                                <p:cTn id="27" presetID="42" presetClass="path" presetSubtype="0" accel="22000" decel="50000" fill="hold" grpId="1" nodeType="withEffect">
                                  <p:stCondLst>
                                    <p:cond delay="0"/>
                                  </p:stCondLst>
                                  <p:childTnLst>
                                    <p:animMotion origin="layout" path="M -3.33333E-6 -4.07407E-6 L -0.52795 -0.14351 " pathEditMode="relative" rAng="0" ptsTypes="AA">
                                      <p:cBhvr>
                                        <p:cTn id="28" dur="2000" fill="hold"/>
                                        <p:tgtEl>
                                          <p:spTgt spid="5"/>
                                        </p:tgtEl>
                                        <p:attrNameLst>
                                          <p:attrName>ppt_x</p:attrName>
                                          <p:attrName>ppt_y</p:attrName>
                                        </p:attrNameLst>
                                      </p:cBhvr>
                                      <p:rCtr x="-26406" y="-7176"/>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1"/>
      <p:bldP spid="5" grpId="2"/>
      <p:bldP spid="5" grpId="3"/>
      <p:bldP spid="6" grpId="1"/>
      <p:bldP spid="6" grpId="2"/>
      <p:bldP spid="6" grpId="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8E4768-821A-4B4C-A8CB-6E97F08AAE29}"/>
              </a:ext>
            </a:extLst>
          </p:cNvPr>
          <p:cNvPicPr>
            <a:picLocks noChangeAspect="1"/>
          </p:cNvPicPr>
          <p:nvPr/>
        </p:nvPicPr>
        <p:blipFill rotWithShape="1">
          <a:blip r:embed="rId3">
            <a:extLst>
              <a:ext uri="{28A0092B-C50C-407E-A947-70E740481C1C}">
                <a14:useLocalDpi xmlns:a14="http://schemas.microsoft.com/office/drawing/2010/main" val="0"/>
              </a:ext>
            </a:extLst>
          </a:blip>
          <a:srcRect b="7692"/>
          <a:stretch/>
        </p:blipFill>
        <p:spPr>
          <a:xfrm>
            <a:off x="0" y="0"/>
            <a:ext cx="9144000" cy="6858000"/>
          </a:xfrm>
          <a:prstGeom prst="rect">
            <a:avLst/>
          </a:prstGeom>
        </p:spPr>
      </p:pic>
      <p:sp>
        <p:nvSpPr>
          <p:cNvPr id="6" name="Title 1">
            <a:extLst>
              <a:ext uri="{FF2B5EF4-FFF2-40B4-BE49-F238E27FC236}">
                <a16:creationId xmlns:a16="http://schemas.microsoft.com/office/drawing/2014/main" id="{C56C83E8-6260-46E4-BFEB-F1C051D78E8D}"/>
              </a:ext>
            </a:extLst>
          </p:cNvPr>
          <p:cNvSpPr txBox="1">
            <a:spLocks/>
          </p:cNvSpPr>
          <p:nvPr/>
        </p:nvSpPr>
        <p:spPr>
          <a:xfrm>
            <a:off x="516603" y="5030680"/>
            <a:ext cx="2484750" cy="6624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Title 1">
            <a:extLst>
              <a:ext uri="{FF2B5EF4-FFF2-40B4-BE49-F238E27FC236}">
                <a16:creationId xmlns:a16="http://schemas.microsoft.com/office/drawing/2014/main" id="{1A3F8A4F-8434-4279-BC8E-08CCC5ADAF9D}"/>
              </a:ext>
            </a:extLst>
          </p:cNvPr>
          <p:cNvSpPr txBox="1">
            <a:spLocks/>
          </p:cNvSpPr>
          <p:nvPr/>
        </p:nvSpPr>
        <p:spPr>
          <a:xfrm>
            <a:off x="1928723" y="5661324"/>
            <a:ext cx="2620674" cy="6748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Morph"/>
          <p:cNvSpPr>
            <a:spLocks noGrp="1" noChangeArrowheads="1"/>
          </p:cNvSpPr>
          <p:nvPr>
            <p:ph type="title"/>
          </p:nvPr>
        </p:nvSpPr>
        <p:spPr>
          <a:xfrm>
            <a:off x="457200" y="442119"/>
            <a:ext cx="8229600" cy="59737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in a great house there are not only vessels of gold and silver, but also of wood and clay, some for honor and some for dishonor. Therefore if anyone cleanses himself from the latter, he will be    a vessel for honor, sanctified and useful for the Master, prepared for every good work.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2:20-21 </a:t>
            </a:r>
          </a:p>
        </p:txBody>
      </p:sp>
      <p:sp>
        <p:nvSpPr>
          <p:cNvPr id="4" name="Rectangle 2">
            <a:extLst>
              <a:ext uri="{FF2B5EF4-FFF2-40B4-BE49-F238E27FC236}">
                <a16:creationId xmlns:a16="http://schemas.microsoft.com/office/drawing/2014/main" id="{BAA01CE1-2B7A-4A6B-941B-D51F200AFAF8}"/>
              </a:ext>
            </a:extLst>
          </p:cNvPr>
          <p:cNvSpPr txBox="1">
            <a:spLocks noChangeArrowheads="1"/>
          </p:cNvSpPr>
          <p:nvPr/>
        </p:nvSpPr>
        <p:spPr bwMode="auto">
          <a:xfrm>
            <a:off x="1116871" y="2430185"/>
            <a:ext cx="1629828" cy="70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honor</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896580C-8938-46B5-9F36-F56D16C66BA2}"/>
              </a:ext>
            </a:extLst>
          </p:cNvPr>
          <p:cNvSpPr txBox="1">
            <a:spLocks noChangeArrowheads="1"/>
          </p:cNvSpPr>
          <p:nvPr/>
        </p:nvSpPr>
        <p:spPr bwMode="auto">
          <a:xfrm>
            <a:off x="5586596" y="2359455"/>
            <a:ext cx="2331703"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dishonor</a:t>
            </a:r>
            <a:endParaRPr lang="en-US" altLang="en-US" sz="42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3C6A40E-5B4F-479B-805E-63FED195A768}"/>
              </a:ext>
            </a:extLst>
          </p:cNvPr>
          <p:cNvSpPr txBox="1">
            <a:spLocks noChangeArrowheads="1"/>
          </p:cNvSpPr>
          <p:nvPr/>
        </p:nvSpPr>
        <p:spPr bwMode="auto">
          <a:xfrm>
            <a:off x="494262" y="4967067"/>
            <a:ext cx="252098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useful for</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B3CE6BF-C182-4123-9B37-3C06FE64AE86}"/>
              </a:ext>
            </a:extLst>
          </p:cNvPr>
          <p:cNvSpPr txBox="1">
            <a:spLocks noChangeArrowheads="1"/>
          </p:cNvSpPr>
          <p:nvPr/>
        </p:nvSpPr>
        <p:spPr bwMode="auto">
          <a:xfrm>
            <a:off x="1920348" y="5614181"/>
            <a:ext cx="25867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good work</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40" name="Picture 21">
            <a:extLst>
              <a:ext uri="{FF2B5EF4-FFF2-40B4-BE49-F238E27FC236}">
                <a16:creationId xmlns:a16="http://schemas.microsoft.com/office/drawing/2014/main" id="{2A8DF7F0-FE99-44BA-9933-C20B98AAE086}"/>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1" name="Rounded Rectangle 32">
            <a:extLst>
              <a:ext uri="{FF2B5EF4-FFF2-40B4-BE49-F238E27FC236}">
                <a16:creationId xmlns:a16="http://schemas.microsoft.com/office/drawing/2014/main" id="{9CC87A49-666D-4936-B9E0-56DAE1437796}"/>
              </a:ext>
            </a:extLst>
          </p:cNvPr>
          <p:cNvSpPr/>
          <p:nvPr/>
        </p:nvSpPr>
        <p:spPr>
          <a:xfrm>
            <a:off x="5814646" y="3153508"/>
            <a:ext cx="2074985" cy="609600"/>
          </a:xfrm>
          <a:prstGeom prst="roundRect">
            <a:avLst/>
          </a:prstGeom>
          <a:blipFill>
            <a:blip r:embed="rId5"/>
            <a:stretch>
              <a:fillRect/>
            </a:stretch>
          </a:blipFill>
          <a:ln w="25400" cap="flat" cmpd="sng" algn="ctr">
            <a:noFill/>
            <a:prstDash val="solid"/>
          </a:ln>
          <a:effectLst>
            <a:softEdge rad="9144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33">
            <a:extLst>
              <a:ext uri="{FF2B5EF4-FFF2-40B4-BE49-F238E27FC236}">
                <a16:creationId xmlns:a16="http://schemas.microsoft.com/office/drawing/2014/main" id="{4AC1E88C-79BF-45EB-8AF1-9A8913250DD2}"/>
              </a:ext>
            </a:extLst>
          </p:cNvPr>
          <p:cNvSpPr/>
          <p:nvPr/>
        </p:nvSpPr>
        <p:spPr>
          <a:xfrm>
            <a:off x="3470031" y="4396154"/>
            <a:ext cx="1488831" cy="621323"/>
          </a:xfrm>
          <a:prstGeom prst="roundRect">
            <a:avLst/>
          </a:prstGeom>
          <a:blipFill>
            <a:blip r:embed="rId6"/>
            <a:stretch>
              <a:fillRect/>
            </a:stretch>
          </a:blipFill>
          <a:ln w="25400" cap="flat" cmpd="sng" algn="ctr">
            <a:noFill/>
            <a:prstDash val="solid"/>
          </a:ln>
          <a:effectLst>
            <a:softEdge rad="93198"/>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1814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par>
                                <p:cTn id="14" presetID="10" presetClass="exit" presetSubtype="0" fill="hold" grpId="2" nodeType="with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2"/>
                                        </p:tgtEl>
                                      </p:cBhvr>
                                    </p:animEffect>
                                    <p:set>
                                      <p:cBhvr>
                                        <p:cTn id="38" dur="1" fill="hold">
                                          <p:stCondLst>
                                            <p:cond delay="499"/>
                                          </p:stCondLst>
                                        </p:cTn>
                                        <p:tgtEl>
                                          <p:spTgt spid="42"/>
                                        </p:tgtEl>
                                        <p:attrNameLst>
                                          <p:attrName>style.visibility</p:attrName>
                                        </p:attrNameLst>
                                      </p:cBhvr>
                                      <p:to>
                                        <p:strVal val="hidden"/>
                                      </p:to>
                                    </p:set>
                                  </p:childTnLst>
                                </p:cTn>
                              </p:par>
                              <p:par>
                                <p:cTn id="39" presetID="22" presetClass="entr" presetSubtype="8" fill="hold" grpId="0" nodeType="withEffect">
                                  <p:stCondLst>
                                    <p:cond delay="40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par>
                                <p:cTn id="42" presetID="18" presetClass="emph" presetSubtype="0" fill="hold" grpId="1" nodeType="withEffect">
                                  <p:stCondLst>
                                    <p:cond delay="400"/>
                                  </p:stCondLst>
                                  <p:childTnLst>
                                    <p:set>
                                      <p:cBhvr override="childStyle">
                                        <p:cTn id="43" dur="500" fill="hold"/>
                                        <p:tgtEl>
                                          <p:spTgt spid="6"/>
                                        </p:tgtEl>
                                        <p:attrNameLst>
                                          <p:attrName>style.textDecorationUnderline</p:attrName>
                                        </p:attrNameLst>
                                      </p:cBhvr>
                                      <p:to>
                                        <p:strVal val="true"/>
                                      </p:to>
                                    </p:set>
                                  </p:childTnLst>
                                </p:cTn>
                              </p:par>
                              <p:par>
                                <p:cTn id="44" presetID="22" presetClass="entr" presetSubtype="8" fill="hold" grpId="0" nodeType="withEffect">
                                  <p:stCondLst>
                                    <p:cond delay="40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22" presetClass="entr" presetSubtype="8" fill="hold" grpId="0" nodeType="withEffect">
                                  <p:stCondLst>
                                    <p:cond delay="75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par>
                                <p:cTn id="50" presetID="18" presetClass="emph" presetSubtype="0" fill="hold" grpId="1" nodeType="withEffect">
                                  <p:stCondLst>
                                    <p:cond delay="750"/>
                                  </p:stCondLst>
                                  <p:childTnLst>
                                    <p:set>
                                      <p:cBhvr override="childStyle">
                                        <p:cTn id="51" dur="500" fill="hold"/>
                                        <p:tgtEl>
                                          <p:spTgt spid="8"/>
                                        </p:tgtEl>
                                        <p:attrNameLst>
                                          <p:attrName>style.textDecorationUnderline</p:attrName>
                                        </p:attrNameLst>
                                      </p:cBhvr>
                                      <p:to>
                                        <p:strVal val="true"/>
                                      </p:to>
                                    </p:set>
                                  </p:childTnLst>
                                </p:cTn>
                              </p:par>
                              <p:par>
                                <p:cTn id="52" presetID="22" presetClass="entr" presetSubtype="8" fill="hold" grpId="0" nodeType="withEffect">
                                  <p:stCondLst>
                                    <p:cond delay="75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3074" grpId="0"/>
      <p:bldP spid="4" grpId="2"/>
      <p:bldP spid="5" grpId="2"/>
      <p:bldP spid="9" grpId="0"/>
      <p:bldP spid="10" grpId="0"/>
      <p:bldP spid="41" grpId="0" animBg="1"/>
      <p:bldP spid="41"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8E4768-821A-4B4C-A8CB-6E97F08AAE29}"/>
              </a:ext>
            </a:extLst>
          </p:cNvPr>
          <p:cNvPicPr>
            <a:picLocks noChangeAspect="1"/>
          </p:cNvPicPr>
          <p:nvPr/>
        </p:nvPicPr>
        <p:blipFill rotWithShape="1">
          <a:blip r:embed="rId3">
            <a:extLst>
              <a:ext uri="{28A0092B-C50C-407E-A947-70E740481C1C}">
                <a14:useLocalDpi xmlns:a14="http://schemas.microsoft.com/office/drawing/2010/main" val="0"/>
              </a:ext>
            </a:extLst>
          </a:blip>
          <a:srcRect b="7692"/>
          <a:stretch/>
        </p:blipFill>
        <p:spPr>
          <a:xfrm>
            <a:off x="0" y="0"/>
            <a:ext cx="9144000" cy="6858000"/>
          </a:xfrm>
          <a:prstGeom prst="rect">
            <a:avLst/>
          </a:prstGeom>
        </p:spPr>
      </p:pic>
      <p:sp>
        <p:nvSpPr>
          <p:cNvPr id="14" name="!!Morph">
            <a:extLst>
              <a:ext uri="{FF2B5EF4-FFF2-40B4-BE49-F238E27FC236}">
                <a16:creationId xmlns:a16="http://schemas.microsoft.com/office/drawing/2014/main" id="{684BC70F-E767-41E8-86CF-A9D350F19CDB}"/>
              </a:ext>
            </a:extLst>
          </p:cNvPr>
          <p:cNvSpPr txBox="1">
            <a:spLocks noChangeArrowheads="1"/>
          </p:cNvSpPr>
          <p:nvPr/>
        </p:nvSpPr>
        <p:spPr bwMode="auto">
          <a:xfrm>
            <a:off x="3631039" y="2348666"/>
            <a:ext cx="1375676" cy="87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4" name="!!Morph">
            <a:extLst>
              <a:ext uri="{FF2B5EF4-FFF2-40B4-BE49-F238E27FC236}">
                <a16:creationId xmlns:a16="http://schemas.microsoft.com/office/drawing/2014/main" id="{73777C9A-9D65-414E-BFFF-D9A48D5D9BF1}"/>
              </a:ext>
            </a:extLst>
          </p:cNvPr>
          <p:cNvSpPr txBox="1">
            <a:spLocks noChangeArrowheads="1"/>
          </p:cNvSpPr>
          <p:nvPr/>
        </p:nvSpPr>
        <p:spPr bwMode="auto">
          <a:xfrm>
            <a:off x="2671330" y="4391651"/>
            <a:ext cx="1375676" cy="87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88900">
                    <a:schemeClr val="tx1"/>
                  </a:glow>
                  <a:outerShdw blurRad="50800" algn="tl" rotWithShape="0">
                    <a:srgbClr val="000000"/>
                  </a:outerShdw>
                </a:effectLst>
                <a:latin typeface="Brush Script MT" panose="03060802040406070304" pitchFamily="66" charset="0"/>
              </a:rPr>
              <a:t>Life</a:t>
            </a:r>
            <a:endParaRPr lang="en-US" altLang="en-US" b="1" i="1" kern="0" dirty="0">
              <a:ln w="17780" cmpd="sng">
                <a:solidFill>
                  <a:srgbClr val="FFFFFF"/>
                </a:solidFill>
                <a:prstDash val="solid"/>
                <a:miter lim="800000"/>
              </a:ln>
              <a:solidFill>
                <a:schemeClr val="bg1"/>
              </a:solidFill>
              <a:effectLst>
                <a:glow rad="88900">
                  <a:schemeClr val="tx1"/>
                </a:glow>
                <a:outerShdw blurRad="50800" algn="tl" rotWithShape="0">
                  <a:srgbClr val="000000"/>
                </a:outerShdw>
              </a:effectLst>
              <a:latin typeface="Brush Script MT" panose="03060802040406070304" pitchFamily="66" charset="0"/>
            </a:endParaRPr>
          </a:p>
        </p:txBody>
      </p:sp>
      <p:sp>
        <p:nvSpPr>
          <p:cNvPr id="5" name="!!Morph">
            <a:extLst>
              <a:ext uri="{FF2B5EF4-FFF2-40B4-BE49-F238E27FC236}">
                <a16:creationId xmlns:a16="http://schemas.microsoft.com/office/drawing/2014/main" id="{A1EA002A-D90D-45E4-8E33-5F5BAF7127E4}"/>
              </a:ext>
            </a:extLst>
          </p:cNvPr>
          <p:cNvSpPr txBox="1">
            <a:spLocks noChangeArrowheads="1"/>
          </p:cNvSpPr>
          <p:nvPr/>
        </p:nvSpPr>
        <p:spPr bwMode="auto">
          <a:xfrm>
            <a:off x="4141783" y="3316612"/>
            <a:ext cx="1480541" cy="87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88900">
                    <a:schemeClr val="tx1"/>
                  </a:glow>
                  <a:outerShdw blurRad="50800" algn="tl" rotWithShape="0">
                    <a:srgbClr val="000000"/>
                  </a:outerShdw>
                </a:effectLst>
                <a:latin typeface="Chiller" panose="04020404031007020602" pitchFamily="82" charset="0"/>
              </a:rPr>
              <a:t>Death</a:t>
            </a:r>
            <a:endParaRPr lang="en-US" altLang="en-US" b="1" i="1" kern="0" dirty="0">
              <a:ln w="17780" cmpd="sng">
                <a:solidFill>
                  <a:srgbClr val="FFFFFF"/>
                </a:solidFill>
                <a:prstDash val="solid"/>
                <a:miter lim="800000"/>
              </a:ln>
              <a:solidFill>
                <a:srgbClr val="FF0000"/>
              </a:solidFill>
              <a:effectLst>
                <a:glow rad="88900">
                  <a:schemeClr val="tx1"/>
                </a:glow>
                <a:outerShdw blurRad="50800" algn="tl" rotWithShape="0">
                  <a:srgbClr val="000000"/>
                </a:outerShdw>
              </a:effectLst>
              <a:latin typeface="Chiller" panose="04020404031007020602" pitchFamily="82" charset="0"/>
            </a:endParaRPr>
          </a:p>
        </p:txBody>
      </p:sp>
    </p:spTree>
    <p:extLst>
      <p:ext uri="{BB962C8B-B14F-4D97-AF65-F5344CB8AC3E}">
        <p14:creationId xmlns:p14="http://schemas.microsoft.com/office/powerpoint/2010/main" val="3215961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1"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11111E-6 3.33333E-6 L 0.16458 0.24027 " pathEditMode="relative" rAng="0" ptsTypes="AA">
                                      <p:cBhvr>
                                        <p:cTn id="16" dur="1250" fill="hold"/>
                                        <p:tgtEl>
                                          <p:spTgt spid="4"/>
                                        </p:tgtEl>
                                        <p:attrNameLst>
                                          <p:attrName>ppt_x</p:attrName>
                                          <p:attrName>ppt_y</p:attrName>
                                        </p:attrNameLst>
                                      </p:cBhvr>
                                      <p:rCtr x="8229" y="12014"/>
                                    </p:animMotion>
                                  </p:childTnLst>
                                </p:cTn>
                              </p:par>
                              <p:par>
                                <p:cTn id="17" presetID="42" presetClass="path" presetSubtype="0" accel="50000" decel="50000" fill="hold" grpId="0" nodeType="withEffect">
                                  <p:stCondLst>
                                    <p:cond delay="0"/>
                                  </p:stCondLst>
                                  <p:childTnLst>
                                    <p:animMotion origin="layout" path="M -4.16667E-6 -3.7037E-6 L -0.00191 0.39769 " pathEditMode="relative" rAng="0" ptsTypes="AA">
                                      <p:cBhvr>
                                        <p:cTn id="18" dur="1250" fill="hold"/>
                                        <p:tgtEl>
                                          <p:spTgt spid="5"/>
                                        </p:tgtEl>
                                        <p:attrNameLst>
                                          <p:attrName>ppt_x</p:attrName>
                                          <p:attrName>ppt_y</p:attrName>
                                        </p:attrNameLst>
                                      </p:cBhvr>
                                      <p:rCtr x="-104" y="19884"/>
                                    </p:animMotion>
                                  </p:childTnLst>
                                </p:cTn>
                              </p:par>
                              <p:par>
                                <p:cTn id="19" presetID="8" presetClass="emph" presetSubtype="0" fill="hold" grpId="2" nodeType="withEffect">
                                  <p:stCondLst>
                                    <p:cond delay="0"/>
                                  </p:stCondLst>
                                  <p:childTnLst>
                                    <p:animRot by="43200000">
                                      <p:cBhvr>
                                        <p:cTn id="20" dur="1250" fill="hold"/>
                                        <p:tgtEl>
                                          <p:spTgt spid="4"/>
                                        </p:tgtEl>
                                        <p:attrNameLst>
                                          <p:attrName>r</p:attrName>
                                        </p:attrNameLst>
                                      </p:cBhvr>
                                    </p:animRot>
                                  </p:childTnLst>
                                </p:cTn>
                              </p:par>
                              <p:par>
                                <p:cTn id="21" presetID="8" presetClass="emph" presetSubtype="0" fill="hold" grpId="2" nodeType="withEffect">
                                  <p:stCondLst>
                                    <p:cond delay="0"/>
                                  </p:stCondLst>
                                  <p:childTnLst>
                                    <p:animRot by="-43200000">
                                      <p:cBhvr>
                                        <p:cTn id="22" dur="1250" fill="hold"/>
                                        <p:tgtEl>
                                          <p:spTgt spid="5"/>
                                        </p:tgtEl>
                                        <p:attrNameLst>
                                          <p:attrName>r</p:attrName>
                                        </p:attrNameLst>
                                      </p:cBhvr>
                                    </p:animRot>
                                  </p:childTnLst>
                                </p:cTn>
                              </p:par>
                              <p:par>
                                <p:cTn id="23" presetID="23" presetClass="exit" presetSubtype="32" fill="hold" grpId="3" nodeType="withEffect">
                                  <p:stCondLst>
                                    <p:cond delay="0"/>
                                  </p:stCondLst>
                                  <p:childTnLst>
                                    <p:anim calcmode="lin" valueType="num">
                                      <p:cBhvr>
                                        <p:cTn id="24" dur="1250"/>
                                        <p:tgtEl>
                                          <p:spTgt spid="4"/>
                                        </p:tgtEl>
                                        <p:attrNameLst>
                                          <p:attrName>ppt_w</p:attrName>
                                        </p:attrNameLst>
                                      </p:cBhvr>
                                      <p:tavLst>
                                        <p:tav tm="0">
                                          <p:val>
                                            <p:strVal val="ppt_w"/>
                                          </p:val>
                                        </p:tav>
                                        <p:tav tm="100000">
                                          <p:val>
                                            <p:fltVal val="0"/>
                                          </p:val>
                                        </p:tav>
                                      </p:tavLst>
                                    </p:anim>
                                    <p:anim calcmode="lin" valueType="num">
                                      <p:cBhvr>
                                        <p:cTn id="25" dur="1250"/>
                                        <p:tgtEl>
                                          <p:spTgt spid="4"/>
                                        </p:tgtEl>
                                        <p:attrNameLst>
                                          <p:attrName>ppt_h</p:attrName>
                                        </p:attrNameLst>
                                      </p:cBhvr>
                                      <p:tavLst>
                                        <p:tav tm="0">
                                          <p:val>
                                            <p:strVal val="ppt_h"/>
                                          </p:val>
                                        </p:tav>
                                        <p:tav tm="100000">
                                          <p:val>
                                            <p:fltVal val="0"/>
                                          </p:val>
                                        </p:tav>
                                      </p:tavLst>
                                    </p:anim>
                                    <p:set>
                                      <p:cBhvr>
                                        <p:cTn id="26" dur="1" fill="hold">
                                          <p:stCondLst>
                                            <p:cond delay="1249"/>
                                          </p:stCondLst>
                                        </p:cTn>
                                        <p:tgtEl>
                                          <p:spTgt spid="4"/>
                                        </p:tgtEl>
                                        <p:attrNameLst>
                                          <p:attrName>style.visibility</p:attrName>
                                        </p:attrNameLst>
                                      </p:cBhvr>
                                      <p:to>
                                        <p:strVal val="hidden"/>
                                      </p:to>
                                    </p:set>
                                  </p:childTnLst>
                                </p:cTn>
                              </p:par>
                              <p:par>
                                <p:cTn id="27" presetID="23" presetClass="exit" presetSubtype="32" fill="hold" grpId="3" nodeType="withEffect">
                                  <p:stCondLst>
                                    <p:cond delay="0"/>
                                  </p:stCondLst>
                                  <p:childTnLst>
                                    <p:anim calcmode="lin" valueType="num">
                                      <p:cBhvr>
                                        <p:cTn id="28" dur="1250"/>
                                        <p:tgtEl>
                                          <p:spTgt spid="5"/>
                                        </p:tgtEl>
                                        <p:attrNameLst>
                                          <p:attrName>ppt_w</p:attrName>
                                        </p:attrNameLst>
                                      </p:cBhvr>
                                      <p:tavLst>
                                        <p:tav tm="0">
                                          <p:val>
                                            <p:strVal val="ppt_w"/>
                                          </p:val>
                                        </p:tav>
                                        <p:tav tm="100000">
                                          <p:val>
                                            <p:fltVal val="0"/>
                                          </p:val>
                                        </p:tav>
                                      </p:tavLst>
                                    </p:anim>
                                    <p:anim calcmode="lin" valueType="num">
                                      <p:cBhvr>
                                        <p:cTn id="29" dur="1250"/>
                                        <p:tgtEl>
                                          <p:spTgt spid="5"/>
                                        </p:tgtEl>
                                        <p:attrNameLst>
                                          <p:attrName>ppt_h</p:attrName>
                                        </p:attrNameLst>
                                      </p:cBhvr>
                                      <p:tavLst>
                                        <p:tav tm="0">
                                          <p:val>
                                            <p:strVal val="ppt_h"/>
                                          </p:val>
                                        </p:tav>
                                        <p:tav tm="100000">
                                          <p:val>
                                            <p:fltVal val="0"/>
                                          </p:val>
                                        </p:tav>
                                      </p:tavLst>
                                    </p:anim>
                                    <p:set>
                                      <p:cBhvr>
                                        <p:cTn id="30" dur="1" fill="hold">
                                          <p:stCondLst>
                                            <p:cond delay="1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5" grpId="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F11CC-6733-46A8-898E-661C33DFB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itle 1">
            <a:extLst>
              <a:ext uri="{FF2B5EF4-FFF2-40B4-BE49-F238E27FC236}">
                <a16:creationId xmlns:a16="http://schemas.microsoft.com/office/drawing/2014/main" id="{0389C043-6854-4678-8716-3BE417001035}"/>
              </a:ext>
            </a:extLst>
          </p:cNvPr>
          <p:cNvSpPr txBox="1">
            <a:spLocks/>
          </p:cNvSpPr>
          <p:nvPr/>
        </p:nvSpPr>
        <p:spPr>
          <a:xfrm>
            <a:off x="640508" y="2342197"/>
            <a:ext cx="438916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approved to God</a:t>
            </a:r>
          </a:p>
        </p:txBody>
      </p:sp>
      <p:sp>
        <p:nvSpPr>
          <p:cNvPr id="23" name="Rectangle 2">
            <a:extLst>
              <a:ext uri="{FF2B5EF4-FFF2-40B4-BE49-F238E27FC236}">
                <a16:creationId xmlns:a16="http://schemas.microsoft.com/office/drawing/2014/main" id="{AF4B6122-2E3E-4CEE-BB96-45708AB65E9C}"/>
              </a:ext>
            </a:extLst>
          </p:cNvPr>
          <p:cNvSpPr txBox="1">
            <a:spLocks noChangeArrowheads="1"/>
          </p:cNvSpPr>
          <p:nvPr/>
        </p:nvSpPr>
        <p:spPr bwMode="auto">
          <a:xfrm>
            <a:off x="3542887" y="5649057"/>
            <a:ext cx="2845214" cy="929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3175" cmpd="sng">
                  <a:solidFill>
                    <a:srgbClr val="FFFFFF"/>
                  </a:solidFill>
                  <a:prstDash val="solid"/>
                  <a:miter lim="800000"/>
                </a:ln>
                <a:solidFill>
                  <a:srgbClr val="CC9900"/>
                </a:solidFill>
                <a:effectLst>
                  <a:glow rad="76200">
                    <a:schemeClr val="tx1"/>
                  </a:glow>
                  <a:outerShdw blurRad="50800" algn="tl" rotWithShape="0">
                    <a:srgbClr val="000000"/>
                  </a:outerShdw>
                </a:effectLst>
                <a:latin typeface="AR BERKLEY" panose="02000000000000000000" pitchFamily="2" charset="0"/>
              </a:rPr>
              <a:t>Actions</a:t>
            </a:r>
            <a:endParaRPr lang="en-US" altLang="en-US" sz="6000" b="1" i="1" kern="0" dirty="0">
              <a:ln w="3175" cmpd="sng">
                <a:solidFill>
                  <a:srgbClr val="FFFFFF"/>
                </a:solidFill>
                <a:prstDash val="solid"/>
                <a:miter lim="800000"/>
              </a:ln>
              <a:solidFill>
                <a:srgbClr val="CC9900"/>
              </a:solidFill>
              <a:effectLst>
                <a:glow rad="76200">
                  <a:schemeClr val="tx1"/>
                </a:glow>
                <a:outerShdw blurRad="50800" algn="tl" rotWithShape="0">
                  <a:srgbClr val="000000"/>
                </a:outerShdw>
              </a:effectLst>
              <a:latin typeface="AR BERKLEY" panose="02000000000000000000" pitchFamily="2" charset="0"/>
            </a:endParaRPr>
          </a:p>
        </p:txBody>
      </p:sp>
      <p:sp>
        <p:nvSpPr>
          <p:cNvPr id="7" name="Rectangle 2">
            <a:extLst>
              <a:ext uri="{FF2B5EF4-FFF2-40B4-BE49-F238E27FC236}">
                <a16:creationId xmlns:a16="http://schemas.microsoft.com/office/drawing/2014/main" id="{CE0238B5-EF02-4334-A3C9-B4AEF5DFF7A5}"/>
              </a:ext>
            </a:extLst>
          </p:cNvPr>
          <p:cNvSpPr txBox="1">
            <a:spLocks noChangeArrowheads="1"/>
          </p:cNvSpPr>
          <p:nvPr/>
        </p:nvSpPr>
        <p:spPr bwMode="auto">
          <a:xfrm>
            <a:off x="671384" y="815544"/>
            <a:ext cx="7768280" cy="505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present yourself to God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 approved diligent worker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ashamed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rightly dividing</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 word of truth </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diligent to present yourself approved to God, a worker who does not need to be ashamed, rightly dividing the word of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Arrow: Bent-Up 9">
            <a:extLst>
              <a:ext uri="{FF2B5EF4-FFF2-40B4-BE49-F238E27FC236}">
                <a16:creationId xmlns:a16="http://schemas.microsoft.com/office/drawing/2014/main" id="{7F7A5F0D-1436-4C0A-95C7-9F2F586EBD74}"/>
              </a:ext>
            </a:extLst>
          </p:cNvPr>
          <p:cNvSpPr/>
          <p:nvPr/>
        </p:nvSpPr>
        <p:spPr>
          <a:xfrm rot="5400000">
            <a:off x="1195603" y="1848433"/>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rrow: Bent-Up 9">
            <a:extLst>
              <a:ext uri="{FF2B5EF4-FFF2-40B4-BE49-F238E27FC236}">
                <a16:creationId xmlns:a16="http://schemas.microsoft.com/office/drawing/2014/main" id="{6BDE110A-1E1E-44A5-96BD-C4D5CD1350BC}"/>
              </a:ext>
            </a:extLst>
          </p:cNvPr>
          <p:cNvSpPr/>
          <p:nvPr/>
        </p:nvSpPr>
        <p:spPr>
          <a:xfrm rot="5400000">
            <a:off x="2715484" y="2540411"/>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2">
            <a:extLst>
              <a:ext uri="{FF2B5EF4-FFF2-40B4-BE49-F238E27FC236}">
                <a16:creationId xmlns:a16="http://schemas.microsoft.com/office/drawing/2014/main" id="{26E0FD2E-5735-493F-8670-F12078B0F810}"/>
              </a:ext>
            </a:extLst>
          </p:cNvPr>
          <p:cNvSpPr txBox="1">
            <a:spLocks noChangeArrowheads="1"/>
          </p:cNvSpPr>
          <p:nvPr/>
        </p:nvSpPr>
        <p:spPr bwMode="auto">
          <a:xfrm>
            <a:off x="4005969" y="1682214"/>
            <a:ext cx="4354599" cy="872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present yourself</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B60EE71-372C-4017-8354-531FF9D33D8D}"/>
              </a:ext>
            </a:extLst>
          </p:cNvPr>
          <p:cNvSpPr txBox="1">
            <a:spLocks noChangeArrowheads="1"/>
          </p:cNvSpPr>
          <p:nvPr/>
        </p:nvSpPr>
        <p:spPr bwMode="auto">
          <a:xfrm>
            <a:off x="2874168" y="2352676"/>
            <a:ext cx="2268623" cy="86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to God</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84FC9F4-E6F0-4E72-B617-CA7912DCF55E}"/>
              </a:ext>
            </a:extLst>
          </p:cNvPr>
          <p:cNvSpPr txBox="1">
            <a:spLocks noChangeArrowheads="1"/>
          </p:cNvSpPr>
          <p:nvPr/>
        </p:nvSpPr>
        <p:spPr bwMode="auto">
          <a:xfrm>
            <a:off x="4869906" y="2360140"/>
            <a:ext cx="675897"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C671038-74AF-4A58-A90E-DA6AFF3D719A}"/>
              </a:ext>
            </a:extLst>
          </p:cNvPr>
          <p:cNvSpPr txBox="1">
            <a:spLocks noChangeArrowheads="1"/>
          </p:cNvSpPr>
          <p:nvPr/>
        </p:nvSpPr>
        <p:spPr bwMode="auto">
          <a:xfrm>
            <a:off x="3028749" y="3029101"/>
            <a:ext cx="664570"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80E00BC-2EE9-4412-A5F4-1DD588689AF9}"/>
              </a:ext>
            </a:extLst>
          </p:cNvPr>
          <p:cNvSpPr txBox="1">
            <a:spLocks noChangeArrowheads="1"/>
          </p:cNvSpPr>
          <p:nvPr/>
        </p:nvSpPr>
        <p:spPr bwMode="auto">
          <a:xfrm>
            <a:off x="656388" y="2359455"/>
            <a:ext cx="2651167"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approved</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910FBFB-E2AC-47A5-BEC0-D7CF087CDA3E}"/>
              </a:ext>
            </a:extLst>
          </p:cNvPr>
          <p:cNvSpPr txBox="1">
            <a:spLocks noChangeArrowheads="1"/>
          </p:cNvSpPr>
          <p:nvPr/>
        </p:nvSpPr>
        <p:spPr bwMode="auto">
          <a:xfrm>
            <a:off x="1528368" y="1667477"/>
            <a:ext cx="2284013" cy="89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diligent</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55361BAB-DA43-4EFC-A7E3-5FEA5B55BE98}"/>
              </a:ext>
            </a:extLst>
          </p:cNvPr>
          <p:cNvSpPr txBox="1">
            <a:spLocks noChangeArrowheads="1"/>
          </p:cNvSpPr>
          <p:nvPr/>
        </p:nvSpPr>
        <p:spPr bwMode="auto">
          <a:xfrm>
            <a:off x="5210682" y="2364217"/>
            <a:ext cx="2185480" cy="84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worker</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F29D5F7E-6D45-435E-8C88-5792AB7A0757}"/>
              </a:ext>
            </a:extLst>
          </p:cNvPr>
          <p:cNvSpPr txBox="1">
            <a:spLocks noChangeArrowheads="1"/>
          </p:cNvSpPr>
          <p:nvPr/>
        </p:nvSpPr>
        <p:spPr bwMode="auto">
          <a:xfrm>
            <a:off x="2126707" y="3031482"/>
            <a:ext cx="1121318"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92445CBF-6A2A-41BC-984A-56853C09264E}"/>
              </a:ext>
            </a:extLst>
          </p:cNvPr>
          <p:cNvSpPr txBox="1">
            <a:spLocks noChangeArrowheads="1"/>
          </p:cNvSpPr>
          <p:nvPr/>
        </p:nvSpPr>
        <p:spPr bwMode="auto">
          <a:xfrm>
            <a:off x="5566647" y="3029102"/>
            <a:ext cx="2646284" cy="85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ashamed</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CA46A8DB-320A-4059-BB4B-64532340484D}"/>
              </a:ext>
            </a:extLst>
          </p:cNvPr>
          <p:cNvSpPr txBox="1">
            <a:spLocks noChangeArrowheads="1"/>
          </p:cNvSpPr>
          <p:nvPr/>
        </p:nvSpPr>
        <p:spPr bwMode="auto">
          <a:xfrm>
            <a:off x="469556" y="3688557"/>
            <a:ext cx="3895275" cy="880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rightly dividing</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7F1247C0-AEC8-49FE-AFFA-FCE7AFFDBE71}"/>
              </a:ext>
            </a:extLst>
          </p:cNvPr>
          <p:cNvSpPr txBox="1">
            <a:spLocks noChangeArrowheads="1"/>
          </p:cNvSpPr>
          <p:nvPr/>
        </p:nvSpPr>
        <p:spPr bwMode="auto">
          <a:xfrm>
            <a:off x="3631039" y="2348666"/>
            <a:ext cx="1375676" cy="87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2B645176-F6AC-4684-9A26-4F696C46AAB5}"/>
              </a:ext>
            </a:extLst>
          </p:cNvPr>
          <p:cNvSpPr txBox="1">
            <a:spLocks noChangeArrowheads="1"/>
          </p:cNvSpPr>
          <p:nvPr/>
        </p:nvSpPr>
        <p:spPr bwMode="auto">
          <a:xfrm>
            <a:off x="4090086" y="3696365"/>
            <a:ext cx="4411363" cy="86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word of truth</a:t>
            </a:r>
            <a:endParaRPr lang="en-US" altLang="en-US"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264E2AD-3A4D-4ACD-BDD5-86BB0BD61215}"/>
              </a:ext>
            </a:extLst>
          </p:cNvPr>
          <p:cNvSpPr txBox="1">
            <a:spLocks noChangeArrowheads="1"/>
          </p:cNvSpPr>
          <p:nvPr/>
        </p:nvSpPr>
        <p:spPr bwMode="auto">
          <a:xfrm>
            <a:off x="609186" y="2410557"/>
            <a:ext cx="444825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outerShdw blurRad="50800" algn="tl" rotWithShape="0">
                    <a:srgbClr val="000000"/>
                  </a:outerShdw>
                </a:effectLst>
                <a:latin typeface="Calibri" panose="020F0502020204030204" pitchFamily="34" charset="0"/>
              </a:rPr>
              <a:t>approved to God</a:t>
            </a:r>
            <a:endParaRPr lang="en-US" altLang="en-US" b="1" i="1" kern="0" dirty="0">
              <a:ln w="3175" cmpd="sng">
                <a:solidFill>
                  <a:srgbClr val="FFFFFF"/>
                </a:solidFill>
                <a:prstDash val="solid"/>
                <a:miter lim="800000"/>
              </a:ln>
              <a:solidFill>
                <a:srgbClr val="9933FF"/>
              </a:solidFill>
              <a:effectLst>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4C48C13B-2A2F-485F-87C4-BC6EB3936D1C}"/>
              </a:ext>
            </a:extLst>
          </p:cNvPr>
          <p:cNvSpPr>
            <a:spLocks noChangeArrowheads="1"/>
          </p:cNvSpPr>
          <p:nvPr/>
        </p:nvSpPr>
        <p:spPr bwMode="auto">
          <a:xfrm>
            <a:off x="3064809" y="231462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outerShdw blurRad="50800" dist="39000" dir="5460000" algn="tl">
                    <a:srgbClr val="000000">
                      <a:alpha val="38000"/>
                    </a:srgbClr>
                  </a:outerShdw>
                </a:effectLst>
                <a:latin typeface="Calibri" panose="020F0502020204030204" pitchFamily="34" charset="0"/>
                <a:ea typeface="+mj-ea"/>
                <a:cs typeface="+mj-cs"/>
              </a:rPr>
              <a:t>to</a:t>
            </a:r>
          </a:p>
        </p:txBody>
      </p:sp>
      <p:sp>
        <p:nvSpPr>
          <p:cNvPr id="22" name="Rectangle 9">
            <a:extLst>
              <a:ext uri="{FF2B5EF4-FFF2-40B4-BE49-F238E27FC236}">
                <a16:creationId xmlns:a16="http://schemas.microsoft.com/office/drawing/2014/main" id="{609157FE-91C7-47C7-839A-5918912953B2}"/>
              </a:ext>
            </a:extLst>
          </p:cNvPr>
          <p:cNvSpPr>
            <a:spLocks noChangeArrowheads="1"/>
          </p:cNvSpPr>
          <p:nvPr/>
        </p:nvSpPr>
        <p:spPr bwMode="auto">
          <a:xfrm>
            <a:off x="5116090" y="982380"/>
            <a:ext cx="1309762" cy="69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7947014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850" fill="hold"/>
                                        <p:tgtEl>
                                          <p:spTgt spid="3074"/>
                                        </p:tgtEl>
                                        <p:attrNameLst>
                                          <p:attrName>ppt_x</p:attrName>
                                        </p:attrNameLst>
                                      </p:cBhvr>
                                      <p:tavLst>
                                        <p:tav tm="0">
                                          <p:val>
                                            <p:strVal val="1+#ppt_w/2"/>
                                          </p:val>
                                        </p:tav>
                                        <p:tav tm="100000">
                                          <p:val>
                                            <p:strVal val="#ppt_x"/>
                                          </p:val>
                                        </p:tav>
                                      </p:tavLst>
                                    </p:anim>
                                    <p:anim calcmode="lin" valueType="num">
                                      <p:cBhvr additive="base">
                                        <p:cTn id="8" dur="85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850"/>
                            </p:stCondLst>
                            <p:childTnLst>
                              <p:par>
                                <p:cTn id="10" presetID="10" presetClass="exit" presetSubtype="0" fill="hold" grpId="1" nodeType="afterEffect">
                                  <p:stCondLst>
                                    <p:cond delay="0"/>
                                  </p:stCondLst>
                                  <p:childTnLst>
                                    <p:animEffect transition="out" filter="fade">
                                      <p:cBhvr>
                                        <p:cTn id="11" dur="250"/>
                                        <p:tgtEl>
                                          <p:spTgt spid="21"/>
                                        </p:tgtEl>
                                      </p:cBhvr>
                                    </p:animEffect>
                                    <p:set>
                                      <p:cBhvr>
                                        <p:cTn id="12" dur="1" fill="hold">
                                          <p:stCondLst>
                                            <p:cond delay="24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500"/>
                            </p:stCondLst>
                            <p:childTnLst>
                              <p:par>
                                <p:cTn id="24" presetID="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250"/>
                                        <p:tgtEl>
                                          <p:spTgt spid="16"/>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250"/>
                                        <p:tgtEl>
                                          <p:spTgt spid="17"/>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50"/>
                                        <p:tgtEl>
                                          <p:spTgt spid="18"/>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250"/>
                                        <p:tgtEl>
                                          <p:spTgt spid="19"/>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250"/>
                                        <p:tgtEl>
                                          <p:spTgt spid="20"/>
                                        </p:tgtEl>
                                      </p:cBhvr>
                                    </p:animEffect>
                                  </p:childTnLst>
                                </p:cTn>
                              </p:par>
                              <p:par>
                                <p:cTn id="64" presetID="42" presetClass="path" presetSubtype="0" accel="66000" decel="34000" fill="hold" grpId="0" nodeType="withEffect">
                                  <p:stCondLst>
                                    <p:cond delay="0"/>
                                  </p:stCondLst>
                                  <p:childTnLst>
                                    <p:animMotion origin="layout" path="M -1.66667E-6 3.7037E-6 L -0.38576 -0.11505 " pathEditMode="relative" rAng="0" ptsTypes="AA">
                                      <p:cBhvr>
                                        <p:cTn id="65" dur="2000" fill="hold"/>
                                        <p:tgtEl>
                                          <p:spTgt spid="10"/>
                                        </p:tgtEl>
                                        <p:attrNameLst>
                                          <p:attrName>ppt_x</p:attrName>
                                          <p:attrName>ppt_y</p:attrName>
                                        </p:attrNameLst>
                                      </p:cBhvr>
                                      <p:rCtr x="-19288" y="-5764"/>
                                    </p:animMotion>
                                  </p:childTnLst>
                                </p:cTn>
                              </p:par>
                              <p:par>
                                <p:cTn id="66" presetID="42" presetClass="path" presetSubtype="0" accel="66000" decel="34000" fill="hold" grpId="0" nodeType="withEffect">
                                  <p:stCondLst>
                                    <p:cond delay="0"/>
                                  </p:stCondLst>
                                  <p:childTnLst>
                                    <p:animMotion origin="layout" path="M 1.94444E-6 -1.48148E-6 L 0.15885 -0.2125 " pathEditMode="relative" rAng="0" ptsTypes="AA">
                                      <p:cBhvr>
                                        <p:cTn id="67" dur="2000" fill="hold"/>
                                        <p:tgtEl>
                                          <p:spTgt spid="11"/>
                                        </p:tgtEl>
                                        <p:attrNameLst>
                                          <p:attrName>ppt_x</p:attrName>
                                          <p:attrName>ppt_y</p:attrName>
                                        </p:attrNameLst>
                                      </p:cBhvr>
                                      <p:rCtr x="7934" y="-10625"/>
                                    </p:animMotion>
                                  </p:childTnLst>
                                </p:cTn>
                              </p:par>
                              <p:par>
                                <p:cTn id="68" presetID="42" presetClass="path" presetSubtype="0" accel="66000" decel="34000" fill="hold" grpId="0" nodeType="withEffect">
                                  <p:stCondLst>
                                    <p:cond delay="0"/>
                                  </p:stCondLst>
                                  <p:childTnLst>
                                    <p:animMotion origin="layout" path="M -4.44444E-6 -4.44444E-6 L -0.37083 -0.11504 " pathEditMode="relative" rAng="0" ptsTypes="AA">
                                      <p:cBhvr>
                                        <p:cTn id="69" dur="2000" fill="hold"/>
                                        <p:tgtEl>
                                          <p:spTgt spid="12"/>
                                        </p:tgtEl>
                                        <p:attrNameLst>
                                          <p:attrName>ppt_x</p:attrName>
                                          <p:attrName>ppt_y</p:attrName>
                                        </p:attrNameLst>
                                      </p:cBhvr>
                                      <p:rCtr x="-18542" y="-5764"/>
                                    </p:animMotion>
                                  </p:childTnLst>
                                </p:cTn>
                              </p:par>
                              <p:par>
                                <p:cTn id="70" presetID="42" presetClass="path" presetSubtype="0" accel="66000" decel="34000" fill="hold" grpId="0" nodeType="withEffect">
                                  <p:stCondLst>
                                    <p:cond delay="0"/>
                                  </p:stCondLst>
                                  <p:childTnLst>
                                    <p:animMotion origin="layout" path="M -4.72222E-6 1.85185E-6 L -0.13663 -0.21273 " pathEditMode="relative" rAng="0" ptsTypes="AA">
                                      <p:cBhvr>
                                        <p:cTn id="71" dur="2000" fill="hold"/>
                                        <p:tgtEl>
                                          <p:spTgt spid="13"/>
                                        </p:tgtEl>
                                        <p:attrNameLst>
                                          <p:attrName>ppt_x</p:attrName>
                                          <p:attrName>ppt_y</p:attrName>
                                        </p:attrNameLst>
                                      </p:cBhvr>
                                      <p:rCtr x="-6840" y="-10648"/>
                                    </p:animMotion>
                                  </p:childTnLst>
                                </p:cTn>
                              </p:par>
                              <p:par>
                                <p:cTn id="72" presetID="42" presetClass="path" presetSubtype="0" accel="66000" decel="34000" fill="hold" grpId="0" nodeType="withEffect">
                                  <p:stCondLst>
                                    <p:cond delay="0"/>
                                  </p:stCondLst>
                                  <p:childTnLst>
                                    <p:animMotion origin="layout" path="M 3.33333E-6 -2.96296E-6 L 0.1651 -0.11504 " pathEditMode="relative" rAng="0" ptsTypes="AA">
                                      <p:cBhvr>
                                        <p:cTn id="73" dur="2000" fill="hold"/>
                                        <p:tgtEl>
                                          <p:spTgt spid="14"/>
                                        </p:tgtEl>
                                        <p:attrNameLst>
                                          <p:attrName>ppt_x</p:attrName>
                                          <p:attrName>ppt_y</p:attrName>
                                        </p:attrNameLst>
                                      </p:cBhvr>
                                      <p:rCtr x="8247" y="-5764"/>
                                    </p:animMotion>
                                  </p:childTnLst>
                                </p:cTn>
                              </p:par>
                              <p:par>
                                <p:cTn id="74" presetID="42" presetClass="path" presetSubtype="0" accel="66000" decel="34000" fill="hold" grpId="0" nodeType="withEffect">
                                  <p:stCondLst>
                                    <p:cond delay="0"/>
                                  </p:stCondLst>
                                  <p:childTnLst>
                                    <p:animMotion origin="layout" path="M -3.88889E-6 -4.81481E-6 L 0.32049 -0.01689 " pathEditMode="relative" rAng="0" ptsTypes="AA">
                                      <p:cBhvr>
                                        <p:cTn id="75" dur="2000" fill="hold"/>
                                        <p:tgtEl>
                                          <p:spTgt spid="15"/>
                                        </p:tgtEl>
                                        <p:attrNameLst>
                                          <p:attrName>ppt_x</p:attrName>
                                          <p:attrName>ppt_y</p:attrName>
                                        </p:attrNameLst>
                                      </p:cBhvr>
                                      <p:rCtr x="16024" y="-856"/>
                                    </p:animMotion>
                                  </p:childTnLst>
                                </p:cTn>
                              </p:par>
                              <p:par>
                                <p:cTn id="76" presetID="42" presetClass="path" presetSubtype="0" accel="66000" decel="34000" fill="hold" grpId="0" nodeType="withEffect">
                                  <p:stCondLst>
                                    <p:cond delay="0"/>
                                  </p:stCondLst>
                                  <p:childTnLst>
                                    <p:animMotion origin="layout" path="M 3.88889E-6 -1.48148E-6 L 0.12448 -0.11528 " pathEditMode="relative" rAng="0" ptsTypes="AA">
                                      <p:cBhvr>
                                        <p:cTn id="77" dur="2000" fill="hold"/>
                                        <p:tgtEl>
                                          <p:spTgt spid="16"/>
                                        </p:tgtEl>
                                        <p:attrNameLst>
                                          <p:attrName>ppt_x</p:attrName>
                                          <p:attrName>ppt_y</p:attrName>
                                        </p:attrNameLst>
                                      </p:cBhvr>
                                      <p:rCtr x="6215" y="-5764"/>
                                    </p:animMotion>
                                  </p:childTnLst>
                                </p:cTn>
                              </p:par>
                              <p:par>
                                <p:cTn id="78" presetID="42" presetClass="path" presetSubtype="0" accel="66000" decel="34000" fill="hold" grpId="0" nodeType="withEffect">
                                  <p:stCondLst>
                                    <p:cond delay="0"/>
                                  </p:stCondLst>
                                  <p:childTnLst>
                                    <p:animMotion origin="layout" path="M -3.61111E-6 -1.11111E-6 L 0.10243 -0.11528 " pathEditMode="relative" rAng="0" ptsTypes="AA">
                                      <p:cBhvr>
                                        <p:cTn id="79" dur="2000" fill="hold"/>
                                        <p:tgtEl>
                                          <p:spTgt spid="17"/>
                                        </p:tgtEl>
                                        <p:attrNameLst>
                                          <p:attrName>ppt_x</p:attrName>
                                          <p:attrName>ppt_y</p:attrName>
                                        </p:attrNameLst>
                                      </p:cBhvr>
                                      <p:rCtr x="5122" y="-5764"/>
                                    </p:animMotion>
                                  </p:childTnLst>
                                </p:cTn>
                              </p:par>
                              <p:par>
                                <p:cTn id="80" presetID="42" presetClass="path" presetSubtype="0" accel="66000" decel="34000" fill="hold" grpId="0" nodeType="withEffect">
                                  <p:stCondLst>
                                    <p:cond delay="0"/>
                                  </p:stCondLst>
                                  <p:childTnLst>
                                    <p:animMotion origin="layout" path="M -2.22222E-6 1.85185E-6 L -0.18455 -0.11482 " pathEditMode="relative" rAng="0" ptsTypes="AA">
                                      <p:cBhvr>
                                        <p:cTn id="81" dur="2000" fill="hold"/>
                                        <p:tgtEl>
                                          <p:spTgt spid="18"/>
                                        </p:tgtEl>
                                        <p:attrNameLst>
                                          <p:attrName>ppt_x</p:attrName>
                                          <p:attrName>ppt_y</p:attrName>
                                        </p:attrNameLst>
                                      </p:cBhvr>
                                      <p:rCtr x="-9236" y="-5741"/>
                                    </p:animMotion>
                                  </p:childTnLst>
                                </p:cTn>
                              </p:par>
                              <p:par>
                                <p:cTn id="82" presetID="42" presetClass="path" presetSubtype="0" accel="66000" decel="34000" fill="hold" grpId="0" nodeType="withEffect">
                                  <p:stCondLst>
                                    <p:cond delay="0"/>
                                  </p:stCondLst>
                                  <p:childTnLst>
                                    <p:animMotion origin="layout" path="M 3.88889E-6 -3.33333E-6 L 0.27795 -0.01713 " pathEditMode="relative" rAng="0" ptsTypes="AA">
                                      <p:cBhvr>
                                        <p:cTn id="83" dur="2000" fill="hold"/>
                                        <p:tgtEl>
                                          <p:spTgt spid="19"/>
                                        </p:tgtEl>
                                        <p:attrNameLst>
                                          <p:attrName>ppt_x</p:attrName>
                                          <p:attrName>ppt_y</p:attrName>
                                        </p:attrNameLst>
                                      </p:cBhvr>
                                      <p:rCtr x="13889" y="-856"/>
                                    </p:animMotion>
                                  </p:childTnLst>
                                </p:cTn>
                              </p:par>
                              <p:par>
                                <p:cTn id="84" presetID="42" presetClass="path" presetSubtype="0" accel="66000" decel="34000" fill="hold" grpId="0" nodeType="withEffect">
                                  <p:stCondLst>
                                    <p:cond delay="0"/>
                                  </p:stCondLst>
                                  <p:childTnLst>
                                    <p:animMotion origin="layout" path="M 1.94444E-6 -3.33333E-6 L -0.14584 0.17824 " pathEditMode="relative" rAng="0" ptsTypes="AA">
                                      <p:cBhvr>
                                        <p:cTn id="85" dur="2000" fill="hold"/>
                                        <p:tgtEl>
                                          <p:spTgt spid="20"/>
                                        </p:tgtEl>
                                        <p:attrNameLst>
                                          <p:attrName>ppt_x</p:attrName>
                                          <p:attrName>ppt_y</p:attrName>
                                        </p:attrNameLst>
                                      </p:cBhvr>
                                      <p:rCtr x="-7292" y="8912"/>
                                    </p:animMotion>
                                  </p:childTnLst>
                                </p:cTn>
                              </p:par>
                              <p:par>
                                <p:cTn id="86" presetID="10" presetClass="exit" presetSubtype="0" fill="hold" grpId="1" nodeType="withEffect">
                                  <p:stCondLst>
                                    <p:cond delay="0"/>
                                  </p:stCondLst>
                                  <p:childTnLst>
                                    <p:animEffect transition="out" filter="fade">
                                      <p:cBhvr>
                                        <p:cTn id="87" dur="1250"/>
                                        <p:tgtEl>
                                          <p:spTgt spid="3074"/>
                                        </p:tgtEl>
                                      </p:cBhvr>
                                    </p:animEffect>
                                    <p:set>
                                      <p:cBhvr>
                                        <p:cTn id="88" dur="1" fill="hold">
                                          <p:stCondLst>
                                            <p:cond delay="1249"/>
                                          </p:stCondLst>
                                        </p:cTn>
                                        <p:tgtEl>
                                          <p:spTgt spid="307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5"/>
                                        </p:tgtEl>
                                      </p:cBhvr>
                                    </p:animEffect>
                                    <p:set>
                                      <p:cBhvr>
                                        <p:cTn id="91" dur="1" fill="hold">
                                          <p:stCondLst>
                                            <p:cond delay="499"/>
                                          </p:stCondLst>
                                        </p:cTn>
                                        <p:tgtEl>
                                          <p:spTgt spid="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fade">
                                      <p:cBhvr>
                                        <p:cTn id="101" dur="250"/>
                                        <p:tgtEl>
                                          <p:spTgt spid="7"/>
                                        </p:tgtEl>
                                      </p:cBhvr>
                                    </p:animEffect>
                                  </p:childTnLst>
                                </p:cTn>
                              </p:par>
                              <p:par>
                                <p:cTn id="102" presetID="10" presetClass="exit" presetSubtype="0" fill="hold" grpId="2"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1"/>
                                        </p:tgtEl>
                                      </p:cBhvr>
                                    </p:animEffect>
                                    <p:set>
                                      <p:cBhvr>
                                        <p:cTn id="107" dur="1" fill="hold">
                                          <p:stCondLst>
                                            <p:cond delay="499"/>
                                          </p:stCondLst>
                                        </p:cTn>
                                        <p:tgtEl>
                                          <p:spTgt spid="11"/>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12"/>
                                        </p:tgtEl>
                                      </p:cBhvr>
                                    </p:animEffect>
                                    <p:set>
                                      <p:cBhvr>
                                        <p:cTn id="110" dur="1" fill="hold">
                                          <p:stCondLst>
                                            <p:cond delay="499"/>
                                          </p:stCondLst>
                                        </p:cTn>
                                        <p:tgtEl>
                                          <p:spTgt spid="12"/>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4"/>
                                        </p:tgtEl>
                                      </p:cBhvr>
                                    </p:animEffect>
                                    <p:set>
                                      <p:cBhvr>
                                        <p:cTn id="116" dur="1" fill="hold">
                                          <p:stCondLst>
                                            <p:cond delay="499"/>
                                          </p:stCondLst>
                                        </p:cTn>
                                        <p:tgtEl>
                                          <p:spTgt spid="14"/>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18"/>
                                        </p:tgtEl>
                                      </p:cBhvr>
                                    </p:animEffect>
                                    <p:set>
                                      <p:cBhvr>
                                        <p:cTn id="128" dur="1" fill="hold">
                                          <p:stCondLst>
                                            <p:cond delay="499"/>
                                          </p:stCondLst>
                                        </p:cTn>
                                        <p:tgtEl>
                                          <p:spTgt spid="18"/>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19"/>
                                        </p:tgtEl>
                                      </p:cBhvr>
                                    </p:animEffect>
                                    <p:set>
                                      <p:cBhvr>
                                        <p:cTn id="131" dur="1" fill="hold">
                                          <p:stCondLst>
                                            <p:cond delay="499"/>
                                          </p:stCondLst>
                                        </p:cTn>
                                        <p:tgtEl>
                                          <p:spTgt spid="19"/>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20"/>
                                        </p:tgtEl>
                                      </p:cBhvr>
                                    </p:animEffect>
                                    <p:set>
                                      <p:cBhvr>
                                        <p:cTn id="134" dur="1" fill="hold">
                                          <p:stCondLst>
                                            <p:cond delay="499"/>
                                          </p:stCondLst>
                                        </p:cTn>
                                        <p:tgtEl>
                                          <p:spTgt spid="20"/>
                                        </p:tgtEl>
                                        <p:attrNameLst>
                                          <p:attrName>style.visibility</p:attrName>
                                        </p:attrNameLst>
                                      </p:cBhvr>
                                      <p:to>
                                        <p:strVal val="hidden"/>
                                      </p:to>
                                    </p:set>
                                  </p:childTnLst>
                                </p:cTn>
                              </p:par>
                              <p:par>
                                <p:cTn id="135" presetID="22" presetClass="entr" presetSubtype="8" fill="hold" grpId="0" nodeType="withEffect">
                                  <p:stCondLst>
                                    <p:cond delay="250"/>
                                  </p:stCondLst>
                                  <p:childTnLst>
                                    <p:set>
                                      <p:cBhvr>
                                        <p:cTn id="136" dur="1" fill="hold">
                                          <p:stCondLst>
                                            <p:cond delay="0"/>
                                          </p:stCondLst>
                                        </p:cTn>
                                        <p:tgtEl>
                                          <p:spTgt spid="8"/>
                                        </p:tgtEl>
                                        <p:attrNameLst>
                                          <p:attrName>style.visibility</p:attrName>
                                        </p:attrNameLst>
                                      </p:cBhvr>
                                      <p:to>
                                        <p:strVal val="visible"/>
                                      </p:to>
                                    </p:set>
                                    <p:animEffect transition="in" filter="wipe(left)">
                                      <p:cBhvr>
                                        <p:cTn id="137" dur="500"/>
                                        <p:tgtEl>
                                          <p:spTgt spid="8"/>
                                        </p:tgtEl>
                                      </p:cBhvr>
                                    </p:animEffect>
                                  </p:childTnLst>
                                </p:cTn>
                              </p:par>
                              <p:par>
                                <p:cTn id="138" presetID="22" presetClass="entr" presetSubtype="8" fill="hold" grpId="0" nodeType="withEffect">
                                  <p:stCondLst>
                                    <p:cond delay="500"/>
                                  </p:stCondLst>
                                  <p:childTnLst>
                                    <p:set>
                                      <p:cBhvr>
                                        <p:cTn id="139" dur="1" fill="hold">
                                          <p:stCondLst>
                                            <p:cond delay="0"/>
                                          </p:stCondLst>
                                        </p:cTn>
                                        <p:tgtEl>
                                          <p:spTgt spid="9"/>
                                        </p:tgtEl>
                                        <p:attrNameLst>
                                          <p:attrName>style.visibility</p:attrName>
                                        </p:attrNameLst>
                                      </p:cBhvr>
                                      <p:to>
                                        <p:strVal val="visible"/>
                                      </p:to>
                                    </p:set>
                                    <p:animEffect transition="in" filter="wipe(left)">
                                      <p:cBhvr>
                                        <p:cTn id="140" dur="500"/>
                                        <p:tgtEl>
                                          <p:spTgt spid="9"/>
                                        </p:tgtEl>
                                      </p:cBhvr>
                                    </p:animEffect>
                                  </p:childTnLst>
                                </p:cTn>
                              </p:par>
                            </p:childTnLst>
                          </p:cTn>
                        </p:par>
                        <p:par>
                          <p:cTn id="141" fill="hold">
                            <p:stCondLst>
                              <p:cond delay="3000"/>
                            </p:stCondLst>
                            <p:childTnLst>
                              <p:par>
                                <p:cTn id="142" presetID="0" presetClass="entr" presetSubtype="0" fill="hold" grpId="0" nodeType="afterEffect">
                                  <p:stCondLst>
                                    <p:cond delay="0"/>
                                  </p:stCondLst>
                                  <p:iterate type="lt">
                                    <p:tmPct val="10000"/>
                                  </p:iterate>
                                  <p:childTnLst>
                                    <p:set>
                                      <p:cBhvr>
                                        <p:cTn id="143" dur="1" fill="hold">
                                          <p:stCondLst>
                                            <p:cond delay="0"/>
                                          </p:stCondLst>
                                        </p:cTn>
                                        <p:tgtEl>
                                          <p:spTgt spid="22"/>
                                        </p:tgtEl>
                                        <p:attrNameLst>
                                          <p:attrName>style.visibility</p:attrName>
                                        </p:attrNameLst>
                                      </p:cBhvr>
                                      <p:to>
                                        <p:strVal val="visible"/>
                                      </p:to>
                                    </p:set>
                                    <p:animEffect transition="in" filter="dissolve">
                                      <p:cBhvr>
                                        <p:cTn id="144" dur="500">
                                          <p:stCondLst>
                                            <p:cond delay="0"/>
                                          </p:stCondLst>
                                        </p:cTn>
                                        <p:tgtEl>
                                          <p:spTgt spid="22"/>
                                        </p:tgtEl>
                                      </p:cBhvr>
                                    </p:animEffect>
                                    <p:anim to="" calcmode="lin" valueType="num">
                                      <p:cBhvr>
                                        <p:cTn id="145"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46"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147" fill="hold">
                            <p:stCondLst>
                              <p:cond delay="3600"/>
                            </p:stCondLst>
                            <p:childTnLst>
                              <p:par>
                                <p:cTn id="148" presetID="26" presetClass="emph" presetSubtype="0" fill="hold" grpId="1" nodeType="afterEffect">
                                  <p:stCondLst>
                                    <p:cond delay="0"/>
                                  </p:stCondLst>
                                  <p:iterate type="lt">
                                    <p:tmPct val="0"/>
                                  </p:iterate>
                                  <p:childTnLst>
                                    <p:animEffect transition="out" filter="fade">
                                      <p:cBhvr>
                                        <p:cTn id="149" dur="500" tmFilter="0, 0; .2, .5; .8, .5; 1, 0"/>
                                        <p:tgtEl>
                                          <p:spTgt spid="22"/>
                                        </p:tgtEl>
                                      </p:cBhvr>
                                    </p:animEffect>
                                    <p:animScale>
                                      <p:cBhvr>
                                        <p:cTn id="150" dur="250" autoRev="1" fill="hold"/>
                                        <p:tgtEl>
                                          <p:spTgt spid="22"/>
                                        </p:tgtEl>
                                      </p:cBhvr>
                                      <p:by x="105000" y="105000"/>
                                    </p:animScale>
                                  </p:childTnLst>
                                </p:cTn>
                              </p:par>
                            </p:childTnLst>
                          </p:cTn>
                        </p:par>
                      </p:childTnLst>
                    </p:cTn>
                  </p:par>
                  <p:par>
                    <p:cTn id="151" fill="hold">
                      <p:stCondLst>
                        <p:cond delay="indefinite"/>
                      </p:stCondLst>
                      <p:childTnLst>
                        <p:par>
                          <p:cTn id="152" fill="hold">
                            <p:stCondLst>
                              <p:cond delay="0"/>
                            </p:stCondLst>
                            <p:childTnLst>
                              <p:par>
                                <p:cTn id="153" presetID="12" presetClass="entr" presetSubtype="1" fill="hold" grpId="0" nodeType="clickEffect">
                                  <p:stCondLst>
                                    <p:cond delay="0"/>
                                  </p:stCondLst>
                                  <p:childTnLst>
                                    <p:set>
                                      <p:cBhvr>
                                        <p:cTn id="154" dur="1" fill="hold">
                                          <p:stCondLst>
                                            <p:cond delay="0"/>
                                          </p:stCondLst>
                                        </p:cTn>
                                        <p:tgtEl>
                                          <p:spTgt spid="23"/>
                                        </p:tgtEl>
                                        <p:attrNameLst>
                                          <p:attrName>style.visibility</p:attrName>
                                        </p:attrNameLst>
                                      </p:cBhvr>
                                      <p:to>
                                        <p:strVal val="visible"/>
                                      </p:to>
                                    </p:set>
                                    <p:anim calcmode="lin" valueType="num">
                                      <p:cBhvr additive="base">
                                        <p:cTn id="155" dur="500"/>
                                        <p:tgtEl>
                                          <p:spTgt spid="23"/>
                                        </p:tgtEl>
                                        <p:attrNameLst>
                                          <p:attrName>ppt_y</p:attrName>
                                        </p:attrNameLst>
                                      </p:cBhvr>
                                      <p:tavLst>
                                        <p:tav tm="0">
                                          <p:val>
                                            <p:strVal val="#ppt_y-#ppt_h*1.125000"/>
                                          </p:val>
                                        </p:tav>
                                        <p:tav tm="100000">
                                          <p:val>
                                            <p:strVal val="#ppt_y"/>
                                          </p:val>
                                        </p:tav>
                                      </p:tavLst>
                                    </p:anim>
                                    <p:animEffect transition="in" filter="wipe(down)">
                                      <p:cBhvr>
                                        <p:cTn id="1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3" grpId="0"/>
      <p:bldP spid="7" grpId="0"/>
      <p:bldP spid="3074" grpId="0"/>
      <p:bldP spid="3074" grpId="1"/>
      <p:bldP spid="8" grpId="0" animBg="1"/>
      <p:bldP spid="9" grpId="0" animBg="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1" grpId="1"/>
      <p:bldP spid="20" grpId="0"/>
      <p:bldP spid="20" grpId="1"/>
      <p:bldP spid="20" grpId="2"/>
      <p:bldP spid="5" grpId="0"/>
      <p:bldP spid="5" grpId="1"/>
      <p:bldP spid="6" grpId="0"/>
      <p:bldP spid="6" grpId="1"/>
      <p:bldP spid="22" grpId="0"/>
      <p:bldP spid="2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F1E29-0697-43EA-BB28-160CFC426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76B9C9A-F6A7-4D1E-85D1-F516590BDE3A}"/>
              </a:ext>
            </a:extLst>
          </p:cNvPr>
          <p:cNvSpPr txBox="1">
            <a:spLocks/>
          </p:cNvSpPr>
          <p:nvPr/>
        </p:nvSpPr>
        <p:spPr>
          <a:xfrm>
            <a:off x="5429929" y="770346"/>
            <a:ext cx="3071451" cy="9393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neglect</a:t>
            </a:r>
          </a:p>
        </p:txBody>
      </p:sp>
      <p:sp>
        <p:nvSpPr>
          <p:cNvPr id="9" name="Title 1">
            <a:extLst>
              <a:ext uri="{FF2B5EF4-FFF2-40B4-BE49-F238E27FC236}">
                <a16:creationId xmlns:a16="http://schemas.microsoft.com/office/drawing/2014/main" id="{8DB0376D-35E2-4D10-A255-F471E460510C}"/>
              </a:ext>
            </a:extLst>
          </p:cNvPr>
          <p:cNvSpPr txBox="1">
            <a:spLocks/>
          </p:cNvSpPr>
          <p:nvPr/>
        </p:nvSpPr>
        <p:spPr>
          <a:xfrm>
            <a:off x="628651" y="4612731"/>
            <a:ext cx="3876040" cy="947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Continue in them</a:t>
            </a:r>
          </a:p>
        </p:txBody>
      </p:sp>
      <p:sp>
        <p:nvSpPr>
          <p:cNvPr id="6" name="Title 1">
            <a:extLst>
              <a:ext uri="{FF2B5EF4-FFF2-40B4-BE49-F238E27FC236}">
                <a16:creationId xmlns:a16="http://schemas.microsoft.com/office/drawing/2014/main" id="{786EE83A-D409-4D8B-A38D-93172BD5E20E}"/>
              </a:ext>
            </a:extLst>
          </p:cNvPr>
          <p:cNvSpPr txBox="1">
            <a:spLocks/>
          </p:cNvSpPr>
          <p:nvPr/>
        </p:nvSpPr>
        <p:spPr>
          <a:xfrm>
            <a:off x="4704759" y="2495550"/>
            <a:ext cx="3071451" cy="7702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Meditate on</a:t>
            </a:r>
          </a:p>
        </p:txBody>
      </p:sp>
      <p:sp>
        <p:nvSpPr>
          <p:cNvPr id="7" name="Title 1">
            <a:extLst>
              <a:ext uri="{FF2B5EF4-FFF2-40B4-BE49-F238E27FC236}">
                <a16:creationId xmlns:a16="http://schemas.microsoft.com/office/drawing/2014/main" id="{A275D4C6-018C-4D01-AAFD-F2A788F857DB}"/>
              </a:ext>
            </a:extLst>
          </p:cNvPr>
          <p:cNvSpPr txBox="1">
            <a:spLocks/>
          </p:cNvSpPr>
          <p:nvPr/>
        </p:nvSpPr>
        <p:spPr>
          <a:xfrm>
            <a:off x="1776139" y="2962524"/>
            <a:ext cx="5973401" cy="9498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give yourself entirely to them</a:t>
            </a:r>
          </a:p>
        </p:txBody>
      </p:sp>
      <p:sp>
        <p:nvSpPr>
          <p:cNvPr id="8" name="Title 1">
            <a:extLst>
              <a:ext uri="{FF2B5EF4-FFF2-40B4-BE49-F238E27FC236}">
                <a16:creationId xmlns:a16="http://schemas.microsoft.com/office/drawing/2014/main" id="{0567C007-99C0-4669-A4C3-75C7C6CD6F6A}"/>
              </a:ext>
            </a:extLst>
          </p:cNvPr>
          <p:cNvSpPr txBox="1">
            <a:spLocks/>
          </p:cNvSpPr>
          <p:nvPr/>
        </p:nvSpPr>
        <p:spPr>
          <a:xfrm>
            <a:off x="1410176" y="3628071"/>
            <a:ext cx="2070100" cy="717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progress</a:t>
            </a:r>
          </a:p>
        </p:txBody>
      </p:sp>
      <p:sp>
        <p:nvSpPr>
          <p:cNvPr id="19" name="Title 1">
            <a:extLst>
              <a:ext uri="{FF2B5EF4-FFF2-40B4-BE49-F238E27FC236}">
                <a16:creationId xmlns:a16="http://schemas.microsoft.com/office/drawing/2014/main" id="{41C1D0A6-56FE-47B6-9AC5-FA3558E60DF2}"/>
              </a:ext>
            </a:extLst>
          </p:cNvPr>
          <p:cNvSpPr txBox="1">
            <a:spLocks/>
          </p:cNvSpPr>
          <p:nvPr/>
        </p:nvSpPr>
        <p:spPr>
          <a:xfrm>
            <a:off x="3225113" y="1421027"/>
            <a:ext cx="1622184" cy="7411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you</a:t>
            </a:r>
          </a:p>
        </p:txBody>
      </p:sp>
      <p:sp>
        <p:nvSpPr>
          <p:cNvPr id="17" name="Title 1">
            <a:extLst>
              <a:ext uri="{FF2B5EF4-FFF2-40B4-BE49-F238E27FC236}">
                <a16:creationId xmlns:a16="http://schemas.microsoft.com/office/drawing/2014/main" id="{E923B573-E43C-4F99-AC61-5BBF4B1171AE}"/>
              </a:ext>
            </a:extLst>
          </p:cNvPr>
          <p:cNvSpPr txBox="1">
            <a:spLocks/>
          </p:cNvSpPr>
          <p:nvPr/>
        </p:nvSpPr>
        <p:spPr>
          <a:xfrm>
            <a:off x="471762" y="1454365"/>
            <a:ext cx="178431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gift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Till I come, give attention to reading, to exhortation, to doctrine. Do not neglect the gift that is in you, which was given to you by prophecy with the laying on of the hands of the eldership. Meditate on these things; give yourself entirely to them, that your progress may be evident to all. Take heed to yourself and to the doctrine. Continue in them, for in doing this you will save both yourself and those who hear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4:13-16</a:t>
            </a:r>
          </a:p>
        </p:txBody>
      </p:sp>
      <p:sp>
        <p:nvSpPr>
          <p:cNvPr id="5" name="Rectangle 2">
            <a:extLst>
              <a:ext uri="{FF2B5EF4-FFF2-40B4-BE49-F238E27FC236}">
                <a16:creationId xmlns:a16="http://schemas.microsoft.com/office/drawing/2014/main" id="{4F4C9DE8-2752-4505-9431-1A74F971F50B}"/>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Till I come, give attention to reading, to exhortation, to doctrine. Do not neglect the gift that is in you, which was given to you by prophecy with the laying on of the hands of the eldership. </a:t>
            </a:r>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Meditate on these things; give yourself entirely to them, that your progress may be evident to all. Take heed to yourself and to the doctrine. Continue in them, for in doing this you will save both yourself and those who hear you. </a:t>
            </a:r>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Timothy 4:13-16</a:t>
            </a:r>
          </a:p>
        </p:txBody>
      </p:sp>
      <p:sp>
        <p:nvSpPr>
          <p:cNvPr id="12" name="Rectangle 2">
            <a:extLst>
              <a:ext uri="{FF2B5EF4-FFF2-40B4-BE49-F238E27FC236}">
                <a16:creationId xmlns:a16="http://schemas.microsoft.com/office/drawing/2014/main" id="{C038352D-06A9-4A1D-9278-4834A67A327F}"/>
              </a:ext>
            </a:extLst>
          </p:cNvPr>
          <p:cNvSpPr txBox="1">
            <a:spLocks noChangeArrowheads="1"/>
          </p:cNvSpPr>
          <p:nvPr/>
        </p:nvSpPr>
        <p:spPr bwMode="auto">
          <a:xfrm>
            <a:off x="5379599" y="828676"/>
            <a:ext cx="3174054" cy="77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neglect</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2F76B41-F430-4C90-9BF5-C281D97DA1A9}"/>
              </a:ext>
            </a:extLst>
          </p:cNvPr>
          <p:cNvSpPr txBox="1">
            <a:spLocks noChangeArrowheads="1"/>
          </p:cNvSpPr>
          <p:nvPr/>
        </p:nvSpPr>
        <p:spPr bwMode="auto">
          <a:xfrm>
            <a:off x="4859136" y="2481943"/>
            <a:ext cx="2754573" cy="76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Meditate on</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B3053D5C-CBFA-4E13-AD37-4193124A20D7}"/>
              </a:ext>
            </a:extLst>
          </p:cNvPr>
          <p:cNvSpPr txBox="1">
            <a:spLocks noChangeArrowheads="1"/>
          </p:cNvSpPr>
          <p:nvPr/>
        </p:nvSpPr>
        <p:spPr bwMode="auto">
          <a:xfrm>
            <a:off x="1716596" y="3031931"/>
            <a:ext cx="609694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give yourself entirely to them</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1FE1CB7-38BF-4A11-B977-6F83D42C36BB}"/>
              </a:ext>
            </a:extLst>
          </p:cNvPr>
          <p:cNvSpPr txBox="1">
            <a:spLocks noChangeArrowheads="1"/>
          </p:cNvSpPr>
          <p:nvPr/>
        </p:nvSpPr>
        <p:spPr bwMode="auto">
          <a:xfrm>
            <a:off x="1449043" y="3579584"/>
            <a:ext cx="19889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progress</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66D4CE2A-BC9F-452F-A9FD-928648157833}"/>
              </a:ext>
            </a:extLst>
          </p:cNvPr>
          <p:cNvSpPr txBox="1">
            <a:spLocks noChangeArrowheads="1"/>
          </p:cNvSpPr>
          <p:nvPr/>
        </p:nvSpPr>
        <p:spPr bwMode="auto">
          <a:xfrm>
            <a:off x="696568" y="4678548"/>
            <a:ext cx="373721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Continue in them</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75E536E8-D0B6-449E-9E72-234C17E7733F}"/>
              </a:ext>
            </a:extLst>
          </p:cNvPr>
          <p:cNvSpPr>
            <a:spLocks noChangeArrowheads="1"/>
          </p:cNvSpPr>
          <p:nvPr/>
        </p:nvSpPr>
        <p:spPr bwMode="auto">
          <a:xfrm>
            <a:off x="2526391" y="458318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8" name="Rectangle 2">
            <a:extLst>
              <a:ext uri="{FF2B5EF4-FFF2-40B4-BE49-F238E27FC236}">
                <a16:creationId xmlns:a16="http://schemas.microsoft.com/office/drawing/2014/main" id="{92E7388E-1198-4355-A608-4328BFB7DBAD}"/>
              </a:ext>
            </a:extLst>
          </p:cNvPr>
          <p:cNvSpPr txBox="1">
            <a:spLocks noChangeArrowheads="1"/>
          </p:cNvSpPr>
          <p:nvPr/>
        </p:nvSpPr>
        <p:spPr bwMode="auto">
          <a:xfrm>
            <a:off x="433517" y="1388269"/>
            <a:ext cx="1871533" cy="76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gift</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A3899326-AB67-4555-8C2D-35A20B9AD1B1}"/>
              </a:ext>
            </a:extLst>
          </p:cNvPr>
          <p:cNvSpPr txBox="1">
            <a:spLocks noChangeArrowheads="1"/>
          </p:cNvSpPr>
          <p:nvPr/>
        </p:nvSpPr>
        <p:spPr bwMode="auto">
          <a:xfrm>
            <a:off x="3255620" y="1389304"/>
            <a:ext cx="155450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you</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6">
            <a:extLst>
              <a:ext uri="{FF2B5EF4-FFF2-40B4-BE49-F238E27FC236}">
                <a16:creationId xmlns:a16="http://schemas.microsoft.com/office/drawing/2014/main" id="{56F3EB06-7364-479A-8677-364775D93694}"/>
              </a:ext>
            </a:extLst>
          </p:cNvPr>
          <p:cNvSpPr>
            <a:spLocks noChangeArrowheads="1"/>
          </p:cNvSpPr>
          <p:nvPr/>
        </p:nvSpPr>
        <p:spPr bwMode="auto">
          <a:xfrm>
            <a:off x="3233293" y="129388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29972706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18" presetClass="emph" presetSubtype="0" fill="hold" grpId="1" nodeType="withEffect">
                                  <p:stCondLst>
                                    <p:cond delay="400"/>
                                  </p:stCondLst>
                                  <p:childTnLst>
                                    <p:set>
                                      <p:cBhvr override="childStyle">
                                        <p:cTn id="25" dur="500" fill="hold"/>
                                        <p:tgtEl>
                                          <p:spTgt spid="17"/>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80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18" presetClass="emph" presetSubtype="0" fill="hold" grpId="1" nodeType="withEffect">
                                  <p:stCondLst>
                                    <p:cond delay="800"/>
                                  </p:stCondLst>
                                  <p:childTnLst>
                                    <p:set>
                                      <p:cBhvr override="childStyle">
                                        <p:cTn id="33" dur="500" fill="hold"/>
                                        <p:tgtEl>
                                          <p:spTgt spid="19"/>
                                        </p:tgtEl>
                                        <p:attrNameLst>
                                          <p:attrName>style.textDecorationUnderline</p:attrName>
                                        </p:attrNameLst>
                                      </p:cBhvr>
                                      <p:to>
                                        <p:strVal val="true"/>
                                      </p:to>
                                    </p:set>
                                  </p:childTnLst>
                                </p:cTn>
                              </p:par>
                              <p:par>
                                <p:cTn id="34" presetID="22" presetClass="entr" presetSubtype="8" fill="hold" grpId="0" nodeType="withEffect">
                                  <p:stCondLst>
                                    <p:cond delay="80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par>
                                <p:cTn id="37" presetID="0" presetClass="entr" presetSubtype="0" fill="hold" grpId="0" nodeType="withEffect">
                                  <p:stCondLst>
                                    <p:cond delay="120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stCondLst>
                                            <p:cond delay="0"/>
                                          </p:stCondLst>
                                        </p:cTn>
                                        <p:tgtEl>
                                          <p:spTgt spid="21"/>
                                        </p:tgtEl>
                                      </p:cBhvr>
                                    </p:animEffect>
                                    <p:anim to="" calcmode="lin" valueType="num">
                                      <p:cBhvr>
                                        <p:cTn id="40"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25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xit" presetSubtype="0" fill="hold" grpId="1" nodeType="withEffect">
                                  <p:stCondLst>
                                    <p:cond delay="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16" presetClass="exit" presetSubtype="21" fill="hold" grpId="2" nodeType="withEffect">
                                  <p:stCondLst>
                                    <p:cond delay="0"/>
                                  </p:stCondLst>
                                  <p:childTnLst>
                                    <p:animEffect transition="out" filter="barn(inVertical)">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6" presetClass="exit" presetSubtype="21" fill="hold" grpId="2" nodeType="withEffect">
                                  <p:stCondLst>
                                    <p:cond delay="0"/>
                                  </p:stCondLst>
                                  <p:childTnLst>
                                    <p:animEffect transition="out" filter="barn(inVertical)">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left)">
                                      <p:cBhvr>
                                        <p:cTn id="66" dur="500"/>
                                        <p:tgtEl>
                                          <p:spTgt spid="6"/>
                                        </p:tgtEl>
                                      </p:cBhvr>
                                    </p:animEffect>
                                  </p:childTnLst>
                                </p:cTn>
                              </p:par>
                              <p:par>
                                <p:cTn id="67" presetID="18" presetClass="emph" presetSubtype="0" fill="hold" grpId="1" nodeType="withEffect">
                                  <p:stCondLst>
                                    <p:cond delay="0"/>
                                  </p:stCondLst>
                                  <p:childTnLst>
                                    <p:set>
                                      <p:cBhvr override="childStyle">
                                        <p:cTn id="68" dur="500" fill="hold"/>
                                        <p:tgtEl>
                                          <p:spTgt spid="6"/>
                                        </p:tgtEl>
                                        <p:attrNameLst>
                                          <p:attrName>style.textDecorationUnderline</p:attrName>
                                        </p:attrNameLst>
                                      </p:cBhvr>
                                      <p:to>
                                        <p:strVal val="true"/>
                                      </p:to>
                                    </p:set>
                                  </p:childTnLst>
                                </p:cTn>
                              </p:par>
                              <p:par>
                                <p:cTn id="69" presetID="22" presetClass="entr" presetSubtype="8"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250"/>
                                  </p:stCondLst>
                                  <p:childTnLst>
                                    <p:set>
                                      <p:cBhvr>
                                        <p:cTn id="75" dur="1" fill="hold">
                                          <p:stCondLst>
                                            <p:cond delay="0"/>
                                          </p:stCondLst>
                                        </p:cTn>
                                        <p:tgtEl>
                                          <p:spTgt spid="7"/>
                                        </p:tgtEl>
                                        <p:attrNameLst>
                                          <p:attrName>style.visibility</p:attrName>
                                        </p:attrNameLst>
                                      </p:cBhvr>
                                      <p:to>
                                        <p:strVal val="visible"/>
                                      </p:to>
                                    </p:set>
                                    <p:animEffect transition="in" filter="wipe(left)">
                                      <p:cBhvr>
                                        <p:cTn id="76" dur="500"/>
                                        <p:tgtEl>
                                          <p:spTgt spid="7"/>
                                        </p:tgtEl>
                                      </p:cBhvr>
                                    </p:animEffect>
                                  </p:childTnLst>
                                </p:cTn>
                              </p:par>
                              <p:par>
                                <p:cTn id="77" presetID="18" presetClass="emph" presetSubtype="0" fill="hold" grpId="1" nodeType="withEffect">
                                  <p:stCondLst>
                                    <p:cond delay="250"/>
                                  </p:stCondLst>
                                  <p:childTnLst>
                                    <p:set>
                                      <p:cBhvr override="childStyle">
                                        <p:cTn id="78" dur="500" fill="hold"/>
                                        <p:tgtEl>
                                          <p:spTgt spid="7"/>
                                        </p:tgtEl>
                                        <p:attrNameLst>
                                          <p:attrName>style.textDecorationUnderline</p:attrName>
                                        </p:attrNameLst>
                                      </p:cBhvr>
                                      <p:to>
                                        <p:strVal val="true"/>
                                      </p:to>
                                    </p:set>
                                  </p:childTnLst>
                                </p:cTn>
                              </p:par>
                              <p:par>
                                <p:cTn id="79" presetID="22" presetClass="entr" presetSubtype="8" fill="hold" grpId="0" nodeType="withEffect">
                                  <p:stCondLst>
                                    <p:cond delay="250"/>
                                  </p:stCondLst>
                                  <p:childTnLst>
                                    <p:set>
                                      <p:cBhvr>
                                        <p:cTn id="80" dur="1" fill="hold">
                                          <p:stCondLst>
                                            <p:cond delay="0"/>
                                          </p:stCondLst>
                                        </p:cTn>
                                        <p:tgtEl>
                                          <p:spTgt spid="14"/>
                                        </p:tgtEl>
                                        <p:attrNameLst>
                                          <p:attrName>style.visibility</p:attrName>
                                        </p:attrNameLst>
                                      </p:cBhvr>
                                      <p:to>
                                        <p:strVal val="visible"/>
                                      </p:to>
                                    </p:set>
                                    <p:animEffect transition="in" filter="wipe(left)">
                                      <p:cBhvr>
                                        <p:cTn id="81" dur="500"/>
                                        <p:tgtEl>
                                          <p:spTgt spid="14"/>
                                        </p:tgtEl>
                                      </p:cBhvr>
                                    </p:animEffect>
                                  </p:childTnLst>
                                </p:cTn>
                              </p:par>
                              <p:par>
                                <p:cTn id="82" presetID="22" presetClass="exit" presetSubtype="2" fill="hold" grpId="2" nodeType="withEffect">
                                  <p:stCondLst>
                                    <p:cond delay="0"/>
                                  </p:stCondLst>
                                  <p:childTnLst>
                                    <p:animEffect transition="out" filter="wipe(right)">
                                      <p:cBhvr>
                                        <p:cTn id="83" dur="500"/>
                                        <p:tgtEl>
                                          <p:spTgt spid="4"/>
                                        </p:tgtEl>
                                      </p:cBhvr>
                                    </p:animEffect>
                                    <p:set>
                                      <p:cBhvr>
                                        <p:cTn id="84" dur="1" fill="hold">
                                          <p:stCondLst>
                                            <p:cond delay="499"/>
                                          </p:stCondLst>
                                        </p:cTn>
                                        <p:tgtEl>
                                          <p:spTgt spid="4"/>
                                        </p:tgtEl>
                                        <p:attrNameLst>
                                          <p:attrName>style.visibility</p:attrName>
                                        </p:attrNameLst>
                                      </p:cBhvr>
                                      <p:to>
                                        <p:strVal val="hidden"/>
                                      </p:to>
                                    </p:set>
                                  </p:childTnLst>
                                </p:cTn>
                              </p:par>
                              <p:par>
                                <p:cTn id="85" presetID="22" presetClass="exit" presetSubtype="8" fill="hold" grpId="2" nodeType="withEffect">
                                  <p:stCondLst>
                                    <p:cond delay="0"/>
                                  </p:stCondLst>
                                  <p:childTnLst>
                                    <p:animEffect transition="out" filter="wipe(left)">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wipe(left)">
                                      <p:cBhvr>
                                        <p:cTn id="98" dur="500"/>
                                        <p:tgtEl>
                                          <p:spTgt spid="8"/>
                                        </p:tgtEl>
                                      </p:cBhvr>
                                    </p:animEffect>
                                  </p:childTnLst>
                                </p:cTn>
                              </p:par>
                              <p:par>
                                <p:cTn id="99" presetID="18" presetClass="emph" presetSubtype="0" fill="hold" grpId="1" nodeType="withEffect">
                                  <p:stCondLst>
                                    <p:cond delay="0"/>
                                  </p:stCondLst>
                                  <p:childTnLst>
                                    <p:set>
                                      <p:cBhvr override="childStyle">
                                        <p:cTn id="100" dur="500" fill="hold"/>
                                        <p:tgtEl>
                                          <p:spTgt spid="8"/>
                                        </p:tgtEl>
                                        <p:attrNameLst>
                                          <p:attrName>style.textDecorationUnderline</p:attrName>
                                        </p:attrNameLst>
                                      </p:cBhvr>
                                      <p:to>
                                        <p:strVal val="true"/>
                                      </p:to>
                                    </p:set>
                                  </p:childTnLst>
                                </p:cTn>
                              </p:par>
                              <p:par>
                                <p:cTn id="101" presetID="22" presetClass="entr" presetSubtype="8" fill="hold" grpId="0" nodeType="with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wipe(left)">
                                      <p:cBhvr>
                                        <p:cTn id="103" dur="500"/>
                                        <p:tgtEl>
                                          <p:spTgt spid="15"/>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500"/>
                                  </p:stCondLst>
                                  <p:childTnLst>
                                    <p:set>
                                      <p:cBhvr>
                                        <p:cTn id="107" dur="1" fill="hold">
                                          <p:stCondLst>
                                            <p:cond delay="0"/>
                                          </p:stCondLst>
                                        </p:cTn>
                                        <p:tgtEl>
                                          <p:spTgt spid="9"/>
                                        </p:tgtEl>
                                        <p:attrNameLst>
                                          <p:attrName>style.visibility</p:attrName>
                                        </p:attrNameLst>
                                      </p:cBhvr>
                                      <p:to>
                                        <p:strVal val="visible"/>
                                      </p:to>
                                    </p:set>
                                    <p:animEffect transition="in" filter="wipe(left)">
                                      <p:cBhvr>
                                        <p:cTn id="108" dur="500"/>
                                        <p:tgtEl>
                                          <p:spTgt spid="9"/>
                                        </p:tgtEl>
                                      </p:cBhvr>
                                    </p:animEffect>
                                  </p:childTnLst>
                                </p:cTn>
                              </p:par>
                              <p:par>
                                <p:cTn id="109" presetID="18" presetClass="emph" presetSubtype="0" fill="hold" grpId="1" nodeType="withEffect">
                                  <p:stCondLst>
                                    <p:cond delay="500"/>
                                  </p:stCondLst>
                                  <p:childTnLst>
                                    <p:set>
                                      <p:cBhvr override="childStyle">
                                        <p:cTn id="110" dur="500" fill="hold"/>
                                        <p:tgtEl>
                                          <p:spTgt spid="9"/>
                                        </p:tgtEl>
                                        <p:attrNameLst>
                                          <p:attrName>style.textDecorationUnderline</p:attrName>
                                        </p:attrNameLst>
                                      </p:cBhvr>
                                      <p:to>
                                        <p:strVal val="true"/>
                                      </p:to>
                                    </p:set>
                                  </p:childTnLst>
                                </p:cTn>
                              </p:par>
                              <p:par>
                                <p:cTn id="111" presetID="22" presetClass="entr" presetSubtype="8" fill="hold" grpId="0" nodeType="withEffect">
                                  <p:stCondLst>
                                    <p:cond delay="500"/>
                                  </p:stCondLst>
                                  <p:childTnLst>
                                    <p:set>
                                      <p:cBhvr>
                                        <p:cTn id="112" dur="1" fill="hold">
                                          <p:stCondLst>
                                            <p:cond delay="0"/>
                                          </p:stCondLst>
                                        </p:cTn>
                                        <p:tgtEl>
                                          <p:spTgt spid="16"/>
                                        </p:tgtEl>
                                        <p:attrNameLst>
                                          <p:attrName>style.visibility</p:attrName>
                                        </p:attrNameLst>
                                      </p:cBhvr>
                                      <p:to>
                                        <p:strVal val="visible"/>
                                      </p:to>
                                    </p:set>
                                    <p:animEffect transition="in" filter="wipe(left)">
                                      <p:cBhvr>
                                        <p:cTn id="113" dur="500"/>
                                        <p:tgtEl>
                                          <p:spTgt spid="16"/>
                                        </p:tgtEl>
                                      </p:cBhvr>
                                    </p:animEffect>
                                  </p:childTnLst>
                                </p:cTn>
                              </p:par>
                              <p:par>
                                <p:cTn id="114" presetID="22" presetClass="exit" presetSubtype="2" fill="hold" grpId="2" nodeType="withEffect">
                                  <p:stCondLst>
                                    <p:cond delay="0"/>
                                  </p:stCondLst>
                                  <p:childTnLst>
                                    <p:animEffect transition="out" filter="wipe(right)">
                                      <p:cBhvr>
                                        <p:cTn id="115" dur="750"/>
                                        <p:tgtEl>
                                          <p:spTgt spid="7"/>
                                        </p:tgtEl>
                                      </p:cBhvr>
                                    </p:animEffect>
                                    <p:set>
                                      <p:cBhvr>
                                        <p:cTn id="116" dur="1" fill="hold">
                                          <p:stCondLst>
                                            <p:cond delay="749"/>
                                          </p:stCondLst>
                                        </p:cTn>
                                        <p:tgtEl>
                                          <p:spTgt spid="7"/>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750"/>
                                        <p:tgtEl>
                                          <p:spTgt spid="14"/>
                                        </p:tgtEl>
                                      </p:cBhvr>
                                    </p:animEffect>
                                    <p:set>
                                      <p:cBhvr>
                                        <p:cTn id="119" dur="1" fill="hold">
                                          <p:stCondLst>
                                            <p:cond delay="749"/>
                                          </p:stCondLst>
                                        </p:cTn>
                                        <p:tgtEl>
                                          <p:spTgt spid="14"/>
                                        </p:tgtEl>
                                        <p:attrNameLst>
                                          <p:attrName>style.visibility</p:attrName>
                                        </p:attrNameLst>
                                      </p:cBhvr>
                                      <p:to>
                                        <p:strVal val="hidden"/>
                                      </p:to>
                                    </p:set>
                                  </p:childTnLst>
                                </p:cTn>
                              </p:par>
                              <p:par>
                                <p:cTn id="120" presetID="22" presetClass="exit" presetSubtype="8" fill="hold" grpId="2" nodeType="withEffect">
                                  <p:stCondLst>
                                    <p:cond delay="250"/>
                                  </p:stCondLst>
                                  <p:childTnLst>
                                    <p:animEffect transition="out" filter="wipe(left)">
                                      <p:cBhvr>
                                        <p:cTn id="121" dur="500"/>
                                        <p:tgtEl>
                                          <p:spTgt spid="8"/>
                                        </p:tgtEl>
                                      </p:cBhvr>
                                    </p:animEffect>
                                    <p:set>
                                      <p:cBhvr>
                                        <p:cTn id="122" dur="1" fill="hold">
                                          <p:stCondLst>
                                            <p:cond delay="499"/>
                                          </p:stCondLst>
                                        </p:cTn>
                                        <p:tgtEl>
                                          <p:spTgt spid="8"/>
                                        </p:tgtEl>
                                        <p:attrNameLst>
                                          <p:attrName>style.visibility</p:attrName>
                                        </p:attrNameLst>
                                      </p:cBhvr>
                                      <p:to>
                                        <p:strVal val="hidden"/>
                                      </p:to>
                                    </p:set>
                                  </p:childTnLst>
                                </p:cTn>
                              </p:par>
                              <p:par>
                                <p:cTn id="123" presetID="10" presetClass="exit" presetSubtype="0" fill="hold" grpId="1" nodeType="withEffect">
                                  <p:stCondLst>
                                    <p:cond delay="250"/>
                                  </p:stCondLst>
                                  <p:childTnLst>
                                    <p:animEffect transition="out" filter="fade">
                                      <p:cBhvr>
                                        <p:cTn id="124" dur="500"/>
                                        <p:tgtEl>
                                          <p:spTgt spid="15"/>
                                        </p:tgtEl>
                                      </p:cBhvr>
                                    </p:animEffect>
                                    <p:set>
                                      <p:cBhvr>
                                        <p:cTn id="125" dur="1" fill="hold">
                                          <p:stCondLst>
                                            <p:cond delay="499"/>
                                          </p:stCondLst>
                                        </p:cTn>
                                        <p:tgtEl>
                                          <p:spTgt spid="15"/>
                                        </p:tgtEl>
                                        <p:attrNameLst>
                                          <p:attrName>style.visibility</p:attrName>
                                        </p:attrNameLst>
                                      </p:cBhvr>
                                      <p:to>
                                        <p:strVal val="hidden"/>
                                      </p:to>
                                    </p:set>
                                  </p:childTnLst>
                                </p:cTn>
                              </p:par>
                            </p:childTnLst>
                          </p:cTn>
                        </p:par>
                        <p:par>
                          <p:cTn id="126" fill="hold">
                            <p:stCondLst>
                              <p:cond delay="1000"/>
                            </p:stCondLst>
                            <p:childTnLst>
                              <p:par>
                                <p:cTn id="127" presetID="0" presetClass="entr" presetSubtype="0" fill="hold" grpId="0" nodeType="afterEffect">
                                  <p:stCondLst>
                                    <p:cond delay="0"/>
                                  </p:stCondLst>
                                  <p:childTnLst>
                                    <p:set>
                                      <p:cBhvr>
                                        <p:cTn id="128" dur="1" fill="hold">
                                          <p:stCondLst>
                                            <p:cond delay="0"/>
                                          </p:stCondLst>
                                        </p:cTn>
                                        <p:tgtEl>
                                          <p:spTgt spid="10"/>
                                        </p:tgtEl>
                                        <p:attrNameLst>
                                          <p:attrName>style.visibility</p:attrName>
                                        </p:attrNameLst>
                                      </p:cBhvr>
                                      <p:to>
                                        <p:strVal val="visible"/>
                                      </p:to>
                                    </p:set>
                                    <p:animEffect transition="in" filter="dissolve">
                                      <p:cBhvr>
                                        <p:cTn id="129" dur="500">
                                          <p:stCondLst>
                                            <p:cond delay="0"/>
                                          </p:stCondLst>
                                        </p:cTn>
                                        <p:tgtEl>
                                          <p:spTgt spid="10"/>
                                        </p:tgtEl>
                                      </p:cBhvr>
                                    </p:animEffect>
                                    <p:anim to="" calcmode="lin" valueType="num">
                                      <p:cBhvr>
                                        <p:cTn id="13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3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9" grpId="0"/>
      <p:bldP spid="9" grpId="1"/>
      <p:bldP spid="6" grpId="0"/>
      <p:bldP spid="6" grpId="1"/>
      <p:bldP spid="6" grpId="2"/>
      <p:bldP spid="7" grpId="0"/>
      <p:bldP spid="7" grpId="1"/>
      <p:bldP spid="7" grpId="2"/>
      <p:bldP spid="8" grpId="0"/>
      <p:bldP spid="8" grpId="1"/>
      <p:bldP spid="8" grpId="2"/>
      <p:bldP spid="19" grpId="0"/>
      <p:bldP spid="19" grpId="1"/>
      <p:bldP spid="19" grpId="2"/>
      <p:bldP spid="17" grpId="0"/>
      <p:bldP spid="17" grpId="1"/>
      <p:bldP spid="17" grpId="2"/>
      <p:bldP spid="3074" grpId="0"/>
      <p:bldP spid="5" grpId="0"/>
      <p:bldP spid="12" grpId="0"/>
      <p:bldP spid="12" grpId="1"/>
      <p:bldP spid="13" grpId="0"/>
      <p:bldP spid="13" grpId="1"/>
      <p:bldP spid="14" grpId="0"/>
      <p:bldP spid="14" grpId="1"/>
      <p:bldP spid="15" grpId="0"/>
      <p:bldP spid="15" grpId="1"/>
      <p:bldP spid="16" grpId="0"/>
      <p:bldP spid="10" grpId="0"/>
      <p:bldP spid="18" grpId="0"/>
      <p:bldP spid="18" grpId="1"/>
      <p:bldP spid="20" grpId="0"/>
      <p:bldP spid="20" grpId="1"/>
      <p:bldP spid="21" grpId="0"/>
      <p:bldP spid="2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A24EA-E6E5-43AA-A589-71F6B3C9D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a:extLst>
              <a:ext uri="{FF2B5EF4-FFF2-40B4-BE49-F238E27FC236}">
                <a16:creationId xmlns:a16="http://schemas.microsoft.com/office/drawing/2014/main" id="{B04EFDEF-F1BC-465C-B345-B0B9B8E81B91}"/>
              </a:ext>
            </a:extLst>
          </p:cNvPr>
          <p:cNvSpPr txBox="1">
            <a:spLocks noChangeArrowheads="1"/>
          </p:cNvSpPr>
          <p:nvPr/>
        </p:nvSpPr>
        <p:spPr bwMode="auto">
          <a:xfrm>
            <a:off x="4596712" y="1474938"/>
            <a:ext cx="3884141" cy="373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envy</a:t>
            </a:r>
          </a:p>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malice</a:t>
            </a:r>
          </a:p>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deceit</a:t>
            </a:r>
          </a:p>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hypocrisy</a:t>
            </a:r>
          </a:p>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evil speaking</a:t>
            </a:r>
          </a:p>
        </p:txBody>
      </p:sp>
      <p:pic>
        <p:nvPicPr>
          <p:cNvPr id="18" name="Picture 17">
            <a:extLst>
              <a:ext uri="{FF2B5EF4-FFF2-40B4-BE49-F238E27FC236}">
                <a16:creationId xmlns:a16="http://schemas.microsoft.com/office/drawing/2014/main" id="{C8C02B66-69E2-465F-AB4C-3FF7FD7DDAF5}"/>
              </a:ext>
            </a:extLst>
          </p:cNvPr>
          <p:cNvPicPr>
            <a:picLocks noChangeAspect="1"/>
          </p:cNvPicPr>
          <p:nvPr/>
        </p:nvPicPr>
        <p:blipFill rotWithShape="1">
          <a:blip r:embed="rId3">
            <a:extLst>
              <a:ext uri="{28A0092B-C50C-407E-A947-70E740481C1C}">
                <a14:useLocalDpi xmlns:a14="http://schemas.microsoft.com/office/drawing/2010/main" val="0"/>
              </a:ext>
            </a:extLst>
          </a:blip>
          <a:srcRect t="80904"/>
          <a:stretch/>
        </p:blipFill>
        <p:spPr>
          <a:xfrm>
            <a:off x="0" y="5548392"/>
            <a:ext cx="9144000" cy="1309607"/>
          </a:xfrm>
          <a:prstGeom prst="rect">
            <a:avLst/>
          </a:prstGeom>
        </p:spPr>
      </p:pic>
      <p:sp>
        <p:nvSpPr>
          <p:cNvPr id="4" name="Title 1">
            <a:extLst>
              <a:ext uri="{FF2B5EF4-FFF2-40B4-BE49-F238E27FC236}">
                <a16:creationId xmlns:a16="http://schemas.microsoft.com/office/drawing/2014/main" id="{5EC9A2E7-1682-4F93-826C-0664E4E9F0DC}"/>
              </a:ext>
            </a:extLst>
          </p:cNvPr>
          <p:cNvSpPr txBox="1">
            <a:spLocks/>
          </p:cNvSpPr>
          <p:nvPr/>
        </p:nvSpPr>
        <p:spPr>
          <a:xfrm>
            <a:off x="547523" y="2979190"/>
            <a:ext cx="790377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desire the pure milk of the word</a:t>
            </a:r>
          </a:p>
        </p:txBody>
      </p:sp>
      <p:sp>
        <p:nvSpPr>
          <p:cNvPr id="19" name="Title 1">
            <a:extLst>
              <a:ext uri="{FF2B5EF4-FFF2-40B4-BE49-F238E27FC236}">
                <a16:creationId xmlns:a16="http://schemas.microsoft.com/office/drawing/2014/main" id="{FBB7F8AA-17E3-40DF-99E4-C8734B70C6A7}"/>
              </a:ext>
            </a:extLst>
          </p:cNvPr>
          <p:cNvSpPr txBox="1">
            <a:spLocks/>
          </p:cNvSpPr>
          <p:nvPr/>
        </p:nvSpPr>
        <p:spPr>
          <a:xfrm>
            <a:off x="2944624" y="1102803"/>
            <a:ext cx="336088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chemeClr val="bg1"/>
                </a:solidFill>
                <a:effectLst>
                  <a:outerShdw blurRad="63500" dir="3600000" algn="tl" rotWithShape="0">
                    <a:srgbClr val="000000">
                      <a:alpha val="70000"/>
                    </a:srgbClr>
                  </a:outerShdw>
                </a:effectLst>
                <a:uLnTx/>
                <a:uFillTx/>
                <a:latin typeface="Calibri" panose="020F0502020204030204" pitchFamily="34" charset="0"/>
                <a:ea typeface="+mj-ea"/>
                <a:cs typeface="+mj-cs"/>
              </a:rPr>
              <a:t>laying aside</a:t>
            </a:r>
          </a:p>
        </p:txBody>
      </p:sp>
      <p:sp>
        <p:nvSpPr>
          <p:cNvPr id="3074" name="Rectangle 2"/>
          <p:cNvSpPr>
            <a:spLocks noGrp="1" noChangeArrowheads="1"/>
          </p:cNvSpPr>
          <p:nvPr>
            <p:ph type="title"/>
          </p:nvPr>
        </p:nvSpPr>
        <p:spPr>
          <a:xfrm>
            <a:off x="457200" y="1013619"/>
            <a:ext cx="82296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laying aside all malice, all deceit, hypocrisy, envy, and all evil speaking, as newborn babes, desire the pure milk of the word, that you may grow thereby, if indeed you have tasted that the Lord is gracious.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2:1-3 </a:t>
            </a:r>
          </a:p>
        </p:txBody>
      </p:sp>
      <p:sp>
        <p:nvSpPr>
          <p:cNvPr id="7" name="Rectangle 2">
            <a:extLst>
              <a:ext uri="{FF2B5EF4-FFF2-40B4-BE49-F238E27FC236}">
                <a16:creationId xmlns:a16="http://schemas.microsoft.com/office/drawing/2014/main" id="{DA1895F6-B893-42AE-ABBB-4AB33E704494}"/>
              </a:ext>
            </a:extLst>
          </p:cNvPr>
          <p:cNvSpPr txBox="1">
            <a:spLocks noChangeArrowheads="1"/>
          </p:cNvSpPr>
          <p:nvPr/>
        </p:nvSpPr>
        <p:spPr bwMode="auto">
          <a:xfrm>
            <a:off x="485455" y="3047961"/>
            <a:ext cx="80385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desire the pure milk of the word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068F238-E841-4F01-A9B3-9C1A92BE03B3}"/>
              </a:ext>
            </a:extLst>
          </p:cNvPr>
          <p:cNvSpPr txBox="1">
            <a:spLocks noChangeArrowheads="1"/>
          </p:cNvSpPr>
          <p:nvPr/>
        </p:nvSpPr>
        <p:spPr bwMode="auto">
          <a:xfrm>
            <a:off x="6538668" y="1030954"/>
            <a:ext cx="2019544" cy="769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malice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6">
            <a:extLst>
              <a:ext uri="{FF2B5EF4-FFF2-40B4-BE49-F238E27FC236}">
                <a16:creationId xmlns:a16="http://schemas.microsoft.com/office/drawing/2014/main" id="{CF45E4BE-3546-4D58-ABBB-C13D17A5885B}"/>
              </a:ext>
            </a:extLst>
          </p:cNvPr>
          <p:cNvSpPr>
            <a:spLocks noChangeArrowheads="1"/>
          </p:cNvSpPr>
          <p:nvPr/>
        </p:nvSpPr>
        <p:spPr bwMode="auto">
          <a:xfrm>
            <a:off x="4728411" y="986588"/>
            <a:ext cx="3621505" cy="470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l"/>
            </a:scene3d>
            <a:sp3d extrusionH="25400" contourW="8890" prstMaterial="plastic">
              <a:bevelT w="127000" h="2540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X</a:t>
            </a:r>
          </a:p>
        </p:txBody>
      </p:sp>
      <p:sp>
        <p:nvSpPr>
          <p:cNvPr id="12" name="Rectangle 2">
            <a:extLst>
              <a:ext uri="{FF2B5EF4-FFF2-40B4-BE49-F238E27FC236}">
                <a16:creationId xmlns:a16="http://schemas.microsoft.com/office/drawing/2014/main" id="{798E5F38-733E-4863-AFB7-B09173067FEA}"/>
              </a:ext>
            </a:extLst>
          </p:cNvPr>
          <p:cNvSpPr txBox="1">
            <a:spLocks noChangeArrowheads="1"/>
          </p:cNvSpPr>
          <p:nvPr/>
        </p:nvSpPr>
        <p:spPr bwMode="auto">
          <a:xfrm>
            <a:off x="385762" y="1693069"/>
            <a:ext cx="2670587" cy="77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all deceit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360BA569-D1F9-44D9-82FF-EB5B51F6BEE6}"/>
              </a:ext>
            </a:extLst>
          </p:cNvPr>
          <p:cNvSpPr txBox="1">
            <a:spLocks noChangeArrowheads="1"/>
          </p:cNvSpPr>
          <p:nvPr/>
        </p:nvSpPr>
        <p:spPr bwMode="auto">
          <a:xfrm>
            <a:off x="2743201" y="1703538"/>
            <a:ext cx="2828924" cy="76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hypocrisy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20CD8A9F-A397-408F-BDAE-8BC2F29C5D29}"/>
              </a:ext>
            </a:extLst>
          </p:cNvPr>
          <p:cNvSpPr txBox="1">
            <a:spLocks noChangeArrowheads="1"/>
          </p:cNvSpPr>
          <p:nvPr/>
        </p:nvSpPr>
        <p:spPr bwMode="auto">
          <a:xfrm>
            <a:off x="5267864" y="1727353"/>
            <a:ext cx="1654430" cy="71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envy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4C10E88-81D2-4AB3-AB68-A60478FF771A}"/>
              </a:ext>
            </a:extLst>
          </p:cNvPr>
          <p:cNvSpPr txBox="1">
            <a:spLocks noChangeArrowheads="1"/>
          </p:cNvSpPr>
          <p:nvPr/>
        </p:nvSpPr>
        <p:spPr bwMode="auto">
          <a:xfrm>
            <a:off x="516731" y="2392471"/>
            <a:ext cx="3466546" cy="72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evil speaking</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95D790E8-35AB-491C-AC0B-4CA80BCB19E2}"/>
              </a:ext>
            </a:extLst>
          </p:cNvPr>
          <p:cNvSpPr txBox="1">
            <a:spLocks noChangeArrowheads="1"/>
          </p:cNvSpPr>
          <p:nvPr/>
        </p:nvSpPr>
        <p:spPr bwMode="auto">
          <a:xfrm>
            <a:off x="553451" y="1961148"/>
            <a:ext cx="252663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43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Basic </a:t>
            </a:r>
          </a:p>
          <a:p>
            <a:pPr marL="0" marR="0" lvl="0" indent="0" algn="ctr" defTabSz="914400" rtl="0" eaLnBrk="1" fontAlgn="base" latinLnBrk="0" hangingPunct="1">
              <a:lnSpc>
                <a:spcPts val="43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Truths</a:t>
            </a:r>
            <a:endParaRPr kumimoji="0" lang="en-US" altLang="en-US" sz="4400" b="1" i="1" u="none" strike="noStrike" kern="0" cap="none" spc="0" normalizeH="0" baseline="0" noProof="0" dirty="0">
              <a:ln w="3175" cmpd="sng">
                <a:solidFill>
                  <a:srgbClr val="FFFFFF"/>
                </a:solidFill>
                <a:prstDash val="solid"/>
                <a:miter lim="800000"/>
              </a:ln>
              <a:solidFill>
                <a:srgbClr val="00B0F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3FA8B1F5-37BB-4CB9-B853-4B8CC292EFB7}"/>
              </a:ext>
            </a:extLst>
          </p:cNvPr>
          <p:cNvSpPr txBox="1">
            <a:spLocks noChangeArrowheads="1"/>
          </p:cNvSpPr>
          <p:nvPr/>
        </p:nvSpPr>
        <p:spPr bwMode="auto">
          <a:xfrm>
            <a:off x="4126229" y="3040380"/>
            <a:ext cx="1568451" cy="779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milk</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5A097794-D728-4B7D-AB87-FC544A969DEE}"/>
              </a:ext>
            </a:extLst>
          </p:cNvPr>
          <p:cNvSpPr txBox="1">
            <a:spLocks noChangeArrowheads="1"/>
          </p:cNvSpPr>
          <p:nvPr/>
        </p:nvSpPr>
        <p:spPr bwMode="auto">
          <a:xfrm>
            <a:off x="2973101" y="1034277"/>
            <a:ext cx="3294964" cy="76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laying aside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C34E17C4-58C1-44CA-B3B4-6D830EDE065D}"/>
              </a:ext>
            </a:extLst>
          </p:cNvPr>
          <p:cNvSpPr txBox="1">
            <a:spLocks noChangeArrowheads="1"/>
          </p:cNvSpPr>
          <p:nvPr/>
        </p:nvSpPr>
        <p:spPr bwMode="auto">
          <a:xfrm>
            <a:off x="1143837" y="1386013"/>
            <a:ext cx="1346825" cy="71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milk</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82612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par>
                                <p:cTn id="20" presetID="18" presetClass="emph" presetSubtype="0" fill="hold" grpId="1" nodeType="withEffect">
                                  <p:stCondLst>
                                    <p:cond delay="0"/>
                                  </p:stCondLst>
                                  <p:childTnLst>
                                    <p:set>
                                      <p:cBhvr override="childStyle">
                                        <p:cTn id="21" dur="75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750"/>
                                        <p:tgtEl>
                                          <p:spTgt spid="7"/>
                                        </p:tgtEl>
                                      </p:cBhvr>
                                    </p:animEffect>
                                  </p:childTnLst>
                                </p:cTn>
                              </p:par>
                              <p:par>
                                <p:cTn id="25" presetID="21" presetClass="entr" presetSubtype="8" fill="hold" grpId="0" nodeType="withEffect">
                                  <p:stCondLst>
                                    <p:cond delay="400"/>
                                  </p:stCondLst>
                                  <p:childTnLst>
                                    <p:set>
                                      <p:cBhvr>
                                        <p:cTn id="26" dur="1" fill="hold">
                                          <p:stCondLst>
                                            <p:cond delay="0"/>
                                          </p:stCondLst>
                                        </p:cTn>
                                        <p:tgtEl>
                                          <p:spTgt spid="16"/>
                                        </p:tgtEl>
                                        <p:attrNameLst>
                                          <p:attrName>style.visibility</p:attrName>
                                        </p:attrNameLst>
                                      </p:cBhvr>
                                      <p:to>
                                        <p:strVal val="visible"/>
                                      </p:to>
                                    </p:set>
                                    <p:animEffect transition="in" filter="wheel(8)">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18" presetClass="emph" presetSubtype="0" fill="hold" grpId="1" nodeType="withEffect">
                                  <p:stCondLst>
                                    <p:cond delay="0"/>
                                  </p:stCondLst>
                                  <p:childTnLst>
                                    <p:set>
                                      <p:cBhvr override="childStyle">
                                        <p:cTn id="34" dur="500" fill="hold"/>
                                        <p:tgtEl>
                                          <p:spTgt spid="19"/>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50"/>
                                        <p:tgtEl>
                                          <p:spTgt spid="14"/>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50"/>
                                        <p:tgtEl>
                                          <p:spTgt spid="15"/>
                                        </p:tgtEl>
                                      </p:cBhvr>
                                    </p:animEffect>
                                  </p:childTnLst>
                                </p:cTn>
                              </p:par>
                              <p:par>
                                <p:cTn id="55" presetID="42" presetClass="path" presetSubtype="0" accel="50000" decel="50000" fill="hold" grpId="2" nodeType="withEffect">
                                  <p:stCondLst>
                                    <p:cond delay="0"/>
                                  </p:stCondLst>
                                  <p:childTnLst>
                                    <p:animMotion origin="layout" path="M 8.33333E-7 0 L -0.33802 -0.24606 " pathEditMode="relative" rAng="0" ptsTypes="AA">
                                      <p:cBhvr>
                                        <p:cTn id="56" dur="2000" fill="hold"/>
                                        <p:tgtEl>
                                          <p:spTgt spid="16"/>
                                        </p:tgtEl>
                                        <p:attrNameLst>
                                          <p:attrName>ppt_x</p:attrName>
                                          <p:attrName>ppt_y</p:attrName>
                                        </p:attrNameLst>
                                      </p:cBhvr>
                                      <p:rCtr x="-16910" y="-12315"/>
                                    </p:animMotion>
                                  </p:childTnLst>
                                </p:cTn>
                              </p:par>
                              <p:par>
                                <p:cTn id="57" presetID="42" presetClass="path" presetSubtype="0" accel="21000" decel="50000" fill="hold" grpId="0" nodeType="withEffect">
                                  <p:stCondLst>
                                    <p:cond delay="0"/>
                                  </p:stCondLst>
                                  <p:childTnLst>
                                    <p:animMotion origin="layout" path="M -8.33333E-7 0 L -0.11042 0.1838 " pathEditMode="relative" rAng="0" ptsTypes="AA">
                                      <p:cBhvr>
                                        <p:cTn id="58" dur="2000" fill="hold"/>
                                        <p:tgtEl>
                                          <p:spTgt spid="8"/>
                                        </p:tgtEl>
                                        <p:attrNameLst>
                                          <p:attrName>ppt_x</p:attrName>
                                          <p:attrName>ppt_y</p:attrName>
                                        </p:attrNameLst>
                                      </p:cBhvr>
                                      <p:rCtr x="-5521" y="9190"/>
                                    </p:animMotion>
                                  </p:childTnLst>
                                </p:cTn>
                              </p:par>
                              <p:par>
                                <p:cTn id="59" presetID="42" presetClass="path" presetSubtype="0" accel="21000" decel="50000" fill="hold" grpId="0" nodeType="withEffect">
                                  <p:stCondLst>
                                    <p:cond delay="0"/>
                                  </p:stCondLst>
                                  <p:childTnLst>
                                    <p:animMotion origin="layout" path="M -4.44444E-6 -3.7037E-6 L 0.52691 0.18403 " pathEditMode="relative" rAng="0" ptsTypes="AA">
                                      <p:cBhvr>
                                        <p:cTn id="60" dur="2000" fill="hold"/>
                                        <p:tgtEl>
                                          <p:spTgt spid="12"/>
                                        </p:tgtEl>
                                        <p:attrNameLst>
                                          <p:attrName>ppt_x</p:attrName>
                                          <p:attrName>ppt_y</p:attrName>
                                        </p:attrNameLst>
                                      </p:cBhvr>
                                      <p:rCtr x="26337" y="9190"/>
                                    </p:animMotion>
                                  </p:childTnLst>
                                </p:cTn>
                              </p:par>
                              <p:par>
                                <p:cTn id="61" presetID="42" presetClass="path" presetSubtype="0" accel="21000" decel="50000" fill="hold" grpId="0" nodeType="withEffect">
                                  <p:stCondLst>
                                    <p:cond delay="0"/>
                                  </p:stCondLst>
                                  <p:childTnLst>
                                    <p:animMotion origin="layout" path="M 2.5E-6 3.33333E-6 L 0.26076 0.28125 " pathEditMode="relative" rAng="0" ptsTypes="AA">
                                      <p:cBhvr>
                                        <p:cTn id="62" dur="2000" fill="hold"/>
                                        <p:tgtEl>
                                          <p:spTgt spid="13"/>
                                        </p:tgtEl>
                                        <p:attrNameLst>
                                          <p:attrName>ppt_x</p:attrName>
                                          <p:attrName>ppt_y</p:attrName>
                                        </p:attrNameLst>
                                      </p:cBhvr>
                                      <p:rCtr x="13038" y="14051"/>
                                    </p:animMotion>
                                  </p:childTnLst>
                                </p:cTn>
                              </p:par>
                              <p:par>
                                <p:cTn id="63" presetID="42" presetClass="path" presetSubtype="0" accel="21000" decel="50000" fill="hold" grpId="0" nodeType="withEffect">
                                  <p:stCondLst>
                                    <p:cond delay="0"/>
                                  </p:stCondLst>
                                  <p:childTnLst>
                                    <p:animMotion origin="layout" path="M -3.05556E-6 3.33333E-6 L 0.04861 -0.01181 " pathEditMode="relative" rAng="0" ptsTypes="AA">
                                      <p:cBhvr>
                                        <p:cTn id="64" dur="2000" fill="hold"/>
                                        <p:tgtEl>
                                          <p:spTgt spid="14"/>
                                        </p:tgtEl>
                                        <p:attrNameLst>
                                          <p:attrName>ppt_x</p:attrName>
                                          <p:attrName>ppt_y</p:attrName>
                                        </p:attrNameLst>
                                      </p:cBhvr>
                                      <p:rCtr x="2431" y="-602"/>
                                    </p:animMotion>
                                  </p:childTnLst>
                                </p:cTn>
                              </p:par>
                              <p:par>
                                <p:cTn id="65" presetID="42" presetClass="path" presetSubtype="0" accel="21000" decel="50000" fill="hold" grpId="0" nodeType="withEffect">
                                  <p:stCondLst>
                                    <p:cond delay="0"/>
                                  </p:stCondLst>
                                  <p:childTnLst>
                                    <p:animMotion origin="layout" path="M 3.05556E-6 -3.33333E-6 L 0.46909 0.28125 " pathEditMode="relative" rAng="0" ptsTypes="AA">
                                      <p:cBhvr>
                                        <p:cTn id="66" dur="2000" fill="hold"/>
                                        <p:tgtEl>
                                          <p:spTgt spid="15"/>
                                        </p:tgtEl>
                                        <p:attrNameLst>
                                          <p:attrName>ppt_x</p:attrName>
                                          <p:attrName>ppt_y</p:attrName>
                                        </p:attrNameLst>
                                      </p:cBhvr>
                                      <p:rCtr x="23455" y="14051"/>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250"/>
                                        <p:tgtEl>
                                          <p:spTgt spid="9"/>
                                        </p:tgtEl>
                                      </p:cBhvr>
                                    </p:animEffect>
                                  </p:childTnLst>
                                </p:cTn>
                              </p:par>
                              <p:par>
                                <p:cTn id="86" presetID="10" presetClass="exit" presetSubtype="0" fill="hold" grpId="2"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2" presetClass="entr" presetSubtype="1"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anim calcmode="lin" valueType="num">
                                      <p:cBhvr additive="base">
                                        <p:cTn id="105" dur="500"/>
                                        <p:tgtEl>
                                          <p:spTgt spid="17"/>
                                        </p:tgtEl>
                                        <p:attrNameLst>
                                          <p:attrName>ppt_y</p:attrName>
                                        </p:attrNameLst>
                                      </p:cBhvr>
                                      <p:tavLst>
                                        <p:tav tm="0">
                                          <p:val>
                                            <p:strVal val="#ppt_y-#ppt_h*1.125000"/>
                                          </p:val>
                                        </p:tav>
                                        <p:tav tm="100000">
                                          <p:val>
                                            <p:strVal val="#ppt_y"/>
                                          </p:val>
                                        </p:tav>
                                      </p:tavLst>
                                    </p:anim>
                                    <p:animEffect transition="in" filter="wipe(down)">
                                      <p:cBhvr>
                                        <p:cTn id="106" dur="500"/>
                                        <p:tgtEl>
                                          <p:spTgt spid="17"/>
                                        </p:tgtEl>
                                      </p:cBhvr>
                                    </p:animEffect>
                                  </p:childTnLst>
                                </p:cTn>
                              </p:par>
                            </p:childTnLst>
                          </p:cTn>
                        </p:par>
                      </p:childTnLst>
                    </p:cTn>
                  </p:par>
                  <p:par>
                    <p:cTn id="107" fill="hold">
                      <p:stCondLst>
                        <p:cond delay="indefinite"/>
                      </p:stCondLst>
                      <p:childTnLst>
                        <p:par>
                          <p:cTn id="108" fill="hold">
                            <p:stCondLst>
                              <p:cond delay="0"/>
                            </p:stCondLst>
                            <p:childTnLst>
                              <p:par>
                                <p:cTn id="109" presetID="0" presetClass="entr" presetSubtype="0"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dissolve">
                                      <p:cBhvr>
                                        <p:cTn id="111" dur="500">
                                          <p:stCondLst>
                                            <p:cond delay="0"/>
                                          </p:stCondLst>
                                        </p:cTn>
                                        <p:tgtEl>
                                          <p:spTgt spid="10"/>
                                        </p:tgtEl>
                                      </p:cBhvr>
                                    </p:animEffect>
                                    <p:anim to="" calcmode="lin" valueType="num">
                                      <p:cBhvr>
                                        <p:cTn id="11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13"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xit" presetSubtype="32" fill="hold" grpId="1" nodeType="clickEffect">
                                  <p:stCondLst>
                                    <p:cond delay="0"/>
                                  </p:stCondLst>
                                  <p:childTnLst>
                                    <p:anim calcmode="lin" valueType="num">
                                      <p:cBhvr>
                                        <p:cTn id="117" dur="500"/>
                                        <p:tgtEl>
                                          <p:spTgt spid="10"/>
                                        </p:tgtEl>
                                        <p:attrNameLst>
                                          <p:attrName>ppt_w</p:attrName>
                                        </p:attrNameLst>
                                      </p:cBhvr>
                                      <p:tavLst>
                                        <p:tav tm="0">
                                          <p:val>
                                            <p:strVal val="ppt_w"/>
                                          </p:val>
                                        </p:tav>
                                        <p:tav tm="100000">
                                          <p:val>
                                            <p:fltVal val="0"/>
                                          </p:val>
                                        </p:tav>
                                      </p:tavLst>
                                    </p:anim>
                                    <p:anim calcmode="lin" valueType="num">
                                      <p:cBhvr>
                                        <p:cTn id="118" dur="500"/>
                                        <p:tgtEl>
                                          <p:spTgt spid="10"/>
                                        </p:tgtEl>
                                        <p:attrNameLst>
                                          <p:attrName>ppt_h</p:attrName>
                                        </p:attrNameLst>
                                      </p:cBhvr>
                                      <p:tavLst>
                                        <p:tav tm="0">
                                          <p:val>
                                            <p:strVal val="ppt_h"/>
                                          </p:val>
                                        </p:tav>
                                        <p:tav tm="100000">
                                          <p:val>
                                            <p:fltVal val="0"/>
                                          </p:val>
                                        </p:tav>
                                      </p:tavLst>
                                    </p:anim>
                                    <p:animEffect transition="out" filter="fade">
                                      <p:cBhvr>
                                        <p:cTn id="119" dur="500"/>
                                        <p:tgtEl>
                                          <p:spTgt spid="10"/>
                                        </p:tgtEl>
                                      </p:cBhvr>
                                    </p:animEffect>
                                    <p:set>
                                      <p:cBhvr>
                                        <p:cTn id="120" dur="1" fill="hold">
                                          <p:stCondLst>
                                            <p:cond delay="499"/>
                                          </p:stCondLst>
                                        </p:cTn>
                                        <p:tgtEl>
                                          <p:spTgt spid="10"/>
                                        </p:tgtEl>
                                        <p:attrNameLst>
                                          <p:attrName>style.visibility</p:attrName>
                                        </p:attrNameLst>
                                      </p:cBhvr>
                                      <p:to>
                                        <p:strVal val="hidden"/>
                                      </p:to>
                                    </p:set>
                                  </p:childTnLst>
                                </p:cTn>
                              </p:par>
                              <p:par>
                                <p:cTn id="121" presetID="10" presetClass="exit" presetSubtype="0" fill="hold" grpId="1" nodeType="withEffect">
                                  <p:stCondLst>
                                    <p:cond delay="500"/>
                                  </p:stCondLst>
                                  <p:childTnLst>
                                    <p:animEffect transition="out" filter="fade">
                                      <p:cBhvr>
                                        <p:cTn id="122" dur="1250"/>
                                        <p:tgtEl>
                                          <p:spTgt spid="9"/>
                                        </p:tgtEl>
                                      </p:cBhvr>
                                    </p:animEffect>
                                    <p:set>
                                      <p:cBhvr>
                                        <p:cTn id="123" dur="1" fill="hold">
                                          <p:stCondLst>
                                            <p:cond delay="1249"/>
                                          </p:stCondLst>
                                        </p:cTn>
                                        <p:tgtEl>
                                          <p:spTgt spid="9"/>
                                        </p:tgtEl>
                                        <p:attrNameLst>
                                          <p:attrName>style.visibility</p:attrName>
                                        </p:attrNameLst>
                                      </p:cBhvr>
                                      <p:to>
                                        <p:strVal val="hidden"/>
                                      </p:to>
                                    </p:set>
                                  </p:childTnLst>
                                </p:cTn>
                              </p:par>
                              <p:par>
                                <p:cTn id="124" presetID="42" presetClass="path" presetSubtype="0" accel="50000" decel="50000" fill="hold" grpId="2" nodeType="withEffect">
                                  <p:stCondLst>
                                    <p:cond delay="500"/>
                                  </p:stCondLst>
                                  <p:childTnLst>
                                    <p:animMotion origin="layout" path="M -4.16667E-6 -1.48148E-6 L -0.19809 0.64213 " pathEditMode="relative" rAng="0" ptsTypes="AA">
                                      <p:cBhvr>
                                        <p:cTn id="125" dur="1250" fill="hold"/>
                                        <p:tgtEl>
                                          <p:spTgt spid="9"/>
                                        </p:tgtEl>
                                        <p:attrNameLst>
                                          <p:attrName>ppt_x</p:attrName>
                                          <p:attrName>ppt_y</p:attrName>
                                        </p:attrNameLst>
                                      </p:cBhvr>
                                      <p:rCtr x="-9913" y="32106"/>
                                    </p:animMotion>
                                  </p:childTnLst>
                                </p:cTn>
                              </p:par>
                              <p:par>
                                <p:cTn id="126" presetID="53" presetClass="exit" presetSubtype="32" fill="hold" grpId="1" nodeType="withEffect">
                                  <p:stCondLst>
                                    <p:cond delay="1000"/>
                                  </p:stCondLst>
                                  <p:childTnLst>
                                    <p:anim calcmode="lin" valueType="num">
                                      <p:cBhvr>
                                        <p:cTn id="127" dur="1750"/>
                                        <p:tgtEl>
                                          <p:spTgt spid="17"/>
                                        </p:tgtEl>
                                        <p:attrNameLst>
                                          <p:attrName>ppt_w</p:attrName>
                                        </p:attrNameLst>
                                      </p:cBhvr>
                                      <p:tavLst>
                                        <p:tav tm="0">
                                          <p:val>
                                            <p:strVal val="ppt_w"/>
                                          </p:val>
                                        </p:tav>
                                        <p:tav tm="100000">
                                          <p:val>
                                            <p:fltVal val="0"/>
                                          </p:val>
                                        </p:tav>
                                      </p:tavLst>
                                    </p:anim>
                                    <p:anim calcmode="lin" valueType="num">
                                      <p:cBhvr>
                                        <p:cTn id="128" dur="1750"/>
                                        <p:tgtEl>
                                          <p:spTgt spid="17"/>
                                        </p:tgtEl>
                                        <p:attrNameLst>
                                          <p:attrName>ppt_h</p:attrName>
                                        </p:attrNameLst>
                                      </p:cBhvr>
                                      <p:tavLst>
                                        <p:tav tm="0">
                                          <p:val>
                                            <p:strVal val="ppt_h"/>
                                          </p:val>
                                        </p:tav>
                                        <p:tav tm="100000">
                                          <p:val>
                                            <p:fltVal val="0"/>
                                          </p:val>
                                        </p:tav>
                                      </p:tavLst>
                                    </p:anim>
                                    <p:animEffect transition="out" filter="fade">
                                      <p:cBhvr>
                                        <p:cTn id="129" dur="1750"/>
                                        <p:tgtEl>
                                          <p:spTgt spid="17"/>
                                        </p:tgtEl>
                                      </p:cBhvr>
                                    </p:animEffect>
                                    <p:set>
                                      <p:cBhvr>
                                        <p:cTn id="130" dur="1" fill="hold">
                                          <p:stCondLst>
                                            <p:cond delay="1749"/>
                                          </p:stCondLst>
                                        </p:cTn>
                                        <p:tgtEl>
                                          <p:spTgt spid="17"/>
                                        </p:tgtEl>
                                        <p:attrNameLst>
                                          <p:attrName>style.visibility</p:attrName>
                                        </p:attrNameLst>
                                      </p:cBhvr>
                                      <p:to>
                                        <p:strVal val="hidden"/>
                                      </p:to>
                                    </p:set>
                                  </p:childTnLst>
                                </p:cTn>
                              </p:par>
                              <p:par>
                                <p:cTn id="131" presetID="42" presetClass="path" presetSubtype="0" accel="50000" decel="50000" fill="hold" grpId="2" nodeType="withEffect">
                                  <p:stCondLst>
                                    <p:cond delay="1000"/>
                                  </p:stCondLst>
                                  <p:childTnLst>
                                    <p:animMotion origin="layout" path="M -1.11111E-6 3.7037E-7 L 0.16458 0.09306 " pathEditMode="relative" rAng="0" ptsTypes="AA">
                                      <p:cBhvr>
                                        <p:cTn id="132" dur="1750" fill="hold"/>
                                        <p:tgtEl>
                                          <p:spTgt spid="17"/>
                                        </p:tgtEl>
                                        <p:attrNameLst>
                                          <p:attrName>ppt_x</p:attrName>
                                          <p:attrName>ppt_y</p:attrName>
                                        </p:attrNameLst>
                                      </p:cBhvr>
                                      <p:rCtr x="8229" y="4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4" grpId="0"/>
      <p:bldP spid="4" grpId="1"/>
      <p:bldP spid="4" grpId="2"/>
      <p:bldP spid="19" grpId="0"/>
      <p:bldP spid="19" grpId="1"/>
      <p:bldP spid="19" grpId="2"/>
      <p:bldP spid="3074" grpId="0"/>
      <p:bldP spid="3074" grpId="1"/>
      <p:bldP spid="7" grpId="0"/>
      <p:bldP spid="7" grpId="1"/>
      <p:bldP spid="8" grpId="0"/>
      <p:bldP spid="8" grpId="1"/>
      <p:bldP spid="8" grpId="2"/>
      <p:bldP spid="10" grpId="0"/>
      <p:bldP spid="10" grpId="1"/>
      <p:bldP spid="12" grpId="0"/>
      <p:bldP spid="12" grpId="1"/>
      <p:bldP spid="12" grpId="2"/>
      <p:bldP spid="13" grpId="0"/>
      <p:bldP spid="13" grpId="1"/>
      <p:bldP spid="13" grpId="2"/>
      <p:bldP spid="14" grpId="0"/>
      <p:bldP spid="14" grpId="1"/>
      <p:bldP spid="14" grpId="2"/>
      <p:bldP spid="15" grpId="0"/>
      <p:bldP spid="15" grpId="1"/>
      <p:bldP spid="15" grpId="2"/>
      <p:bldP spid="17" grpId="0"/>
      <p:bldP spid="17" grpId="1"/>
      <p:bldP spid="17" grpId="2"/>
      <p:bldP spid="16" grpId="0"/>
      <p:bldP spid="16" grpId="2"/>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1DBEB2-AE5F-4E02-85FA-4FA88A7B3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a:effectLst>
            <a:glow rad="127000">
              <a:schemeClr val="accent1">
                <a:alpha val="80000"/>
              </a:schemeClr>
            </a:glow>
          </a:effectLst>
        </p:spPr>
      </p:pic>
      <p:sp>
        <p:nvSpPr>
          <p:cNvPr id="4" name="Rectangle 4"/>
          <p:cNvSpPr>
            <a:spLocks noChangeArrowheads="1"/>
          </p:cNvSpPr>
          <p:nvPr/>
        </p:nvSpPr>
        <p:spPr bwMode="auto">
          <a:xfrm>
            <a:off x="1232065" y="457200"/>
            <a:ext cx="6679869" cy="3241964"/>
          </a:xfrm>
          <a:prstGeom prst="rect">
            <a:avLst/>
          </a:prstGeom>
          <a:noFill/>
          <a:ln>
            <a:noFill/>
          </a:ln>
          <a:effectLst>
            <a:glow rad="101600">
              <a:schemeClr val="tx1">
                <a:alpha val="8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1000"/>
              </a:lnSpc>
            </a:pPr>
            <a:r>
              <a:rPr lang="en-US" sz="115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mj-lt"/>
              </a:rPr>
              <a:t>Skilled</a:t>
            </a:r>
            <a:r>
              <a:rPr lang="en-US" sz="16600" b="1" spc="50" dirty="0">
                <a:ln w="11430">
                  <a:no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rPr>
              <a:t> </a:t>
            </a:r>
            <a:r>
              <a:rPr lang="en-US" sz="115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mj-lt"/>
              </a:rPr>
              <a:t>Servants</a:t>
            </a:r>
          </a:p>
        </p:txBody>
      </p:sp>
      <p:sp>
        <p:nvSpPr>
          <p:cNvPr id="5" name="Rectangle 12"/>
          <p:cNvSpPr>
            <a:spLocks noChangeArrowheads="1"/>
          </p:cNvSpPr>
          <p:nvPr/>
        </p:nvSpPr>
        <p:spPr bwMode="auto">
          <a:xfrm>
            <a:off x="609599" y="3867150"/>
            <a:ext cx="298862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mj-lt"/>
              </a:rPr>
              <a:t>Ron</a:t>
            </a:r>
            <a:r>
              <a:rPr lang="en-US" altLang="en-US" sz="32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mj-lt"/>
              </a:rPr>
              <a:t>Bert</a:t>
            </a: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0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mj-lt"/>
              </a:rPr>
              <a:t>January 24,</a:t>
            </a:r>
            <a:r>
              <a:rPr lang="en-US" altLang="en-US" sz="24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0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mj-lt"/>
              </a:rPr>
              <a:t>2021</a:t>
            </a:r>
          </a:p>
        </p:txBody>
      </p:sp>
      <p:sp>
        <p:nvSpPr>
          <p:cNvPr id="9" name="Rectangle 4">
            <a:extLst>
              <a:ext uri="{FF2B5EF4-FFF2-40B4-BE49-F238E27FC236}">
                <a16:creationId xmlns:a16="http://schemas.microsoft.com/office/drawing/2014/main" id="{79A5B76C-EC39-45C3-87BF-9D0BC6215972}"/>
              </a:ext>
            </a:extLst>
          </p:cNvPr>
          <p:cNvSpPr>
            <a:spLocks noChangeArrowheads="1"/>
          </p:cNvSpPr>
          <p:nvPr/>
        </p:nvSpPr>
        <p:spPr bwMode="auto">
          <a:xfrm>
            <a:off x="1262545" y="1755648"/>
            <a:ext cx="6686639" cy="2083724"/>
          </a:xfrm>
          <a:prstGeom prst="rect">
            <a:avLst/>
          </a:prstGeom>
          <a:noFill/>
          <a:ln>
            <a:noFill/>
          </a:ln>
          <a:effectLst>
            <a:glow rad="101600">
              <a:schemeClr val="tx1">
                <a:alpha val="8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1000"/>
              </a:lnSpc>
            </a:pPr>
            <a:r>
              <a:rPr lang="en-US" sz="115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mj-lt"/>
              </a:rPr>
              <a:t>Servants</a:t>
            </a:r>
          </a:p>
        </p:txBody>
      </p:sp>
      <p:sp>
        <p:nvSpPr>
          <p:cNvPr id="7" name="Rectangle 4">
            <a:extLst>
              <a:ext uri="{FF2B5EF4-FFF2-40B4-BE49-F238E27FC236}">
                <a16:creationId xmlns:a16="http://schemas.microsoft.com/office/drawing/2014/main" id="{A0AE4B58-BCFE-44B4-A7A4-CB3970F44430}"/>
              </a:ext>
            </a:extLst>
          </p:cNvPr>
          <p:cNvSpPr>
            <a:spLocks noChangeArrowheads="1"/>
          </p:cNvSpPr>
          <p:nvPr/>
        </p:nvSpPr>
        <p:spPr bwMode="auto">
          <a:xfrm>
            <a:off x="1384465" y="609600"/>
            <a:ext cx="6320879" cy="1487424"/>
          </a:xfrm>
          <a:prstGeom prst="rect">
            <a:avLst/>
          </a:prstGeom>
          <a:noFill/>
          <a:ln>
            <a:noFill/>
          </a:ln>
          <a:effectLst>
            <a:glow rad="101600">
              <a:schemeClr val="tx1">
                <a:alpha val="8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1000"/>
              </a:lnSpc>
            </a:pPr>
            <a:r>
              <a:rPr lang="en-US" sz="115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mj-lt"/>
              </a:rPr>
              <a:t>Skilled</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750">
                                          <p:stCondLst>
                                            <p:cond delay="0"/>
                                          </p:stCondLst>
                                        </p:cTn>
                                        <p:tgtEl>
                                          <p:spTgt spid="7"/>
                                        </p:tgtEl>
                                      </p:cBhvr>
                                    </p:animEffect>
                                    <p:anim to="" calcmode="lin" valueType="num">
                                      <p:cBhvr>
                                        <p:cTn id="8" dur="75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9" dur="75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0" presetID="2" presetClass="entr" presetSubtype="8" fill="hold" grpId="4"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0-#ppt_w/2"/>
                                          </p:val>
                                        </p:tav>
                                        <p:tav tm="100000">
                                          <p:val>
                                            <p:strVal val="#ppt_x"/>
                                          </p:val>
                                        </p:tav>
                                      </p:tavLst>
                                    </p:anim>
                                    <p:anim calcmode="lin" valueType="num">
                                      <p:cBhvr additive="base">
                                        <p:cTn id="13" dur="750" fill="hold"/>
                                        <p:tgtEl>
                                          <p:spTgt spid="7"/>
                                        </p:tgtEl>
                                        <p:attrNameLst>
                                          <p:attrName>ppt_y</p:attrName>
                                        </p:attrNameLst>
                                      </p:cBhvr>
                                      <p:tavLst>
                                        <p:tav tm="0">
                                          <p:val>
                                            <p:strVal val="#ppt_y"/>
                                          </p:val>
                                        </p:tav>
                                        <p:tav tm="100000">
                                          <p:val>
                                            <p:strVal val="#ppt_y"/>
                                          </p:val>
                                        </p:tav>
                                      </p:tavLst>
                                    </p:anim>
                                  </p:childTnLst>
                                </p:cTn>
                              </p:par>
                              <p:par>
                                <p:cTn id="14" presetID="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750">
                                          <p:stCondLst>
                                            <p:cond delay="0"/>
                                          </p:stCondLst>
                                        </p:cTn>
                                        <p:tgtEl>
                                          <p:spTgt spid="9"/>
                                        </p:tgtEl>
                                      </p:cBhvr>
                                    </p:animEffect>
                                    <p:anim to="" calcmode="lin" valueType="num">
                                      <p:cBhvr>
                                        <p:cTn id="17" dur="75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18" dur="750" fill="hold">
                                          <p:stCondLst>
                                            <p:cond delay="0"/>
                                          </p:stCondLst>
                                        </p:cTn>
                                        <p:tgtEl>
                                          <p:spTgt spid="9"/>
                                        </p:tgtEl>
                                        <p:attrNameLst>
                                          <p:attrName>ppt_h</p:attrName>
                                        </p:attrNameLst>
                                      </p:cBhvr>
                                      <p:tavLst>
                                        <p:tav tm="0">
                                          <p:val>
                                            <p:strVal val="#ppt_h*4"/>
                                          </p:val>
                                        </p:tav>
                                        <p:tav tm="100000">
                                          <p:val>
                                            <p:strVal val="#ppt_h"/>
                                          </p:val>
                                        </p:tav>
                                      </p:tavLst>
                                    </p:anim>
                                  </p:childTnLst>
                                </p:cTn>
                              </p:par>
                              <p:par>
                                <p:cTn id="19" presetID="2" presetClass="entr" presetSubtype="2" fill="hold" grpId="4"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750" fill="hold"/>
                                        <p:tgtEl>
                                          <p:spTgt spid="9"/>
                                        </p:tgtEl>
                                        <p:attrNameLst>
                                          <p:attrName>ppt_x</p:attrName>
                                        </p:attrNameLst>
                                      </p:cBhvr>
                                      <p:tavLst>
                                        <p:tav tm="0">
                                          <p:val>
                                            <p:strVal val="1+#ppt_w/2"/>
                                          </p:val>
                                        </p:tav>
                                        <p:tav tm="100000">
                                          <p:val>
                                            <p:strVal val="#ppt_x"/>
                                          </p:val>
                                        </p:tav>
                                      </p:tavLst>
                                    </p:anim>
                                    <p:anim calcmode="lin" valueType="num">
                                      <p:cBhvr additive="base">
                                        <p:cTn id="22" dur="750" fill="hold"/>
                                        <p:tgtEl>
                                          <p:spTgt spid="9"/>
                                        </p:tgtEl>
                                        <p:attrNameLst>
                                          <p:attrName>ppt_y</p:attrName>
                                        </p:attrNameLst>
                                      </p:cBhvr>
                                      <p:tavLst>
                                        <p:tav tm="0">
                                          <p:val>
                                            <p:strVal val="#ppt_y"/>
                                          </p:val>
                                        </p:tav>
                                        <p:tav tm="100000">
                                          <p:val>
                                            <p:strVal val="#ppt_y"/>
                                          </p:val>
                                        </p:tav>
                                      </p:tavLst>
                                    </p:anim>
                                  </p:childTnLst>
                                </p:cTn>
                              </p:par>
                              <p:par>
                                <p:cTn id="23" presetID="42" presetClass="path" presetSubtype="0" accel="50000" decel="50000" fill="hold" grpId="5" nodeType="withEffect">
                                  <p:stCondLst>
                                    <p:cond delay="0"/>
                                  </p:stCondLst>
                                  <p:childTnLst>
                                    <p:animMotion origin="layout" path="M 1.38889E-6 -2.22222E-6 L -0.84514 0.69908 " pathEditMode="relative" rAng="0" ptsTypes="AA">
                                      <p:cBhvr>
                                        <p:cTn id="24" dur="750" spd="-100000" fill="hold"/>
                                        <p:tgtEl>
                                          <p:spTgt spid="7"/>
                                        </p:tgtEl>
                                        <p:attrNameLst>
                                          <p:attrName>ppt_x</p:attrName>
                                          <p:attrName>ppt_y</p:attrName>
                                        </p:attrNameLst>
                                      </p:cBhvr>
                                      <p:rCtr x="-42257" y="34954"/>
                                    </p:animMotion>
                                  </p:childTnLst>
                                </p:cTn>
                              </p:par>
                              <p:par>
                                <p:cTn id="25" presetID="42" presetClass="path" presetSubtype="0" accel="50000" decel="50000" fill="hold" grpId="5" nodeType="withEffect">
                                  <p:stCondLst>
                                    <p:cond delay="0"/>
                                  </p:stCondLst>
                                  <p:childTnLst>
                                    <p:animMotion origin="layout" path="M 4.16667E-6 -3.7037E-7 L 0.83715 0.53287 " pathEditMode="relative" rAng="0" ptsTypes="AA">
                                      <p:cBhvr>
                                        <p:cTn id="26" dur="750" spd="-100000" fill="hold"/>
                                        <p:tgtEl>
                                          <p:spTgt spid="9"/>
                                        </p:tgtEl>
                                        <p:attrNameLst>
                                          <p:attrName>ppt_x</p:attrName>
                                          <p:attrName>ppt_y</p:attrName>
                                        </p:attrNameLst>
                                      </p:cBhvr>
                                      <p:rCtr x="41858" y="26644"/>
                                    </p:animMotion>
                                  </p:childTnLst>
                                </p:cTn>
                              </p:par>
                            </p:childTnLst>
                          </p:cTn>
                        </p:par>
                        <p:par>
                          <p:cTn id="27" fill="hold">
                            <p:stCondLst>
                              <p:cond delay="750"/>
                            </p:stCondLst>
                            <p:childTnLst>
                              <p:par>
                                <p:cTn id="28" presetID="1" presetClass="exit" presetSubtype="0" fill="hold" grpId="6" nodeType="after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 presetClass="exit" presetSubtype="0" fill="hold" grpId="6"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par>
                                <p:cTn id="34" presetID="39" presetClass="entr" presetSubtype="0" accel="10000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3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3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
                                          </p:val>
                                        </p:tav>
                                        <p:tav tm="100000">
                                          <p:val>
                                            <p:strVal val="#ppt_y"/>
                                          </p:val>
                                        </p:tav>
                                      </p:tavLst>
                                    </p:anim>
                                  </p:childTnLst>
                                </p:cTn>
                              </p:par>
                              <p:par>
                                <p:cTn id="40" presetID="39" presetClass="entr" presetSubtype="0" accel="100000" fill="hold" grpId="0" nodeType="withEffect">
                                  <p:stCondLst>
                                    <p:cond delay="50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4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4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0" presetClass="exit" presetSubtype="0" fill="hold" grpId="1" nodeType="clickEffect">
                                  <p:stCondLst>
                                    <p:cond delay="0"/>
                                  </p:stCondLst>
                                  <p:childTnLst>
                                    <p:set>
                                      <p:cBhvr>
                                        <p:cTn id="49" dur="1" fill="hold">
                                          <p:stCondLst>
                                            <p:cond delay="999"/>
                                          </p:stCondLst>
                                        </p:cTn>
                                        <p:tgtEl>
                                          <p:spTgt spid="4"/>
                                        </p:tgtEl>
                                        <p:attrNameLst>
                                          <p:attrName>style.visibility</p:attrName>
                                        </p:attrNameLst>
                                      </p:cBhvr>
                                      <p:to>
                                        <p:strVal val="hidden"/>
                                      </p:to>
                                    </p:set>
                                    <p:animEffect transition="out" filter="dissolve">
                                      <p:cBhvr>
                                        <p:cTn id="50" dur="1000">
                                          <p:stCondLst>
                                            <p:cond delay="0"/>
                                          </p:stCondLst>
                                        </p:cTn>
                                        <p:tgtEl>
                                          <p:spTgt spid="4"/>
                                        </p:tgtEl>
                                      </p:cBhvr>
                                    </p:animEffect>
                                    <p:anim to="" calcmode="lin" valueType="num">
                                      <p:cBhvr>
                                        <p:cTn id="5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5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53" presetID="6" presetClass="emph" presetSubtype="0" fill="hold" grpId="3" nodeType="withEffect">
                                  <p:stCondLst>
                                    <p:cond delay="0"/>
                                  </p:stCondLst>
                                  <p:childTnLst>
                                    <p:animScale>
                                      <p:cBhvr>
                                        <p:cTn id="54" dur="1000" fill="hold"/>
                                        <p:tgtEl>
                                          <p:spTgt spid="4"/>
                                        </p:tgtEl>
                                      </p:cBhvr>
                                      <p:by x="5000" y="5000"/>
                                    </p:animScale>
                                  </p:childTnLst>
                                </p:cTn>
                              </p:par>
                              <p:par>
                                <p:cTn id="55" presetID="42" presetClass="path" presetSubtype="0" accel="50000" decel="50000" fill="hold" grpId="2" nodeType="withEffect">
                                  <p:stCondLst>
                                    <p:cond delay="0"/>
                                  </p:stCondLst>
                                  <p:childTnLst>
                                    <p:animMotion origin="layout" path="M 0 7.40741E-7 L 0 0.22662 " pathEditMode="relative" rAng="0" ptsTypes="AA">
                                      <p:cBhvr>
                                        <p:cTn id="56" dur="1000" fill="hold"/>
                                        <p:tgtEl>
                                          <p:spTgt spid="4"/>
                                        </p:tgtEl>
                                        <p:attrNameLst>
                                          <p:attrName>ppt_x</p:attrName>
                                          <p:attrName>ppt_y</p:attrName>
                                        </p:attrNameLst>
                                      </p:cBhvr>
                                      <p:rCtr x="0" y="11319"/>
                                    </p:animMotion>
                                  </p:childTnLst>
                                </p:cTn>
                              </p:par>
                              <p:par>
                                <p:cTn id="57" presetID="9" presetClass="exit" presetSubtype="0" fill="hold" grpId="1" nodeType="withEffect">
                                  <p:stCondLst>
                                    <p:cond delay="500"/>
                                  </p:stCondLst>
                                  <p:childTnLst>
                                    <p:animEffect transition="out" filter="dissolve">
                                      <p:cBhvr>
                                        <p:cTn id="58" dur="1500"/>
                                        <p:tgtEl>
                                          <p:spTgt spid="5"/>
                                        </p:tgtEl>
                                      </p:cBhvr>
                                    </p:animEffect>
                                    <p:set>
                                      <p:cBhvr>
                                        <p:cTn id="59" dur="1" fill="hold">
                                          <p:stCondLst>
                                            <p:cond delay="1499"/>
                                          </p:stCondLst>
                                        </p:cTn>
                                        <p:tgtEl>
                                          <p:spTgt spid="5"/>
                                        </p:tgtEl>
                                        <p:attrNameLst>
                                          <p:attrName>style.visibility</p:attrName>
                                        </p:attrNameLst>
                                      </p:cBhvr>
                                      <p:to>
                                        <p:strVal val="hidden"/>
                                      </p:to>
                                    </p:set>
                                  </p:childTnLst>
                                </p:cTn>
                              </p:par>
                              <p:par>
                                <p:cTn id="60" presetID="0" presetClass="path" presetSubtype="0" accel="50000" decel="50000" fill="hold" grpId="2" nodeType="withEffect">
                                  <p:stCondLst>
                                    <p:cond delay="500"/>
                                  </p:stCondLst>
                                  <p:childTnLst>
                                    <p:animMotion origin="layout" path="M -4.72222E-6 3.33333E-6 L 0.26146 -0.23056 " pathEditMode="relative" rAng="0" ptsTypes="AA">
                                      <p:cBhvr>
                                        <p:cTn id="61" dur="1500" fill="hold"/>
                                        <p:tgtEl>
                                          <p:spTgt spid="5"/>
                                        </p:tgtEl>
                                        <p:attrNameLst>
                                          <p:attrName>ppt_x</p:attrName>
                                          <p:attrName>ppt_y</p:attrName>
                                        </p:attrNameLst>
                                      </p:cBhvr>
                                      <p:rCtr x="13073" y="-11528"/>
                                    </p:animMotion>
                                  </p:childTnLst>
                                </p:cTn>
                              </p:par>
                              <p:par>
                                <p:cTn id="62" presetID="31" presetClass="exit" presetSubtype="0" fill="hold" grpId="1" nodeType="withEffect">
                                  <p:stCondLst>
                                    <p:cond delay="1250"/>
                                  </p:stCondLst>
                                  <p:childTnLst>
                                    <p:anim calcmode="lin" valueType="num">
                                      <p:cBhvr>
                                        <p:cTn id="63" dur="1000"/>
                                        <p:tgtEl>
                                          <p:spTgt spid="6"/>
                                        </p:tgtEl>
                                        <p:attrNameLst>
                                          <p:attrName>ppt_w</p:attrName>
                                        </p:attrNameLst>
                                      </p:cBhvr>
                                      <p:tavLst>
                                        <p:tav tm="0">
                                          <p:val>
                                            <p:strVal val="ppt_w"/>
                                          </p:val>
                                        </p:tav>
                                        <p:tav tm="100000">
                                          <p:val>
                                            <p:fltVal val="0"/>
                                          </p:val>
                                        </p:tav>
                                      </p:tavLst>
                                    </p:anim>
                                    <p:anim calcmode="lin" valueType="num">
                                      <p:cBhvr>
                                        <p:cTn id="64" dur="1000"/>
                                        <p:tgtEl>
                                          <p:spTgt spid="6"/>
                                        </p:tgtEl>
                                        <p:attrNameLst>
                                          <p:attrName>ppt_h</p:attrName>
                                        </p:attrNameLst>
                                      </p:cBhvr>
                                      <p:tavLst>
                                        <p:tav tm="0">
                                          <p:val>
                                            <p:strVal val="ppt_h"/>
                                          </p:val>
                                        </p:tav>
                                        <p:tav tm="100000">
                                          <p:val>
                                            <p:fltVal val="0"/>
                                          </p:val>
                                        </p:tav>
                                      </p:tavLst>
                                    </p:anim>
                                    <p:anim calcmode="lin" valueType="num">
                                      <p:cBhvr>
                                        <p:cTn id="65" dur="1000"/>
                                        <p:tgtEl>
                                          <p:spTgt spid="6"/>
                                        </p:tgtEl>
                                        <p:attrNameLst>
                                          <p:attrName>style.rotation</p:attrName>
                                        </p:attrNameLst>
                                      </p:cBhvr>
                                      <p:tavLst>
                                        <p:tav tm="0">
                                          <p:val>
                                            <p:fltVal val="0"/>
                                          </p:val>
                                        </p:tav>
                                        <p:tav tm="100000">
                                          <p:val>
                                            <p:fltVal val="90"/>
                                          </p:val>
                                        </p:tav>
                                      </p:tavLst>
                                    </p:anim>
                                    <p:animEffect transition="out" filter="fade">
                                      <p:cBhvr>
                                        <p:cTn id="66" dur="1000"/>
                                        <p:tgtEl>
                                          <p:spTgt spid="6"/>
                                        </p:tgtEl>
                                      </p:cBhvr>
                                    </p:animEffect>
                                    <p:set>
                                      <p:cBhvr>
                                        <p:cTn id="67" dur="1" fill="hold">
                                          <p:stCondLst>
                                            <p:cond delay="999"/>
                                          </p:stCondLst>
                                        </p:cTn>
                                        <p:tgtEl>
                                          <p:spTgt spid="6"/>
                                        </p:tgtEl>
                                        <p:attrNameLst>
                                          <p:attrName>style.visibility</p:attrName>
                                        </p:attrNameLst>
                                      </p:cBhvr>
                                      <p:to>
                                        <p:strVal val="hidden"/>
                                      </p:to>
                                    </p:set>
                                  </p:childTnLst>
                                </p:cTn>
                              </p:par>
                              <p:par>
                                <p:cTn id="68" presetID="42" presetClass="path" presetSubtype="0" accel="50000" decel="50000" fill="hold" grpId="2" nodeType="withEffect">
                                  <p:stCondLst>
                                    <p:cond delay="1250"/>
                                  </p:stCondLst>
                                  <p:childTnLst>
                                    <p:animMotion origin="layout" path="M 3.33333E-6 2.22222E-6 L -0.14167 -0.30903 " pathEditMode="relative" rAng="0" ptsTypes="AA">
                                      <p:cBhvr>
                                        <p:cTn id="69" dur="1000" fill="hold"/>
                                        <p:tgtEl>
                                          <p:spTgt spid="6"/>
                                        </p:tgtEl>
                                        <p:attrNameLst>
                                          <p:attrName>ppt_x</p:attrName>
                                          <p:attrName>ppt_y</p:attrName>
                                        </p:attrNameLst>
                                      </p:cBhvr>
                                      <p:rCtr x="-7083"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P spid="9" grpId="0"/>
      <p:bldP spid="9" grpId="4"/>
      <p:bldP spid="9" grpId="5"/>
      <p:bldP spid="9" grpId="6"/>
      <p:bldP spid="7" grpId="0"/>
      <p:bldP spid="7" grpId="4"/>
      <p:bldP spid="7" grpId="5"/>
      <p:bldP spid="7" grpId="6"/>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E6F52AD-C3CA-4460-BFA7-ED3BEDCA5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a:effectLst>
            <a:glow rad="127000">
              <a:schemeClr val="accent1">
                <a:alpha val="80000"/>
              </a:schemeClr>
            </a:glow>
          </a:effectLst>
        </p:spPr>
      </p:pic>
      <p:pic>
        <p:nvPicPr>
          <p:cNvPr id="3" name="Picture 2">
            <a:extLst>
              <a:ext uri="{FF2B5EF4-FFF2-40B4-BE49-F238E27FC236}">
                <a16:creationId xmlns:a16="http://schemas.microsoft.com/office/drawing/2014/main" id="{783CF188-91D2-4EDE-93BB-9CB809509E91}"/>
              </a:ext>
            </a:extLst>
          </p:cNvPr>
          <p:cNvPicPr>
            <a:picLocks noChangeAspect="1"/>
          </p:cNvPicPr>
          <p:nvPr/>
        </p:nvPicPr>
        <p:blipFill rotWithShape="1">
          <a:blip r:embed="rId4">
            <a:extLst>
              <a:ext uri="{28A0092B-C50C-407E-A947-70E740481C1C}">
                <a14:useLocalDpi xmlns:a14="http://schemas.microsoft.com/office/drawing/2010/main" val="0"/>
              </a:ext>
            </a:extLst>
          </a:blip>
          <a:srcRect l="3093" r="5199"/>
          <a:stretch/>
        </p:blipFill>
        <p:spPr>
          <a:xfrm>
            <a:off x="1" y="3094074"/>
            <a:ext cx="9144000" cy="3763926"/>
          </a:xfrm>
          <a:prstGeom prst="rect">
            <a:avLst/>
          </a:prstGeom>
        </p:spPr>
      </p:pic>
      <p:pic>
        <p:nvPicPr>
          <p:cNvPr id="4" name="Picture 2">
            <a:extLst>
              <a:ext uri="{FF2B5EF4-FFF2-40B4-BE49-F238E27FC236}">
                <a16:creationId xmlns:a16="http://schemas.microsoft.com/office/drawing/2014/main" id="{C81F9E91-77D7-4AEA-B542-56AD66E01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A38CFBD9-241D-417A-A2C5-D0D2F677BB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FA1A9430-0042-492A-BA8E-26D5EA4765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4">
            <a:extLst>
              <a:ext uri="{FF2B5EF4-FFF2-40B4-BE49-F238E27FC236}">
                <a16:creationId xmlns:a16="http://schemas.microsoft.com/office/drawing/2014/main" id="{1C72B93F-5094-4E46-BA16-D8AD0A6474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92408EE8-DFC7-4BAA-923C-1AC944B19C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9144001" cy="6944497"/>
          </a:xfrm>
          <a:prstGeom prst="rect">
            <a:avLst/>
          </a:prstGeom>
        </p:spPr>
      </p:pic>
      <p:pic>
        <p:nvPicPr>
          <p:cNvPr id="9" name="Picture 2">
            <a:extLst>
              <a:ext uri="{FF2B5EF4-FFF2-40B4-BE49-F238E27FC236}">
                <a16:creationId xmlns:a16="http://schemas.microsoft.com/office/drawing/2014/main" id="{D57C48C3-FED6-4076-AE35-72506989E056}"/>
              </a:ext>
            </a:extLst>
          </p:cNvPr>
          <p:cNvPicPr>
            <a:picLocks noChangeAspect="1"/>
          </p:cNvPicPr>
          <p:nvPr/>
        </p:nvPicPr>
        <p:blipFill rotWithShape="1">
          <a:blip r:embed="rId10">
            <a:extLst>
              <a:ext uri="{28A0092B-C50C-407E-A947-70E740481C1C}">
                <a14:useLocalDpi xmlns:a14="http://schemas.microsoft.com/office/drawing/2010/main" val="0"/>
              </a:ext>
            </a:extLst>
          </a:blip>
          <a:srcRect l="12162" r="12838"/>
          <a:stretch/>
        </p:blipFill>
        <p:spPr>
          <a:xfrm>
            <a:off x="-1" y="0"/>
            <a:ext cx="9144001" cy="6858000"/>
          </a:xfrm>
          <a:prstGeom prst="rect">
            <a:avLst/>
          </a:prstGeom>
        </p:spPr>
      </p:pic>
      <p:pic>
        <p:nvPicPr>
          <p:cNvPr id="10" name="Picture 2">
            <a:extLst>
              <a:ext uri="{FF2B5EF4-FFF2-40B4-BE49-F238E27FC236}">
                <a16:creationId xmlns:a16="http://schemas.microsoft.com/office/drawing/2014/main" id="{13B3379F-0ECC-4227-AC25-60E1B494F4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1" name="Picture 2">
            <a:extLst>
              <a:ext uri="{FF2B5EF4-FFF2-40B4-BE49-F238E27FC236}">
                <a16:creationId xmlns:a16="http://schemas.microsoft.com/office/drawing/2014/main" id="{07A2F359-13CF-4793-8270-94C5C00A1B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4">
            <a:extLst>
              <a:ext uri="{FF2B5EF4-FFF2-40B4-BE49-F238E27FC236}">
                <a16:creationId xmlns:a16="http://schemas.microsoft.com/office/drawing/2014/main" id="{0128B9ED-E425-4D79-8C91-DE52BED719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3" name="Picture 2">
            <a:extLst>
              <a:ext uri="{FF2B5EF4-FFF2-40B4-BE49-F238E27FC236}">
                <a16:creationId xmlns:a16="http://schemas.microsoft.com/office/drawing/2014/main" id="{C6EE0F35-EA91-420B-B657-A269832754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6">
            <a:extLst>
              <a:ext uri="{FF2B5EF4-FFF2-40B4-BE49-F238E27FC236}">
                <a16:creationId xmlns:a16="http://schemas.microsoft.com/office/drawing/2014/main" id="{C4593669-3015-446D-9675-89F36B8E14E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17378848-89E4-4639-9961-FB7FAA666F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6" name="Picture 2">
            <a:extLst>
              <a:ext uri="{FF2B5EF4-FFF2-40B4-BE49-F238E27FC236}">
                <a16:creationId xmlns:a16="http://schemas.microsoft.com/office/drawing/2014/main" id="{290D28B3-804A-4CA5-8372-45C98282DED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D0BD0BFD-5AC0-4FE2-AD24-5990D0915AC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BA5EFA5E-5EDB-4687-93D1-7DBBF24B2F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0402"/>
          </a:xfrm>
          <a:prstGeom prst="rect">
            <a:avLst/>
          </a:prstGeom>
        </p:spPr>
      </p:pic>
      <p:sp>
        <p:nvSpPr>
          <p:cNvPr id="19" name="Title 1">
            <a:extLst>
              <a:ext uri="{FF2B5EF4-FFF2-40B4-BE49-F238E27FC236}">
                <a16:creationId xmlns:a16="http://schemas.microsoft.com/office/drawing/2014/main" id="{48252B59-D431-494A-9084-FA533ECDE5FA}"/>
              </a:ext>
            </a:extLst>
          </p:cNvPr>
          <p:cNvSpPr txBox="1">
            <a:spLocks/>
          </p:cNvSpPr>
          <p:nvPr/>
        </p:nvSpPr>
        <p:spPr>
          <a:xfrm>
            <a:off x="1884344" y="3991806"/>
            <a:ext cx="405100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0" name="Title 1">
            <a:extLst>
              <a:ext uri="{FF2B5EF4-FFF2-40B4-BE49-F238E27FC236}">
                <a16:creationId xmlns:a16="http://schemas.microsoft.com/office/drawing/2014/main" id="{2C088B71-9500-47D0-B69C-083431EDDD1B}"/>
              </a:ext>
            </a:extLst>
          </p:cNvPr>
          <p:cNvSpPr txBox="1">
            <a:spLocks/>
          </p:cNvSpPr>
          <p:nvPr/>
        </p:nvSpPr>
        <p:spPr>
          <a:xfrm>
            <a:off x="5558446" y="1418892"/>
            <a:ext cx="2409747" cy="6880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5" name="Title 1">
            <a:extLst>
              <a:ext uri="{FF2B5EF4-FFF2-40B4-BE49-F238E27FC236}">
                <a16:creationId xmlns:a16="http://schemas.microsoft.com/office/drawing/2014/main" id="{4FE550B6-A405-48BC-8603-B99D538D049A}"/>
              </a:ext>
            </a:extLst>
          </p:cNvPr>
          <p:cNvSpPr txBox="1">
            <a:spLocks/>
          </p:cNvSpPr>
          <p:nvPr/>
        </p:nvSpPr>
        <p:spPr>
          <a:xfrm>
            <a:off x="7016957" y="774581"/>
            <a:ext cx="156465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only</a:t>
            </a:r>
          </a:p>
        </p:txBody>
      </p:sp>
      <p:sp>
        <p:nvSpPr>
          <p:cNvPr id="38" name="Title 1">
            <a:extLst>
              <a:ext uri="{FF2B5EF4-FFF2-40B4-BE49-F238E27FC236}">
                <a16:creationId xmlns:a16="http://schemas.microsoft.com/office/drawing/2014/main" id="{744EC494-B606-44AE-8431-2D5935024FCC}"/>
              </a:ext>
            </a:extLst>
          </p:cNvPr>
          <p:cNvSpPr txBox="1">
            <a:spLocks/>
          </p:cNvSpPr>
          <p:nvPr/>
        </p:nvSpPr>
        <p:spPr>
          <a:xfrm>
            <a:off x="431266" y="1435460"/>
            <a:ext cx="486009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1" name="Rectangle 2">
            <a:extLst>
              <a:ext uri="{FF2B5EF4-FFF2-40B4-BE49-F238E27FC236}">
                <a16:creationId xmlns:a16="http://schemas.microsoft.com/office/drawing/2014/main" id="{F2496E56-D3EC-4022-97B6-CE819792C533}"/>
              </a:ext>
            </a:extLst>
          </p:cNvPr>
          <p:cNvSpPr txBox="1">
            <a:spLocks noChangeArrowheads="1"/>
          </p:cNvSpPr>
          <p:nvPr/>
        </p:nvSpPr>
        <p:spPr bwMode="auto">
          <a:xfrm>
            <a:off x="1143837" y="1386013"/>
            <a:ext cx="1346825" cy="71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milk</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2CD346C5-D8B5-4FC0-AAC0-4F52F60BFCDA}"/>
              </a:ext>
            </a:extLst>
          </p:cNvPr>
          <p:cNvSpPr>
            <a:spLocks noGrp="1" noChangeArrowheads="1"/>
          </p:cNvSpPr>
          <p:nvPr>
            <p:ph type="title"/>
          </p:nvPr>
        </p:nvSpPr>
        <p:spPr>
          <a:xfrm>
            <a:off x="457200" y="500830"/>
            <a:ext cx="8229600" cy="585633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everyone who partakes only of milk is unskilled in the word of righteousness, for he is a babe. But solid food belongs to those who are of full age, that is, those who by reason of use have their senses exercised to discern both good and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5:13-14 </a:t>
            </a:r>
          </a:p>
        </p:txBody>
      </p:sp>
      <p:sp>
        <p:nvSpPr>
          <p:cNvPr id="23" name="Rectangle 2">
            <a:extLst>
              <a:ext uri="{FF2B5EF4-FFF2-40B4-BE49-F238E27FC236}">
                <a16:creationId xmlns:a16="http://schemas.microsoft.com/office/drawing/2014/main" id="{01E34E10-A0E9-43EE-88DE-F78F15320D15}"/>
              </a:ext>
            </a:extLst>
          </p:cNvPr>
          <p:cNvSpPr txBox="1">
            <a:spLocks noChangeArrowheads="1"/>
          </p:cNvSpPr>
          <p:nvPr/>
        </p:nvSpPr>
        <p:spPr bwMode="auto">
          <a:xfrm>
            <a:off x="5174776" y="1368899"/>
            <a:ext cx="317405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20D1E9CF-C957-40F0-8FC4-BCB90FA43B1E}"/>
              </a:ext>
            </a:extLst>
          </p:cNvPr>
          <p:cNvSpPr txBox="1">
            <a:spLocks noChangeArrowheads="1"/>
          </p:cNvSpPr>
          <p:nvPr/>
        </p:nvSpPr>
        <p:spPr bwMode="auto">
          <a:xfrm>
            <a:off x="1837047" y="4055767"/>
            <a:ext cx="41180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reason of use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25" name="Picture 17">
            <a:extLst>
              <a:ext uri="{FF2B5EF4-FFF2-40B4-BE49-F238E27FC236}">
                <a16:creationId xmlns:a16="http://schemas.microsoft.com/office/drawing/2014/main" id="{D7EFAA74-4276-4756-BF0B-E17507903EEB}"/>
              </a:ext>
            </a:extLst>
          </p:cNvPr>
          <p:cNvPicPr>
            <a:picLocks/>
          </p:cNvPicPr>
          <p:nvPr/>
        </p:nvPicPr>
        <p:blipFill>
          <a:blip r:embed="rId2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 name="Rectangle 13">
            <a:extLst>
              <a:ext uri="{FF2B5EF4-FFF2-40B4-BE49-F238E27FC236}">
                <a16:creationId xmlns:a16="http://schemas.microsoft.com/office/drawing/2014/main" id="{9569FBE9-F015-4328-8757-6A5BADB967F0}"/>
              </a:ext>
            </a:extLst>
          </p:cNvPr>
          <p:cNvSpPr/>
          <p:nvPr/>
        </p:nvSpPr>
        <p:spPr>
          <a:xfrm>
            <a:off x="1783080" y="2720340"/>
            <a:ext cx="2583180" cy="765810"/>
          </a:xfrm>
          <a:prstGeom prst="rect">
            <a:avLst/>
          </a:prstGeom>
          <a:blipFill>
            <a:blip r:embed="rId21"/>
            <a:stretch>
              <a:fillRect/>
            </a:stretch>
          </a:blipFill>
          <a:ln w="25400" cap="flat" cmpd="sng" algn="ctr">
            <a:noFill/>
            <a:prstDash val="solid"/>
          </a:ln>
          <a:effectLst>
            <a:softEdge rad="11487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Rectangle 14">
            <a:extLst>
              <a:ext uri="{FF2B5EF4-FFF2-40B4-BE49-F238E27FC236}">
                <a16:creationId xmlns:a16="http://schemas.microsoft.com/office/drawing/2014/main" id="{FA758BD9-E6B3-4190-BA37-854659182AF8}"/>
              </a:ext>
            </a:extLst>
          </p:cNvPr>
          <p:cNvSpPr/>
          <p:nvPr/>
        </p:nvSpPr>
        <p:spPr>
          <a:xfrm>
            <a:off x="3280410" y="3348990"/>
            <a:ext cx="1920240" cy="868680"/>
          </a:xfrm>
          <a:prstGeom prst="rect">
            <a:avLst/>
          </a:prstGeom>
          <a:blipFill>
            <a:blip r:embed="rId22"/>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
            <a:extLst>
              <a:ext uri="{FF2B5EF4-FFF2-40B4-BE49-F238E27FC236}">
                <a16:creationId xmlns:a16="http://schemas.microsoft.com/office/drawing/2014/main" id="{CC986FC1-0BE3-4EDC-B4D4-30DE919BC39F}"/>
              </a:ext>
            </a:extLst>
          </p:cNvPr>
          <p:cNvSpPr txBox="1">
            <a:spLocks noChangeArrowheads="1"/>
          </p:cNvSpPr>
          <p:nvPr/>
        </p:nvSpPr>
        <p:spPr bwMode="auto">
          <a:xfrm>
            <a:off x="5224463" y="4730042"/>
            <a:ext cx="2074695" cy="75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discern</a:t>
            </a:r>
          </a:p>
        </p:txBody>
      </p:sp>
      <p:sp>
        <p:nvSpPr>
          <p:cNvPr id="30" name="Rectangle 2">
            <a:extLst>
              <a:ext uri="{FF2B5EF4-FFF2-40B4-BE49-F238E27FC236}">
                <a16:creationId xmlns:a16="http://schemas.microsoft.com/office/drawing/2014/main" id="{E804D934-413D-4BAC-B296-BC8A32733386}"/>
              </a:ext>
            </a:extLst>
          </p:cNvPr>
          <p:cNvSpPr txBox="1">
            <a:spLocks noChangeArrowheads="1"/>
          </p:cNvSpPr>
          <p:nvPr/>
        </p:nvSpPr>
        <p:spPr bwMode="auto">
          <a:xfrm>
            <a:off x="1748815" y="4056273"/>
            <a:ext cx="2766036" cy="75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reason</a:t>
            </a:r>
          </a:p>
        </p:txBody>
      </p:sp>
      <p:sp>
        <p:nvSpPr>
          <p:cNvPr id="31" name="Rectangle 2">
            <a:extLst>
              <a:ext uri="{FF2B5EF4-FFF2-40B4-BE49-F238E27FC236}">
                <a16:creationId xmlns:a16="http://schemas.microsoft.com/office/drawing/2014/main" id="{13878F05-DCA1-4DEF-88EF-4144151E0286}"/>
              </a:ext>
            </a:extLst>
          </p:cNvPr>
          <p:cNvSpPr txBox="1">
            <a:spLocks noChangeArrowheads="1"/>
          </p:cNvSpPr>
          <p:nvPr/>
        </p:nvSpPr>
        <p:spPr bwMode="auto">
          <a:xfrm>
            <a:off x="978793" y="5403810"/>
            <a:ext cx="3614637" cy="74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good and evil</a:t>
            </a:r>
          </a:p>
        </p:txBody>
      </p:sp>
      <p:sp>
        <p:nvSpPr>
          <p:cNvPr id="36" name="Rounded Rectangle 35">
            <a:extLst>
              <a:ext uri="{FF2B5EF4-FFF2-40B4-BE49-F238E27FC236}">
                <a16:creationId xmlns:a16="http://schemas.microsoft.com/office/drawing/2014/main" id="{541AC7A1-C0F1-4CA3-B402-4D3418C86DCE}"/>
              </a:ext>
            </a:extLst>
          </p:cNvPr>
          <p:cNvSpPr>
            <a:spLocks noChangeAspect="1"/>
          </p:cNvSpPr>
          <p:nvPr/>
        </p:nvSpPr>
        <p:spPr>
          <a:xfrm>
            <a:off x="566764" y="2037084"/>
            <a:ext cx="4605633" cy="809297"/>
          </a:xfrm>
          <a:prstGeom prst="roundRect">
            <a:avLst/>
          </a:prstGeom>
          <a:blipFill>
            <a:blip r:embed="rId23"/>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2">
            <a:extLst>
              <a:ext uri="{FF2B5EF4-FFF2-40B4-BE49-F238E27FC236}">
                <a16:creationId xmlns:a16="http://schemas.microsoft.com/office/drawing/2014/main" id="{26D237A7-F5C0-4E88-BC1C-1B7545669D79}"/>
              </a:ext>
            </a:extLst>
          </p:cNvPr>
          <p:cNvSpPr txBox="1">
            <a:spLocks noChangeArrowheads="1"/>
          </p:cNvSpPr>
          <p:nvPr/>
        </p:nvSpPr>
        <p:spPr bwMode="auto">
          <a:xfrm>
            <a:off x="730123" y="1951220"/>
            <a:ext cx="3709463" cy="94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righteousness</a:t>
            </a:r>
          </a:p>
        </p:txBody>
      </p:sp>
      <p:sp>
        <p:nvSpPr>
          <p:cNvPr id="37" name="Rectangle 2">
            <a:extLst>
              <a:ext uri="{FF2B5EF4-FFF2-40B4-BE49-F238E27FC236}">
                <a16:creationId xmlns:a16="http://schemas.microsoft.com/office/drawing/2014/main" id="{3CF6036C-9450-409D-8979-80163755067B}"/>
              </a:ext>
            </a:extLst>
          </p:cNvPr>
          <p:cNvSpPr txBox="1">
            <a:spLocks noChangeArrowheads="1"/>
          </p:cNvSpPr>
          <p:nvPr/>
        </p:nvSpPr>
        <p:spPr bwMode="auto">
          <a:xfrm>
            <a:off x="7126786" y="703678"/>
            <a:ext cx="1357607" cy="74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only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9" name="Rectangle 2">
            <a:extLst>
              <a:ext uri="{FF2B5EF4-FFF2-40B4-BE49-F238E27FC236}">
                <a16:creationId xmlns:a16="http://schemas.microsoft.com/office/drawing/2014/main" id="{162BE4D0-B026-4635-8434-8BE3237F914A}"/>
              </a:ext>
            </a:extLst>
          </p:cNvPr>
          <p:cNvSpPr txBox="1">
            <a:spLocks noChangeArrowheads="1"/>
          </p:cNvSpPr>
          <p:nvPr/>
        </p:nvSpPr>
        <p:spPr bwMode="auto">
          <a:xfrm>
            <a:off x="461798" y="1387032"/>
            <a:ext cx="4809997" cy="72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milk is unskilled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0" name="Title 1">
            <a:extLst>
              <a:ext uri="{FF2B5EF4-FFF2-40B4-BE49-F238E27FC236}">
                <a16:creationId xmlns:a16="http://schemas.microsoft.com/office/drawing/2014/main" id="{2807D021-C287-4A6B-B6D7-90DBCB62C91D}"/>
              </a:ext>
            </a:extLst>
          </p:cNvPr>
          <p:cNvSpPr txBox="1">
            <a:spLocks/>
          </p:cNvSpPr>
          <p:nvPr/>
        </p:nvSpPr>
        <p:spPr>
          <a:xfrm>
            <a:off x="3124200" y="990600"/>
            <a:ext cx="2488075"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Virtuous</a:t>
            </a:r>
          </a:p>
        </p:txBody>
      </p:sp>
      <p:sp>
        <p:nvSpPr>
          <p:cNvPr id="41" name="Title 1">
            <a:extLst>
              <a:ext uri="{FF2B5EF4-FFF2-40B4-BE49-F238E27FC236}">
                <a16:creationId xmlns:a16="http://schemas.microsoft.com/office/drawing/2014/main" id="{FF075923-C1E8-42BB-84A2-75E9EA2B77C5}"/>
              </a:ext>
            </a:extLst>
          </p:cNvPr>
          <p:cNvSpPr txBox="1">
            <a:spLocks/>
          </p:cNvSpPr>
          <p:nvPr/>
        </p:nvSpPr>
        <p:spPr>
          <a:xfrm>
            <a:off x="666750" y="4191000"/>
            <a:ext cx="2705100"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Honesty</a:t>
            </a:r>
          </a:p>
        </p:txBody>
      </p:sp>
      <p:sp>
        <p:nvSpPr>
          <p:cNvPr id="42" name="Title 1">
            <a:extLst>
              <a:ext uri="{FF2B5EF4-FFF2-40B4-BE49-F238E27FC236}">
                <a16:creationId xmlns:a16="http://schemas.microsoft.com/office/drawing/2014/main" id="{62CCB82E-B46A-4511-9092-27DE17DFB49C}"/>
              </a:ext>
            </a:extLst>
          </p:cNvPr>
          <p:cNvSpPr txBox="1">
            <a:spLocks/>
          </p:cNvSpPr>
          <p:nvPr/>
        </p:nvSpPr>
        <p:spPr>
          <a:xfrm>
            <a:off x="6329179" y="619246"/>
            <a:ext cx="2476500"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Decency</a:t>
            </a:r>
          </a:p>
        </p:txBody>
      </p:sp>
      <p:sp>
        <p:nvSpPr>
          <p:cNvPr id="43" name="Title 1">
            <a:extLst>
              <a:ext uri="{FF2B5EF4-FFF2-40B4-BE49-F238E27FC236}">
                <a16:creationId xmlns:a16="http://schemas.microsoft.com/office/drawing/2014/main" id="{494DBA52-3A63-4AB5-BA0D-7FB698430DC4}"/>
              </a:ext>
            </a:extLst>
          </p:cNvPr>
          <p:cNvSpPr txBox="1">
            <a:spLocks/>
          </p:cNvSpPr>
          <p:nvPr/>
        </p:nvSpPr>
        <p:spPr>
          <a:xfrm>
            <a:off x="2608385" y="5603631"/>
            <a:ext cx="3429000"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Uprightness</a:t>
            </a:r>
          </a:p>
        </p:txBody>
      </p:sp>
      <p:sp>
        <p:nvSpPr>
          <p:cNvPr id="44" name="Title 1">
            <a:extLst>
              <a:ext uri="{FF2B5EF4-FFF2-40B4-BE49-F238E27FC236}">
                <a16:creationId xmlns:a16="http://schemas.microsoft.com/office/drawing/2014/main" id="{1FA1EF8F-5222-4258-8DA9-078DC3529EAA}"/>
              </a:ext>
            </a:extLst>
          </p:cNvPr>
          <p:cNvSpPr txBox="1">
            <a:spLocks/>
          </p:cNvSpPr>
          <p:nvPr/>
        </p:nvSpPr>
        <p:spPr>
          <a:xfrm>
            <a:off x="205783" y="5339862"/>
            <a:ext cx="2469747"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Morality</a:t>
            </a:r>
          </a:p>
        </p:txBody>
      </p:sp>
      <p:sp>
        <p:nvSpPr>
          <p:cNvPr id="45" name="Title 1">
            <a:extLst>
              <a:ext uri="{FF2B5EF4-FFF2-40B4-BE49-F238E27FC236}">
                <a16:creationId xmlns:a16="http://schemas.microsoft.com/office/drawing/2014/main" id="{CCA96AF5-4E16-4329-8BB1-9E7980E886B9}"/>
              </a:ext>
            </a:extLst>
          </p:cNvPr>
          <p:cNvSpPr txBox="1">
            <a:spLocks/>
          </p:cNvSpPr>
          <p:nvPr/>
        </p:nvSpPr>
        <p:spPr>
          <a:xfrm>
            <a:off x="3810001" y="85846"/>
            <a:ext cx="2519178" cy="1066800"/>
          </a:xfrm>
          <a:prstGeom prst="rect">
            <a:avLst/>
          </a:prstGeom>
        </p:spPr>
        <p:txBody>
          <a:bodyPr vert="horz" lIns="91440" tIns="45720" rIns="91440" bIns="45720" rtlCol="0" anchor="ctr">
            <a:normAutofit fontScale="92500"/>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Goodness</a:t>
            </a:r>
          </a:p>
        </p:txBody>
      </p:sp>
      <p:sp>
        <p:nvSpPr>
          <p:cNvPr id="46" name="Title 1">
            <a:extLst>
              <a:ext uri="{FF2B5EF4-FFF2-40B4-BE49-F238E27FC236}">
                <a16:creationId xmlns:a16="http://schemas.microsoft.com/office/drawing/2014/main" id="{5A96EAFD-37A3-48C4-9E23-3AC18CDE8AD7}"/>
              </a:ext>
            </a:extLst>
          </p:cNvPr>
          <p:cNvSpPr txBox="1">
            <a:spLocks/>
          </p:cNvSpPr>
          <p:nvPr/>
        </p:nvSpPr>
        <p:spPr>
          <a:xfrm>
            <a:off x="6101862" y="5416062"/>
            <a:ext cx="2457210"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Justice</a:t>
            </a:r>
          </a:p>
        </p:txBody>
      </p:sp>
      <p:sp>
        <p:nvSpPr>
          <p:cNvPr id="47" name="Title 1">
            <a:extLst>
              <a:ext uri="{FF2B5EF4-FFF2-40B4-BE49-F238E27FC236}">
                <a16:creationId xmlns:a16="http://schemas.microsoft.com/office/drawing/2014/main" id="{D662DA31-2249-4475-8DA6-65A36431C08D}"/>
              </a:ext>
            </a:extLst>
          </p:cNvPr>
          <p:cNvSpPr txBox="1">
            <a:spLocks/>
          </p:cNvSpPr>
          <p:nvPr/>
        </p:nvSpPr>
        <p:spPr>
          <a:xfrm>
            <a:off x="1019908" y="1734050"/>
            <a:ext cx="2590800"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Integrity</a:t>
            </a:r>
          </a:p>
        </p:txBody>
      </p:sp>
      <p:sp>
        <p:nvSpPr>
          <p:cNvPr id="48" name="Title 1">
            <a:extLst>
              <a:ext uri="{FF2B5EF4-FFF2-40B4-BE49-F238E27FC236}">
                <a16:creationId xmlns:a16="http://schemas.microsoft.com/office/drawing/2014/main" id="{D5197FDE-DCF5-4CAF-BA75-599E1F0E3252}"/>
              </a:ext>
            </a:extLst>
          </p:cNvPr>
          <p:cNvSpPr txBox="1">
            <a:spLocks/>
          </p:cNvSpPr>
          <p:nvPr/>
        </p:nvSpPr>
        <p:spPr>
          <a:xfrm>
            <a:off x="304800" y="312516"/>
            <a:ext cx="3429000"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Blameless</a:t>
            </a:r>
          </a:p>
        </p:txBody>
      </p:sp>
      <p:sp>
        <p:nvSpPr>
          <p:cNvPr id="49" name="Title 1">
            <a:extLst>
              <a:ext uri="{FF2B5EF4-FFF2-40B4-BE49-F238E27FC236}">
                <a16:creationId xmlns:a16="http://schemas.microsoft.com/office/drawing/2014/main" id="{A783FA6F-E3CF-46BB-8C9E-ECA57217BC22}"/>
              </a:ext>
            </a:extLst>
          </p:cNvPr>
          <p:cNvSpPr txBox="1">
            <a:spLocks/>
          </p:cNvSpPr>
          <p:nvPr/>
        </p:nvSpPr>
        <p:spPr>
          <a:xfrm>
            <a:off x="3598985" y="4595890"/>
            <a:ext cx="3429000"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Honorable</a:t>
            </a:r>
          </a:p>
        </p:txBody>
      </p:sp>
      <p:sp>
        <p:nvSpPr>
          <p:cNvPr id="50" name="Title 1">
            <a:extLst>
              <a:ext uri="{FF2B5EF4-FFF2-40B4-BE49-F238E27FC236}">
                <a16:creationId xmlns:a16="http://schemas.microsoft.com/office/drawing/2014/main" id="{10E366A2-BA0D-4715-9AC3-0BF2654B2AC5}"/>
              </a:ext>
            </a:extLst>
          </p:cNvPr>
          <p:cNvSpPr txBox="1">
            <a:spLocks/>
          </p:cNvSpPr>
          <p:nvPr/>
        </p:nvSpPr>
        <p:spPr>
          <a:xfrm>
            <a:off x="3009901" y="3704492"/>
            <a:ext cx="3429000" cy="9144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Obedience</a:t>
            </a:r>
          </a:p>
        </p:txBody>
      </p:sp>
      <p:sp>
        <p:nvSpPr>
          <p:cNvPr id="51" name="Title 1">
            <a:extLst>
              <a:ext uri="{FF2B5EF4-FFF2-40B4-BE49-F238E27FC236}">
                <a16:creationId xmlns:a16="http://schemas.microsoft.com/office/drawing/2014/main" id="{855535B3-3BF0-4774-A70F-090FC1EEE6BE}"/>
              </a:ext>
            </a:extLst>
          </p:cNvPr>
          <p:cNvSpPr txBox="1">
            <a:spLocks/>
          </p:cNvSpPr>
          <p:nvPr/>
        </p:nvSpPr>
        <p:spPr>
          <a:xfrm>
            <a:off x="152400" y="2971800"/>
            <a:ext cx="3429000"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a:t>
            </a:r>
            <a:r>
              <a:rPr kumimoji="0" lang="en-US" sz="4000" b="1" i="0" u="none" strike="noStrike" kern="1200" cap="none" spc="0" normalizeH="0" baseline="0" noProof="0" dirty="0">
                <a:ln w="18415" cmpd="sng">
                  <a:solidFill>
                    <a:srgbClr val="FFC000"/>
                  </a:solidFill>
                  <a:prstDash val="solid"/>
                </a:ln>
                <a:solidFill>
                  <a:srgbClr val="FF9900"/>
                </a:solidFill>
                <a:effectLst>
                  <a:glow rad="50800">
                    <a:prstClr val="black">
                      <a:alpha val="80000"/>
                    </a:prstClr>
                  </a:glo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a:t>
            </a:r>
            <a:r>
              <a:rPr kumimoji="0" lang="en-US" sz="4000" b="1" i="0" u="none" strike="noStrike" kern="1200" cap="none" spc="0" normalizeH="0" baseline="0" noProof="0" dirty="0">
                <a:ln w="18415" cmpd="sng">
                  <a:solidFill>
                    <a:srgbClr val="FFC000"/>
                  </a:solidFill>
                  <a:prstDash val="solid"/>
                </a:ln>
                <a:solidFill>
                  <a:srgbClr val="FF9900"/>
                </a:solidFill>
                <a:effectLst>
                  <a:glow rad="50800">
                    <a:prstClr val="black">
                      <a:alpha val="80000"/>
                    </a:prstClr>
                  </a:glo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p>
        </p:txBody>
      </p:sp>
      <p:sp>
        <p:nvSpPr>
          <p:cNvPr id="52" name="Title 1">
            <a:extLst>
              <a:ext uri="{FF2B5EF4-FFF2-40B4-BE49-F238E27FC236}">
                <a16:creationId xmlns:a16="http://schemas.microsoft.com/office/drawing/2014/main" id="{E3432E20-354B-4BAC-9E7F-CF06282CDF06}"/>
              </a:ext>
            </a:extLst>
          </p:cNvPr>
          <p:cNvSpPr txBox="1">
            <a:spLocks/>
          </p:cNvSpPr>
          <p:nvPr/>
        </p:nvSpPr>
        <p:spPr>
          <a:xfrm>
            <a:off x="6975231" y="3903784"/>
            <a:ext cx="1676400"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Bold</a:t>
            </a:r>
          </a:p>
        </p:txBody>
      </p:sp>
      <p:sp>
        <p:nvSpPr>
          <p:cNvPr id="53" name="Title 1">
            <a:extLst>
              <a:ext uri="{FF2B5EF4-FFF2-40B4-BE49-F238E27FC236}">
                <a16:creationId xmlns:a16="http://schemas.microsoft.com/office/drawing/2014/main" id="{F2D7C862-71E8-4DB3-934E-9406DB4D340D}"/>
              </a:ext>
            </a:extLst>
          </p:cNvPr>
          <p:cNvSpPr txBox="1">
            <a:spLocks/>
          </p:cNvSpPr>
          <p:nvPr/>
        </p:nvSpPr>
        <p:spPr>
          <a:xfrm>
            <a:off x="6541477" y="2801814"/>
            <a:ext cx="1676400"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p>
        </p:txBody>
      </p:sp>
      <p:sp>
        <p:nvSpPr>
          <p:cNvPr id="54" name="Title 1">
            <a:extLst>
              <a:ext uri="{FF2B5EF4-FFF2-40B4-BE49-F238E27FC236}">
                <a16:creationId xmlns:a16="http://schemas.microsoft.com/office/drawing/2014/main" id="{89194F04-354F-4413-A54A-EB3F7DD3B21F}"/>
              </a:ext>
            </a:extLst>
          </p:cNvPr>
          <p:cNvSpPr txBox="1">
            <a:spLocks/>
          </p:cNvSpPr>
          <p:nvPr/>
        </p:nvSpPr>
        <p:spPr>
          <a:xfrm>
            <a:off x="3845169" y="2672860"/>
            <a:ext cx="1676400" cy="1066800"/>
          </a:xfrm>
          <a:prstGeom prst="rect">
            <a:avLst/>
          </a:prstGeom>
        </p:spPr>
        <p:txBody>
          <a:bodyPr vert="horz" lIns="91440" tIns="45720" rIns="91440" bIns="45720" rtlCol="0" anchor="ctr">
            <a:normAutofit/>
            <a:scene3d>
              <a:camera prst="orthographicFront"/>
              <a:lightRig rig="glow"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100" b="0" i="0" u="none" strike="noStrike" kern="1200" cap="none" spc="0" normalizeH="0" baseline="0" noProof="0" dirty="0">
                <a:ln w="18415" cmpd="sng">
                  <a:noFill/>
                  <a:prstDash val="solid"/>
                </a:ln>
                <a:solidFill>
                  <a:srgbClr val="FF9900"/>
                </a:solidFill>
                <a:effectLst>
                  <a:outerShdw blurRad="63500" dir="3600000" algn="tl" rotWithShape="0">
                    <a:srgbClr val="000000">
                      <a:alpha val="70000"/>
                    </a:srgbClr>
                  </a:outerShdw>
                </a:effectLst>
                <a:uLnTx/>
                <a:uFillTx/>
                <a:latin typeface="Calibri"/>
                <a:ea typeface="+mj-ea"/>
                <a:cs typeface="+mj-cs"/>
              </a:rPr>
              <a:t> </a:t>
            </a:r>
            <a:r>
              <a:rPr kumimoji="0" lang="en-US" sz="4400" b="1" i="0" u="none" strike="noStrike" kern="0" cap="none" spc="0" normalizeH="0" baseline="0" noProof="0" dirty="0">
                <a:ln w="3175" cmpd="sng">
                  <a:solidFill>
                    <a:srgbClr val="FFFFFF"/>
                  </a:solidFill>
                  <a:prstDash val="solid"/>
                  <a:miter lim="800000"/>
                </a:ln>
                <a:solidFill>
                  <a:srgbClr val="FF99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p>
        </p:txBody>
      </p:sp>
      <p:sp>
        <p:nvSpPr>
          <p:cNvPr id="55" name="Rectangle 6">
            <a:extLst>
              <a:ext uri="{FF2B5EF4-FFF2-40B4-BE49-F238E27FC236}">
                <a16:creationId xmlns:a16="http://schemas.microsoft.com/office/drawing/2014/main" id="{B92082B1-28A7-4F33-B026-AD66E56B25D7}"/>
              </a:ext>
            </a:extLst>
          </p:cNvPr>
          <p:cNvSpPr>
            <a:spLocks noChangeArrowheads="1"/>
          </p:cNvSpPr>
          <p:nvPr/>
        </p:nvSpPr>
        <p:spPr bwMode="auto">
          <a:xfrm>
            <a:off x="1695197" y="303574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3" name="Rectangle 2" hidden="1">
            <a:extLst>
              <a:ext uri="{FF2B5EF4-FFF2-40B4-BE49-F238E27FC236}">
                <a16:creationId xmlns:a16="http://schemas.microsoft.com/office/drawing/2014/main" id="{16827253-2BAB-4B58-B639-70F065C2CE90}"/>
              </a:ext>
            </a:extLst>
          </p:cNvPr>
          <p:cNvSpPr txBox="1">
            <a:spLocks noChangeArrowheads="1"/>
          </p:cNvSpPr>
          <p:nvPr/>
        </p:nvSpPr>
        <p:spPr bwMode="auto">
          <a:xfrm>
            <a:off x="4745489" y="2144768"/>
            <a:ext cx="38089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righteousness</a:t>
            </a:r>
            <a:endParaRPr kumimoji="0" lang="en-US" altLang="en-US" sz="4400"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28" name="Rectangle 2" hidden="1">
            <a:extLst>
              <a:ext uri="{FF2B5EF4-FFF2-40B4-BE49-F238E27FC236}">
                <a16:creationId xmlns:a16="http://schemas.microsoft.com/office/drawing/2014/main" id="{6ABD5FBF-52D1-4BAF-861B-ABF064D906BB}"/>
              </a:ext>
            </a:extLst>
          </p:cNvPr>
          <p:cNvSpPr txBox="1">
            <a:spLocks noChangeArrowheads="1"/>
          </p:cNvSpPr>
          <p:nvPr/>
        </p:nvSpPr>
        <p:spPr bwMode="auto">
          <a:xfrm>
            <a:off x="529389" y="3420232"/>
            <a:ext cx="80164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discern by reason good and evil</a:t>
            </a:r>
            <a:endParaRPr kumimoji="0" lang="en-US" altLang="en-US" sz="4400"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823355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21"/>
                                        </p:tgtEl>
                                      </p:cBhvr>
                                    </p:animEffect>
                                    <p:set>
                                      <p:cBhvr>
                                        <p:cTn id="12" dur="1" fill="hold">
                                          <p:stCondLst>
                                            <p:cond delay="24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par>
                                <p:cTn id="18" presetID="18" presetClass="emph" presetSubtype="0" fill="hold" grpId="1" nodeType="withEffect">
                                  <p:stCondLst>
                                    <p:cond delay="0"/>
                                  </p:stCondLst>
                                  <p:childTnLst>
                                    <p:set>
                                      <p:cBhvr override="childStyle">
                                        <p:cTn id="19" dur="500" fill="hold"/>
                                        <p:tgtEl>
                                          <p:spTgt spid="3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par>
                                <p:cTn id="26" presetID="18" presetClass="emph" presetSubtype="0" fill="hold" grpId="1" nodeType="withEffect">
                                  <p:stCondLst>
                                    <p:cond delay="400"/>
                                  </p:stCondLst>
                                  <p:childTnLst>
                                    <p:set>
                                      <p:cBhvr override="childStyle">
                                        <p:cTn id="27" dur="500" fill="hold"/>
                                        <p:tgtEl>
                                          <p:spTgt spid="38"/>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grpId="0" nodeType="clickEffect">
                                  <p:stCondLst>
                                    <p:cond delay="250"/>
                                  </p:stCondLst>
                                  <p:childTnLst>
                                    <p:set>
                                      <p:cBhvr>
                                        <p:cTn id="34" dur="1" fill="hold">
                                          <p:stCondLst>
                                            <p:cond delay="0"/>
                                          </p:stCondLst>
                                        </p:cTn>
                                        <p:tgtEl>
                                          <p:spTgt spid="36"/>
                                        </p:tgtEl>
                                        <p:attrNameLst>
                                          <p:attrName>style.visibility</p:attrName>
                                        </p:attrNameLst>
                                      </p:cBhvr>
                                      <p:to>
                                        <p:strVal val="visible"/>
                                      </p:to>
                                    </p:set>
                                    <p:animEffect transition="in" filter="circle(out)">
                                      <p:cBhvr>
                                        <p:cTn id="35" dur="1000"/>
                                        <p:tgtEl>
                                          <p:spTgt spid="36"/>
                                        </p:tgtEl>
                                      </p:cBhvr>
                                    </p:animEffect>
                                  </p:childTnLst>
                                </p:cTn>
                              </p:par>
                              <p:par>
                                <p:cTn id="36" presetID="10" presetClass="exit" presetSubtype="0" fill="hold" grpId="1" nodeType="withEffect">
                                  <p:stCondLst>
                                    <p:cond delay="0"/>
                                  </p:stCondLst>
                                  <p:childTnLst>
                                    <p:animEffect transition="out" filter="fade">
                                      <p:cBhvr>
                                        <p:cTn id="37" dur="500"/>
                                        <p:tgtEl>
                                          <p:spTgt spid="37"/>
                                        </p:tgtEl>
                                      </p:cBhvr>
                                    </p:animEffect>
                                    <p:set>
                                      <p:cBhvr>
                                        <p:cTn id="38" dur="1" fill="hold">
                                          <p:stCondLst>
                                            <p:cond delay="499"/>
                                          </p:stCondLst>
                                        </p:cTn>
                                        <p:tgtEl>
                                          <p:spTgt spid="37"/>
                                        </p:tgtEl>
                                        <p:attrNameLst>
                                          <p:attrName>style.visibility</p:attrName>
                                        </p:attrNameLst>
                                      </p:cBhvr>
                                      <p:to>
                                        <p:strVal val="hidden"/>
                                      </p:to>
                                    </p:set>
                                  </p:childTnLst>
                                </p:cTn>
                              </p:par>
                              <p:par>
                                <p:cTn id="39" presetID="16" presetClass="exit" presetSubtype="21" fill="hold" grpId="2" nodeType="withEffect">
                                  <p:stCondLst>
                                    <p:cond delay="0"/>
                                  </p:stCondLst>
                                  <p:childTnLst>
                                    <p:animEffect transition="out" filter="barn(inVertical)">
                                      <p:cBhvr>
                                        <p:cTn id="40" dur="500"/>
                                        <p:tgtEl>
                                          <p:spTgt spid="35"/>
                                        </p:tgtEl>
                                      </p:cBhvr>
                                    </p:animEffect>
                                    <p:set>
                                      <p:cBhvr>
                                        <p:cTn id="41" dur="1" fill="hold">
                                          <p:stCondLst>
                                            <p:cond delay="499"/>
                                          </p:stCondLst>
                                        </p:cTn>
                                        <p:tgtEl>
                                          <p:spTgt spid="35"/>
                                        </p:tgtEl>
                                        <p:attrNameLst>
                                          <p:attrName>style.visibility</p:attrName>
                                        </p:attrNameLst>
                                      </p:cBhvr>
                                      <p:to>
                                        <p:strVal val="hidden"/>
                                      </p:to>
                                    </p:set>
                                  </p:childTnLst>
                                </p:cTn>
                              </p:par>
                              <p:par>
                                <p:cTn id="42" presetID="16" presetClass="exit" presetSubtype="21" fill="hold" grpId="2" nodeType="withEffect">
                                  <p:stCondLst>
                                    <p:cond delay="0"/>
                                  </p:stCondLst>
                                  <p:childTnLst>
                                    <p:animEffect transition="out" filter="barn(inVertical)">
                                      <p:cBhvr>
                                        <p:cTn id="43" dur="500"/>
                                        <p:tgtEl>
                                          <p:spTgt spid="38"/>
                                        </p:tgtEl>
                                      </p:cBhvr>
                                    </p:animEffect>
                                    <p:set>
                                      <p:cBhvr>
                                        <p:cTn id="44" dur="1" fill="hold">
                                          <p:stCondLst>
                                            <p:cond delay="499"/>
                                          </p:stCondLst>
                                        </p:cTn>
                                        <p:tgtEl>
                                          <p:spTgt spid="3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9"/>
                                        </p:tgtEl>
                                      </p:cBhvr>
                                    </p:animEffect>
                                    <p:set>
                                      <p:cBhvr>
                                        <p:cTn id="47" dur="1" fill="hold">
                                          <p:stCondLst>
                                            <p:cond delay="499"/>
                                          </p:stCondLst>
                                        </p:cTn>
                                        <p:tgtEl>
                                          <p:spTgt spid="3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par>
                                <p:cTn id="53" presetID="18" presetClass="emph" presetSubtype="0" fill="hold" grpId="1" nodeType="withEffect">
                                  <p:stCondLst>
                                    <p:cond delay="0"/>
                                  </p:stCondLst>
                                  <p:childTnLst>
                                    <p:set>
                                      <p:cBhvr override="childStyle">
                                        <p:cTn id="54" dur="500" fill="hold"/>
                                        <p:tgtEl>
                                          <p:spTgt spid="19"/>
                                        </p:tgtEl>
                                        <p:attrNameLst>
                                          <p:attrName>style.textDecorationUnderline</p:attrName>
                                        </p:attrNameLst>
                                      </p:cBhvr>
                                      <p:to>
                                        <p:strVal val="true"/>
                                      </p:to>
                                    </p:set>
                                  </p:childTnLst>
                                </p:cTn>
                              </p:par>
                              <p:par>
                                <p:cTn id="55" presetID="22" presetClass="entr" presetSubtype="8"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50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par>
                                <p:cTn id="63" presetID="18" presetClass="emph" presetSubtype="0" fill="hold" grpId="1" nodeType="withEffect">
                                  <p:stCondLst>
                                    <p:cond delay="500"/>
                                  </p:stCondLst>
                                  <p:childTnLst>
                                    <p:set>
                                      <p:cBhvr override="childStyle">
                                        <p:cTn id="64" dur="500" fill="hold"/>
                                        <p:tgtEl>
                                          <p:spTgt spid="20"/>
                                        </p:tgtEl>
                                        <p:attrNameLst>
                                          <p:attrName>style.textDecorationUnderline</p:attrName>
                                        </p:attrNameLst>
                                      </p:cBhvr>
                                      <p:to>
                                        <p:strVal val="true"/>
                                      </p:to>
                                    </p:set>
                                  </p:childTnLst>
                                </p:cTn>
                              </p:par>
                              <p:par>
                                <p:cTn id="65" presetID="22" presetClass="entr" presetSubtype="8" fill="hold" grpId="0" nodeType="withEffect">
                                  <p:stCondLst>
                                    <p:cond delay="50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500"/>
                                        <p:tgtEl>
                                          <p:spTgt spid="23"/>
                                        </p:tgtEl>
                                      </p:cBhvr>
                                    </p:animEffect>
                                  </p:childTnLst>
                                </p:cTn>
                              </p:par>
                              <p:par>
                                <p:cTn id="68" presetID="6" presetClass="exit" presetSubtype="16" fill="hold" grpId="1" nodeType="withEffect">
                                  <p:stCondLst>
                                    <p:cond delay="0"/>
                                  </p:stCondLst>
                                  <p:childTnLst>
                                    <p:animEffect transition="out" filter="circle(in)">
                                      <p:cBhvr>
                                        <p:cTn id="69" dur="1000"/>
                                        <p:tgtEl>
                                          <p:spTgt spid="36"/>
                                        </p:tgtEl>
                                      </p:cBhvr>
                                    </p:animEffect>
                                    <p:set>
                                      <p:cBhvr>
                                        <p:cTn id="70" dur="1" fill="hold">
                                          <p:stCondLst>
                                            <p:cond delay="999"/>
                                          </p:stCondLst>
                                        </p:cTn>
                                        <p:tgtEl>
                                          <p:spTgt spid="36"/>
                                        </p:tgtEl>
                                        <p:attrNameLst>
                                          <p:attrName>style.visibility</p:attrName>
                                        </p:attrNameLst>
                                      </p:cBhvr>
                                      <p:to>
                                        <p:strVal val="hidden"/>
                                      </p:to>
                                    </p:set>
                                  </p:childTnLst>
                                </p:cTn>
                              </p:par>
                              <p:par>
                                <p:cTn id="71" presetID="42" presetClass="path" presetSubtype="0" accel="50000" decel="50000" fill="hold" grpId="2" nodeType="withEffect">
                                  <p:stCondLst>
                                    <p:cond delay="0"/>
                                  </p:stCondLst>
                                  <p:childTnLst>
                                    <p:animMotion origin="layout" path="M 4.72222E-6 1.48148E-6 L 0.41232 -0.09051 " pathEditMode="relative" rAng="0" ptsTypes="AA">
                                      <p:cBhvr>
                                        <p:cTn id="72" dur="1000" fill="hold"/>
                                        <p:tgtEl>
                                          <p:spTgt spid="36"/>
                                        </p:tgtEl>
                                        <p:attrNameLst>
                                          <p:attrName>ppt_x</p:attrName>
                                          <p:attrName>ppt_y</p:attrName>
                                        </p:attrNameLst>
                                      </p:cBhvr>
                                      <p:rCtr x="20608" y="-4537"/>
                                    </p:animMotion>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par>
                                <p:cTn id="89" presetID="10" presetClass="entr" presetSubtype="0" fill="hold" grpId="0" nodeType="withEffect">
                                  <p:stCondLst>
                                    <p:cond delay="25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250"/>
                                        <p:tgtEl>
                                          <p:spTgt spid="29"/>
                                        </p:tgtEl>
                                      </p:cBhvr>
                                    </p:animEffect>
                                  </p:childTnLst>
                                </p:cTn>
                              </p:par>
                              <p:par>
                                <p:cTn id="92" presetID="10" presetClass="entr" presetSubtype="0" fill="hold" grpId="0" nodeType="withEffect">
                                  <p:stCondLst>
                                    <p:cond delay="25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250"/>
                                        <p:tgtEl>
                                          <p:spTgt spid="30"/>
                                        </p:tgtEl>
                                      </p:cBhvr>
                                    </p:animEffect>
                                  </p:childTnLst>
                                </p:cTn>
                              </p:par>
                              <p:par>
                                <p:cTn id="95" presetID="10" presetClass="entr" presetSubtype="0" fill="hold" grpId="0" nodeType="withEffect">
                                  <p:stCondLst>
                                    <p:cond delay="25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250"/>
                                        <p:tgtEl>
                                          <p:spTgt spid="31"/>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250"/>
                                        <p:tgtEl>
                                          <p:spTgt spid="34"/>
                                        </p:tgtEl>
                                      </p:cBhvr>
                                    </p:animEffect>
                                  </p:childTnLst>
                                </p:cTn>
                              </p:par>
                              <p:par>
                                <p:cTn id="101" presetID="42" presetClass="path" presetSubtype="0" accel="50000" decel="50000" fill="hold" grpId="1" nodeType="withEffect">
                                  <p:stCondLst>
                                    <p:cond delay="250"/>
                                  </p:stCondLst>
                                  <p:childTnLst>
                                    <p:animMotion origin="layout" path="M -2.22222E-6 -4.44444E-6 L -0.49705 -0.19027 " pathEditMode="relative" rAng="0" ptsTypes="AA">
                                      <p:cBhvr>
                                        <p:cTn id="102" dur="2000" fill="hold"/>
                                        <p:tgtEl>
                                          <p:spTgt spid="29"/>
                                        </p:tgtEl>
                                        <p:attrNameLst>
                                          <p:attrName>ppt_x</p:attrName>
                                          <p:attrName>ppt_y</p:attrName>
                                        </p:attrNameLst>
                                      </p:cBhvr>
                                      <p:rCtr x="-24861" y="-9514"/>
                                    </p:animMotion>
                                  </p:childTnLst>
                                </p:cTn>
                              </p:par>
                              <p:par>
                                <p:cTn id="103" presetID="42" presetClass="path" presetSubtype="0" accel="50000" decel="50000" fill="hold" grpId="1" nodeType="withEffect">
                                  <p:stCondLst>
                                    <p:cond delay="250"/>
                                  </p:stCondLst>
                                  <p:childTnLst>
                                    <p:animMotion origin="layout" path="M -4.72222E-6 7.40741E-7 L 0.075 -0.09259 " pathEditMode="relative" rAng="0" ptsTypes="AA">
                                      <p:cBhvr>
                                        <p:cTn id="104" dur="2000" fill="hold"/>
                                        <p:tgtEl>
                                          <p:spTgt spid="30"/>
                                        </p:tgtEl>
                                        <p:attrNameLst>
                                          <p:attrName>ppt_x</p:attrName>
                                          <p:attrName>ppt_y</p:attrName>
                                        </p:attrNameLst>
                                      </p:cBhvr>
                                      <p:rCtr x="3750" y="-4630"/>
                                    </p:animMotion>
                                  </p:childTnLst>
                                </p:cTn>
                              </p:par>
                              <p:par>
                                <p:cTn id="105" presetID="42" presetClass="path" presetSubtype="0" accel="50000" decel="50000" fill="hold" grpId="1" nodeType="withEffect">
                                  <p:stCondLst>
                                    <p:cond delay="250"/>
                                  </p:stCondLst>
                                  <p:childTnLst>
                                    <p:animMotion origin="layout" path="M 2.5E-6 -1.11111E-6 L 0.42153 -0.28796 " pathEditMode="relative" rAng="0" ptsTypes="AA">
                                      <p:cBhvr>
                                        <p:cTn id="106" dur="2000" fill="hold"/>
                                        <p:tgtEl>
                                          <p:spTgt spid="31"/>
                                        </p:tgtEl>
                                        <p:attrNameLst>
                                          <p:attrName>ppt_x</p:attrName>
                                          <p:attrName>ppt_y</p:attrName>
                                        </p:attrNameLst>
                                      </p:cBhvr>
                                      <p:rCtr x="21076" y="-14398"/>
                                    </p:animMotion>
                                  </p:childTnLst>
                                </p:cTn>
                              </p:par>
                              <p:par>
                                <p:cTn id="107" presetID="42" presetClass="path" presetSubtype="0" accel="50000" decel="50000" fill="hold" grpId="1" nodeType="withEffect">
                                  <p:stCondLst>
                                    <p:cond delay="250"/>
                                  </p:stCondLst>
                                  <p:childTnLst>
                                    <p:animMotion origin="layout" path="M 1.11111E-6 -7.40741E-7 L 0.44479 0.01458 " pathEditMode="relative" rAng="0" ptsTypes="AA">
                                      <p:cBhvr>
                                        <p:cTn id="108" dur="2000" fill="hold"/>
                                        <p:tgtEl>
                                          <p:spTgt spid="34"/>
                                        </p:tgtEl>
                                        <p:attrNameLst>
                                          <p:attrName>ppt_x</p:attrName>
                                          <p:attrName>ppt_y</p:attrName>
                                        </p:attrNameLst>
                                      </p:cBhvr>
                                      <p:rCtr x="22240" y="718"/>
                                    </p:animMotion>
                                  </p:childTnLst>
                                </p:cTn>
                              </p:par>
                              <p:par>
                                <p:cTn id="109" presetID="10" presetClass="exit" presetSubtype="0" fill="hold" grpId="1" nodeType="withEffect">
                                  <p:stCondLst>
                                    <p:cond delay="250"/>
                                  </p:stCondLst>
                                  <p:childTnLst>
                                    <p:animEffect transition="out" filter="fade">
                                      <p:cBhvr>
                                        <p:cTn id="110" dur="1250"/>
                                        <p:tgtEl>
                                          <p:spTgt spid="22"/>
                                        </p:tgtEl>
                                      </p:cBhvr>
                                    </p:animEffect>
                                    <p:set>
                                      <p:cBhvr>
                                        <p:cTn id="111" dur="1" fill="hold">
                                          <p:stCondLst>
                                            <p:cond delay="1249"/>
                                          </p:stCondLst>
                                        </p:cTn>
                                        <p:tgtEl>
                                          <p:spTgt spid="22"/>
                                        </p:tgtEl>
                                        <p:attrNameLst>
                                          <p:attrName>style.visibility</p:attrName>
                                        </p:attrNameLst>
                                      </p:cBhvr>
                                      <p:to>
                                        <p:strVal val="hidden"/>
                                      </p:to>
                                    </p:set>
                                  </p:childTnLst>
                                </p:cTn>
                              </p:par>
                              <p:par>
                                <p:cTn id="112" presetID="10" presetClass="exit" presetSubtype="0" fill="hold" grpId="1" nodeType="withEffect">
                                  <p:stCondLst>
                                    <p:cond delay="250"/>
                                  </p:stCondLst>
                                  <p:childTnLst>
                                    <p:animEffect transition="out" filter="fade">
                                      <p:cBhvr>
                                        <p:cTn id="113" dur="500"/>
                                        <p:tgtEl>
                                          <p:spTgt spid="24"/>
                                        </p:tgtEl>
                                      </p:cBhvr>
                                    </p:animEffect>
                                    <p:set>
                                      <p:cBhvr>
                                        <p:cTn id="114" dur="1" fill="hold">
                                          <p:stCondLst>
                                            <p:cond delay="499"/>
                                          </p:stCondLst>
                                        </p:cTn>
                                        <p:tgtEl>
                                          <p:spTgt spid="24"/>
                                        </p:tgtEl>
                                        <p:attrNameLst>
                                          <p:attrName>style.visibility</p:attrName>
                                        </p:attrNameLst>
                                      </p:cBhvr>
                                      <p:to>
                                        <p:strVal val="hidden"/>
                                      </p:to>
                                    </p:set>
                                  </p:childTnLst>
                                </p:cTn>
                              </p:par>
                              <p:par>
                                <p:cTn id="115" presetID="10" presetClass="exit" presetSubtype="0" fill="hold" grpId="1" nodeType="withEffect">
                                  <p:stCondLst>
                                    <p:cond delay="250"/>
                                  </p:stCondLst>
                                  <p:childTnLst>
                                    <p:animEffect transition="out" filter="fade">
                                      <p:cBhvr>
                                        <p:cTn id="116" dur="500"/>
                                        <p:tgtEl>
                                          <p:spTgt spid="23"/>
                                        </p:tgtEl>
                                      </p:cBhvr>
                                    </p:animEffect>
                                    <p:set>
                                      <p:cBhvr>
                                        <p:cTn id="117" dur="1" fill="hold">
                                          <p:stCondLst>
                                            <p:cond delay="499"/>
                                          </p:stCondLst>
                                        </p:cTn>
                                        <p:tgtEl>
                                          <p:spTgt spid="23"/>
                                        </p:tgtEl>
                                        <p:attrNameLst>
                                          <p:attrName>style.visibility</p:attrName>
                                        </p:attrNameLst>
                                      </p:cBhvr>
                                      <p:to>
                                        <p:strVal val="hidden"/>
                                      </p:to>
                                    </p:set>
                                  </p:childTnLst>
                                </p:cTn>
                              </p:par>
                              <p:par>
                                <p:cTn id="118" presetID="10" presetClass="exit" presetSubtype="0" fill="hold" grpId="1" nodeType="withEffect">
                                  <p:stCondLst>
                                    <p:cond delay="250"/>
                                  </p:stCondLst>
                                  <p:childTnLst>
                                    <p:animEffect transition="out" filter="fade">
                                      <p:cBhvr>
                                        <p:cTn id="119" dur="500"/>
                                        <p:tgtEl>
                                          <p:spTgt spid="26"/>
                                        </p:tgtEl>
                                      </p:cBhvr>
                                    </p:animEffect>
                                    <p:set>
                                      <p:cBhvr>
                                        <p:cTn id="120" dur="1" fill="hold">
                                          <p:stCondLst>
                                            <p:cond delay="499"/>
                                          </p:stCondLst>
                                        </p:cTn>
                                        <p:tgtEl>
                                          <p:spTgt spid="26"/>
                                        </p:tgtEl>
                                        <p:attrNameLst>
                                          <p:attrName>style.visibility</p:attrName>
                                        </p:attrNameLst>
                                      </p:cBhvr>
                                      <p:to>
                                        <p:strVal val="hidden"/>
                                      </p:to>
                                    </p:set>
                                  </p:childTnLst>
                                </p:cTn>
                              </p:par>
                              <p:par>
                                <p:cTn id="121" presetID="10" presetClass="exit" presetSubtype="0" fill="hold" grpId="1" nodeType="withEffect">
                                  <p:stCondLst>
                                    <p:cond delay="250"/>
                                  </p:stCondLst>
                                  <p:childTnLst>
                                    <p:animEffect transition="out" filter="fade">
                                      <p:cBhvr>
                                        <p:cTn id="122" dur="500"/>
                                        <p:tgtEl>
                                          <p:spTgt spid="27"/>
                                        </p:tgtEl>
                                      </p:cBhvr>
                                    </p:animEffect>
                                    <p:set>
                                      <p:cBhvr>
                                        <p:cTn id="123" dur="1" fill="hold">
                                          <p:stCondLst>
                                            <p:cond delay="499"/>
                                          </p:stCondLst>
                                        </p:cTn>
                                        <p:tgtEl>
                                          <p:spTgt spid="27"/>
                                        </p:tgtEl>
                                        <p:attrNameLst>
                                          <p:attrName>style.visibility</p:attrName>
                                        </p:attrNameLst>
                                      </p:cBhvr>
                                      <p:to>
                                        <p:strVal val="hidden"/>
                                      </p:to>
                                    </p:set>
                                  </p:childTnLst>
                                </p:cTn>
                              </p:par>
                              <p:par>
                                <p:cTn id="124" presetID="10" presetClass="exit" presetSubtype="0" fill="hold" grpId="2" nodeType="withEffect">
                                  <p:stCondLst>
                                    <p:cond delay="250"/>
                                  </p:stCondLst>
                                  <p:childTnLst>
                                    <p:animEffect transition="out" filter="fade">
                                      <p:cBhvr>
                                        <p:cTn id="125" dur="500"/>
                                        <p:tgtEl>
                                          <p:spTgt spid="19"/>
                                        </p:tgtEl>
                                      </p:cBhvr>
                                    </p:animEffect>
                                    <p:set>
                                      <p:cBhvr>
                                        <p:cTn id="126" dur="1" fill="hold">
                                          <p:stCondLst>
                                            <p:cond delay="499"/>
                                          </p:stCondLst>
                                        </p:cTn>
                                        <p:tgtEl>
                                          <p:spTgt spid="19"/>
                                        </p:tgtEl>
                                        <p:attrNameLst>
                                          <p:attrName>style.visibility</p:attrName>
                                        </p:attrNameLst>
                                      </p:cBhvr>
                                      <p:to>
                                        <p:strVal val="hidden"/>
                                      </p:to>
                                    </p:set>
                                  </p:childTnLst>
                                </p:cTn>
                              </p:par>
                              <p:par>
                                <p:cTn id="127" presetID="10" presetClass="exit" presetSubtype="0" fill="hold" grpId="2" nodeType="withEffect">
                                  <p:stCondLst>
                                    <p:cond delay="250"/>
                                  </p:stCondLst>
                                  <p:childTnLst>
                                    <p:animEffect transition="out" filter="fade">
                                      <p:cBhvr>
                                        <p:cTn id="128" dur="500"/>
                                        <p:tgtEl>
                                          <p:spTgt spid="20"/>
                                        </p:tgtEl>
                                      </p:cBhvr>
                                    </p:animEffect>
                                    <p:set>
                                      <p:cBhvr>
                                        <p:cTn id="129" dur="1" fill="hold">
                                          <p:stCondLst>
                                            <p:cond delay="499"/>
                                          </p:stCondLst>
                                        </p:cTn>
                                        <p:tgtEl>
                                          <p:spTgt spid="20"/>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42" presetClass="path" presetSubtype="0" accel="50000" decel="50000" fill="hold" grpId="2" nodeType="clickEffect">
                                  <p:stCondLst>
                                    <p:cond delay="0"/>
                                  </p:stCondLst>
                                  <p:childTnLst>
                                    <p:animMotion origin="layout" path="M -0.49705 -0.19027 L 0.03334 -0.36921 " pathEditMode="relative" rAng="0" ptsTypes="AA">
                                      <p:cBhvr>
                                        <p:cTn id="133" dur="1250" fill="hold"/>
                                        <p:tgtEl>
                                          <p:spTgt spid="29"/>
                                        </p:tgtEl>
                                        <p:attrNameLst>
                                          <p:attrName>ppt_x</p:attrName>
                                          <p:attrName>ppt_y</p:attrName>
                                        </p:attrNameLst>
                                      </p:cBhvr>
                                      <p:rCtr x="26510" y="-8958"/>
                                    </p:animMotion>
                                  </p:childTnLst>
                                </p:cTn>
                              </p:par>
                              <p:par>
                                <p:cTn id="134" presetID="42" presetClass="path" presetSubtype="0" accel="50000" decel="50000" fill="hold" grpId="2" nodeType="withEffect">
                                  <p:stCondLst>
                                    <p:cond delay="0"/>
                                  </p:stCondLst>
                                  <p:childTnLst>
                                    <p:animMotion origin="layout" path="M 0.075 -0.09259 L 0.37553 -0.27153 " pathEditMode="relative" rAng="0" ptsTypes="AA">
                                      <p:cBhvr>
                                        <p:cTn id="135" dur="1250" fill="hold"/>
                                        <p:tgtEl>
                                          <p:spTgt spid="30"/>
                                        </p:tgtEl>
                                        <p:attrNameLst>
                                          <p:attrName>ppt_x</p:attrName>
                                          <p:attrName>ppt_y</p:attrName>
                                        </p:attrNameLst>
                                      </p:cBhvr>
                                      <p:rCtr x="15017" y="-8958"/>
                                    </p:animMotion>
                                  </p:childTnLst>
                                </p:cTn>
                              </p:par>
                              <p:par>
                                <p:cTn id="136" presetID="42" presetClass="path" presetSubtype="0" accel="50000" decel="50000" fill="hold" grpId="2" nodeType="withEffect">
                                  <p:stCondLst>
                                    <p:cond delay="0"/>
                                  </p:stCondLst>
                                  <p:childTnLst>
                                    <p:animMotion origin="layout" path="M 0.42153 -0.28796 L 0.41371 -0.4669 " pathEditMode="relative" rAng="0" ptsTypes="AA">
                                      <p:cBhvr>
                                        <p:cTn id="137" dur="1250" fill="hold"/>
                                        <p:tgtEl>
                                          <p:spTgt spid="31"/>
                                        </p:tgtEl>
                                        <p:attrNameLst>
                                          <p:attrName>ppt_x</p:attrName>
                                          <p:attrName>ppt_y</p:attrName>
                                        </p:attrNameLst>
                                      </p:cBhvr>
                                      <p:rCtr x="-399" y="-8958"/>
                                    </p:animMotion>
                                  </p:childTnLst>
                                </p:cTn>
                              </p:par>
                              <p:par>
                                <p:cTn id="138" presetID="23" presetClass="exit" presetSubtype="32" fill="hold" grpId="3" nodeType="withEffect">
                                  <p:stCondLst>
                                    <p:cond delay="0"/>
                                  </p:stCondLst>
                                  <p:childTnLst>
                                    <p:anim calcmode="lin" valueType="num">
                                      <p:cBhvr>
                                        <p:cTn id="139" dur="1250"/>
                                        <p:tgtEl>
                                          <p:spTgt spid="29"/>
                                        </p:tgtEl>
                                        <p:attrNameLst>
                                          <p:attrName>ppt_w</p:attrName>
                                        </p:attrNameLst>
                                      </p:cBhvr>
                                      <p:tavLst>
                                        <p:tav tm="0">
                                          <p:val>
                                            <p:strVal val="ppt_w"/>
                                          </p:val>
                                        </p:tav>
                                        <p:tav tm="100000">
                                          <p:val>
                                            <p:fltVal val="0"/>
                                          </p:val>
                                        </p:tav>
                                      </p:tavLst>
                                    </p:anim>
                                    <p:anim calcmode="lin" valueType="num">
                                      <p:cBhvr>
                                        <p:cTn id="140" dur="1250"/>
                                        <p:tgtEl>
                                          <p:spTgt spid="29"/>
                                        </p:tgtEl>
                                        <p:attrNameLst>
                                          <p:attrName>ppt_h</p:attrName>
                                        </p:attrNameLst>
                                      </p:cBhvr>
                                      <p:tavLst>
                                        <p:tav tm="0">
                                          <p:val>
                                            <p:strVal val="ppt_h"/>
                                          </p:val>
                                        </p:tav>
                                        <p:tav tm="100000">
                                          <p:val>
                                            <p:fltVal val="0"/>
                                          </p:val>
                                        </p:tav>
                                      </p:tavLst>
                                    </p:anim>
                                    <p:set>
                                      <p:cBhvr>
                                        <p:cTn id="141" dur="1" fill="hold">
                                          <p:stCondLst>
                                            <p:cond delay="1249"/>
                                          </p:stCondLst>
                                        </p:cTn>
                                        <p:tgtEl>
                                          <p:spTgt spid="29"/>
                                        </p:tgtEl>
                                        <p:attrNameLst>
                                          <p:attrName>style.visibility</p:attrName>
                                        </p:attrNameLst>
                                      </p:cBhvr>
                                      <p:to>
                                        <p:strVal val="hidden"/>
                                      </p:to>
                                    </p:set>
                                  </p:childTnLst>
                                </p:cTn>
                              </p:par>
                              <p:par>
                                <p:cTn id="142" presetID="23" presetClass="exit" presetSubtype="32" fill="hold" grpId="3" nodeType="withEffect">
                                  <p:stCondLst>
                                    <p:cond delay="0"/>
                                  </p:stCondLst>
                                  <p:childTnLst>
                                    <p:anim calcmode="lin" valueType="num">
                                      <p:cBhvr>
                                        <p:cTn id="143" dur="1250"/>
                                        <p:tgtEl>
                                          <p:spTgt spid="30"/>
                                        </p:tgtEl>
                                        <p:attrNameLst>
                                          <p:attrName>ppt_w</p:attrName>
                                        </p:attrNameLst>
                                      </p:cBhvr>
                                      <p:tavLst>
                                        <p:tav tm="0">
                                          <p:val>
                                            <p:strVal val="ppt_w"/>
                                          </p:val>
                                        </p:tav>
                                        <p:tav tm="100000">
                                          <p:val>
                                            <p:fltVal val="0"/>
                                          </p:val>
                                        </p:tav>
                                      </p:tavLst>
                                    </p:anim>
                                    <p:anim calcmode="lin" valueType="num">
                                      <p:cBhvr>
                                        <p:cTn id="144" dur="1250"/>
                                        <p:tgtEl>
                                          <p:spTgt spid="30"/>
                                        </p:tgtEl>
                                        <p:attrNameLst>
                                          <p:attrName>ppt_h</p:attrName>
                                        </p:attrNameLst>
                                      </p:cBhvr>
                                      <p:tavLst>
                                        <p:tav tm="0">
                                          <p:val>
                                            <p:strVal val="ppt_h"/>
                                          </p:val>
                                        </p:tav>
                                        <p:tav tm="100000">
                                          <p:val>
                                            <p:fltVal val="0"/>
                                          </p:val>
                                        </p:tav>
                                      </p:tavLst>
                                    </p:anim>
                                    <p:set>
                                      <p:cBhvr>
                                        <p:cTn id="145" dur="1" fill="hold">
                                          <p:stCondLst>
                                            <p:cond delay="1249"/>
                                          </p:stCondLst>
                                        </p:cTn>
                                        <p:tgtEl>
                                          <p:spTgt spid="30"/>
                                        </p:tgtEl>
                                        <p:attrNameLst>
                                          <p:attrName>style.visibility</p:attrName>
                                        </p:attrNameLst>
                                      </p:cBhvr>
                                      <p:to>
                                        <p:strVal val="hidden"/>
                                      </p:to>
                                    </p:set>
                                  </p:childTnLst>
                                </p:cTn>
                              </p:par>
                              <p:par>
                                <p:cTn id="146" presetID="23" presetClass="exit" presetSubtype="32" fill="hold" grpId="3" nodeType="withEffect">
                                  <p:stCondLst>
                                    <p:cond delay="0"/>
                                  </p:stCondLst>
                                  <p:childTnLst>
                                    <p:anim calcmode="lin" valueType="num">
                                      <p:cBhvr>
                                        <p:cTn id="147" dur="1250"/>
                                        <p:tgtEl>
                                          <p:spTgt spid="31"/>
                                        </p:tgtEl>
                                        <p:attrNameLst>
                                          <p:attrName>ppt_w</p:attrName>
                                        </p:attrNameLst>
                                      </p:cBhvr>
                                      <p:tavLst>
                                        <p:tav tm="0">
                                          <p:val>
                                            <p:strVal val="ppt_w"/>
                                          </p:val>
                                        </p:tav>
                                        <p:tav tm="100000">
                                          <p:val>
                                            <p:fltVal val="0"/>
                                          </p:val>
                                        </p:tav>
                                      </p:tavLst>
                                    </p:anim>
                                    <p:anim calcmode="lin" valueType="num">
                                      <p:cBhvr>
                                        <p:cTn id="148" dur="1250"/>
                                        <p:tgtEl>
                                          <p:spTgt spid="31"/>
                                        </p:tgtEl>
                                        <p:attrNameLst>
                                          <p:attrName>ppt_h</p:attrName>
                                        </p:attrNameLst>
                                      </p:cBhvr>
                                      <p:tavLst>
                                        <p:tav tm="0">
                                          <p:val>
                                            <p:strVal val="ppt_h"/>
                                          </p:val>
                                        </p:tav>
                                        <p:tav tm="100000">
                                          <p:val>
                                            <p:fltVal val="0"/>
                                          </p:val>
                                        </p:tav>
                                      </p:tavLst>
                                    </p:anim>
                                    <p:set>
                                      <p:cBhvr>
                                        <p:cTn id="149" dur="1" fill="hold">
                                          <p:stCondLst>
                                            <p:cond delay="1249"/>
                                          </p:stCondLst>
                                        </p:cTn>
                                        <p:tgtEl>
                                          <p:spTgt spid="31"/>
                                        </p:tgtEl>
                                        <p:attrNameLst>
                                          <p:attrName>style.visibility</p:attrName>
                                        </p:attrNameLst>
                                      </p:cBhvr>
                                      <p:to>
                                        <p:strVal val="hidden"/>
                                      </p:to>
                                    </p:set>
                                  </p:childTnLst>
                                </p:cTn>
                              </p:par>
                            </p:childTnLst>
                          </p:cTn>
                        </p:par>
                        <p:par>
                          <p:cTn id="150" fill="hold">
                            <p:stCondLst>
                              <p:cond delay="1250"/>
                            </p:stCondLst>
                            <p:childTnLst>
                              <p:par>
                                <p:cTn id="151" presetID="23" presetClass="entr" presetSubtype="16" fill="hold" grpId="0" nodeType="afterEffect">
                                  <p:stCondLst>
                                    <p:cond delay="0"/>
                                  </p:stCondLst>
                                  <p:childTnLst>
                                    <p:set>
                                      <p:cBhvr>
                                        <p:cTn id="152" dur="1" fill="hold">
                                          <p:stCondLst>
                                            <p:cond delay="0"/>
                                          </p:stCondLst>
                                        </p:cTn>
                                        <p:tgtEl>
                                          <p:spTgt spid="45"/>
                                        </p:tgtEl>
                                        <p:attrNameLst>
                                          <p:attrName>style.visibility</p:attrName>
                                        </p:attrNameLst>
                                      </p:cBhvr>
                                      <p:to>
                                        <p:strVal val="visible"/>
                                      </p:to>
                                    </p:set>
                                    <p:anim calcmode="lin" valueType="num">
                                      <p:cBhvr>
                                        <p:cTn id="153" dur="1500" fill="hold"/>
                                        <p:tgtEl>
                                          <p:spTgt spid="45"/>
                                        </p:tgtEl>
                                        <p:attrNameLst>
                                          <p:attrName>ppt_w</p:attrName>
                                        </p:attrNameLst>
                                      </p:cBhvr>
                                      <p:tavLst>
                                        <p:tav tm="0">
                                          <p:val>
                                            <p:fltVal val="0"/>
                                          </p:val>
                                        </p:tav>
                                        <p:tav tm="100000">
                                          <p:val>
                                            <p:strVal val="#ppt_w"/>
                                          </p:val>
                                        </p:tav>
                                      </p:tavLst>
                                    </p:anim>
                                    <p:anim calcmode="lin" valueType="num">
                                      <p:cBhvr>
                                        <p:cTn id="154" dur="1500" fill="hold"/>
                                        <p:tgtEl>
                                          <p:spTgt spid="45"/>
                                        </p:tgtEl>
                                        <p:attrNameLst>
                                          <p:attrName>ppt_h</p:attrName>
                                        </p:attrNameLst>
                                      </p:cBhvr>
                                      <p:tavLst>
                                        <p:tav tm="0">
                                          <p:val>
                                            <p:fltVal val="0"/>
                                          </p:val>
                                        </p:tav>
                                        <p:tav tm="100000">
                                          <p:val>
                                            <p:strVal val="#ppt_h"/>
                                          </p:val>
                                        </p:tav>
                                      </p:tavLst>
                                    </p:anim>
                                  </p:childTnLst>
                                </p:cTn>
                              </p:par>
                              <p:par>
                                <p:cTn id="155" presetID="0" presetClass="path" presetSubtype="0" accel="50000" decel="50000" fill="hold" grpId="1" nodeType="withEffect">
                                  <p:stCondLst>
                                    <p:cond delay="0"/>
                                  </p:stCondLst>
                                  <p:childTnLst>
                                    <p:animMotion origin="layout" path="M -2.77778E-7 2.22222E-6 L 0.16476 0.28611 " pathEditMode="relative" rAng="0" ptsTypes="AA">
                                      <p:cBhvr>
                                        <p:cTn id="156" dur="1500" spd="-100000" fill="hold"/>
                                        <p:tgtEl>
                                          <p:spTgt spid="45"/>
                                        </p:tgtEl>
                                        <p:attrNameLst>
                                          <p:attrName>ppt_x</p:attrName>
                                          <p:attrName>ppt_y</p:attrName>
                                        </p:attrNameLst>
                                      </p:cBhvr>
                                      <p:rCtr x="8229" y="14306"/>
                                    </p:animMotion>
                                  </p:childTnLst>
                                </p:cTn>
                              </p:par>
                              <p:par>
                                <p:cTn id="157" presetID="23" presetClass="entr" presetSubtype="16" fill="hold" grpId="0" nodeType="withEffect">
                                  <p:stCondLst>
                                    <p:cond delay="500"/>
                                  </p:stCondLst>
                                  <p:childTnLst>
                                    <p:set>
                                      <p:cBhvr>
                                        <p:cTn id="158" dur="1" fill="hold">
                                          <p:stCondLst>
                                            <p:cond delay="0"/>
                                          </p:stCondLst>
                                        </p:cTn>
                                        <p:tgtEl>
                                          <p:spTgt spid="42"/>
                                        </p:tgtEl>
                                        <p:attrNameLst>
                                          <p:attrName>style.visibility</p:attrName>
                                        </p:attrNameLst>
                                      </p:cBhvr>
                                      <p:to>
                                        <p:strVal val="visible"/>
                                      </p:to>
                                    </p:set>
                                    <p:anim calcmode="lin" valueType="num">
                                      <p:cBhvr>
                                        <p:cTn id="159" dur="2000" fill="hold"/>
                                        <p:tgtEl>
                                          <p:spTgt spid="42"/>
                                        </p:tgtEl>
                                        <p:attrNameLst>
                                          <p:attrName>ppt_w</p:attrName>
                                        </p:attrNameLst>
                                      </p:cBhvr>
                                      <p:tavLst>
                                        <p:tav tm="0">
                                          <p:val>
                                            <p:fltVal val="0"/>
                                          </p:val>
                                        </p:tav>
                                        <p:tav tm="100000">
                                          <p:val>
                                            <p:strVal val="#ppt_w"/>
                                          </p:val>
                                        </p:tav>
                                      </p:tavLst>
                                    </p:anim>
                                    <p:anim calcmode="lin" valueType="num">
                                      <p:cBhvr>
                                        <p:cTn id="160" dur="2000" fill="hold"/>
                                        <p:tgtEl>
                                          <p:spTgt spid="42"/>
                                        </p:tgtEl>
                                        <p:attrNameLst>
                                          <p:attrName>ppt_h</p:attrName>
                                        </p:attrNameLst>
                                      </p:cBhvr>
                                      <p:tavLst>
                                        <p:tav tm="0">
                                          <p:val>
                                            <p:fltVal val="0"/>
                                          </p:val>
                                        </p:tav>
                                        <p:tav tm="100000">
                                          <p:val>
                                            <p:strVal val="#ppt_h"/>
                                          </p:val>
                                        </p:tav>
                                      </p:tavLst>
                                    </p:anim>
                                  </p:childTnLst>
                                </p:cTn>
                              </p:par>
                              <p:par>
                                <p:cTn id="161" presetID="0" presetClass="path" presetSubtype="0" accel="50000" decel="50000" fill="hold" grpId="1" nodeType="withEffect">
                                  <p:stCondLst>
                                    <p:cond delay="500"/>
                                  </p:stCondLst>
                                  <p:childTnLst>
                                    <p:animMotion origin="layout" path="M -4.16667E-6 4.44444E-6 L -0.1085 0.2074 " pathEditMode="relative" rAng="0" ptsTypes="AA">
                                      <p:cBhvr>
                                        <p:cTn id="162" dur="2000" spd="-100000" fill="hold"/>
                                        <p:tgtEl>
                                          <p:spTgt spid="42"/>
                                        </p:tgtEl>
                                        <p:attrNameLst>
                                          <p:attrName>ppt_x</p:attrName>
                                          <p:attrName>ppt_y</p:attrName>
                                        </p:attrNameLst>
                                      </p:cBhvr>
                                      <p:rCtr x="-5434" y="10370"/>
                                    </p:animMotion>
                                  </p:childTnLst>
                                </p:cTn>
                              </p:par>
                              <p:par>
                                <p:cTn id="163" presetID="23" presetClass="entr" presetSubtype="16" fill="hold" grpId="0" nodeType="withEffect">
                                  <p:stCondLst>
                                    <p:cond delay="1000"/>
                                  </p:stCondLst>
                                  <p:childTnLst>
                                    <p:set>
                                      <p:cBhvr>
                                        <p:cTn id="164" dur="1" fill="hold">
                                          <p:stCondLst>
                                            <p:cond delay="0"/>
                                          </p:stCondLst>
                                        </p:cTn>
                                        <p:tgtEl>
                                          <p:spTgt spid="40"/>
                                        </p:tgtEl>
                                        <p:attrNameLst>
                                          <p:attrName>style.visibility</p:attrName>
                                        </p:attrNameLst>
                                      </p:cBhvr>
                                      <p:to>
                                        <p:strVal val="visible"/>
                                      </p:to>
                                    </p:set>
                                    <p:anim calcmode="lin" valueType="num">
                                      <p:cBhvr>
                                        <p:cTn id="165" dur="2000" fill="hold"/>
                                        <p:tgtEl>
                                          <p:spTgt spid="40"/>
                                        </p:tgtEl>
                                        <p:attrNameLst>
                                          <p:attrName>ppt_w</p:attrName>
                                        </p:attrNameLst>
                                      </p:cBhvr>
                                      <p:tavLst>
                                        <p:tav tm="0">
                                          <p:val>
                                            <p:fltVal val="0"/>
                                          </p:val>
                                        </p:tav>
                                        <p:tav tm="100000">
                                          <p:val>
                                            <p:strVal val="#ppt_w"/>
                                          </p:val>
                                        </p:tav>
                                      </p:tavLst>
                                    </p:anim>
                                    <p:anim calcmode="lin" valueType="num">
                                      <p:cBhvr>
                                        <p:cTn id="166" dur="2000" fill="hold"/>
                                        <p:tgtEl>
                                          <p:spTgt spid="40"/>
                                        </p:tgtEl>
                                        <p:attrNameLst>
                                          <p:attrName>ppt_h</p:attrName>
                                        </p:attrNameLst>
                                      </p:cBhvr>
                                      <p:tavLst>
                                        <p:tav tm="0">
                                          <p:val>
                                            <p:fltVal val="0"/>
                                          </p:val>
                                        </p:tav>
                                        <p:tav tm="100000">
                                          <p:val>
                                            <p:strVal val="#ppt_h"/>
                                          </p:val>
                                        </p:tav>
                                      </p:tavLst>
                                    </p:anim>
                                  </p:childTnLst>
                                </p:cTn>
                              </p:par>
                              <p:par>
                                <p:cTn id="167" presetID="0" presetClass="path" presetSubtype="0" accel="50000" decel="50000" fill="hold" grpId="1" nodeType="withEffect">
                                  <p:stCondLst>
                                    <p:cond delay="1000"/>
                                  </p:stCondLst>
                                  <p:childTnLst>
                                    <p:animMotion origin="layout" path="M -4.16667E-6 -2.22222E-6 L 0.2408 0.15324 " pathEditMode="relative" rAng="0" ptsTypes="AA">
                                      <p:cBhvr>
                                        <p:cTn id="168" dur="2000" spd="-100000" fill="hold"/>
                                        <p:tgtEl>
                                          <p:spTgt spid="40"/>
                                        </p:tgtEl>
                                        <p:attrNameLst>
                                          <p:attrName>ppt_x</p:attrName>
                                          <p:attrName>ppt_y</p:attrName>
                                        </p:attrNameLst>
                                      </p:cBhvr>
                                      <p:rCtr x="12031" y="7662"/>
                                    </p:animMotion>
                                  </p:childTnLst>
                                </p:cTn>
                              </p:par>
                              <p:par>
                                <p:cTn id="169" presetID="23" presetClass="entr" presetSubtype="16" fill="hold" grpId="0" nodeType="withEffect">
                                  <p:stCondLst>
                                    <p:cond delay="1500"/>
                                  </p:stCondLst>
                                  <p:childTnLst>
                                    <p:set>
                                      <p:cBhvr>
                                        <p:cTn id="170" dur="1" fill="hold">
                                          <p:stCondLst>
                                            <p:cond delay="0"/>
                                          </p:stCondLst>
                                        </p:cTn>
                                        <p:tgtEl>
                                          <p:spTgt spid="44"/>
                                        </p:tgtEl>
                                        <p:attrNameLst>
                                          <p:attrName>style.visibility</p:attrName>
                                        </p:attrNameLst>
                                      </p:cBhvr>
                                      <p:to>
                                        <p:strVal val="visible"/>
                                      </p:to>
                                    </p:set>
                                    <p:anim calcmode="lin" valueType="num">
                                      <p:cBhvr>
                                        <p:cTn id="171" dur="2000" fill="hold"/>
                                        <p:tgtEl>
                                          <p:spTgt spid="44"/>
                                        </p:tgtEl>
                                        <p:attrNameLst>
                                          <p:attrName>ppt_w</p:attrName>
                                        </p:attrNameLst>
                                      </p:cBhvr>
                                      <p:tavLst>
                                        <p:tav tm="0">
                                          <p:val>
                                            <p:fltVal val="0"/>
                                          </p:val>
                                        </p:tav>
                                        <p:tav tm="100000">
                                          <p:val>
                                            <p:strVal val="#ppt_w"/>
                                          </p:val>
                                        </p:tav>
                                      </p:tavLst>
                                    </p:anim>
                                    <p:anim calcmode="lin" valueType="num">
                                      <p:cBhvr>
                                        <p:cTn id="172" dur="2000" fill="hold"/>
                                        <p:tgtEl>
                                          <p:spTgt spid="44"/>
                                        </p:tgtEl>
                                        <p:attrNameLst>
                                          <p:attrName>ppt_h</p:attrName>
                                        </p:attrNameLst>
                                      </p:cBhvr>
                                      <p:tavLst>
                                        <p:tav tm="0">
                                          <p:val>
                                            <p:fltVal val="0"/>
                                          </p:val>
                                        </p:tav>
                                        <p:tav tm="100000">
                                          <p:val>
                                            <p:strVal val="#ppt_h"/>
                                          </p:val>
                                        </p:tav>
                                      </p:tavLst>
                                    </p:anim>
                                  </p:childTnLst>
                                </p:cTn>
                              </p:par>
                              <p:par>
                                <p:cTn id="173" presetID="0" presetClass="path" presetSubtype="0" accel="50000" decel="50000" fill="hold" grpId="1" nodeType="withEffect">
                                  <p:stCondLst>
                                    <p:cond delay="1500"/>
                                  </p:stCondLst>
                                  <p:childTnLst>
                                    <p:animMotion origin="layout" path="M 4.72222E-6 -1.48148E-6 L 0.56041 -0.48217 " pathEditMode="relative" rAng="0" ptsTypes="AA">
                                      <p:cBhvr>
                                        <p:cTn id="174" dur="2000" spd="-100000" fill="hold"/>
                                        <p:tgtEl>
                                          <p:spTgt spid="44"/>
                                        </p:tgtEl>
                                        <p:attrNameLst>
                                          <p:attrName>ppt_x</p:attrName>
                                          <p:attrName>ppt_y</p:attrName>
                                        </p:attrNameLst>
                                      </p:cBhvr>
                                      <p:rCtr x="28021" y="-24120"/>
                                    </p:animMotion>
                                  </p:childTnLst>
                                </p:cTn>
                              </p:par>
                              <p:par>
                                <p:cTn id="175" presetID="23" presetClass="entr" presetSubtype="16" fill="hold" grpId="0" nodeType="withEffect">
                                  <p:stCondLst>
                                    <p:cond delay="2000"/>
                                  </p:stCondLst>
                                  <p:childTnLst>
                                    <p:set>
                                      <p:cBhvr>
                                        <p:cTn id="176" dur="1" fill="hold">
                                          <p:stCondLst>
                                            <p:cond delay="0"/>
                                          </p:stCondLst>
                                        </p:cTn>
                                        <p:tgtEl>
                                          <p:spTgt spid="43"/>
                                        </p:tgtEl>
                                        <p:attrNameLst>
                                          <p:attrName>style.visibility</p:attrName>
                                        </p:attrNameLst>
                                      </p:cBhvr>
                                      <p:to>
                                        <p:strVal val="visible"/>
                                      </p:to>
                                    </p:set>
                                    <p:anim calcmode="lin" valueType="num">
                                      <p:cBhvr>
                                        <p:cTn id="177" dur="2000" fill="hold"/>
                                        <p:tgtEl>
                                          <p:spTgt spid="43"/>
                                        </p:tgtEl>
                                        <p:attrNameLst>
                                          <p:attrName>ppt_w</p:attrName>
                                        </p:attrNameLst>
                                      </p:cBhvr>
                                      <p:tavLst>
                                        <p:tav tm="0">
                                          <p:val>
                                            <p:fltVal val="0"/>
                                          </p:val>
                                        </p:tav>
                                        <p:tav tm="100000">
                                          <p:val>
                                            <p:strVal val="#ppt_w"/>
                                          </p:val>
                                        </p:tav>
                                      </p:tavLst>
                                    </p:anim>
                                    <p:anim calcmode="lin" valueType="num">
                                      <p:cBhvr>
                                        <p:cTn id="178" dur="2000" fill="hold"/>
                                        <p:tgtEl>
                                          <p:spTgt spid="43"/>
                                        </p:tgtEl>
                                        <p:attrNameLst>
                                          <p:attrName>ppt_h</p:attrName>
                                        </p:attrNameLst>
                                      </p:cBhvr>
                                      <p:tavLst>
                                        <p:tav tm="0">
                                          <p:val>
                                            <p:fltVal val="0"/>
                                          </p:val>
                                        </p:tav>
                                        <p:tav tm="100000">
                                          <p:val>
                                            <p:strVal val="#ppt_h"/>
                                          </p:val>
                                        </p:tav>
                                      </p:tavLst>
                                    </p:anim>
                                  </p:childTnLst>
                                </p:cTn>
                              </p:par>
                              <p:par>
                                <p:cTn id="179" presetID="0" presetClass="path" presetSubtype="0" accel="50000" decel="50000" fill="hold" grpId="1" nodeType="withEffect">
                                  <p:stCondLst>
                                    <p:cond delay="2000"/>
                                  </p:stCondLst>
                                  <p:childTnLst>
                                    <p:animMotion origin="layout" path="M 0.00417 0.00185 L 0.24514 -0.5206 " pathEditMode="relative" rAng="0" ptsTypes="AA">
                                      <p:cBhvr>
                                        <p:cTn id="180" dur="2000" spd="-100000" fill="hold"/>
                                        <p:tgtEl>
                                          <p:spTgt spid="43"/>
                                        </p:tgtEl>
                                        <p:attrNameLst>
                                          <p:attrName>ppt_x</p:attrName>
                                          <p:attrName>ppt_y</p:attrName>
                                        </p:attrNameLst>
                                      </p:cBhvr>
                                      <p:rCtr x="12049" y="-26134"/>
                                    </p:animMotion>
                                  </p:childTnLst>
                                </p:cTn>
                              </p:par>
                              <p:par>
                                <p:cTn id="181" presetID="23" presetClass="entr" presetSubtype="16" fill="hold" grpId="0" nodeType="withEffect">
                                  <p:stCondLst>
                                    <p:cond delay="2500"/>
                                  </p:stCondLst>
                                  <p:childTnLst>
                                    <p:set>
                                      <p:cBhvr>
                                        <p:cTn id="182" dur="1" fill="hold">
                                          <p:stCondLst>
                                            <p:cond delay="0"/>
                                          </p:stCondLst>
                                        </p:cTn>
                                        <p:tgtEl>
                                          <p:spTgt spid="48"/>
                                        </p:tgtEl>
                                        <p:attrNameLst>
                                          <p:attrName>style.visibility</p:attrName>
                                        </p:attrNameLst>
                                      </p:cBhvr>
                                      <p:to>
                                        <p:strVal val="visible"/>
                                      </p:to>
                                    </p:set>
                                    <p:anim calcmode="lin" valueType="num">
                                      <p:cBhvr>
                                        <p:cTn id="183" dur="2000" fill="hold"/>
                                        <p:tgtEl>
                                          <p:spTgt spid="48"/>
                                        </p:tgtEl>
                                        <p:attrNameLst>
                                          <p:attrName>ppt_w</p:attrName>
                                        </p:attrNameLst>
                                      </p:cBhvr>
                                      <p:tavLst>
                                        <p:tav tm="0">
                                          <p:val>
                                            <p:fltVal val="0"/>
                                          </p:val>
                                        </p:tav>
                                        <p:tav tm="100000">
                                          <p:val>
                                            <p:strVal val="#ppt_w"/>
                                          </p:val>
                                        </p:tav>
                                      </p:tavLst>
                                    </p:anim>
                                    <p:anim calcmode="lin" valueType="num">
                                      <p:cBhvr>
                                        <p:cTn id="184" dur="2000" fill="hold"/>
                                        <p:tgtEl>
                                          <p:spTgt spid="48"/>
                                        </p:tgtEl>
                                        <p:attrNameLst>
                                          <p:attrName>ppt_h</p:attrName>
                                        </p:attrNameLst>
                                      </p:cBhvr>
                                      <p:tavLst>
                                        <p:tav tm="0">
                                          <p:val>
                                            <p:fltVal val="0"/>
                                          </p:val>
                                        </p:tav>
                                        <p:tav tm="100000">
                                          <p:val>
                                            <p:strVal val="#ppt_h"/>
                                          </p:val>
                                        </p:tav>
                                      </p:tavLst>
                                    </p:anim>
                                  </p:childTnLst>
                                </p:cTn>
                              </p:par>
                              <p:par>
                                <p:cTn id="185" presetID="0" presetClass="path" presetSubtype="0" accel="50000" decel="50000" fill="hold" grpId="1" nodeType="withEffect">
                                  <p:stCondLst>
                                    <p:cond delay="2500"/>
                                  </p:stCondLst>
                                  <p:childTnLst>
                                    <p:animMotion origin="layout" path="M -3.33333E-6 3.7037E-7 L 0.49757 0.25046 " pathEditMode="relative" rAng="0" ptsTypes="AA">
                                      <p:cBhvr>
                                        <p:cTn id="186" dur="2000" spd="-100000" fill="hold"/>
                                        <p:tgtEl>
                                          <p:spTgt spid="48"/>
                                        </p:tgtEl>
                                        <p:attrNameLst>
                                          <p:attrName>ppt_x</p:attrName>
                                          <p:attrName>ppt_y</p:attrName>
                                        </p:attrNameLst>
                                      </p:cBhvr>
                                      <p:rCtr x="24878" y="12523"/>
                                    </p:animMotion>
                                  </p:childTnLst>
                                </p:cTn>
                              </p:par>
                              <p:par>
                                <p:cTn id="187" presetID="23" presetClass="entr" presetSubtype="16" fill="hold" grpId="0" nodeType="withEffect">
                                  <p:stCondLst>
                                    <p:cond delay="3000"/>
                                  </p:stCondLst>
                                  <p:childTnLst>
                                    <p:set>
                                      <p:cBhvr>
                                        <p:cTn id="188" dur="1" fill="hold">
                                          <p:stCondLst>
                                            <p:cond delay="0"/>
                                          </p:stCondLst>
                                        </p:cTn>
                                        <p:tgtEl>
                                          <p:spTgt spid="47"/>
                                        </p:tgtEl>
                                        <p:attrNameLst>
                                          <p:attrName>style.visibility</p:attrName>
                                        </p:attrNameLst>
                                      </p:cBhvr>
                                      <p:to>
                                        <p:strVal val="visible"/>
                                      </p:to>
                                    </p:set>
                                    <p:anim calcmode="lin" valueType="num">
                                      <p:cBhvr>
                                        <p:cTn id="189" dur="2000" fill="hold"/>
                                        <p:tgtEl>
                                          <p:spTgt spid="47"/>
                                        </p:tgtEl>
                                        <p:attrNameLst>
                                          <p:attrName>ppt_w</p:attrName>
                                        </p:attrNameLst>
                                      </p:cBhvr>
                                      <p:tavLst>
                                        <p:tav tm="0">
                                          <p:val>
                                            <p:fltVal val="0"/>
                                          </p:val>
                                        </p:tav>
                                        <p:tav tm="100000">
                                          <p:val>
                                            <p:strVal val="#ppt_w"/>
                                          </p:val>
                                        </p:tav>
                                      </p:tavLst>
                                    </p:anim>
                                    <p:anim calcmode="lin" valueType="num">
                                      <p:cBhvr>
                                        <p:cTn id="190" dur="2000" fill="hold"/>
                                        <p:tgtEl>
                                          <p:spTgt spid="47"/>
                                        </p:tgtEl>
                                        <p:attrNameLst>
                                          <p:attrName>ppt_h</p:attrName>
                                        </p:attrNameLst>
                                      </p:cBhvr>
                                      <p:tavLst>
                                        <p:tav tm="0">
                                          <p:val>
                                            <p:fltVal val="0"/>
                                          </p:val>
                                        </p:tav>
                                        <p:tav tm="100000">
                                          <p:val>
                                            <p:strVal val="#ppt_h"/>
                                          </p:val>
                                        </p:tav>
                                      </p:tavLst>
                                    </p:anim>
                                  </p:childTnLst>
                                </p:cTn>
                              </p:par>
                              <p:par>
                                <p:cTn id="191" presetID="0" presetClass="path" presetSubtype="0" accel="50000" decel="50000" fill="hold" grpId="1" nodeType="withEffect">
                                  <p:stCondLst>
                                    <p:cond delay="3000"/>
                                  </p:stCondLst>
                                  <p:childTnLst>
                                    <p:animMotion origin="layout" path="M 5E-6 4.44444E-6 L 0.46494 0.0449 " pathEditMode="relative" rAng="0" ptsTypes="AA">
                                      <p:cBhvr>
                                        <p:cTn id="192" dur="2000" spd="-100000" fill="hold"/>
                                        <p:tgtEl>
                                          <p:spTgt spid="47"/>
                                        </p:tgtEl>
                                        <p:attrNameLst>
                                          <p:attrName>ppt_x</p:attrName>
                                          <p:attrName>ppt_y</p:attrName>
                                        </p:attrNameLst>
                                      </p:cBhvr>
                                      <p:rCtr x="23247" y="2245"/>
                                    </p:animMotion>
                                  </p:childTnLst>
                                </p:cTn>
                              </p:par>
                              <p:par>
                                <p:cTn id="193" presetID="23" presetClass="entr" presetSubtype="16" fill="hold" grpId="0" nodeType="withEffect">
                                  <p:stCondLst>
                                    <p:cond delay="3500"/>
                                  </p:stCondLst>
                                  <p:childTnLst>
                                    <p:set>
                                      <p:cBhvr>
                                        <p:cTn id="194" dur="1" fill="hold">
                                          <p:stCondLst>
                                            <p:cond delay="0"/>
                                          </p:stCondLst>
                                        </p:cTn>
                                        <p:tgtEl>
                                          <p:spTgt spid="51"/>
                                        </p:tgtEl>
                                        <p:attrNameLst>
                                          <p:attrName>style.visibility</p:attrName>
                                        </p:attrNameLst>
                                      </p:cBhvr>
                                      <p:to>
                                        <p:strVal val="visible"/>
                                      </p:to>
                                    </p:set>
                                    <p:anim calcmode="lin" valueType="num">
                                      <p:cBhvr>
                                        <p:cTn id="195" dur="2000" fill="hold"/>
                                        <p:tgtEl>
                                          <p:spTgt spid="51"/>
                                        </p:tgtEl>
                                        <p:attrNameLst>
                                          <p:attrName>ppt_w</p:attrName>
                                        </p:attrNameLst>
                                      </p:cBhvr>
                                      <p:tavLst>
                                        <p:tav tm="0">
                                          <p:val>
                                            <p:fltVal val="0"/>
                                          </p:val>
                                        </p:tav>
                                        <p:tav tm="100000">
                                          <p:val>
                                            <p:strVal val="#ppt_w"/>
                                          </p:val>
                                        </p:tav>
                                      </p:tavLst>
                                    </p:anim>
                                    <p:anim calcmode="lin" valueType="num">
                                      <p:cBhvr>
                                        <p:cTn id="196" dur="2000" fill="hold"/>
                                        <p:tgtEl>
                                          <p:spTgt spid="51"/>
                                        </p:tgtEl>
                                        <p:attrNameLst>
                                          <p:attrName>ppt_h</p:attrName>
                                        </p:attrNameLst>
                                      </p:cBhvr>
                                      <p:tavLst>
                                        <p:tav tm="0">
                                          <p:val>
                                            <p:fltVal val="0"/>
                                          </p:val>
                                        </p:tav>
                                        <p:tav tm="100000">
                                          <p:val>
                                            <p:strVal val="#ppt_h"/>
                                          </p:val>
                                        </p:tav>
                                      </p:tavLst>
                                    </p:anim>
                                  </p:childTnLst>
                                </p:cTn>
                              </p:par>
                              <p:par>
                                <p:cTn id="197" presetID="0" presetClass="path" presetSubtype="0" accel="50000" decel="50000" fill="hold" grpId="1" nodeType="withEffect">
                                  <p:stCondLst>
                                    <p:cond delay="3500"/>
                                  </p:stCondLst>
                                  <p:childTnLst>
                                    <p:animMotion origin="layout" path="M 3.33333E-6 -1.11111E-6 L 0.51354 -0.13657 " pathEditMode="relative" rAng="0" ptsTypes="AA">
                                      <p:cBhvr>
                                        <p:cTn id="198" dur="2000" spd="-100000" fill="hold"/>
                                        <p:tgtEl>
                                          <p:spTgt spid="51"/>
                                        </p:tgtEl>
                                        <p:attrNameLst>
                                          <p:attrName>ppt_x</p:attrName>
                                          <p:attrName>ppt_y</p:attrName>
                                        </p:attrNameLst>
                                      </p:cBhvr>
                                      <p:rCtr x="25677" y="-6829"/>
                                    </p:animMotion>
                                  </p:childTnLst>
                                </p:cTn>
                              </p:par>
                              <p:par>
                                <p:cTn id="199" presetID="23" presetClass="entr" presetSubtype="16" fill="hold" grpId="0" nodeType="withEffect">
                                  <p:stCondLst>
                                    <p:cond delay="4000"/>
                                  </p:stCondLst>
                                  <p:childTnLst>
                                    <p:set>
                                      <p:cBhvr>
                                        <p:cTn id="200" dur="1" fill="hold">
                                          <p:stCondLst>
                                            <p:cond delay="0"/>
                                          </p:stCondLst>
                                        </p:cTn>
                                        <p:tgtEl>
                                          <p:spTgt spid="50"/>
                                        </p:tgtEl>
                                        <p:attrNameLst>
                                          <p:attrName>style.visibility</p:attrName>
                                        </p:attrNameLst>
                                      </p:cBhvr>
                                      <p:to>
                                        <p:strVal val="visible"/>
                                      </p:to>
                                    </p:set>
                                    <p:anim calcmode="lin" valueType="num">
                                      <p:cBhvr>
                                        <p:cTn id="201" dur="2000" fill="hold"/>
                                        <p:tgtEl>
                                          <p:spTgt spid="50"/>
                                        </p:tgtEl>
                                        <p:attrNameLst>
                                          <p:attrName>ppt_w</p:attrName>
                                        </p:attrNameLst>
                                      </p:cBhvr>
                                      <p:tavLst>
                                        <p:tav tm="0">
                                          <p:val>
                                            <p:fltVal val="0"/>
                                          </p:val>
                                        </p:tav>
                                        <p:tav tm="100000">
                                          <p:val>
                                            <p:strVal val="#ppt_w"/>
                                          </p:val>
                                        </p:tav>
                                      </p:tavLst>
                                    </p:anim>
                                    <p:anim calcmode="lin" valueType="num">
                                      <p:cBhvr>
                                        <p:cTn id="202" dur="2000" fill="hold"/>
                                        <p:tgtEl>
                                          <p:spTgt spid="50"/>
                                        </p:tgtEl>
                                        <p:attrNameLst>
                                          <p:attrName>ppt_h</p:attrName>
                                        </p:attrNameLst>
                                      </p:cBhvr>
                                      <p:tavLst>
                                        <p:tav tm="0">
                                          <p:val>
                                            <p:fltVal val="0"/>
                                          </p:val>
                                        </p:tav>
                                        <p:tav tm="100000">
                                          <p:val>
                                            <p:strVal val="#ppt_h"/>
                                          </p:val>
                                        </p:tav>
                                      </p:tavLst>
                                    </p:anim>
                                  </p:childTnLst>
                                </p:cTn>
                              </p:par>
                              <p:par>
                                <p:cTn id="203" presetID="0" presetClass="path" presetSubtype="0" accel="50000" decel="50000" fill="hold" grpId="1" nodeType="withEffect">
                                  <p:stCondLst>
                                    <p:cond delay="4000"/>
                                  </p:stCondLst>
                                  <p:childTnLst>
                                    <p:animMotion origin="layout" path="M 3.33333E-6 -4.44444E-6 L 0.20086 -0.23194 " pathEditMode="relative" rAng="0" ptsTypes="AA">
                                      <p:cBhvr>
                                        <p:cTn id="204" dur="2000" spd="-100000" fill="hold"/>
                                        <p:tgtEl>
                                          <p:spTgt spid="50"/>
                                        </p:tgtEl>
                                        <p:attrNameLst>
                                          <p:attrName>ppt_x</p:attrName>
                                          <p:attrName>ppt_y</p:attrName>
                                        </p:attrNameLst>
                                      </p:cBhvr>
                                      <p:rCtr x="10035" y="-11597"/>
                                    </p:animMotion>
                                  </p:childTnLst>
                                </p:cTn>
                              </p:par>
                              <p:par>
                                <p:cTn id="205" presetID="23" presetClass="entr" presetSubtype="16" fill="hold" grpId="0" nodeType="withEffect">
                                  <p:stCondLst>
                                    <p:cond delay="4500"/>
                                  </p:stCondLst>
                                  <p:childTnLst>
                                    <p:set>
                                      <p:cBhvr>
                                        <p:cTn id="206" dur="1" fill="hold">
                                          <p:stCondLst>
                                            <p:cond delay="0"/>
                                          </p:stCondLst>
                                        </p:cTn>
                                        <p:tgtEl>
                                          <p:spTgt spid="41"/>
                                        </p:tgtEl>
                                        <p:attrNameLst>
                                          <p:attrName>style.visibility</p:attrName>
                                        </p:attrNameLst>
                                      </p:cBhvr>
                                      <p:to>
                                        <p:strVal val="visible"/>
                                      </p:to>
                                    </p:set>
                                    <p:anim calcmode="lin" valueType="num">
                                      <p:cBhvr>
                                        <p:cTn id="207" dur="2000" fill="hold"/>
                                        <p:tgtEl>
                                          <p:spTgt spid="41"/>
                                        </p:tgtEl>
                                        <p:attrNameLst>
                                          <p:attrName>ppt_w</p:attrName>
                                        </p:attrNameLst>
                                      </p:cBhvr>
                                      <p:tavLst>
                                        <p:tav tm="0">
                                          <p:val>
                                            <p:fltVal val="0"/>
                                          </p:val>
                                        </p:tav>
                                        <p:tav tm="100000">
                                          <p:val>
                                            <p:strVal val="#ppt_w"/>
                                          </p:val>
                                        </p:tav>
                                      </p:tavLst>
                                    </p:anim>
                                    <p:anim calcmode="lin" valueType="num">
                                      <p:cBhvr>
                                        <p:cTn id="208" dur="2000" fill="hold"/>
                                        <p:tgtEl>
                                          <p:spTgt spid="41"/>
                                        </p:tgtEl>
                                        <p:attrNameLst>
                                          <p:attrName>ppt_h</p:attrName>
                                        </p:attrNameLst>
                                      </p:cBhvr>
                                      <p:tavLst>
                                        <p:tav tm="0">
                                          <p:val>
                                            <p:fltVal val="0"/>
                                          </p:val>
                                        </p:tav>
                                        <p:tav tm="100000">
                                          <p:val>
                                            <p:strVal val="#ppt_h"/>
                                          </p:val>
                                        </p:tav>
                                      </p:tavLst>
                                    </p:anim>
                                  </p:childTnLst>
                                </p:cTn>
                              </p:par>
                              <p:par>
                                <p:cTn id="209" presetID="0" presetClass="path" presetSubtype="0" accel="50000" decel="50000" fill="hold" grpId="1" nodeType="withEffect">
                                  <p:stCondLst>
                                    <p:cond delay="4500"/>
                                  </p:stCondLst>
                                  <p:childTnLst>
                                    <p:animMotion origin="layout" path="M -3.33333E-6 1.11111E-6 L 0.49757 -0.31343 " pathEditMode="relative" rAng="0" ptsTypes="AA">
                                      <p:cBhvr>
                                        <p:cTn id="210" dur="2000" spd="-100000" fill="hold"/>
                                        <p:tgtEl>
                                          <p:spTgt spid="41"/>
                                        </p:tgtEl>
                                        <p:attrNameLst>
                                          <p:attrName>ppt_x</p:attrName>
                                          <p:attrName>ppt_y</p:attrName>
                                        </p:attrNameLst>
                                      </p:cBhvr>
                                      <p:rCtr x="24878" y="-15671"/>
                                    </p:animMotion>
                                  </p:childTnLst>
                                </p:cTn>
                              </p:par>
                              <p:par>
                                <p:cTn id="211" presetID="23" presetClass="entr" presetSubtype="16" fill="hold" grpId="0" nodeType="withEffect">
                                  <p:stCondLst>
                                    <p:cond delay="5000"/>
                                  </p:stCondLst>
                                  <p:childTnLst>
                                    <p:set>
                                      <p:cBhvr>
                                        <p:cTn id="212" dur="1" fill="hold">
                                          <p:stCondLst>
                                            <p:cond delay="0"/>
                                          </p:stCondLst>
                                        </p:cTn>
                                        <p:tgtEl>
                                          <p:spTgt spid="49"/>
                                        </p:tgtEl>
                                        <p:attrNameLst>
                                          <p:attrName>style.visibility</p:attrName>
                                        </p:attrNameLst>
                                      </p:cBhvr>
                                      <p:to>
                                        <p:strVal val="visible"/>
                                      </p:to>
                                    </p:set>
                                    <p:anim calcmode="lin" valueType="num">
                                      <p:cBhvr>
                                        <p:cTn id="213" dur="2000" fill="hold"/>
                                        <p:tgtEl>
                                          <p:spTgt spid="49"/>
                                        </p:tgtEl>
                                        <p:attrNameLst>
                                          <p:attrName>ppt_w</p:attrName>
                                        </p:attrNameLst>
                                      </p:cBhvr>
                                      <p:tavLst>
                                        <p:tav tm="0">
                                          <p:val>
                                            <p:fltVal val="0"/>
                                          </p:val>
                                        </p:tav>
                                        <p:tav tm="100000">
                                          <p:val>
                                            <p:strVal val="#ppt_w"/>
                                          </p:val>
                                        </p:tav>
                                      </p:tavLst>
                                    </p:anim>
                                    <p:anim calcmode="lin" valueType="num">
                                      <p:cBhvr>
                                        <p:cTn id="214" dur="2000" fill="hold"/>
                                        <p:tgtEl>
                                          <p:spTgt spid="49"/>
                                        </p:tgtEl>
                                        <p:attrNameLst>
                                          <p:attrName>ppt_h</p:attrName>
                                        </p:attrNameLst>
                                      </p:cBhvr>
                                      <p:tavLst>
                                        <p:tav tm="0">
                                          <p:val>
                                            <p:fltVal val="0"/>
                                          </p:val>
                                        </p:tav>
                                        <p:tav tm="100000">
                                          <p:val>
                                            <p:strVal val="#ppt_h"/>
                                          </p:val>
                                        </p:tav>
                                      </p:tavLst>
                                    </p:anim>
                                  </p:childTnLst>
                                </p:cTn>
                              </p:par>
                              <p:par>
                                <p:cTn id="215" presetID="0" presetClass="path" presetSubtype="0" accel="50000" decel="50000" fill="hold" grpId="1" nodeType="withEffect">
                                  <p:stCondLst>
                                    <p:cond delay="5000"/>
                                  </p:stCondLst>
                                  <p:childTnLst>
                                    <p:animMotion origin="layout" path="M 3.61111E-6 3.33333E-6 L 0.13819 -0.37176 " pathEditMode="relative" rAng="0" ptsTypes="AA">
                                      <p:cBhvr>
                                        <p:cTn id="216" dur="2000" spd="-100000" fill="hold"/>
                                        <p:tgtEl>
                                          <p:spTgt spid="49"/>
                                        </p:tgtEl>
                                        <p:attrNameLst>
                                          <p:attrName>ppt_x</p:attrName>
                                          <p:attrName>ppt_y</p:attrName>
                                        </p:attrNameLst>
                                      </p:cBhvr>
                                      <p:rCtr x="6910" y="-18588"/>
                                    </p:animMotion>
                                  </p:childTnLst>
                                </p:cTn>
                              </p:par>
                              <p:par>
                                <p:cTn id="217" presetID="23" presetClass="entr" presetSubtype="16" fill="hold" grpId="0" nodeType="withEffect">
                                  <p:stCondLst>
                                    <p:cond delay="5500"/>
                                  </p:stCondLst>
                                  <p:childTnLst>
                                    <p:set>
                                      <p:cBhvr>
                                        <p:cTn id="218" dur="1" fill="hold">
                                          <p:stCondLst>
                                            <p:cond delay="0"/>
                                          </p:stCondLst>
                                        </p:cTn>
                                        <p:tgtEl>
                                          <p:spTgt spid="46"/>
                                        </p:tgtEl>
                                        <p:attrNameLst>
                                          <p:attrName>style.visibility</p:attrName>
                                        </p:attrNameLst>
                                      </p:cBhvr>
                                      <p:to>
                                        <p:strVal val="visible"/>
                                      </p:to>
                                    </p:set>
                                    <p:anim calcmode="lin" valueType="num">
                                      <p:cBhvr>
                                        <p:cTn id="219" dur="2000" fill="hold"/>
                                        <p:tgtEl>
                                          <p:spTgt spid="46"/>
                                        </p:tgtEl>
                                        <p:attrNameLst>
                                          <p:attrName>ppt_w</p:attrName>
                                        </p:attrNameLst>
                                      </p:cBhvr>
                                      <p:tavLst>
                                        <p:tav tm="0">
                                          <p:val>
                                            <p:fltVal val="0"/>
                                          </p:val>
                                        </p:tav>
                                        <p:tav tm="100000">
                                          <p:val>
                                            <p:strVal val="#ppt_w"/>
                                          </p:val>
                                        </p:tav>
                                      </p:tavLst>
                                    </p:anim>
                                    <p:anim calcmode="lin" valueType="num">
                                      <p:cBhvr>
                                        <p:cTn id="220" dur="2000" fill="hold"/>
                                        <p:tgtEl>
                                          <p:spTgt spid="46"/>
                                        </p:tgtEl>
                                        <p:attrNameLst>
                                          <p:attrName>ppt_h</p:attrName>
                                        </p:attrNameLst>
                                      </p:cBhvr>
                                      <p:tavLst>
                                        <p:tav tm="0">
                                          <p:val>
                                            <p:fltVal val="0"/>
                                          </p:val>
                                        </p:tav>
                                        <p:tav tm="100000">
                                          <p:val>
                                            <p:strVal val="#ppt_h"/>
                                          </p:val>
                                        </p:tav>
                                      </p:tavLst>
                                    </p:anim>
                                  </p:childTnLst>
                                </p:cTn>
                              </p:par>
                              <p:par>
                                <p:cTn id="221" presetID="0" presetClass="path" presetSubtype="0" accel="50000" decel="50000" fill="hold" grpId="1" nodeType="withEffect">
                                  <p:stCondLst>
                                    <p:cond delay="5500"/>
                                  </p:stCondLst>
                                  <p:childTnLst>
                                    <p:animMotion origin="layout" path="M 3.88889E-6 -2.59259E-6 L -0.08386 -0.49328 " pathEditMode="relative" rAng="0" ptsTypes="AA">
                                      <p:cBhvr>
                                        <p:cTn id="222" dur="2000" spd="-100000" fill="hold"/>
                                        <p:tgtEl>
                                          <p:spTgt spid="46"/>
                                        </p:tgtEl>
                                        <p:attrNameLst>
                                          <p:attrName>ppt_x</p:attrName>
                                          <p:attrName>ppt_y</p:attrName>
                                        </p:attrNameLst>
                                      </p:cBhvr>
                                      <p:rCtr x="-4201" y="-24676"/>
                                    </p:animMotion>
                                  </p:childTnLst>
                                </p:cTn>
                              </p:par>
                              <p:par>
                                <p:cTn id="223" presetID="23" presetClass="entr" presetSubtype="16" fill="hold" grpId="0" nodeType="withEffect">
                                  <p:stCondLst>
                                    <p:cond delay="6000"/>
                                  </p:stCondLst>
                                  <p:childTnLst>
                                    <p:set>
                                      <p:cBhvr>
                                        <p:cTn id="224" dur="1" fill="hold">
                                          <p:stCondLst>
                                            <p:cond delay="0"/>
                                          </p:stCondLst>
                                        </p:cTn>
                                        <p:tgtEl>
                                          <p:spTgt spid="52"/>
                                        </p:tgtEl>
                                        <p:attrNameLst>
                                          <p:attrName>style.visibility</p:attrName>
                                        </p:attrNameLst>
                                      </p:cBhvr>
                                      <p:to>
                                        <p:strVal val="visible"/>
                                      </p:to>
                                    </p:set>
                                    <p:anim calcmode="lin" valueType="num">
                                      <p:cBhvr>
                                        <p:cTn id="225" dur="2000" fill="hold"/>
                                        <p:tgtEl>
                                          <p:spTgt spid="52"/>
                                        </p:tgtEl>
                                        <p:attrNameLst>
                                          <p:attrName>ppt_w</p:attrName>
                                        </p:attrNameLst>
                                      </p:cBhvr>
                                      <p:tavLst>
                                        <p:tav tm="0">
                                          <p:val>
                                            <p:fltVal val="0"/>
                                          </p:val>
                                        </p:tav>
                                        <p:tav tm="100000">
                                          <p:val>
                                            <p:strVal val="#ppt_w"/>
                                          </p:val>
                                        </p:tav>
                                      </p:tavLst>
                                    </p:anim>
                                    <p:anim calcmode="lin" valueType="num">
                                      <p:cBhvr>
                                        <p:cTn id="226" dur="2000" fill="hold"/>
                                        <p:tgtEl>
                                          <p:spTgt spid="52"/>
                                        </p:tgtEl>
                                        <p:attrNameLst>
                                          <p:attrName>ppt_h</p:attrName>
                                        </p:attrNameLst>
                                      </p:cBhvr>
                                      <p:tavLst>
                                        <p:tav tm="0">
                                          <p:val>
                                            <p:fltVal val="0"/>
                                          </p:val>
                                        </p:tav>
                                        <p:tav tm="100000">
                                          <p:val>
                                            <p:strVal val="#ppt_h"/>
                                          </p:val>
                                        </p:tav>
                                      </p:tavLst>
                                    </p:anim>
                                  </p:childTnLst>
                                </p:cTn>
                              </p:par>
                              <p:par>
                                <p:cTn id="227" presetID="0" presetClass="path" presetSubtype="0" accel="50000" decel="50000" fill="hold" grpId="1" nodeType="withEffect">
                                  <p:stCondLst>
                                    <p:cond delay="6000"/>
                                  </p:stCondLst>
                                  <p:childTnLst>
                                    <p:animMotion origin="layout" path="M 0.00139 0.00347 L -0.13663 -0.27083 " pathEditMode="relative" rAng="0" ptsTypes="AA">
                                      <p:cBhvr>
                                        <p:cTn id="228" dur="2000" spd="-100000" fill="hold"/>
                                        <p:tgtEl>
                                          <p:spTgt spid="52"/>
                                        </p:tgtEl>
                                        <p:attrNameLst>
                                          <p:attrName>ppt_x</p:attrName>
                                          <p:attrName>ppt_y</p:attrName>
                                        </p:attrNameLst>
                                      </p:cBhvr>
                                      <p:rCtr x="-6910" y="-13727"/>
                                    </p:animMotion>
                                  </p:childTnLst>
                                </p:cTn>
                              </p:par>
                              <p:par>
                                <p:cTn id="229" presetID="23" presetClass="entr" presetSubtype="16" fill="hold" grpId="0" nodeType="withEffect">
                                  <p:stCondLst>
                                    <p:cond delay="6500"/>
                                  </p:stCondLst>
                                  <p:childTnLst>
                                    <p:set>
                                      <p:cBhvr>
                                        <p:cTn id="230" dur="1" fill="hold">
                                          <p:stCondLst>
                                            <p:cond delay="0"/>
                                          </p:stCondLst>
                                        </p:cTn>
                                        <p:tgtEl>
                                          <p:spTgt spid="53"/>
                                        </p:tgtEl>
                                        <p:attrNameLst>
                                          <p:attrName>style.visibility</p:attrName>
                                        </p:attrNameLst>
                                      </p:cBhvr>
                                      <p:to>
                                        <p:strVal val="visible"/>
                                      </p:to>
                                    </p:set>
                                    <p:anim calcmode="lin" valueType="num">
                                      <p:cBhvr>
                                        <p:cTn id="231" dur="2000" fill="hold"/>
                                        <p:tgtEl>
                                          <p:spTgt spid="53"/>
                                        </p:tgtEl>
                                        <p:attrNameLst>
                                          <p:attrName>ppt_w</p:attrName>
                                        </p:attrNameLst>
                                      </p:cBhvr>
                                      <p:tavLst>
                                        <p:tav tm="0">
                                          <p:val>
                                            <p:fltVal val="0"/>
                                          </p:val>
                                        </p:tav>
                                        <p:tav tm="100000">
                                          <p:val>
                                            <p:strVal val="#ppt_w"/>
                                          </p:val>
                                        </p:tav>
                                      </p:tavLst>
                                    </p:anim>
                                    <p:anim calcmode="lin" valueType="num">
                                      <p:cBhvr>
                                        <p:cTn id="232" dur="2000" fill="hold"/>
                                        <p:tgtEl>
                                          <p:spTgt spid="53"/>
                                        </p:tgtEl>
                                        <p:attrNameLst>
                                          <p:attrName>ppt_h</p:attrName>
                                        </p:attrNameLst>
                                      </p:cBhvr>
                                      <p:tavLst>
                                        <p:tav tm="0">
                                          <p:val>
                                            <p:fltVal val="0"/>
                                          </p:val>
                                        </p:tav>
                                        <p:tav tm="100000">
                                          <p:val>
                                            <p:strVal val="#ppt_h"/>
                                          </p:val>
                                        </p:tav>
                                      </p:tavLst>
                                    </p:anim>
                                  </p:childTnLst>
                                </p:cTn>
                              </p:par>
                              <p:par>
                                <p:cTn id="233" presetID="0" presetClass="path" presetSubtype="0" accel="50000" decel="50000" fill="hold" grpId="1" nodeType="withEffect">
                                  <p:stCondLst>
                                    <p:cond delay="6500"/>
                                  </p:stCondLst>
                                  <p:childTnLst>
                                    <p:animMotion origin="layout" path="M 0.00139 0.00347 L -0.09045 -0.11018 " pathEditMode="relative" rAng="0" ptsTypes="AA">
                                      <p:cBhvr>
                                        <p:cTn id="234" dur="2000" spd="-100000" fill="hold"/>
                                        <p:tgtEl>
                                          <p:spTgt spid="53"/>
                                        </p:tgtEl>
                                        <p:attrNameLst>
                                          <p:attrName>ppt_x</p:attrName>
                                          <p:attrName>ppt_y</p:attrName>
                                        </p:attrNameLst>
                                      </p:cBhvr>
                                      <p:rCtr x="-4601" y="-5694"/>
                                    </p:animMotion>
                                  </p:childTnLst>
                                </p:cTn>
                              </p:par>
                              <p:par>
                                <p:cTn id="235" presetID="23" presetClass="entr" presetSubtype="16" fill="hold" grpId="0" nodeType="withEffect">
                                  <p:stCondLst>
                                    <p:cond delay="7000"/>
                                  </p:stCondLst>
                                  <p:childTnLst>
                                    <p:set>
                                      <p:cBhvr>
                                        <p:cTn id="236" dur="1" fill="hold">
                                          <p:stCondLst>
                                            <p:cond delay="0"/>
                                          </p:stCondLst>
                                        </p:cTn>
                                        <p:tgtEl>
                                          <p:spTgt spid="54"/>
                                        </p:tgtEl>
                                        <p:attrNameLst>
                                          <p:attrName>style.visibility</p:attrName>
                                        </p:attrNameLst>
                                      </p:cBhvr>
                                      <p:to>
                                        <p:strVal val="visible"/>
                                      </p:to>
                                    </p:set>
                                    <p:anim calcmode="lin" valueType="num">
                                      <p:cBhvr>
                                        <p:cTn id="237" dur="2000" fill="hold"/>
                                        <p:tgtEl>
                                          <p:spTgt spid="54"/>
                                        </p:tgtEl>
                                        <p:attrNameLst>
                                          <p:attrName>ppt_w</p:attrName>
                                        </p:attrNameLst>
                                      </p:cBhvr>
                                      <p:tavLst>
                                        <p:tav tm="0">
                                          <p:val>
                                            <p:fltVal val="0"/>
                                          </p:val>
                                        </p:tav>
                                        <p:tav tm="100000">
                                          <p:val>
                                            <p:strVal val="#ppt_w"/>
                                          </p:val>
                                        </p:tav>
                                      </p:tavLst>
                                    </p:anim>
                                    <p:anim calcmode="lin" valueType="num">
                                      <p:cBhvr>
                                        <p:cTn id="238" dur="2000" fill="hold"/>
                                        <p:tgtEl>
                                          <p:spTgt spid="54"/>
                                        </p:tgtEl>
                                        <p:attrNameLst>
                                          <p:attrName>ppt_h</p:attrName>
                                        </p:attrNameLst>
                                      </p:cBhvr>
                                      <p:tavLst>
                                        <p:tav tm="0">
                                          <p:val>
                                            <p:fltVal val="0"/>
                                          </p:val>
                                        </p:tav>
                                        <p:tav tm="100000">
                                          <p:val>
                                            <p:strVal val="#ppt_h"/>
                                          </p:val>
                                        </p:tav>
                                      </p:tavLst>
                                    </p:anim>
                                  </p:childTnLst>
                                </p:cTn>
                              </p:par>
                              <p:par>
                                <p:cTn id="239" presetID="0" presetClass="path" presetSubtype="0" accel="50000" decel="50000" fill="hold" grpId="1" nodeType="withEffect">
                                  <p:stCondLst>
                                    <p:cond delay="7000"/>
                                  </p:stCondLst>
                                  <p:childTnLst>
                                    <p:animMotion origin="layout" path="M 0.00139 0.00347 L 0.20573 -0.09328 " pathEditMode="relative" rAng="0" ptsTypes="AA">
                                      <p:cBhvr>
                                        <p:cTn id="240" dur="2000" spd="-100000" fill="hold"/>
                                        <p:tgtEl>
                                          <p:spTgt spid="54"/>
                                        </p:tgtEl>
                                        <p:attrNameLst>
                                          <p:attrName>ppt_x</p:attrName>
                                          <p:attrName>ppt_y</p:attrName>
                                        </p:attrNameLst>
                                      </p:cBhvr>
                                      <p:rCtr x="10208" y="-4838"/>
                                    </p:animMotion>
                                  </p:childTnLst>
                                </p:cTn>
                              </p:par>
                            </p:childTnLst>
                          </p:cTn>
                        </p:par>
                        <p:par>
                          <p:cTn id="241" fill="hold">
                            <p:stCondLst>
                              <p:cond delay="10250"/>
                            </p:stCondLst>
                            <p:childTnLst>
                              <p:par>
                                <p:cTn id="242" presetID="6" presetClass="emph" presetSubtype="0" fill="hold" grpId="2" nodeType="afterEffect">
                                  <p:stCondLst>
                                    <p:cond delay="0"/>
                                  </p:stCondLst>
                                  <p:childTnLst>
                                    <p:animScale>
                                      <p:cBhvr>
                                        <p:cTn id="243" dur="2000" fill="hold"/>
                                        <p:tgtEl>
                                          <p:spTgt spid="34"/>
                                        </p:tgtEl>
                                      </p:cBhvr>
                                      <p:by x="120000" y="120000"/>
                                    </p:animScale>
                                  </p:childTnLst>
                                </p:cTn>
                              </p:par>
                              <p:par>
                                <p:cTn id="244" presetID="42" presetClass="path" presetSubtype="0" accel="50000" decel="50000" fill="hold" grpId="3" nodeType="withEffect">
                                  <p:stCondLst>
                                    <p:cond delay="0"/>
                                  </p:stCondLst>
                                  <p:childTnLst>
                                    <p:animMotion origin="layout" path="M 0.44479 0.01458 L 0.41441 -0.01273 " pathEditMode="relative" rAng="0" ptsTypes="AA">
                                      <p:cBhvr>
                                        <p:cTn id="245" dur="2000" fill="hold"/>
                                        <p:tgtEl>
                                          <p:spTgt spid="34"/>
                                        </p:tgtEl>
                                        <p:attrNameLst>
                                          <p:attrName>ppt_x</p:attrName>
                                          <p:attrName>ppt_y</p:attrName>
                                        </p:attrNameLst>
                                      </p:cBhvr>
                                      <p:rCtr x="-1528" y="-1366"/>
                                    </p:animMotion>
                                  </p:childTnLst>
                                </p:cTn>
                              </p:par>
                            </p:childTnLst>
                          </p:cTn>
                        </p:par>
                      </p:childTnLst>
                    </p:cTn>
                  </p:par>
                  <p:par>
                    <p:cTn id="246" fill="hold">
                      <p:stCondLst>
                        <p:cond delay="indefinite"/>
                      </p:stCondLst>
                      <p:childTnLst>
                        <p:par>
                          <p:cTn id="247" fill="hold">
                            <p:stCondLst>
                              <p:cond delay="0"/>
                            </p:stCondLst>
                            <p:childTnLst>
                              <p:par>
                                <p:cTn id="248" presetID="0" presetClass="entr"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visible"/>
                                      </p:to>
                                    </p:set>
                                    <p:animEffect transition="in" filter="dissolve">
                                      <p:cBhvr>
                                        <p:cTn id="250" dur="500">
                                          <p:stCondLst>
                                            <p:cond delay="0"/>
                                          </p:stCondLst>
                                        </p:cTn>
                                        <p:tgtEl>
                                          <p:spTgt spid="55"/>
                                        </p:tgtEl>
                                      </p:cBhvr>
                                    </p:animEffect>
                                    <p:anim to="" calcmode="lin" valueType="num">
                                      <p:cBhvr>
                                        <p:cTn id="251" dur="500" fill="hold">
                                          <p:stCondLst>
                                            <p:cond delay="0"/>
                                          </p:stCondLst>
                                        </p:cTn>
                                        <p:tgtEl>
                                          <p:spTgt spid="55"/>
                                        </p:tgtEl>
                                        <p:attrNameLst>
                                          <p:attrName>ppt_w</p:attrName>
                                        </p:attrNameLst>
                                      </p:cBhvr>
                                      <p:tavLst>
                                        <p:tav tm="0">
                                          <p:val>
                                            <p:strVal val="#ppt_w*4"/>
                                          </p:val>
                                        </p:tav>
                                        <p:tav tm="100000">
                                          <p:val>
                                            <p:strVal val="#ppt_w"/>
                                          </p:val>
                                        </p:tav>
                                      </p:tavLst>
                                    </p:anim>
                                    <p:anim to="" calcmode="lin" valueType="num">
                                      <p:cBhvr>
                                        <p:cTn id="252" dur="500" fill="hold">
                                          <p:stCondLst>
                                            <p:cond delay="0"/>
                                          </p:stCondLst>
                                        </p:cTn>
                                        <p:tgtEl>
                                          <p:spTgt spid="5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P spid="20" grpId="0"/>
      <p:bldP spid="20" grpId="1"/>
      <p:bldP spid="20" grpId="2"/>
      <p:bldP spid="35" grpId="0"/>
      <p:bldP spid="35" grpId="1"/>
      <p:bldP spid="35" grpId="2"/>
      <p:bldP spid="38" grpId="0"/>
      <p:bldP spid="38" grpId="1"/>
      <p:bldP spid="38" grpId="2"/>
      <p:bldP spid="21" grpId="0"/>
      <p:bldP spid="22" grpId="0"/>
      <p:bldP spid="22" grpId="1"/>
      <p:bldP spid="23" grpId="0"/>
      <p:bldP spid="23" grpId="1"/>
      <p:bldP spid="24" grpId="0"/>
      <p:bldP spid="24" grpId="1"/>
      <p:bldP spid="26" grpId="0" animBg="1"/>
      <p:bldP spid="26" grpId="1" animBg="1"/>
      <p:bldP spid="27" grpId="0" animBg="1"/>
      <p:bldP spid="27" grpId="1" animBg="1"/>
      <p:bldP spid="29" grpId="0"/>
      <p:bldP spid="29" grpId="1"/>
      <p:bldP spid="29" grpId="2"/>
      <p:bldP spid="29" grpId="3"/>
      <p:bldP spid="30" grpId="0"/>
      <p:bldP spid="30" grpId="1"/>
      <p:bldP spid="30" grpId="2"/>
      <p:bldP spid="30" grpId="3"/>
      <p:bldP spid="31" grpId="0"/>
      <p:bldP spid="31" grpId="1"/>
      <p:bldP spid="31" grpId="2"/>
      <p:bldP spid="31" grpId="3"/>
      <p:bldP spid="36" grpId="0" animBg="1"/>
      <p:bldP spid="36" grpId="1" animBg="1"/>
      <p:bldP spid="36" grpId="2" animBg="1"/>
      <p:bldP spid="34" grpId="0"/>
      <p:bldP spid="34" grpId="1"/>
      <p:bldP spid="34" grpId="2"/>
      <p:bldP spid="34" grpId="3"/>
      <p:bldP spid="37" grpId="0"/>
      <p:bldP spid="37"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1749FFD-2811-496D-813A-9EC62A7184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918010" cy="1854994"/>
          </a:xfrm>
          <a:prstGeom prst="rect">
            <a:avLst/>
          </a:prstGeom>
          <a:ln>
            <a:noFill/>
          </a:ln>
          <a:effectLst/>
        </p:spPr>
      </p:pic>
      <p:pic>
        <p:nvPicPr>
          <p:cNvPr id="3" name="Picture 2">
            <a:extLst>
              <a:ext uri="{FF2B5EF4-FFF2-40B4-BE49-F238E27FC236}">
                <a16:creationId xmlns:a16="http://schemas.microsoft.com/office/drawing/2014/main" id="{8B4591E1-9874-46B7-A7F7-F027B59B04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93" r="5199"/>
          <a:stretch/>
        </p:blipFill>
        <p:spPr>
          <a:xfrm>
            <a:off x="1914106" y="0"/>
            <a:ext cx="3538840" cy="1862229"/>
          </a:xfrm>
          <a:prstGeom prst="rect">
            <a:avLst/>
          </a:prstGeom>
        </p:spPr>
      </p:pic>
      <p:pic>
        <p:nvPicPr>
          <p:cNvPr id="4" name="Picture 2">
            <a:extLst>
              <a:ext uri="{FF2B5EF4-FFF2-40B4-BE49-F238E27FC236}">
                <a16:creationId xmlns:a16="http://schemas.microsoft.com/office/drawing/2014/main" id="{18099E46-B71D-4B09-89BD-CDA51C0D8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1121" y="0"/>
            <a:ext cx="1932879" cy="1859104"/>
          </a:xfrm>
          <a:prstGeom prst="rect">
            <a:avLst/>
          </a:prstGeom>
        </p:spPr>
      </p:pic>
      <p:pic>
        <p:nvPicPr>
          <p:cNvPr id="5" name="Picture 2">
            <a:extLst>
              <a:ext uri="{FF2B5EF4-FFF2-40B4-BE49-F238E27FC236}">
                <a16:creationId xmlns:a16="http://schemas.microsoft.com/office/drawing/2014/main" id="{FFA80038-8B83-45C2-BCB7-AEBD73F6B2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852613"/>
            <a:ext cx="2338037" cy="1715777"/>
          </a:xfrm>
          <a:prstGeom prst="rect">
            <a:avLst/>
          </a:prstGeom>
        </p:spPr>
      </p:pic>
      <p:pic>
        <p:nvPicPr>
          <p:cNvPr id="6" name="Picture 2">
            <a:extLst>
              <a:ext uri="{FF2B5EF4-FFF2-40B4-BE49-F238E27FC236}">
                <a16:creationId xmlns:a16="http://schemas.microsoft.com/office/drawing/2014/main" id="{6BD813A1-4A52-46AC-BEC7-B374170F6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547" y="1852613"/>
            <a:ext cx="2310348" cy="1728463"/>
          </a:xfrm>
          <a:prstGeom prst="rect">
            <a:avLst/>
          </a:prstGeom>
        </p:spPr>
      </p:pic>
      <p:pic>
        <p:nvPicPr>
          <p:cNvPr id="7" name="Picture 4">
            <a:extLst>
              <a:ext uri="{FF2B5EF4-FFF2-40B4-BE49-F238E27FC236}">
                <a16:creationId xmlns:a16="http://schemas.microsoft.com/office/drawing/2014/main" id="{F8F0AAA5-721C-4449-82B3-37EDE793D1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8864" y="1853750"/>
            <a:ext cx="2220836" cy="1725791"/>
          </a:xfrm>
          <a:prstGeom prst="rect">
            <a:avLst/>
          </a:prstGeom>
        </p:spPr>
      </p:pic>
      <p:pic>
        <p:nvPicPr>
          <p:cNvPr id="8" name="Picture 2">
            <a:extLst>
              <a:ext uri="{FF2B5EF4-FFF2-40B4-BE49-F238E27FC236}">
                <a16:creationId xmlns:a16="http://schemas.microsoft.com/office/drawing/2014/main" id="{78F4655D-5BE2-4E86-A578-B4D7670CAE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9989" y="-1"/>
            <a:ext cx="1734850" cy="1873405"/>
          </a:xfrm>
          <a:prstGeom prst="rect">
            <a:avLst/>
          </a:prstGeom>
        </p:spPr>
      </p:pic>
      <p:pic>
        <p:nvPicPr>
          <p:cNvPr id="9" name="Picture 2">
            <a:extLst>
              <a:ext uri="{FF2B5EF4-FFF2-40B4-BE49-F238E27FC236}">
                <a16:creationId xmlns:a16="http://schemas.microsoft.com/office/drawing/2014/main" id="{A41C74E9-4B64-4A54-92C6-302F143F506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162" r="12838"/>
          <a:stretch/>
        </p:blipFill>
        <p:spPr>
          <a:xfrm>
            <a:off x="2340917" y="3577309"/>
            <a:ext cx="2307562" cy="1730672"/>
          </a:xfrm>
          <a:prstGeom prst="rect">
            <a:avLst/>
          </a:prstGeom>
        </p:spPr>
      </p:pic>
      <p:pic>
        <p:nvPicPr>
          <p:cNvPr id="10" name="Picture 2">
            <a:extLst>
              <a:ext uri="{FF2B5EF4-FFF2-40B4-BE49-F238E27FC236}">
                <a16:creationId xmlns:a16="http://schemas.microsoft.com/office/drawing/2014/main" id="{5A18D843-CF5A-4BEB-9C88-5B98E5C5E9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3552497"/>
            <a:ext cx="2340645" cy="1755484"/>
          </a:xfrm>
          <a:prstGeom prst="rect">
            <a:avLst/>
          </a:prstGeom>
        </p:spPr>
      </p:pic>
      <p:pic>
        <p:nvPicPr>
          <p:cNvPr id="11" name="Picture 2">
            <a:extLst>
              <a:ext uri="{FF2B5EF4-FFF2-40B4-BE49-F238E27FC236}">
                <a16:creationId xmlns:a16="http://schemas.microsoft.com/office/drawing/2014/main" id="{181F060E-631F-4C46-ABAE-58A1271D78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3832" y="3575081"/>
            <a:ext cx="2269923" cy="1737360"/>
          </a:xfrm>
          <a:prstGeom prst="rect">
            <a:avLst/>
          </a:prstGeom>
        </p:spPr>
      </p:pic>
      <p:pic>
        <p:nvPicPr>
          <p:cNvPr id="12" name="Picture 4">
            <a:extLst>
              <a:ext uri="{FF2B5EF4-FFF2-40B4-BE49-F238E27FC236}">
                <a16:creationId xmlns:a16="http://schemas.microsoft.com/office/drawing/2014/main" id="{F6C2E312-99D9-4425-A19F-FD0FABBAA43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6849" y="1852635"/>
            <a:ext cx="2297151" cy="1722863"/>
          </a:xfrm>
          <a:prstGeom prst="rect">
            <a:avLst/>
          </a:prstGeom>
        </p:spPr>
      </p:pic>
      <p:pic>
        <p:nvPicPr>
          <p:cNvPr id="13" name="Picture 2">
            <a:extLst>
              <a:ext uri="{FF2B5EF4-FFF2-40B4-BE49-F238E27FC236}">
                <a16:creationId xmlns:a16="http://schemas.microsoft.com/office/drawing/2014/main" id="{751FEB7D-F73D-40F7-BCEB-AB487DDE0A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305425"/>
            <a:ext cx="1873405" cy="1552575"/>
          </a:xfrm>
          <a:prstGeom prst="rect">
            <a:avLst/>
          </a:prstGeom>
        </p:spPr>
      </p:pic>
      <p:pic>
        <p:nvPicPr>
          <p:cNvPr id="14" name="Picture 6">
            <a:extLst>
              <a:ext uri="{FF2B5EF4-FFF2-40B4-BE49-F238E27FC236}">
                <a16:creationId xmlns:a16="http://schemas.microsoft.com/office/drawing/2014/main" id="{2CB6C97E-0BD1-4E1E-8849-CBBDB7D76B9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73404" y="5307981"/>
            <a:ext cx="1615083" cy="1550020"/>
          </a:xfrm>
          <a:prstGeom prst="rect">
            <a:avLst/>
          </a:prstGeom>
        </p:spPr>
      </p:pic>
      <p:pic>
        <p:nvPicPr>
          <p:cNvPr id="15" name="Picture 2">
            <a:extLst>
              <a:ext uri="{FF2B5EF4-FFF2-40B4-BE49-F238E27FC236}">
                <a16:creationId xmlns:a16="http://schemas.microsoft.com/office/drawing/2014/main" id="{A7EDE935-7DEE-4496-9996-13747EF9D6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90332" y="5306989"/>
            <a:ext cx="1889481" cy="1551011"/>
          </a:xfrm>
          <a:prstGeom prst="rect">
            <a:avLst/>
          </a:prstGeom>
        </p:spPr>
      </p:pic>
      <p:pic>
        <p:nvPicPr>
          <p:cNvPr id="16" name="Picture 2">
            <a:extLst>
              <a:ext uri="{FF2B5EF4-FFF2-40B4-BE49-F238E27FC236}">
                <a16:creationId xmlns:a16="http://schemas.microsoft.com/office/drawing/2014/main" id="{E6BC75CF-05B6-4490-8781-CD352CA1DAA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78232" y="5307981"/>
            <a:ext cx="1888273" cy="1550020"/>
          </a:xfrm>
          <a:prstGeom prst="rect">
            <a:avLst/>
          </a:prstGeom>
        </p:spPr>
      </p:pic>
      <p:pic>
        <p:nvPicPr>
          <p:cNvPr id="17" name="Picture 2">
            <a:extLst>
              <a:ext uri="{FF2B5EF4-FFF2-40B4-BE49-F238E27FC236}">
                <a16:creationId xmlns:a16="http://schemas.microsoft.com/office/drawing/2014/main" id="{34A68B01-0578-4FD7-B60D-8E4CA4EA41D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55727" y="5307981"/>
            <a:ext cx="1888273" cy="1550020"/>
          </a:xfrm>
          <a:prstGeom prst="rect">
            <a:avLst/>
          </a:prstGeom>
        </p:spPr>
      </p:pic>
      <p:pic>
        <p:nvPicPr>
          <p:cNvPr id="18" name="Picture 2">
            <a:extLst>
              <a:ext uri="{FF2B5EF4-FFF2-40B4-BE49-F238E27FC236}">
                <a16:creationId xmlns:a16="http://schemas.microsoft.com/office/drawing/2014/main" id="{D48E4DE8-B7F6-4618-8AB7-04CCCEB68A0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13756" y="3616062"/>
            <a:ext cx="2230244" cy="1686982"/>
          </a:xfrm>
          <a:prstGeom prst="rect">
            <a:avLst/>
          </a:prstGeom>
        </p:spPr>
      </p:pic>
    </p:spTree>
    <p:extLst>
      <p:ext uri="{BB962C8B-B14F-4D97-AF65-F5344CB8AC3E}">
        <p14:creationId xmlns:p14="http://schemas.microsoft.com/office/powerpoint/2010/main" val="4263152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E2556B-2D54-4094-80BC-B6C2584EB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shares talents among the many for the whole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As stewards we have received gifts to be shared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Individualism is the staple call of God’s own image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Thus by God’s grace we were created to perform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One’s gifts in life are to assist for the good of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Speaking truth in love propels spiritual growth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are called to shine forth in a working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presence of character we fade in isolation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Purging moral filth cleanses the spirit in His light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Truth allows one to stand in the light unashamed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Each has been given not to neglect using said gift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should always have a desire to grow in His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Spiritual maturity’s key is knowledge with wisdom</a:t>
            </a:r>
          </a:p>
        </p:txBody>
      </p:sp>
      <p:sp>
        <p:nvSpPr>
          <p:cNvPr id="5" name="Rectangle 4"/>
          <p:cNvSpPr>
            <a:spLocks noChangeArrowheads="1"/>
          </p:cNvSpPr>
          <p:nvPr/>
        </p:nvSpPr>
        <p:spPr bwMode="auto">
          <a:xfrm rot="21083403">
            <a:off x="686757" y="1534528"/>
            <a:ext cx="7900051" cy="352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8800" b="1" spc="50" dirty="0">
                <a:ln w="11430"/>
                <a:blipFill dpi="0" rotWithShape="1">
                  <a:blip r:embed="rId4">
                    <a:extLst>
                      <a:ext uri="{28A0092B-C50C-407E-A947-70E740481C1C}">
                        <a14:useLocalDpi xmlns:a14="http://schemas.microsoft.com/office/drawing/2010/main" val="0"/>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Truth often is a razor that cuts honest hearts</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44444E-6 3.7037E-6 L 0.03975 0.4493 " pathEditMode="relative" rAng="0" ptsTypes="AA">
                                      <p:cBhvr>
                                        <p:cTn id="189" dur="1750" fill="hold"/>
                                        <p:tgtEl>
                                          <p:spTgt spid="4">
                                            <p:txEl>
                                              <p:pRg st="0" end="0"/>
                                            </p:txEl>
                                          </p:spTgt>
                                        </p:tgtEl>
                                        <p:attrNameLst>
                                          <p:attrName>ppt_x</p:attrName>
                                          <p:attrName>ppt_y</p:attrName>
                                        </p:attrNameLst>
                                      </p:cBhvr>
                                      <p:rCtr x="1979" y="22454"/>
                                    </p:animMotion>
                                  </p:childTnLst>
                                </p:cTn>
                              </p:par>
                              <p:par>
                                <p:cTn id="190" presetID="0" presetClass="path" presetSubtype="0" accel="50000" decel="50000" fill="hold" nodeType="withEffect">
                                  <p:stCondLst>
                                    <p:cond delay="0"/>
                                  </p:stCondLst>
                                  <p:childTnLst>
                                    <p:animMotion origin="layout" path="M 2.5E-6 -2.96296E-6 L 0.05798 0.38264 " pathEditMode="relative" rAng="0" ptsTypes="AA">
                                      <p:cBhvr>
                                        <p:cTn id="191" dur="1750" fill="hold"/>
                                        <p:tgtEl>
                                          <p:spTgt spid="4">
                                            <p:txEl>
                                              <p:pRg st="1" end="1"/>
                                            </p:txEl>
                                          </p:spTgt>
                                        </p:tgtEl>
                                        <p:attrNameLst>
                                          <p:attrName>ppt_x</p:attrName>
                                          <p:attrName>ppt_y</p:attrName>
                                        </p:attrNameLst>
                                      </p:cBhvr>
                                      <p:rCtr x="2899" y="19120"/>
                                    </p:animMotion>
                                  </p:childTnLst>
                                </p:cTn>
                              </p:par>
                              <p:par>
                                <p:cTn id="192" presetID="0" presetClass="path" presetSubtype="0" accel="50000" decel="50000" fill="hold" nodeType="withEffect">
                                  <p:stCondLst>
                                    <p:cond delay="0"/>
                                  </p:stCondLst>
                                  <p:childTnLst>
                                    <p:animMotion origin="layout" path="M -1.66667E-6 0.00023 L 0.03715 0.30926 " pathEditMode="relative" rAng="0" ptsTypes="AA">
                                      <p:cBhvr>
                                        <p:cTn id="193" dur="1750" fill="hold"/>
                                        <p:tgtEl>
                                          <p:spTgt spid="4">
                                            <p:txEl>
                                              <p:pRg st="2" end="2"/>
                                            </p:txEl>
                                          </p:spTgt>
                                        </p:tgtEl>
                                        <p:attrNameLst>
                                          <p:attrName>ppt_x</p:attrName>
                                          <p:attrName>ppt_y</p:attrName>
                                        </p:attrNameLst>
                                      </p:cBhvr>
                                      <p:rCtr x="1858" y="15440"/>
                                    </p:animMotion>
                                  </p:childTnLst>
                                </p:cTn>
                              </p:par>
                              <p:par>
                                <p:cTn id="194" presetID="0" presetClass="path" presetSubtype="0" accel="50000" decel="50000" fill="hold" nodeType="withEffect">
                                  <p:stCondLst>
                                    <p:cond delay="0"/>
                                  </p:stCondLst>
                                  <p:childTnLst>
                                    <p:animMotion origin="layout" path="M -3.33333E-6 0.00023 L 0.04896 0.23658 " pathEditMode="relative" rAng="0" ptsTypes="AA">
                                      <p:cBhvr>
                                        <p:cTn id="195" dur="1750" fill="hold"/>
                                        <p:tgtEl>
                                          <p:spTgt spid="4">
                                            <p:txEl>
                                              <p:pRg st="3" end="3"/>
                                            </p:txEl>
                                          </p:spTgt>
                                        </p:tgtEl>
                                        <p:attrNameLst>
                                          <p:attrName>ppt_x</p:attrName>
                                          <p:attrName>ppt_y</p:attrName>
                                        </p:attrNameLst>
                                      </p:cBhvr>
                                      <p:rCtr x="2448" y="11806"/>
                                    </p:animMotion>
                                  </p:childTnLst>
                                </p:cTn>
                              </p:par>
                              <p:par>
                                <p:cTn id="196" presetID="0" presetClass="path" presetSubtype="0" accel="50000" decel="50000" fill="hold" nodeType="withEffect">
                                  <p:stCondLst>
                                    <p:cond delay="0"/>
                                  </p:stCondLst>
                                  <p:childTnLst>
                                    <p:animMotion origin="layout" path="M 1.11111E-6 0.00069 L 0.06215 0.16505 " pathEditMode="relative" rAng="0" ptsTypes="AA">
                                      <p:cBhvr>
                                        <p:cTn id="197" dur="1750" fill="hold"/>
                                        <p:tgtEl>
                                          <p:spTgt spid="4">
                                            <p:txEl>
                                              <p:pRg st="4" end="4"/>
                                            </p:txEl>
                                          </p:spTgt>
                                        </p:tgtEl>
                                        <p:attrNameLst>
                                          <p:attrName>ppt_x</p:attrName>
                                          <p:attrName>ppt_y</p:attrName>
                                        </p:attrNameLst>
                                      </p:cBhvr>
                                      <p:rCtr x="3108" y="8218"/>
                                    </p:animMotion>
                                  </p:childTnLst>
                                </p:cTn>
                              </p:par>
                              <p:par>
                                <p:cTn id="198" presetID="0" presetClass="path" presetSubtype="0" accel="50000" decel="50000" fill="hold" nodeType="withEffect">
                                  <p:stCondLst>
                                    <p:cond delay="0"/>
                                  </p:stCondLst>
                                  <p:childTnLst>
                                    <p:animMotion origin="layout" path="M 8.33333E-7 0.00046 L 0.07083 0.08935 " pathEditMode="relative" rAng="0" ptsTypes="AA">
                                      <p:cBhvr>
                                        <p:cTn id="199" dur="1750" fill="hold"/>
                                        <p:tgtEl>
                                          <p:spTgt spid="4">
                                            <p:txEl>
                                              <p:pRg st="5" end="5"/>
                                            </p:txEl>
                                          </p:spTgt>
                                        </p:tgtEl>
                                        <p:attrNameLst>
                                          <p:attrName>ppt_x</p:attrName>
                                          <p:attrName>ppt_y</p:attrName>
                                        </p:attrNameLst>
                                      </p:cBhvr>
                                      <p:rCtr x="3542" y="4444"/>
                                    </p:animMotion>
                                  </p:childTnLst>
                                </p:cTn>
                              </p:par>
                              <p:par>
                                <p:cTn id="200" presetID="0" presetClass="path" presetSubtype="0" accel="50000" decel="50000" fill="hold" nodeType="withEffect">
                                  <p:stCondLst>
                                    <p:cond delay="0"/>
                                  </p:stCondLst>
                                  <p:childTnLst>
                                    <p:animMotion origin="layout" path="M 4.44444E-6 0.00046 L 0.0835 0.01713 " pathEditMode="relative" rAng="0" ptsTypes="AA">
                                      <p:cBhvr>
                                        <p:cTn id="201" dur="1750" fill="hold"/>
                                        <p:tgtEl>
                                          <p:spTgt spid="4">
                                            <p:txEl>
                                              <p:pRg st="6" end="6"/>
                                            </p:txEl>
                                          </p:spTgt>
                                        </p:tgtEl>
                                        <p:attrNameLst>
                                          <p:attrName>ppt_x</p:attrName>
                                          <p:attrName>ppt_y</p:attrName>
                                        </p:attrNameLst>
                                      </p:cBhvr>
                                      <p:rCtr x="4167" y="833"/>
                                    </p:animMotion>
                                  </p:childTnLst>
                                </p:cTn>
                              </p:par>
                              <p:par>
                                <p:cTn id="202" presetID="0" presetClass="path" presetSubtype="0" accel="50000" decel="50000" fill="hold" nodeType="withEffect">
                                  <p:stCondLst>
                                    <p:cond delay="0"/>
                                  </p:stCondLst>
                                  <p:childTnLst>
                                    <p:animMotion origin="layout" path="M 5.55556E-7 0.00023 L 0.03472 -0.05556 " pathEditMode="relative" rAng="0" ptsTypes="AA">
                                      <p:cBhvr>
                                        <p:cTn id="203" dur="1750" fill="hold"/>
                                        <p:tgtEl>
                                          <p:spTgt spid="4">
                                            <p:txEl>
                                              <p:pRg st="7" end="7"/>
                                            </p:txEl>
                                          </p:spTgt>
                                        </p:tgtEl>
                                        <p:attrNameLst>
                                          <p:attrName>ppt_x</p:attrName>
                                          <p:attrName>ppt_y</p:attrName>
                                        </p:attrNameLst>
                                      </p:cBhvr>
                                      <p:rCtr x="1736" y="-2801"/>
                                    </p:animMotion>
                                  </p:childTnLst>
                                </p:cTn>
                              </p:par>
                              <p:par>
                                <p:cTn id="204" presetID="0" presetClass="path" presetSubtype="0" accel="50000" decel="50000" fill="hold" nodeType="withEffect">
                                  <p:stCondLst>
                                    <p:cond delay="0"/>
                                  </p:stCondLst>
                                  <p:childTnLst>
                                    <p:animMotion origin="layout" path="M 3.05556E-6 0.00069 L 0.05503 -0.12963 " pathEditMode="relative" rAng="0" ptsTypes="AA">
                                      <p:cBhvr>
                                        <p:cTn id="205" dur="1750" fill="hold"/>
                                        <p:tgtEl>
                                          <p:spTgt spid="4">
                                            <p:txEl>
                                              <p:pRg st="8" end="8"/>
                                            </p:txEl>
                                          </p:spTgt>
                                        </p:tgtEl>
                                        <p:attrNameLst>
                                          <p:attrName>ppt_x</p:attrName>
                                          <p:attrName>ppt_y</p:attrName>
                                        </p:attrNameLst>
                                      </p:cBhvr>
                                      <p:rCtr x="2743" y="-6528"/>
                                    </p:animMotion>
                                  </p:childTnLst>
                                </p:cTn>
                              </p:par>
                              <p:par>
                                <p:cTn id="206" presetID="0" presetClass="path" presetSubtype="0" accel="50000" decel="50000" fill="hold" nodeType="withEffect">
                                  <p:stCondLst>
                                    <p:cond delay="0"/>
                                  </p:stCondLst>
                                  <p:childTnLst>
                                    <p:animMotion origin="layout" path="M -5.55556E-7 0.00023 L 0.04774 -0.20463 " pathEditMode="relative" rAng="0" ptsTypes="AA">
                                      <p:cBhvr>
                                        <p:cTn id="207" dur="1750" fill="hold"/>
                                        <p:tgtEl>
                                          <p:spTgt spid="4">
                                            <p:txEl>
                                              <p:pRg st="9" end="9"/>
                                            </p:txEl>
                                          </p:spTgt>
                                        </p:tgtEl>
                                        <p:attrNameLst>
                                          <p:attrName>ppt_x</p:attrName>
                                          <p:attrName>ppt_y</p:attrName>
                                        </p:attrNameLst>
                                      </p:cBhvr>
                                      <p:rCtr x="2378" y="-10255"/>
                                    </p:animMotion>
                                  </p:childTnLst>
                                </p:cTn>
                              </p:par>
                              <p:par>
                                <p:cTn id="208" presetID="0" presetClass="path" presetSubtype="0" accel="50000" decel="50000" fill="hold" nodeType="withEffect">
                                  <p:stCondLst>
                                    <p:cond delay="0"/>
                                  </p:stCondLst>
                                  <p:childTnLst>
                                    <p:animMotion origin="layout" path="M -3.33333E-6 0.00023 L 0.05 -0.27662 " pathEditMode="relative" rAng="0" ptsTypes="AA">
                                      <p:cBhvr>
                                        <p:cTn id="209" dur="1750" fill="hold"/>
                                        <p:tgtEl>
                                          <p:spTgt spid="4">
                                            <p:txEl>
                                              <p:pRg st="10" end="10"/>
                                            </p:txEl>
                                          </p:spTgt>
                                        </p:tgtEl>
                                        <p:attrNameLst>
                                          <p:attrName>ppt_x</p:attrName>
                                          <p:attrName>ppt_y</p:attrName>
                                        </p:attrNameLst>
                                      </p:cBhvr>
                                      <p:rCtr x="2500" y="-13843"/>
                                    </p:animMotion>
                                  </p:childTnLst>
                                </p:cTn>
                              </p:par>
                              <p:par>
                                <p:cTn id="210" presetID="0" presetClass="path" presetSubtype="0" accel="50000" decel="50000" fill="hold" nodeType="withEffect">
                                  <p:stCondLst>
                                    <p:cond delay="0"/>
                                  </p:stCondLst>
                                  <p:childTnLst>
                                    <p:animMotion origin="layout" path="M 1.11111E-6 0.00069 L 0.02344 -0.34885 " pathEditMode="relative" rAng="0" ptsTypes="AA">
                                      <p:cBhvr>
                                        <p:cTn id="211" dur="1750" fill="hold"/>
                                        <p:tgtEl>
                                          <p:spTgt spid="4">
                                            <p:txEl>
                                              <p:pRg st="11" end="11"/>
                                            </p:txEl>
                                          </p:spTgt>
                                        </p:tgtEl>
                                        <p:attrNameLst>
                                          <p:attrName>ppt_x</p:attrName>
                                          <p:attrName>ppt_y</p:attrName>
                                        </p:attrNameLst>
                                      </p:cBhvr>
                                      <p:rCtr x="1163" y="-17477"/>
                                    </p:animMotion>
                                  </p:childTnLst>
                                </p:cTn>
                              </p:par>
                              <p:par>
                                <p:cTn id="212" presetID="0" presetClass="path" presetSubtype="0" accel="50000" decel="50000" fill="hold" nodeType="withEffect">
                                  <p:stCondLst>
                                    <p:cond delay="0"/>
                                  </p:stCondLst>
                                  <p:childTnLst>
                                    <p:animMotion origin="layout" path="M 1.11111E-6 0.00046 L 0.03628 -0.42292 " pathEditMode="relative" rAng="0" ptsTypes="AA">
                                      <p:cBhvr>
                                        <p:cTn id="213" dur="1750" fill="hold"/>
                                        <p:tgtEl>
                                          <p:spTgt spid="4">
                                            <p:txEl>
                                              <p:pRg st="12" end="12"/>
                                            </p:txEl>
                                          </p:spTgt>
                                        </p:tgtEl>
                                        <p:attrNameLst>
                                          <p:attrName>ppt_x</p:attrName>
                                          <p:attrName>ppt_y</p:attrName>
                                        </p:attrNameLst>
                                      </p:cBhvr>
                                      <p:rCtr x="1806" y="-2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84749"/>
            <a:ext cx="8229600" cy="163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are diversities of gifts, but the same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12:4 </a:t>
            </a:r>
          </a:p>
        </p:txBody>
      </p:sp>
      <p:pic>
        <p:nvPicPr>
          <p:cNvPr id="3" name="Picture 2">
            <a:extLst>
              <a:ext uri="{FF2B5EF4-FFF2-40B4-BE49-F238E27FC236}">
                <a16:creationId xmlns:a16="http://schemas.microsoft.com/office/drawing/2014/main" id="{CA224614-7F69-4ACC-83B0-7AC17805A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6" y="3094074"/>
            <a:ext cx="9970665" cy="3763926"/>
          </a:xfrm>
          <a:prstGeom prst="rect">
            <a:avLst/>
          </a:prstGeom>
        </p:spPr>
      </p:pic>
      <p:sp>
        <p:nvSpPr>
          <p:cNvPr id="4" name="!!One">
            <a:extLst>
              <a:ext uri="{FF2B5EF4-FFF2-40B4-BE49-F238E27FC236}">
                <a16:creationId xmlns:a16="http://schemas.microsoft.com/office/drawing/2014/main" id="{FB3E6CAE-E581-4C48-966F-136701B66BEE}"/>
              </a:ext>
            </a:extLst>
          </p:cNvPr>
          <p:cNvSpPr txBox="1">
            <a:spLocks/>
          </p:cNvSpPr>
          <p:nvPr/>
        </p:nvSpPr>
        <p:spPr>
          <a:xfrm>
            <a:off x="1665027" y="2074460"/>
            <a:ext cx="1364776" cy="787906"/>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ONE</a:t>
            </a:r>
          </a:p>
        </p:txBody>
      </p:sp>
    </p:spTree>
    <p:extLst>
      <p:ext uri="{BB962C8B-B14F-4D97-AF65-F5344CB8AC3E}">
        <p14:creationId xmlns:p14="http://schemas.microsoft.com/office/powerpoint/2010/main" val="43239338"/>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1250">
                                          <p:stCondLst>
                                            <p:cond delay="0"/>
                                          </p:stCondLst>
                                        </p:cTn>
                                        <p:tgtEl>
                                          <p:spTgt spid="4"/>
                                        </p:tgtEl>
                                      </p:cBhvr>
                                    </p:animEffect>
                                    <p:anim to="" calcmode="lin" valueType="num">
                                      <p:cBhvr>
                                        <p:cTn id="15" dur="125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6" dur="125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7" presetID="19" presetClass="entr" presetSubtype="10" fill="hold" grpId="1"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250" fill="hold"/>
                                        <p:tgtEl>
                                          <p:spTgt spid="4"/>
                                        </p:tgtEl>
                                        <p:attrNameLst>
                                          <p:attrName>ppt_w</p:attrName>
                                        </p:attrNameLst>
                                      </p:cBhvr>
                                      <p:tavLst>
                                        <p:tav tm="0" fmla="#ppt_w*sin(2.5*pi*$)">
                                          <p:val>
                                            <p:fltVal val="0"/>
                                          </p:val>
                                        </p:tav>
                                        <p:tav tm="100000">
                                          <p:val>
                                            <p:fltVal val="1"/>
                                          </p:val>
                                        </p:tav>
                                      </p:tavLst>
                                    </p:anim>
                                    <p:anim calcmode="lin" valueType="num">
                                      <p:cBhvr>
                                        <p:cTn id="20" dur="125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24614-7F69-4ACC-83B0-7AC17805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46" y="3094074"/>
            <a:ext cx="9970665" cy="3763926"/>
          </a:xfrm>
          <a:prstGeom prst="rect">
            <a:avLst/>
          </a:prstGeom>
        </p:spPr>
      </p:pic>
      <p:sp>
        <p:nvSpPr>
          <p:cNvPr id="5" name="!!One">
            <a:extLst>
              <a:ext uri="{FF2B5EF4-FFF2-40B4-BE49-F238E27FC236}">
                <a16:creationId xmlns:a16="http://schemas.microsoft.com/office/drawing/2014/main" id="{E94BBEEB-8F17-4E11-9A1F-2E1B3FE4BAD7}"/>
              </a:ext>
            </a:extLst>
          </p:cNvPr>
          <p:cNvSpPr txBox="1">
            <a:spLocks noChangeArrowheads="1"/>
          </p:cNvSpPr>
          <p:nvPr/>
        </p:nvSpPr>
        <p:spPr bwMode="auto">
          <a:xfrm>
            <a:off x="4148918" y="2680944"/>
            <a:ext cx="1221475" cy="81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one</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19828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3ABBD-3C7F-4E6E-B4AA-07E259A41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2860C60A-9836-4C9B-BFB1-65548DC92CD8}"/>
              </a:ext>
            </a:extLst>
          </p:cNvPr>
          <p:cNvSpPr txBox="1">
            <a:spLocks/>
          </p:cNvSpPr>
          <p:nvPr/>
        </p:nvSpPr>
        <p:spPr>
          <a:xfrm>
            <a:off x="1185796" y="1980829"/>
            <a:ext cx="73073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each one has received a gift</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each one has received a gift, minister it to one another, as good stewards of the manifold grace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4:10 </a:t>
            </a:r>
          </a:p>
        </p:txBody>
      </p:sp>
      <p:sp>
        <p:nvSpPr>
          <p:cNvPr id="4" name="Rectangle 2">
            <a:extLst>
              <a:ext uri="{FF2B5EF4-FFF2-40B4-BE49-F238E27FC236}">
                <a16:creationId xmlns:a16="http://schemas.microsoft.com/office/drawing/2014/main" id="{B5189BAE-F838-472F-A71C-BACE8A3B5F6C}"/>
              </a:ext>
            </a:extLst>
          </p:cNvPr>
          <p:cNvSpPr txBox="1">
            <a:spLocks noChangeArrowheads="1"/>
          </p:cNvSpPr>
          <p:nvPr/>
        </p:nvSpPr>
        <p:spPr bwMode="auto">
          <a:xfrm>
            <a:off x="3390397" y="4009353"/>
            <a:ext cx="1379160"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1BCD7D56-8729-44D9-82B8-6E0629CF265C}"/>
              </a:ext>
            </a:extLst>
          </p:cNvPr>
          <p:cNvSpPr txBox="1">
            <a:spLocks noChangeArrowheads="1"/>
          </p:cNvSpPr>
          <p:nvPr/>
        </p:nvSpPr>
        <p:spPr bwMode="auto">
          <a:xfrm>
            <a:off x="1356198" y="2040889"/>
            <a:ext cx="69708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each one has received a gift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9A3C846-62C9-493F-82FB-AEAA353D9DF5}"/>
              </a:ext>
            </a:extLst>
          </p:cNvPr>
          <p:cNvSpPr txBox="1">
            <a:spLocks noChangeArrowheads="1"/>
          </p:cNvSpPr>
          <p:nvPr/>
        </p:nvSpPr>
        <p:spPr bwMode="auto">
          <a:xfrm>
            <a:off x="4148918" y="2680944"/>
            <a:ext cx="1221475" cy="81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one</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12">
            <a:extLst>
              <a:ext uri="{FF2B5EF4-FFF2-40B4-BE49-F238E27FC236}">
                <a16:creationId xmlns:a16="http://schemas.microsoft.com/office/drawing/2014/main" id="{3C55CB76-98C7-44F3-B23B-56C434663E63}"/>
              </a:ext>
            </a:extLst>
          </p:cNvPr>
          <p:cNvSpPr>
            <a:spLocks noChangeArrowheads="1"/>
          </p:cNvSpPr>
          <p:nvPr/>
        </p:nvSpPr>
        <p:spPr bwMode="auto">
          <a:xfrm>
            <a:off x="1089177" y="2611182"/>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share</a:t>
            </a:r>
            <a:endParaRPr kumimoji="0" lang="en-US" altLang="en-US" sz="60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0" name="Rectangle 2">
            <a:extLst>
              <a:ext uri="{FF2B5EF4-FFF2-40B4-BE49-F238E27FC236}">
                <a16:creationId xmlns:a16="http://schemas.microsoft.com/office/drawing/2014/main" id="{545E7C5C-21A2-4E88-B9BF-2945EB62BD6B}"/>
              </a:ext>
            </a:extLst>
          </p:cNvPr>
          <p:cNvSpPr txBox="1">
            <a:spLocks noChangeArrowheads="1"/>
          </p:cNvSpPr>
          <p:nvPr/>
        </p:nvSpPr>
        <p:spPr bwMode="auto">
          <a:xfrm>
            <a:off x="5782235" y="3282500"/>
            <a:ext cx="2608730" cy="93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diverse</a:t>
            </a:r>
            <a:endParaRPr lang="en-US" altLang="en-US" sz="54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5">
            <a:extLst>
              <a:ext uri="{FF2B5EF4-FFF2-40B4-BE49-F238E27FC236}">
                <a16:creationId xmlns:a16="http://schemas.microsoft.com/office/drawing/2014/main" id="{8C06F523-805C-4AE7-93D2-C20126ACE751}"/>
              </a:ext>
            </a:extLst>
          </p:cNvPr>
          <p:cNvSpPr>
            <a:spLocks noChangeArrowheads="1"/>
          </p:cNvSpPr>
          <p:nvPr/>
        </p:nvSpPr>
        <p:spPr bwMode="auto">
          <a:xfrm>
            <a:off x="4006672" y="2809645"/>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660066"/>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660066"/>
              </a:solidFill>
              <a:effectLst/>
              <a:uLnTx/>
              <a:uFillTx/>
              <a:latin typeface="Calibri" panose="020F0502020204030204" pitchFamily="34" charset="0"/>
              <a:ea typeface="+mn-ea"/>
              <a:cs typeface="Calibri" panose="020F0502020204030204" pitchFamily="34" charset="0"/>
            </a:endParaRPr>
          </a:p>
        </p:txBody>
      </p:sp>
      <p:sp>
        <p:nvSpPr>
          <p:cNvPr id="22" name="Rectangle 5">
            <a:extLst>
              <a:ext uri="{FF2B5EF4-FFF2-40B4-BE49-F238E27FC236}">
                <a16:creationId xmlns:a16="http://schemas.microsoft.com/office/drawing/2014/main" id="{B7D6687B-83BA-48EB-8B51-E39A73F5FE9B}"/>
              </a:ext>
            </a:extLst>
          </p:cNvPr>
          <p:cNvSpPr>
            <a:spLocks noChangeArrowheads="1"/>
          </p:cNvSpPr>
          <p:nvPr/>
        </p:nvSpPr>
        <p:spPr bwMode="auto">
          <a:xfrm>
            <a:off x="4006672" y="2809645"/>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endParaRPr>
          </a:p>
        </p:txBody>
      </p:sp>
      <p:sp>
        <p:nvSpPr>
          <p:cNvPr id="23" name="Rectangle 5">
            <a:extLst>
              <a:ext uri="{FF2B5EF4-FFF2-40B4-BE49-F238E27FC236}">
                <a16:creationId xmlns:a16="http://schemas.microsoft.com/office/drawing/2014/main" id="{5C13B66A-190D-4AE5-867C-3DFCE94B9FD5}"/>
              </a:ext>
            </a:extLst>
          </p:cNvPr>
          <p:cNvSpPr>
            <a:spLocks noChangeArrowheads="1"/>
          </p:cNvSpPr>
          <p:nvPr/>
        </p:nvSpPr>
        <p:spPr bwMode="auto">
          <a:xfrm>
            <a:off x="4006672" y="2809645"/>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3399FF"/>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3399FF"/>
              </a:solidFill>
              <a:effectLst/>
              <a:uLnTx/>
              <a:uFillTx/>
              <a:latin typeface="Calibri" panose="020F0502020204030204" pitchFamily="34" charset="0"/>
              <a:ea typeface="+mn-ea"/>
              <a:cs typeface="Calibri" panose="020F0502020204030204" pitchFamily="34" charset="0"/>
            </a:endParaRPr>
          </a:p>
        </p:txBody>
      </p:sp>
      <p:sp>
        <p:nvSpPr>
          <p:cNvPr id="24" name="Rectangle 5">
            <a:extLst>
              <a:ext uri="{FF2B5EF4-FFF2-40B4-BE49-F238E27FC236}">
                <a16:creationId xmlns:a16="http://schemas.microsoft.com/office/drawing/2014/main" id="{CAB12D81-E4F1-44CF-8732-D6654EE93F0C}"/>
              </a:ext>
            </a:extLst>
          </p:cNvPr>
          <p:cNvSpPr>
            <a:spLocks noChangeArrowheads="1"/>
          </p:cNvSpPr>
          <p:nvPr/>
        </p:nvSpPr>
        <p:spPr bwMode="auto">
          <a:xfrm>
            <a:off x="4006672" y="2809645"/>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endParaRPr>
          </a:p>
        </p:txBody>
      </p:sp>
      <p:sp>
        <p:nvSpPr>
          <p:cNvPr id="25" name="Rectangle 5">
            <a:extLst>
              <a:ext uri="{FF2B5EF4-FFF2-40B4-BE49-F238E27FC236}">
                <a16:creationId xmlns:a16="http://schemas.microsoft.com/office/drawing/2014/main" id="{0EB5A7D5-0AD7-4F25-ADCF-5F951671D2D8}"/>
              </a:ext>
            </a:extLst>
          </p:cNvPr>
          <p:cNvSpPr>
            <a:spLocks noChangeArrowheads="1"/>
          </p:cNvSpPr>
          <p:nvPr/>
        </p:nvSpPr>
        <p:spPr bwMode="auto">
          <a:xfrm>
            <a:off x="4006672" y="2809645"/>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26" name="Rectangle 5">
            <a:extLst>
              <a:ext uri="{FF2B5EF4-FFF2-40B4-BE49-F238E27FC236}">
                <a16:creationId xmlns:a16="http://schemas.microsoft.com/office/drawing/2014/main" id="{D3B53748-EFE4-4F2B-BBDC-27AD1868F5B8}"/>
              </a:ext>
            </a:extLst>
          </p:cNvPr>
          <p:cNvSpPr>
            <a:spLocks noChangeArrowheads="1"/>
          </p:cNvSpPr>
          <p:nvPr/>
        </p:nvSpPr>
        <p:spPr bwMode="auto">
          <a:xfrm>
            <a:off x="4006672" y="2809645"/>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9900"/>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FF9900"/>
              </a:solidFill>
              <a:effectLst/>
              <a:uLnTx/>
              <a:uFillTx/>
              <a:latin typeface="Calibri" panose="020F0502020204030204" pitchFamily="34" charset="0"/>
              <a:ea typeface="+mn-ea"/>
              <a:cs typeface="Calibri" panose="020F0502020204030204" pitchFamily="34" charset="0"/>
            </a:endParaRPr>
          </a:p>
        </p:txBody>
      </p:sp>
      <p:sp>
        <p:nvSpPr>
          <p:cNvPr id="27" name="Rectangle 5">
            <a:extLst>
              <a:ext uri="{FF2B5EF4-FFF2-40B4-BE49-F238E27FC236}">
                <a16:creationId xmlns:a16="http://schemas.microsoft.com/office/drawing/2014/main" id="{AC728305-9902-419F-9134-1479ACD0EA79}"/>
              </a:ext>
            </a:extLst>
          </p:cNvPr>
          <p:cNvSpPr>
            <a:spLocks noChangeArrowheads="1"/>
          </p:cNvSpPr>
          <p:nvPr/>
        </p:nvSpPr>
        <p:spPr bwMode="auto">
          <a:xfrm>
            <a:off x="4006672" y="2809645"/>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28" name="Rectangle 5">
            <a:extLst>
              <a:ext uri="{FF2B5EF4-FFF2-40B4-BE49-F238E27FC236}">
                <a16:creationId xmlns:a16="http://schemas.microsoft.com/office/drawing/2014/main" id="{A314D9EA-690C-4230-B789-30E19DC13FA0}"/>
              </a:ext>
            </a:extLst>
          </p:cNvPr>
          <p:cNvSpPr>
            <a:spLocks noChangeArrowheads="1"/>
          </p:cNvSpPr>
          <p:nvPr/>
        </p:nvSpPr>
        <p:spPr bwMode="auto">
          <a:xfrm>
            <a:off x="4006672" y="2809645"/>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Rectangle 2">
            <a:extLst>
              <a:ext uri="{FF2B5EF4-FFF2-40B4-BE49-F238E27FC236}">
                <a16:creationId xmlns:a16="http://schemas.microsoft.com/office/drawing/2014/main" id="{231FF159-EA4C-47CB-994D-E6B75BF5BD66}"/>
              </a:ext>
            </a:extLst>
          </p:cNvPr>
          <p:cNvSpPr txBox="1">
            <a:spLocks noChangeArrowheads="1"/>
          </p:cNvSpPr>
          <p:nvPr/>
        </p:nvSpPr>
        <p:spPr bwMode="auto">
          <a:xfrm>
            <a:off x="1339121" y="4059667"/>
            <a:ext cx="35002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grace</a:t>
            </a:r>
            <a:r>
              <a:rPr lang="en-US" altLang="en-US" sz="3600" b="1"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a:t>
            </a:r>
            <a:r>
              <a:rPr lang="en-US" altLang="en-US" b="1"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of</a:t>
            </a:r>
            <a:r>
              <a:rPr lang="en-US" altLang="en-US" sz="3200" b="1"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a:t>
            </a:r>
            <a:r>
              <a:rPr lang="en-US" altLang="en-US" b="1"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635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God</a:t>
            </a:r>
          </a:p>
        </p:txBody>
      </p:sp>
      <p:pic>
        <p:nvPicPr>
          <p:cNvPr id="31" name="SpotlightShape1_rendered">
            <a:extLst>
              <a:ext uri="{FF2B5EF4-FFF2-40B4-BE49-F238E27FC236}">
                <a16:creationId xmlns:a16="http://schemas.microsoft.com/office/drawing/2014/main" id="{0512300F-2035-49BE-9E99-6E1D09D85C4A}"/>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5" name="Rectangle 2" hidden="1">
            <a:extLst>
              <a:ext uri="{FF2B5EF4-FFF2-40B4-BE49-F238E27FC236}">
                <a16:creationId xmlns:a16="http://schemas.microsoft.com/office/drawing/2014/main" id="{4F2F7022-13F3-48FB-B670-1B16C2E86229}"/>
              </a:ext>
            </a:extLst>
          </p:cNvPr>
          <p:cNvSpPr txBox="1">
            <a:spLocks noChangeArrowheads="1"/>
          </p:cNvSpPr>
          <p:nvPr/>
        </p:nvSpPr>
        <p:spPr bwMode="auto">
          <a:xfrm>
            <a:off x="4002505" y="2840661"/>
            <a:ext cx="1379160"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868672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1"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750" fill="hold"/>
                                        <p:tgtEl>
                                          <p:spTgt spid="3074"/>
                                        </p:tgtEl>
                                        <p:attrNameLst>
                                          <p:attrName>ppt_w</p:attrName>
                                        </p:attrNameLst>
                                      </p:cBhvr>
                                      <p:tavLst>
                                        <p:tav tm="0">
                                          <p:val>
                                            <p:fltVal val="0"/>
                                          </p:val>
                                        </p:tav>
                                        <p:tav tm="100000">
                                          <p:val>
                                            <p:strVal val="#ppt_w"/>
                                          </p:val>
                                        </p:tav>
                                      </p:tavLst>
                                    </p:anim>
                                    <p:anim calcmode="lin" valueType="num">
                                      <p:cBhvr>
                                        <p:cTn id="12" dur="75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750"/>
                            </p:stCondLst>
                            <p:childTnLst>
                              <p:par>
                                <p:cTn id="14" presetID="10" presetClass="exit" presetSubtype="0" fill="hold" grpId="0" nodeType="afterEffect">
                                  <p:stCondLst>
                                    <p:cond delay="0"/>
                                  </p:stCondLst>
                                  <p:childTnLst>
                                    <p:animEffect transition="out" filter="fade">
                                      <p:cBhvr>
                                        <p:cTn id="15" dur="250"/>
                                        <p:tgtEl>
                                          <p:spTgt spid="8"/>
                                        </p:tgtEl>
                                      </p:cBhvr>
                                    </p:animEffect>
                                    <p:set>
                                      <p:cBhvr>
                                        <p:cTn id="16" dur="1" fill="hold">
                                          <p:stCondLst>
                                            <p:cond delay="24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600"/>
                                        <p:tgtEl>
                                          <p:spTgt spid="7"/>
                                        </p:tgtEl>
                                      </p:cBhvr>
                                    </p:animEffect>
                                  </p:childTnLst>
                                </p:cTn>
                              </p:par>
                              <p:par>
                                <p:cTn id="22" presetID="18" presetClass="emph" presetSubtype="0" fill="hold" grpId="1" nodeType="withEffect">
                                  <p:stCondLst>
                                    <p:cond delay="0"/>
                                  </p:stCondLst>
                                  <p:childTnLst>
                                    <p:set>
                                      <p:cBhvr override="childStyle">
                                        <p:cTn id="23" dur="6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6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2"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3"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4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50"/>
                                        <p:tgtEl>
                                          <p:spTgt spid="4"/>
                                        </p:tgtEl>
                                      </p:cBhvr>
                                    </p:animEffect>
                                  </p:childTnLst>
                                </p:cTn>
                              </p:par>
                              <p:par>
                                <p:cTn id="54" presetID="42" presetClass="path" presetSubtype="0" accel="50000" decel="50000" fill="hold" grpId="1" nodeType="withEffect">
                                  <p:stCondLst>
                                    <p:cond delay="400"/>
                                  </p:stCondLst>
                                  <p:childTnLst>
                                    <p:animMotion origin="layout" path="M -5.55556E-7 -3.7037E-6 L 0.06684 -0.17014 " pathEditMode="relative" rAng="0" ptsTypes="AA">
                                      <p:cBhvr>
                                        <p:cTn id="55" dur="2000" fill="hold"/>
                                        <p:tgtEl>
                                          <p:spTgt spid="4"/>
                                        </p:tgtEl>
                                        <p:attrNameLst>
                                          <p:attrName>ppt_x</p:attrName>
                                          <p:attrName>ppt_y</p:attrName>
                                        </p:attrNameLst>
                                      </p:cBhvr>
                                      <p:rCtr x="3333" y="-8519"/>
                                    </p:animMotion>
                                  </p:childTnLst>
                                </p:cTn>
                              </p:par>
                              <p:par>
                                <p:cTn id="56" presetID="10" presetClass="exit" presetSubtype="0" fill="hold" grpId="2" nodeType="withEffect">
                                  <p:stCondLst>
                                    <p:cond delay="40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1" nodeType="withEffect">
                                  <p:stCondLst>
                                    <p:cond delay="40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2" nodeType="withEffect">
                                  <p:stCondLst>
                                    <p:cond delay="40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1" nodeType="withEffect">
                                  <p:stCondLst>
                                    <p:cond delay="40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1" nodeType="withEffect">
                                  <p:stCondLst>
                                    <p:cond delay="40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childTnLst>
                          </p:cTn>
                        </p:par>
                        <p:par>
                          <p:cTn id="77" fill="hold">
                            <p:stCondLst>
                              <p:cond delay="2400"/>
                            </p:stCondLst>
                            <p:childTnLst>
                              <p:par>
                                <p:cTn id="78" presetID="1" presetClass="entr" presetSubtype="0" fill="hold" grpId="0" nodeType="afterEffect">
                                  <p:stCondLst>
                                    <p:cond delay="0"/>
                                  </p:stCondLst>
                                  <p:childTnLst>
                                    <p:set>
                                      <p:cBhvr>
                                        <p:cTn id="79" dur="1" fill="hold">
                                          <p:stCondLst>
                                            <p:cond delay="0"/>
                                          </p:stCondLst>
                                        </p:cTn>
                                        <p:tgtEl>
                                          <p:spTgt spid="21">
                                            <p:txEl>
                                              <p:pRg st="0" end="0"/>
                                            </p:txEl>
                                          </p:spTgt>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2">
                                            <p:txEl>
                                              <p:pRg st="0" end="0"/>
                                            </p:txEl>
                                          </p:spTgt>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3">
                                            <p:txEl>
                                              <p:pRg st="0" end="0"/>
                                            </p:txEl>
                                          </p:spTgt>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4">
                                            <p:txEl>
                                              <p:pRg st="0" end="0"/>
                                            </p:txEl>
                                          </p:spTgt>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5">
                                            <p:txEl>
                                              <p:pRg st="0" end="0"/>
                                            </p:txEl>
                                          </p:spTgt>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6">
                                            <p:txEl>
                                              <p:pRg st="0" end="0"/>
                                            </p:txEl>
                                          </p:spTgt>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7">
                                            <p:txEl>
                                              <p:pRg st="0" end="0"/>
                                            </p:txEl>
                                          </p:spTgt>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28">
                                            <p:txEl>
                                              <p:pRg st="0" end="0"/>
                                            </p:txEl>
                                          </p:spTgt>
                                        </p:tgtEl>
                                        <p:attrNameLst>
                                          <p:attrName>style.visibility</p:attrName>
                                        </p:attrNameLst>
                                      </p:cBhvr>
                                      <p:to>
                                        <p:strVal val="visible"/>
                                      </p:to>
                                    </p:set>
                                  </p:childTnLst>
                                </p:cTn>
                              </p:par>
                              <p:par>
                                <p:cTn id="94" presetID="0" presetClass="exit" presetSubtype="0" fill="hold" grpId="1" nodeType="withEffect">
                                  <p:stCondLst>
                                    <p:cond delay="0"/>
                                  </p:stCondLst>
                                  <p:childTnLst>
                                    <p:set>
                                      <p:cBhvr>
                                        <p:cTn id="95" dur="1" fill="hold">
                                          <p:stCondLst>
                                            <p:cond delay="749"/>
                                          </p:stCondLst>
                                        </p:cTn>
                                        <p:tgtEl>
                                          <p:spTgt spid="21">
                                            <p:txEl>
                                              <p:pRg st="0" end="0"/>
                                            </p:txEl>
                                          </p:spTgt>
                                        </p:tgtEl>
                                        <p:attrNameLst>
                                          <p:attrName>style.visibility</p:attrName>
                                        </p:attrNameLst>
                                      </p:cBhvr>
                                      <p:to>
                                        <p:strVal val="hidden"/>
                                      </p:to>
                                    </p:set>
                                    <p:animEffect transition="out" filter="fade">
                                      <p:cBhvr>
                                        <p:cTn id="96" dur="750">
                                          <p:stCondLst>
                                            <p:cond delay="0"/>
                                          </p:stCondLst>
                                        </p:cTn>
                                        <p:tgtEl>
                                          <p:spTgt spid="21">
                                            <p:txEl>
                                              <p:pRg st="0" end="0"/>
                                            </p:txEl>
                                          </p:spTgt>
                                        </p:tgtEl>
                                      </p:cBhvr>
                                    </p:animEffect>
                                    <p:anim to="" calcmode="lin" valueType="num">
                                      <p:cBhvr>
                                        <p:cTn id="97" dur="750" fill="hold">
                                          <p:stCondLst>
                                            <p:cond delay="0"/>
                                          </p:stCondLst>
                                        </p:cTn>
                                        <p:tgtEl>
                                          <p:spTgt spid="21">
                                            <p:txEl>
                                              <p:pRg st="0" end="0"/>
                                            </p:txEl>
                                          </p:spTgt>
                                        </p:tgtEl>
                                        <p:attrNameLst>
                                          <p:attrName>ppt_w</p:attrName>
                                        </p:attrNameLst>
                                      </p:cBhvr>
                                      <p:tavLst>
                                        <p:tav tm="0">
                                          <p:val>
                                            <p:strVal val="#ppt_w"/>
                                          </p:val>
                                        </p:tav>
                                        <p:tav tm="100000">
                                          <p:val>
                                            <p:strVal val="#ppt_w*4"/>
                                          </p:val>
                                        </p:tav>
                                      </p:tavLst>
                                    </p:anim>
                                    <p:anim to="" calcmode="lin" valueType="num">
                                      <p:cBhvr>
                                        <p:cTn id="98" dur="750" fill="hold">
                                          <p:stCondLst>
                                            <p:cond delay="0"/>
                                          </p:stCondLst>
                                        </p:cTn>
                                        <p:tgtEl>
                                          <p:spTgt spid="21">
                                            <p:txEl>
                                              <p:pRg st="0" end="0"/>
                                            </p:txEl>
                                          </p:spTgt>
                                        </p:tgtEl>
                                        <p:attrNameLst>
                                          <p:attrName>ppt_h</p:attrName>
                                        </p:attrNameLst>
                                      </p:cBhvr>
                                      <p:tavLst>
                                        <p:tav tm="0">
                                          <p:val>
                                            <p:strVal val="#ppt_h"/>
                                          </p:val>
                                        </p:tav>
                                        <p:tav tm="100000">
                                          <p:val>
                                            <p:strVal val="#ppt_h*4"/>
                                          </p:val>
                                        </p:tav>
                                      </p:tavLst>
                                    </p:anim>
                                  </p:childTnLst>
                                </p:cTn>
                              </p:par>
                              <p:par>
                                <p:cTn id="99" presetID="0" presetClass="exit" presetSubtype="0" fill="hold" grpId="1" nodeType="withEffect">
                                  <p:stCondLst>
                                    <p:cond delay="100"/>
                                  </p:stCondLst>
                                  <p:childTnLst>
                                    <p:set>
                                      <p:cBhvr>
                                        <p:cTn id="100" dur="1" fill="hold">
                                          <p:stCondLst>
                                            <p:cond delay="749"/>
                                          </p:stCondLst>
                                        </p:cTn>
                                        <p:tgtEl>
                                          <p:spTgt spid="22">
                                            <p:txEl>
                                              <p:pRg st="0" end="0"/>
                                            </p:txEl>
                                          </p:spTgt>
                                        </p:tgtEl>
                                        <p:attrNameLst>
                                          <p:attrName>style.visibility</p:attrName>
                                        </p:attrNameLst>
                                      </p:cBhvr>
                                      <p:to>
                                        <p:strVal val="hidden"/>
                                      </p:to>
                                    </p:set>
                                    <p:animEffect transition="out" filter="fade">
                                      <p:cBhvr>
                                        <p:cTn id="101" dur="750">
                                          <p:stCondLst>
                                            <p:cond delay="0"/>
                                          </p:stCondLst>
                                        </p:cTn>
                                        <p:tgtEl>
                                          <p:spTgt spid="22">
                                            <p:txEl>
                                              <p:pRg st="0" end="0"/>
                                            </p:txEl>
                                          </p:spTgt>
                                        </p:tgtEl>
                                      </p:cBhvr>
                                    </p:animEffect>
                                    <p:anim to="" calcmode="lin" valueType="num">
                                      <p:cBhvr>
                                        <p:cTn id="102" dur="750" fill="hold">
                                          <p:stCondLst>
                                            <p:cond delay="0"/>
                                          </p:stCondLst>
                                        </p:cTn>
                                        <p:tgtEl>
                                          <p:spTgt spid="22">
                                            <p:txEl>
                                              <p:pRg st="0" end="0"/>
                                            </p:txEl>
                                          </p:spTgt>
                                        </p:tgtEl>
                                        <p:attrNameLst>
                                          <p:attrName>ppt_w</p:attrName>
                                        </p:attrNameLst>
                                      </p:cBhvr>
                                      <p:tavLst>
                                        <p:tav tm="0">
                                          <p:val>
                                            <p:strVal val="#ppt_w"/>
                                          </p:val>
                                        </p:tav>
                                        <p:tav tm="100000">
                                          <p:val>
                                            <p:strVal val="#ppt_w*4"/>
                                          </p:val>
                                        </p:tav>
                                      </p:tavLst>
                                    </p:anim>
                                    <p:anim to="" calcmode="lin" valueType="num">
                                      <p:cBhvr>
                                        <p:cTn id="103" dur="750" fill="hold">
                                          <p:stCondLst>
                                            <p:cond delay="0"/>
                                          </p:stCondLst>
                                        </p:cTn>
                                        <p:tgtEl>
                                          <p:spTgt spid="22">
                                            <p:txEl>
                                              <p:pRg st="0" end="0"/>
                                            </p:txEl>
                                          </p:spTgt>
                                        </p:tgtEl>
                                        <p:attrNameLst>
                                          <p:attrName>ppt_h</p:attrName>
                                        </p:attrNameLst>
                                      </p:cBhvr>
                                      <p:tavLst>
                                        <p:tav tm="0">
                                          <p:val>
                                            <p:strVal val="#ppt_h"/>
                                          </p:val>
                                        </p:tav>
                                        <p:tav tm="100000">
                                          <p:val>
                                            <p:strVal val="#ppt_h*4"/>
                                          </p:val>
                                        </p:tav>
                                      </p:tavLst>
                                    </p:anim>
                                  </p:childTnLst>
                                </p:cTn>
                              </p:par>
                              <p:par>
                                <p:cTn id="104" presetID="0" presetClass="exit" presetSubtype="0" fill="hold" grpId="1" nodeType="withEffect">
                                  <p:stCondLst>
                                    <p:cond delay="200"/>
                                  </p:stCondLst>
                                  <p:childTnLst>
                                    <p:set>
                                      <p:cBhvr>
                                        <p:cTn id="105" dur="1" fill="hold">
                                          <p:stCondLst>
                                            <p:cond delay="749"/>
                                          </p:stCondLst>
                                        </p:cTn>
                                        <p:tgtEl>
                                          <p:spTgt spid="23">
                                            <p:txEl>
                                              <p:pRg st="0" end="0"/>
                                            </p:txEl>
                                          </p:spTgt>
                                        </p:tgtEl>
                                        <p:attrNameLst>
                                          <p:attrName>style.visibility</p:attrName>
                                        </p:attrNameLst>
                                      </p:cBhvr>
                                      <p:to>
                                        <p:strVal val="hidden"/>
                                      </p:to>
                                    </p:set>
                                    <p:animEffect transition="out" filter="fade">
                                      <p:cBhvr>
                                        <p:cTn id="106" dur="750">
                                          <p:stCondLst>
                                            <p:cond delay="0"/>
                                          </p:stCondLst>
                                        </p:cTn>
                                        <p:tgtEl>
                                          <p:spTgt spid="23">
                                            <p:txEl>
                                              <p:pRg st="0" end="0"/>
                                            </p:txEl>
                                          </p:spTgt>
                                        </p:tgtEl>
                                      </p:cBhvr>
                                    </p:animEffect>
                                    <p:anim to="" calcmode="lin" valueType="num">
                                      <p:cBhvr>
                                        <p:cTn id="107" dur="750" fill="hold">
                                          <p:stCondLst>
                                            <p:cond delay="0"/>
                                          </p:stCondLst>
                                        </p:cTn>
                                        <p:tgtEl>
                                          <p:spTgt spid="23">
                                            <p:txEl>
                                              <p:pRg st="0" end="0"/>
                                            </p:txEl>
                                          </p:spTgt>
                                        </p:tgtEl>
                                        <p:attrNameLst>
                                          <p:attrName>ppt_w</p:attrName>
                                        </p:attrNameLst>
                                      </p:cBhvr>
                                      <p:tavLst>
                                        <p:tav tm="0">
                                          <p:val>
                                            <p:strVal val="#ppt_w"/>
                                          </p:val>
                                        </p:tav>
                                        <p:tav tm="100000">
                                          <p:val>
                                            <p:strVal val="#ppt_w*4"/>
                                          </p:val>
                                        </p:tav>
                                      </p:tavLst>
                                    </p:anim>
                                    <p:anim to="" calcmode="lin" valueType="num">
                                      <p:cBhvr>
                                        <p:cTn id="108" dur="750" fill="hold">
                                          <p:stCondLst>
                                            <p:cond delay="0"/>
                                          </p:stCondLst>
                                        </p:cTn>
                                        <p:tgtEl>
                                          <p:spTgt spid="23">
                                            <p:txEl>
                                              <p:pRg st="0" end="0"/>
                                            </p:txEl>
                                          </p:spTgt>
                                        </p:tgtEl>
                                        <p:attrNameLst>
                                          <p:attrName>ppt_h</p:attrName>
                                        </p:attrNameLst>
                                      </p:cBhvr>
                                      <p:tavLst>
                                        <p:tav tm="0">
                                          <p:val>
                                            <p:strVal val="#ppt_h"/>
                                          </p:val>
                                        </p:tav>
                                        <p:tav tm="100000">
                                          <p:val>
                                            <p:strVal val="#ppt_h*4"/>
                                          </p:val>
                                        </p:tav>
                                      </p:tavLst>
                                    </p:anim>
                                  </p:childTnLst>
                                </p:cTn>
                              </p:par>
                              <p:par>
                                <p:cTn id="109" presetID="0" presetClass="exit" presetSubtype="0" fill="hold" grpId="1" nodeType="withEffect">
                                  <p:stCondLst>
                                    <p:cond delay="300"/>
                                  </p:stCondLst>
                                  <p:childTnLst>
                                    <p:set>
                                      <p:cBhvr>
                                        <p:cTn id="110" dur="1" fill="hold">
                                          <p:stCondLst>
                                            <p:cond delay="749"/>
                                          </p:stCondLst>
                                        </p:cTn>
                                        <p:tgtEl>
                                          <p:spTgt spid="24">
                                            <p:txEl>
                                              <p:pRg st="0" end="0"/>
                                            </p:txEl>
                                          </p:spTgt>
                                        </p:tgtEl>
                                        <p:attrNameLst>
                                          <p:attrName>style.visibility</p:attrName>
                                        </p:attrNameLst>
                                      </p:cBhvr>
                                      <p:to>
                                        <p:strVal val="hidden"/>
                                      </p:to>
                                    </p:set>
                                    <p:animEffect transition="out" filter="fade">
                                      <p:cBhvr>
                                        <p:cTn id="111" dur="750">
                                          <p:stCondLst>
                                            <p:cond delay="0"/>
                                          </p:stCondLst>
                                        </p:cTn>
                                        <p:tgtEl>
                                          <p:spTgt spid="24">
                                            <p:txEl>
                                              <p:pRg st="0" end="0"/>
                                            </p:txEl>
                                          </p:spTgt>
                                        </p:tgtEl>
                                      </p:cBhvr>
                                    </p:animEffect>
                                    <p:anim to="" calcmode="lin" valueType="num">
                                      <p:cBhvr>
                                        <p:cTn id="112" dur="750" fill="hold">
                                          <p:stCondLst>
                                            <p:cond delay="0"/>
                                          </p:stCondLst>
                                        </p:cTn>
                                        <p:tgtEl>
                                          <p:spTgt spid="24">
                                            <p:txEl>
                                              <p:pRg st="0" end="0"/>
                                            </p:txEl>
                                          </p:spTgt>
                                        </p:tgtEl>
                                        <p:attrNameLst>
                                          <p:attrName>ppt_w</p:attrName>
                                        </p:attrNameLst>
                                      </p:cBhvr>
                                      <p:tavLst>
                                        <p:tav tm="0">
                                          <p:val>
                                            <p:strVal val="#ppt_w"/>
                                          </p:val>
                                        </p:tav>
                                        <p:tav tm="100000">
                                          <p:val>
                                            <p:strVal val="#ppt_w*4"/>
                                          </p:val>
                                        </p:tav>
                                      </p:tavLst>
                                    </p:anim>
                                    <p:anim to="" calcmode="lin" valueType="num">
                                      <p:cBhvr>
                                        <p:cTn id="113" dur="750" fill="hold">
                                          <p:stCondLst>
                                            <p:cond delay="0"/>
                                          </p:stCondLst>
                                        </p:cTn>
                                        <p:tgtEl>
                                          <p:spTgt spid="24">
                                            <p:txEl>
                                              <p:pRg st="0" end="0"/>
                                            </p:txEl>
                                          </p:spTgt>
                                        </p:tgtEl>
                                        <p:attrNameLst>
                                          <p:attrName>ppt_h</p:attrName>
                                        </p:attrNameLst>
                                      </p:cBhvr>
                                      <p:tavLst>
                                        <p:tav tm="0">
                                          <p:val>
                                            <p:strVal val="#ppt_h"/>
                                          </p:val>
                                        </p:tav>
                                        <p:tav tm="100000">
                                          <p:val>
                                            <p:strVal val="#ppt_h*4"/>
                                          </p:val>
                                        </p:tav>
                                      </p:tavLst>
                                    </p:anim>
                                  </p:childTnLst>
                                </p:cTn>
                              </p:par>
                              <p:par>
                                <p:cTn id="114" presetID="0" presetClass="exit" presetSubtype="0" fill="hold" grpId="1" nodeType="withEffect">
                                  <p:stCondLst>
                                    <p:cond delay="400"/>
                                  </p:stCondLst>
                                  <p:childTnLst>
                                    <p:set>
                                      <p:cBhvr>
                                        <p:cTn id="115" dur="1" fill="hold">
                                          <p:stCondLst>
                                            <p:cond delay="749"/>
                                          </p:stCondLst>
                                        </p:cTn>
                                        <p:tgtEl>
                                          <p:spTgt spid="25">
                                            <p:txEl>
                                              <p:pRg st="0" end="0"/>
                                            </p:txEl>
                                          </p:spTgt>
                                        </p:tgtEl>
                                        <p:attrNameLst>
                                          <p:attrName>style.visibility</p:attrName>
                                        </p:attrNameLst>
                                      </p:cBhvr>
                                      <p:to>
                                        <p:strVal val="hidden"/>
                                      </p:to>
                                    </p:set>
                                    <p:animEffect transition="out" filter="fade">
                                      <p:cBhvr>
                                        <p:cTn id="116" dur="750">
                                          <p:stCondLst>
                                            <p:cond delay="0"/>
                                          </p:stCondLst>
                                        </p:cTn>
                                        <p:tgtEl>
                                          <p:spTgt spid="25">
                                            <p:txEl>
                                              <p:pRg st="0" end="0"/>
                                            </p:txEl>
                                          </p:spTgt>
                                        </p:tgtEl>
                                      </p:cBhvr>
                                    </p:animEffect>
                                    <p:anim to="" calcmode="lin" valueType="num">
                                      <p:cBhvr>
                                        <p:cTn id="117" dur="750" fill="hold">
                                          <p:stCondLst>
                                            <p:cond delay="0"/>
                                          </p:stCondLst>
                                        </p:cTn>
                                        <p:tgtEl>
                                          <p:spTgt spid="25">
                                            <p:txEl>
                                              <p:pRg st="0" end="0"/>
                                            </p:txEl>
                                          </p:spTgt>
                                        </p:tgtEl>
                                        <p:attrNameLst>
                                          <p:attrName>ppt_w</p:attrName>
                                        </p:attrNameLst>
                                      </p:cBhvr>
                                      <p:tavLst>
                                        <p:tav tm="0">
                                          <p:val>
                                            <p:strVal val="#ppt_w"/>
                                          </p:val>
                                        </p:tav>
                                        <p:tav tm="100000">
                                          <p:val>
                                            <p:strVal val="#ppt_w*4"/>
                                          </p:val>
                                        </p:tav>
                                      </p:tavLst>
                                    </p:anim>
                                    <p:anim to="" calcmode="lin" valueType="num">
                                      <p:cBhvr>
                                        <p:cTn id="118" dur="750" fill="hold">
                                          <p:stCondLst>
                                            <p:cond delay="0"/>
                                          </p:stCondLst>
                                        </p:cTn>
                                        <p:tgtEl>
                                          <p:spTgt spid="25">
                                            <p:txEl>
                                              <p:pRg st="0" end="0"/>
                                            </p:txEl>
                                          </p:spTgt>
                                        </p:tgtEl>
                                        <p:attrNameLst>
                                          <p:attrName>ppt_h</p:attrName>
                                        </p:attrNameLst>
                                      </p:cBhvr>
                                      <p:tavLst>
                                        <p:tav tm="0">
                                          <p:val>
                                            <p:strVal val="#ppt_h"/>
                                          </p:val>
                                        </p:tav>
                                        <p:tav tm="100000">
                                          <p:val>
                                            <p:strVal val="#ppt_h*4"/>
                                          </p:val>
                                        </p:tav>
                                      </p:tavLst>
                                    </p:anim>
                                  </p:childTnLst>
                                </p:cTn>
                              </p:par>
                              <p:par>
                                <p:cTn id="119" presetID="0" presetClass="exit" presetSubtype="0" fill="hold" grpId="1" nodeType="withEffect">
                                  <p:stCondLst>
                                    <p:cond delay="500"/>
                                  </p:stCondLst>
                                  <p:childTnLst>
                                    <p:set>
                                      <p:cBhvr>
                                        <p:cTn id="120" dur="1" fill="hold">
                                          <p:stCondLst>
                                            <p:cond delay="749"/>
                                          </p:stCondLst>
                                        </p:cTn>
                                        <p:tgtEl>
                                          <p:spTgt spid="26">
                                            <p:txEl>
                                              <p:pRg st="0" end="0"/>
                                            </p:txEl>
                                          </p:spTgt>
                                        </p:tgtEl>
                                        <p:attrNameLst>
                                          <p:attrName>style.visibility</p:attrName>
                                        </p:attrNameLst>
                                      </p:cBhvr>
                                      <p:to>
                                        <p:strVal val="hidden"/>
                                      </p:to>
                                    </p:set>
                                    <p:animEffect transition="out" filter="fade">
                                      <p:cBhvr>
                                        <p:cTn id="121" dur="750">
                                          <p:stCondLst>
                                            <p:cond delay="0"/>
                                          </p:stCondLst>
                                        </p:cTn>
                                        <p:tgtEl>
                                          <p:spTgt spid="26">
                                            <p:txEl>
                                              <p:pRg st="0" end="0"/>
                                            </p:txEl>
                                          </p:spTgt>
                                        </p:tgtEl>
                                      </p:cBhvr>
                                    </p:animEffect>
                                    <p:anim to="" calcmode="lin" valueType="num">
                                      <p:cBhvr>
                                        <p:cTn id="122" dur="750" fill="hold">
                                          <p:stCondLst>
                                            <p:cond delay="0"/>
                                          </p:stCondLst>
                                        </p:cTn>
                                        <p:tgtEl>
                                          <p:spTgt spid="26">
                                            <p:txEl>
                                              <p:pRg st="0" end="0"/>
                                            </p:txEl>
                                          </p:spTgt>
                                        </p:tgtEl>
                                        <p:attrNameLst>
                                          <p:attrName>ppt_w</p:attrName>
                                        </p:attrNameLst>
                                      </p:cBhvr>
                                      <p:tavLst>
                                        <p:tav tm="0">
                                          <p:val>
                                            <p:strVal val="#ppt_w"/>
                                          </p:val>
                                        </p:tav>
                                        <p:tav tm="100000">
                                          <p:val>
                                            <p:strVal val="#ppt_w*4"/>
                                          </p:val>
                                        </p:tav>
                                      </p:tavLst>
                                    </p:anim>
                                    <p:anim to="" calcmode="lin" valueType="num">
                                      <p:cBhvr>
                                        <p:cTn id="123" dur="750" fill="hold">
                                          <p:stCondLst>
                                            <p:cond delay="0"/>
                                          </p:stCondLst>
                                        </p:cTn>
                                        <p:tgtEl>
                                          <p:spTgt spid="26">
                                            <p:txEl>
                                              <p:pRg st="0" end="0"/>
                                            </p:txEl>
                                          </p:spTgt>
                                        </p:tgtEl>
                                        <p:attrNameLst>
                                          <p:attrName>ppt_h</p:attrName>
                                        </p:attrNameLst>
                                      </p:cBhvr>
                                      <p:tavLst>
                                        <p:tav tm="0">
                                          <p:val>
                                            <p:strVal val="#ppt_h"/>
                                          </p:val>
                                        </p:tav>
                                        <p:tav tm="100000">
                                          <p:val>
                                            <p:strVal val="#ppt_h*4"/>
                                          </p:val>
                                        </p:tav>
                                      </p:tavLst>
                                    </p:anim>
                                  </p:childTnLst>
                                </p:cTn>
                              </p:par>
                              <p:par>
                                <p:cTn id="124" presetID="0" presetClass="exit" presetSubtype="0" fill="hold" grpId="1" nodeType="withEffect">
                                  <p:stCondLst>
                                    <p:cond delay="600"/>
                                  </p:stCondLst>
                                  <p:childTnLst>
                                    <p:set>
                                      <p:cBhvr>
                                        <p:cTn id="125" dur="1" fill="hold">
                                          <p:stCondLst>
                                            <p:cond delay="749"/>
                                          </p:stCondLst>
                                        </p:cTn>
                                        <p:tgtEl>
                                          <p:spTgt spid="27">
                                            <p:txEl>
                                              <p:pRg st="0" end="0"/>
                                            </p:txEl>
                                          </p:spTgt>
                                        </p:tgtEl>
                                        <p:attrNameLst>
                                          <p:attrName>style.visibility</p:attrName>
                                        </p:attrNameLst>
                                      </p:cBhvr>
                                      <p:to>
                                        <p:strVal val="hidden"/>
                                      </p:to>
                                    </p:set>
                                    <p:animEffect transition="out" filter="fade">
                                      <p:cBhvr>
                                        <p:cTn id="126" dur="750">
                                          <p:stCondLst>
                                            <p:cond delay="0"/>
                                          </p:stCondLst>
                                        </p:cTn>
                                        <p:tgtEl>
                                          <p:spTgt spid="27">
                                            <p:txEl>
                                              <p:pRg st="0" end="0"/>
                                            </p:txEl>
                                          </p:spTgt>
                                        </p:tgtEl>
                                      </p:cBhvr>
                                    </p:animEffect>
                                    <p:anim to="" calcmode="lin" valueType="num">
                                      <p:cBhvr>
                                        <p:cTn id="127" dur="750" fill="hold">
                                          <p:stCondLst>
                                            <p:cond delay="0"/>
                                          </p:stCondLst>
                                        </p:cTn>
                                        <p:tgtEl>
                                          <p:spTgt spid="27">
                                            <p:txEl>
                                              <p:pRg st="0" end="0"/>
                                            </p:txEl>
                                          </p:spTgt>
                                        </p:tgtEl>
                                        <p:attrNameLst>
                                          <p:attrName>ppt_w</p:attrName>
                                        </p:attrNameLst>
                                      </p:cBhvr>
                                      <p:tavLst>
                                        <p:tav tm="0">
                                          <p:val>
                                            <p:strVal val="#ppt_w"/>
                                          </p:val>
                                        </p:tav>
                                        <p:tav tm="100000">
                                          <p:val>
                                            <p:strVal val="#ppt_w*4"/>
                                          </p:val>
                                        </p:tav>
                                      </p:tavLst>
                                    </p:anim>
                                    <p:anim to="" calcmode="lin" valueType="num">
                                      <p:cBhvr>
                                        <p:cTn id="128" dur="750" fill="hold">
                                          <p:stCondLst>
                                            <p:cond delay="0"/>
                                          </p:stCondLst>
                                        </p:cTn>
                                        <p:tgtEl>
                                          <p:spTgt spid="27">
                                            <p:txEl>
                                              <p:pRg st="0" end="0"/>
                                            </p:txEl>
                                          </p:spTgt>
                                        </p:tgtEl>
                                        <p:attrNameLst>
                                          <p:attrName>ppt_h</p:attrName>
                                        </p:attrNameLst>
                                      </p:cBhvr>
                                      <p:tavLst>
                                        <p:tav tm="0">
                                          <p:val>
                                            <p:strVal val="#ppt_h"/>
                                          </p:val>
                                        </p:tav>
                                        <p:tav tm="100000">
                                          <p:val>
                                            <p:strVal val="#ppt_h*4"/>
                                          </p:val>
                                        </p:tav>
                                      </p:tavLst>
                                    </p:anim>
                                  </p:childTnLst>
                                </p:cTn>
                              </p:par>
                              <p:par>
                                <p:cTn id="129" presetID="0" presetClass="exit" presetSubtype="0" fill="hold" grpId="1" nodeType="withEffect">
                                  <p:stCondLst>
                                    <p:cond delay="700"/>
                                  </p:stCondLst>
                                  <p:childTnLst>
                                    <p:set>
                                      <p:cBhvr>
                                        <p:cTn id="130" dur="1" fill="hold">
                                          <p:stCondLst>
                                            <p:cond delay="749"/>
                                          </p:stCondLst>
                                        </p:cTn>
                                        <p:tgtEl>
                                          <p:spTgt spid="28">
                                            <p:txEl>
                                              <p:pRg st="0" end="0"/>
                                            </p:txEl>
                                          </p:spTgt>
                                        </p:tgtEl>
                                        <p:attrNameLst>
                                          <p:attrName>style.visibility</p:attrName>
                                        </p:attrNameLst>
                                      </p:cBhvr>
                                      <p:to>
                                        <p:strVal val="hidden"/>
                                      </p:to>
                                    </p:set>
                                    <p:animEffect transition="out" filter="fade">
                                      <p:cBhvr>
                                        <p:cTn id="131" dur="750">
                                          <p:stCondLst>
                                            <p:cond delay="0"/>
                                          </p:stCondLst>
                                        </p:cTn>
                                        <p:tgtEl>
                                          <p:spTgt spid="28">
                                            <p:txEl>
                                              <p:pRg st="0" end="0"/>
                                            </p:txEl>
                                          </p:spTgt>
                                        </p:tgtEl>
                                      </p:cBhvr>
                                    </p:animEffect>
                                    <p:anim to="" calcmode="lin" valueType="num">
                                      <p:cBhvr>
                                        <p:cTn id="132" dur="750" fill="hold">
                                          <p:stCondLst>
                                            <p:cond delay="0"/>
                                          </p:stCondLst>
                                        </p:cTn>
                                        <p:tgtEl>
                                          <p:spTgt spid="28">
                                            <p:txEl>
                                              <p:pRg st="0" end="0"/>
                                            </p:txEl>
                                          </p:spTgt>
                                        </p:tgtEl>
                                        <p:attrNameLst>
                                          <p:attrName>ppt_w</p:attrName>
                                        </p:attrNameLst>
                                      </p:cBhvr>
                                      <p:tavLst>
                                        <p:tav tm="0">
                                          <p:val>
                                            <p:strVal val="#ppt_w"/>
                                          </p:val>
                                        </p:tav>
                                        <p:tav tm="100000">
                                          <p:val>
                                            <p:strVal val="#ppt_w*4"/>
                                          </p:val>
                                        </p:tav>
                                      </p:tavLst>
                                    </p:anim>
                                    <p:anim to="" calcmode="lin" valueType="num">
                                      <p:cBhvr>
                                        <p:cTn id="133" dur="750" fill="hold">
                                          <p:stCondLst>
                                            <p:cond delay="0"/>
                                          </p:stCondLst>
                                        </p:cTn>
                                        <p:tgtEl>
                                          <p:spTgt spid="28">
                                            <p:txEl>
                                              <p:pRg st="0" end="0"/>
                                            </p:txEl>
                                          </p:spTgt>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074" grpId="2"/>
      <p:bldP spid="4" grpId="0"/>
      <p:bldP spid="4" grpId="1"/>
      <p:bldP spid="6" grpId="0"/>
      <p:bldP spid="6" grpId="1"/>
      <p:bldP spid="8" grpId="0"/>
      <p:bldP spid="9" grpId="0"/>
      <p:bldP spid="9" grpId="1"/>
      <p:bldP spid="10" grpId="0"/>
      <p:bldP spid="10" grpId="1"/>
      <p:bldP spid="21" grpId="0" build="allAtOnce"/>
      <p:bldP spid="21" grpId="1" build="allAtOnce"/>
      <p:bldP spid="22" grpId="0" build="allAtOnce"/>
      <p:bldP spid="22" grpId="1" build="allAtOnce"/>
      <p:bldP spid="23" grpId="0" build="allAtOnce"/>
      <p:bldP spid="23" grpId="1" build="allAtOnce"/>
      <p:bldP spid="24" grpId="0" build="allAtOnce"/>
      <p:bldP spid="24" grpId="1" build="allAtOnce"/>
      <p:bldP spid="25" grpId="0" build="allAtOnce"/>
      <p:bldP spid="25" grpId="1" build="allAtOnce"/>
      <p:bldP spid="26" grpId="0" build="allAtOnce"/>
      <p:bldP spid="26" grpId="1" build="allAtOnce"/>
      <p:bldP spid="27" grpId="0" build="allAtOnce"/>
      <p:bldP spid="27" grpId="1" build="allAtOnce"/>
      <p:bldP spid="28" grpId="0" build="allAtOnce"/>
      <p:bldP spid="28" grpId="1" build="allAtOnce"/>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47F93D-1D62-4334-B304-2E4AF9E65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432719"/>
            <a:ext cx="8229600" cy="3992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beseech you therefore, brethren, by the mercies of God, that you present your bodies a living sacrifice, holy, acceptable to God, which is your reasonable service.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8FD885FC-E9A3-4DF3-90D7-99A8C34D3225}"/>
              </a:ext>
            </a:extLst>
          </p:cNvPr>
          <p:cNvSpPr txBox="1">
            <a:spLocks noChangeArrowheads="1"/>
          </p:cNvSpPr>
          <p:nvPr/>
        </p:nvSpPr>
        <p:spPr bwMode="auto">
          <a:xfrm>
            <a:off x="4002505" y="2840661"/>
            <a:ext cx="1379160"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FBA13AE-0087-4DFE-9080-DBE8186A1791}"/>
              </a:ext>
            </a:extLst>
          </p:cNvPr>
          <p:cNvSpPr txBox="1">
            <a:spLocks noChangeArrowheads="1"/>
          </p:cNvSpPr>
          <p:nvPr/>
        </p:nvSpPr>
        <p:spPr bwMode="auto">
          <a:xfrm>
            <a:off x="4002505" y="2840661"/>
            <a:ext cx="1379160"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4B3FD80-370C-4A5C-978D-A27DC8CAF812}"/>
              </a:ext>
            </a:extLst>
          </p:cNvPr>
          <p:cNvSpPr txBox="1">
            <a:spLocks noChangeArrowheads="1"/>
          </p:cNvSpPr>
          <p:nvPr/>
        </p:nvSpPr>
        <p:spPr bwMode="auto">
          <a:xfrm>
            <a:off x="477672" y="2212916"/>
            <a:ext cx="8161360" cy="297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present your bodies: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 living sacrifice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holy, acceptable to God</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reasonable service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Arrow: Bent-Up 9">
            <a:extLst>
              <a:ext uri="{FF2B5EF4-FFF2-40B4-BE49-F238E27FC236}">
                <a16:creationId xmlns:a16="http://schemas.microsoft.com/office/drawing/2014/main" id="{FBC256DF-0990-48D3-9AA0-F6F4DE193E64}"/>
              </a:ext>
            </a:extLst>
          </p:cNvPr>
          <p:cNvSpPr/>
          <p:nvPr/>
        </p:nvSpPr>
        <p:spPr>
          <a:xfrm rot="5400000">
            <a:off x="2518076" y="3851280"/>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9">
            <a:extLst>
              <a:ext uri="{FF2B5EF4-FFF2-40B4-BE49-F238E27FC236}">
                <a16:creationId xmlns:a16="http://schemas.microsoft.com/office/drawing/2014/main" id="{3799907E-9F45-4170-9ED5-140624F7BF4E}"/>
              </a:ext>
            </a:extLst>
          </p:cNvPr>
          <p:cNvSpPr/>
          <p:nvPr/>
        </p:nvSpPr>
        <p:spPr>
          <a:xfrm rot="5400000">
            <a:off x="3446124" y="4547315"/>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F70C602C-686E-453E-8A03-5A10F75F0001}"/>
              </a:ext>
            </a:extLst>
          </p:cNvPr>
          <p:cNvSpPr txBox="1">
            <a:spLocks noChangeArrowheads="1"/>
          </p:cNvSpPr>
          <p:nvPr/>
        </p:nvSpPr>
        <p:spPr bwMode="auto">
          <a:xfrm>
            <a:off x="1134506" y="2692443"/>
            <a:ext cx="5105175"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present your bodies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353D547-D514-46C4-ACEB-08BAB48BE02D}"/>
              </a:ext>
            </a:extLst>
          </p:cNvPr>
          <p:cNvSpPr txBox="1">
            <a:spLocks noChangeArrowheads="1"/>
          </p:cNvSpPr>
          <p:nvPr/>
        </p:nvSpPr>
        <p:spPr bwMode="auto">
          <a:xfrm>
            <a:off x="5981844" y="2690702"/>
            <a:ext cx="1952542"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living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0CAFE9E-D463-4240-9AA1-90DCEA2E4956}"/>
              </a:ext>
            </a:extLst>
          </p:cNvPr>
          <p:cNvSpPr txBox="1">
            <a:spLocks noChangeArrowheads="1"/>
          </p:cNvSpPr>
          <p:nvPr/>
        </p:nvSpPr>
        <p:spPr bwMode="auto">
          <a:xfrm>
            <a:off x="461643" y="3361823"/>
            <a:ext cx="2321032"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sacrifice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3E1315E-D9A6-46ED-B4C7-9823B42DC301}"/>
              </a:ext>
            </a:extLst>
          </p:cNvPr>
          <p:cNvSpPr txBox="1">
            <a:spLocks noChangeArrowheads="1"/>
          </p:cNvSpPr>
          <p:nvPr/>
        </p:nvSpPr>
        <p:spPr bwMode="auto">
          <a:xfrm>
            <a:off x="2635760" y="3362463"/>
            <a:ext cx="5895833"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holy, acceptable to 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951672DB-1D62-4ADB-9E42-35948D955F1A}"/>
              </a:ext>
            </a:extLst>
          </p:cNvPr>
          <p:cNvSpPr txBox="1">
            <a:spLocks noChangeArrowheads="1"/>
          </p:cNvSpPr>
          <p:nvPr/>
        </p:nvSpPr>
        <p:spPr bwMode="auto">
          <a:xfrm>
            <a:off x="3540635" y="4034687"/>
            <a:ext cx="5105175"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reasonable service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F8FB4F9F-67F3-4756-BAC2-2BE06DC3FDD6}"/>
              </a:ext>
            </a:extLst>
          </p:cNvPr>
          <p:cNvSpPr txBox="1">
            <a:spLocks noChangeArrowheads="1"/>
          </p:cNvSpPr>
          <p:nvPr/>
        </p:nvSpPr>
        <p:spPr bwMode="auto">
          <a:xfrm>
            <a:off x="1816893" y="2975131"/>
            <a:ext cx="4270397" cy="777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living sacrifice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5" name="SpotlightShape1_rendered">
            <a:extLst>
              <a:ext uri="{FF2B5EF4-FFF2-40B4-BE49-F238E27FC236}">
                <a16:creationId xmlns:a16="http://schemas.microsoft.com/office/drawing/2014/main" id="{1A33AF70-97DE-40E2-96A9-CF6171BB0591}"/>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pic>
        <p:nvPicPr>
          <p:cNvPr id="22" name="Picture 21">
            <a:extLst>
              <a:ext uri="{FF2B5EF4-FFF2-40B4-BE49-F238E27FC236}">
                <a16:creationId xmlns:a16="http://schemas.microsoft.com/office/drawing/2014/main" id="{9BCE04C2-DEA3-4CCD-BF35-74BE4A77CFD7}"/>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B3AD6BE3-2C58-4746-A37B-2FA709CA0A0F}"/>
              </a:ext>
            </a:extLst>
          </p:cNvPr>
          <p:cNvSpPr txBox="1">
            <a:spLocks noChangeArrowheads="1"/>
          </p:cNvSpPr>
          <p:nvPr/>
        </p:nvSpPr>
        <p:spPr bwMode="auto">
          <a:xfrm>
            <a:off x="2773337" y="3607356"/>
            <a:ext cx="1516912"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holy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21" name="Picture 20">
            <a:extLst>
              <a:ext uri="{FF2B5EF4-FFF2-40B4-BE49-F238E27FC236}">
                <a16:creationId xmlns:a16="http://schemas.microsoft.com/office/drawing/2014/main" id="{0D11E46E-0DE1-4194-BE44-054970586ADB}"/>
              </a:ext>
            </a:extLst>
          </p:cNvPr>
          <p:cNvPicPr>
            <a:picLocks noChangeAspect="1"/>
          </p:cNvPicPr>
          <p:nvPr/>
        </p:nvPicPr>
        <p:blipFill rotWithShape="1">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l="21411" t="15556" r="13718" b="11452"/>
          <a:stretch/>
        </p:blipFill>
        <p:spPr>
          <a:xfrm>
            <a:off x="3237985" y="395137"/>
            <a:ext cx="5771546" cy="5392615"/>
          </a:xfrm>
          <a:prstGeom prst="rect">
            <a:avLst/>
          </a:prstGeom>
        </p:spPr>
      </p:pic>
    </p:spTree>
    <p:extLst>
      <p:ext uri="{BB962C8B-B14F-4D97-AF65-F5344CB8AC3E}">
        <p14:creationId xmlns:p14="http://schemas.microsoft.com/office/powerpoint/2010/main" val="3880940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8.33333E-7 -1.85185E-6 L 0.09097 -0.11898 " pathEditMode="relative" rAng="0" ptsTypes="AA">
                                      <p:cBhvr>
                                        <p:cTn id="6" dur="1250" fill="hold"/>
                                        <p:tgtEl>
                                          <p:spTgt spid="5"/>
                                        </p:tgtEl>
                                        <p:attrNameLst>
                                          <p:attrName>ppt_x</p:attrName>
                                          <p:attrName>ppt_y</p:attrName>
                                        </p:attrNameLst>
                                      </p:cBhvr>
                                      <p:rCtr x="4549" y="-5949"/>
                                    </p:animMotion>
                                  </p:childTnLst>
                                </p:cTn>
                              </p:par>
                              <p:par>
                                <p:cTn id="7" presetID="42" presetClass="path" presetSubtype="0" accel="50000" decel="50000" fill="hold" grpId="1" nodeType="withEffect">
                                  <p:stCondLst>
                                    <p:cond delay="0"/>
                                  </p:stCondLst>
                                  <p:childTnLst>
                                    <p:animMotion origin="layout" path="M -8.33333E-7 -1.85185E-6 L 0.34618 0.07755 " pathEditMode="relative" rAng="0" ptsTypes="AA">
                                      <p:cBhvr>
                                        <p:cTn id="8" dur="1250" fill="hold"/>
                                        <p:tgtEl>
                                          <p:spTgt spid="6"/>
                                        </p:tgtEl>
                                        <p:attrNameLst>
                                          <p:attrName>ppt_x</p:attrName>
                                          <p:attrName>ppt_y</p:attrName>
                                        </p:attrNameLst>
                                      </p:cBhvr>
                                      <p:rCtr x="17309" y="3866"/>
                                    </p:animMotion>
                                  </p:childTnLst>
                                </p:cTn>
                              </p:par>
                              <p:par>
                                <p:cTn id="9" presetID="2" presetClass="entr" presetSubtype="12" fill="hold" grpId="0" nodeType="withEffect">
                                  <p:stCondLst>
                                    <p:cond delay="100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750" fill="hold"/>
                                        <p:tgtEl>
                                          <p:spTgt spid="3074"/>
                                        </p:tgtEl>
                                        <p:attrNameLst>
                                          <p:attrName>ppt_x</p:attrName>
                                        </p:attrNameLst>
                                      </p:cBhvr>
                                      <p:tavLst>
                                        <p:tav tm="0">
                                          <p:val>
                                            <p:strVal val="0-#ppt_w/2"/>
                                          </p:val>
                                        </p:tav>
                                        <p:tav tm="100000">
                                          <p:val>
                                            <p:strVal val="#ppt_x"/>
                                          </p:val>
                                        </p:tav>
                                      </p:tavLst>
                                    </p:anim>
                                    <p:anim calcmode="lin" valueType="num">
                                      <p:cBhvr additive="base">
                                        <p:cTn id="12" dur="750" fill="hold"/>
                                        <p:tgtEl>
                                          <p:spTgt spid="3074"/>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10" presetClass="exit" presetSubtype="0" fill="hold" grpId="0"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50"/>
                                        <p:tgtEl>
                                          <p:spTgt spid="6"/>
                                        </p:tgtEl>
                                      </p:cBhvr>
                                    </p:animEffect>
                                    <p:set>
                                      <p:cBhvr>
                                        <p:cTn id="19" dur="1" fill="hold">
                                          <p:stCondLst>
                                            <p:cond delay="24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1"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42" presetClass="path" presetSubtype="0" accel="50000" decel="50000" fill="hold" grpId="0" nodeType="withEffect">
                                  <p:stCondLst>
                                    <p:cond delay="0"/>
                                  </p:stCondLst>
                                  <p:childTnLst>
                                    <p:animMotion origin="layout" path="M 1.38889E-6 -4.07407E-6 L -0.08767 -0.06296 " pathEditMode="relative" rAng="0" ptsTypes="AA">
                                      <p:cBhvr>
                                        <p:cTn id="38" dur="2000" fill="hold"/>
                                        <p:tgtEl>
                                          <p:spTgt spid="10"/>
                                        </p:tgtEl>
                                        <p:attrNameLst>
                                          <p:attrName>ppt_x</p:attrName>
                                          <p:attrName>ppt_y</p:attrName>
                                        </p:attrNameLst>
                                      </p:cBhvr>
                                      <p:rCtr x="-4392" y="-3148"/>
                                    </p:animMotion>
                                  </p:childTnLst>
                                </p:cTn>
                              </p:par>
                              <p:par>
                                <p:cTn id="39" presetID="42" presetClass="path" presetSubtype="0" accel="50000" decel="50000" fill="hold" grpId="0" nodeType="withEffect">
                                  <p:stCondLst>
                                    <p:cond delay="0"/>
                                  </p:stCondLst>
                                  <p:childTnLst>
                                    <p:animMotion origin="layout" path="M 2.5E-6 -2.59259E-6 L -0.43959 0.03449 " pathEditMode="relative" rAng="0" ptsTypes="AA">
                                      <p:cBhvr>
                                        <p:cTn id="40" dur="2000" fill="hold"/>
                                        <p:tgtEl>
                                          <p:spTgt spid="11"/>
                                        </p:tgtEl>
                                        <p:attrNameLst>
                                          <p:attrName>ppt_x</p:attrName>
                                          <p:attrName>ppt_y</p:attrName>
                                        </p:attrNameLst>
                                      </p:cBhvr>
                                      <p:rCtr x="-21979" y="1713"/>
                                    </p:animMotion>
                                  </p:childTnLst>
                                </p:cTn>
                              </p:par>
                              <p:par>
                                <p:cTn id="41" presetID="42" presetClass="path" presetSubtype="0" accel="50000" decel="50000" fill="hold" grpId="0" nodeType="withEffect">
                                  <p:stCondLst>
                                    <p:cond delay="0"/>
                                  </p:stCondLst>
                                  <p:childTnLst>
                                    <p:animMotion origin="layout" path="M -5.55556E-7 7.40741E-7 L 0.35156 -0.06296 " pathEditMode="relative" rAng="0" ptsTypes="AA">
                                      <p:cBhvr>
                                        <p:cTn id="42" dur="2000" fill="hold"/>
                                        <p:tgtEl>
                                          <p:spTgt spid="12"/>
                                        </p:tgtEl>
                                        <p:attrNameLst>
                                          <p:attrName>ppt_x</p:attrName>
                                          <p:attrName>ppt_y</p:attrName>
                                        </p:attrNameLst>
                                      </p:cBhvr>
                                      <p:rCtr x="17569" y="-3148"/>
                                    </p:animMotion>
                                  </p:childTnLst>
                                </p:cTn>
                              </p:par>
                              <p:par>
                                <p:cTn id="43" presetID="42" presetClass="path" presetSubtype="0" accel="50000" decel="50000" fill="hold" grpId="0" nodeType="withEffect">
                                  <p:stCondLst>
                                    <p:cond delay="0"/>
                                  </p:stCondLst>
                                  <p:childTnLst>
                                    <p:animMotion origin="layout" path="M -2.77778E-7 7.40741E-7 L 0.02118 0.03518 " pathEditMode="relative" rAng="0" ptsTypes="AA">
                                      <p:cBhvr>
                                        <p:cTn id="44" dur="2000" fill="hold"/>
                                        <p:tgtEl>
                                          <p:spTgt spid="13"/>
                                        </p:tgtEl>
                                        <p:attrNameLst>
                                          <p:attrName>ppt_x</p:attrName>
                                          <p:attrName>ppt_y</p:attrName>
                                        </p:attrNameLst>
                                      </p:cBhvr>
                                      <p:rCtr x="1059" y="1759"/>
                                    </p:animMotion>
                                  </p:childTnLst>
                                </p:cTn>
                              </p:par>
                              <p:par>
                                <p:cTn id="45" presetID="42" presetClass="path" presetSubtype="0" accel="50000" decel="50000" fill="hold" grpId="0" nodeType="withEffect">
                                  <p:stCondLst>
                                    <p:cond delay="0"/>
                                  </p:stCondLst>
                                  <p:childTnLst>
                                    <p:animMotion origin="layout" path="M 5.55556E-7 4.07407E-6 L 0.00156 0.03449 " pathEditMode="relative" rAng="0" ptsTypes="AA">
                                      <p:cBhvr>
                                        <p:cTn id="46" dur="2000" fill="hold"/>
                                        <p:tgtEl>
                                          <p:spTgt spid="14"/>
                                        </p:tgtEl>
                                        <p:attrNameLst>
                                          <p:attrName>ppt_x</p:attrName>
                                          <p:attrName>ppt_y</p:attrName>
                                        </p:attrNameLst>
                                      </p:cBhvr>
                                      <p:rCtr x="69" y="1713"/>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250"/>
                                        <p:tgtEl>
                                          <p:spTgt spid="7"/>
                                        </p:tgtEl>
                                      </p:cBhvr>
                                    </p:animEffect>
                                  </p:childTnLst>
                                </p:cTn>
                              </p:par>
                              <p:par>
                                <p:cTn id="54" presetID="10" presetClass="exit" presetSubtype="0" fill="hold" grpId="2"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par>
                                <p:cTn id="69" presetID="22" presetClass="entr" presetSubtype="8" fill="hold" grpId="0" nodeType="withEffect">
                                  <p:stCondLst>
                                    <p:cond delay="25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par>
                                <p:cTn id="72" presetID="22" presetClass="entr" presetSubtype="8" fill="hold" grpId="0" nodeType="withEffect">
                                  <p:stCondLst>
                                    <p:cond delay="50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25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par>
                                <p:cTn id="86" presetID="10" presetClass="exit" presetSubtype="0" fill="hold" grpId="1" nodeType="withEffect">
                                  <p:stCondLst>
                                    <p:cond delay="0"/>
                                  </p:stCondLst>
                                  <p:childTnLst>
                                    <p:animEffect transition="out" filter="fade">
                                      <p:cBhvr>
                                        <p:cTn id="87" dur="250"/>
                                        <p:tgtEl>
                                          <p:spTgt spid="4"/>
                                        </p:tgtEl>
                                      </p:cBhvr>
                                    </p:animEffect>
                                    <p:set>
                                      <p:cBhvr>
                                        <p:cTn id="88" dur="1" fill="hold">
                                          <p:stCondLst>
                                            <p:cond delay="249"/>
                                          </p:stCondLst>
                                        </p:cTn>
                                        <p:tgtEl>
                                          <p:spTgt spid="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3" presetClass="exit" presetSubtype="32" fill="hold" grpId="1" nodeType="clickEffect">
                                  <p:stCondLst>
                                    <p:cond delay="250"/>
                                  </p:stCondLst>
                                  <p:childTnLst>
                                    <p:anim calcmode="lin" valueType="num">
                                      <p:cBhvr>
                                        <p:cTn id="92" dur="1000"/>
                                        <p:tgtEl>
                                          <p:spTgt spid="7"/>
                                        </p:tgtEl>
                                        <p:attrNameLst>
                                          <p:attrName>ppt_w</p:attrName>
                                        </p:attrNameLst>
                                      </p:cBhvr>
                                      <p:tavLst>
                                        <p:tav tm="0">
                                          <p:val>
                                            <p:strVal val="ppt_w"/>
                                          </p:val>
                                        </p:tav>
                                        <p:tav tm="100000">
                                          <p:val>
                                            <p:fltVal val="0"/>
                                          </p:val>
                                        </p:tav>
                                      </p:tavLst>
                                    </p:anim>
                                    <p:anim calcmode="lin" valueType="num">
                                      <p:cBhvr>
                                        <p:cTn id="93" dur="1000"/>
                                        <p:tgtEl>
                                          <p:spTgt spid="7"/>
                                        </p:tgtEl>
                                        <p:attrNameLst>
                                          <p:attrName>ppt_h</p:attrName>
                                        </p:attrNameLst>
                                      </p:cBhvr>
                                      <p:tavLst>
                                        <p:tav tm="0">
                                          <p:val>
                                            <p:strVal val="ppt_h"/>
                                          </p:val>
                                        </p:tav>
                                        <p:tav tm="100000">
                                          <p:val>
                                            <p:fltVal val="0"/>
                                          </p:val>
                                        </p:tav>
                                      </p:tavLst>
                                    </p:anim>
                                    <p:set>
                                      <p:cBhvr>
                                        <p:cTn id="94" dur="1" fill="hold">
                                          <p:stCondLst>
                                            <p:cond delay="999"/>
                                          </p:stCondLst>
                                        </p:cTn>
                                        <p:tgtEl>
                                          <p:spTgt spid="7"/>
                                        </p:tgtEl>
                                        <p:attrNameLst>
                                          <p:attrName>style.visibility</p:attrName>
                                        </p:attrNameLst>
                                      </p:cBhvr>
                                      <p:to>
                                        <p:strVal val="hidden"/>
                                      </p:to>
                                    </p:set>
                                  </p:childTnLst>
                                </p:cTn>
                              </p:par>
                              <p:par>
                                <p:cTn id="95" presetID="23" presetClass="exit" presetSubtype="32" fill="hold" grpId="2" nodeType="withEffect">
                                  <p:stCondLst>
                                    <p:cond delay="250"/>
                                  </p:stCondLst>
                                  <p:childTnLst>
                                    <p:anim calcmode="lin" valueType="num">
                                      <p:cBhvr>
                                        <p:cTn id="96" dur="1000"/>
                                        <p:tgtEl>
                                          <p:spTgt spid="8"/>
                                        </p:tgtEl>
                                        <p:attrNameLst>
                                          <p:attrName>ppt_w</p:attrName>
                                        </p:attrNameLst>
                                      </p:cBhvr>
                                      <p:tavLst>
                                        <p:tav tm="0">
                                          <p:val>
                                            <p:strVal val="ppt_w"/>
                                          </p:val>
                                        </p:tav>
                                        <p:tav tm="100000">
                                          <p:val>
                                            <p:fltVal val="0"/>
                                          </p:val>
                                        </p:tav>
                                      </p:tavLst>
                                    </p:anim>
                                    <p:anim calcmode="lin" valueType="num">
                                      <p:cBhvr>
                                        <p:cTn id="97" dur="1000"/>
                                        <p:tgtEl>
                                          <p:spTgt spid="8"/>
                                        </p:tgtEl>
                                        <p:attrNameLst>
                                          <p:attrName>ppt_h</p:attrName>
                                        </p:attrNameLst>
                                      </p:cBhvr>
                                      <p:tavLst>
                                        <p:tav tm="0">
                                          <p:val>
                                            <p:strVal val="ppt_h"/>
                                          </p:val>
                                        </p:tav>
                                        <p:tav tm="100000">
                                          <p:val>
                                            <p:fltVal val="0"/>
                                          </p:val>
                                        </p:tav>
                                      </p:tavLst>
                                    </p:anim>
                                    <p:set>
                                      <p:cBhvr>
                                        <p:cTn id="98" dur="1" fill="hold">
                                          <p:stCondLst>
                                            <p:cond delay="999"/>
                                          </p:stCondLst>
                                        </p:cTn>
                                        <p:tgtEl>
                                          <p:spTgt spid="8"/>
                                        </p:tgtEl>
                                        <p:attrNameLst>
                                          <p:attrName>style.visibility</p:attrName>
                                        </p:attrNameLst>
                                      </p:cBhvr>
                                      <p:to>
                                        <p:strVal val="hidden"/>
                                      </p:to>
                                    </p:set>
                                  </p:childTnLst>
                                </p:cTn>
                              </p:par>
                              <p:par>
                                <p:cTn id="99" presetID="23" presetClass="exit" presetSubtype="32" fill="hold" grpId="2" nodeType="withEffect">
                                  <p:stCondLst>
                                    <p:cond delay="250"/>
                                  </p:stCondLst>
                                  <p:childTnLst>
                                    <p:anim calcmode="lin" valueType="num">
                                      <p:cBhvr>
                                        <p:cTn id="100" dur="1000"/>
                                        <p:tgtEl>
                                          <p:spTgt spid="9"/>
                                        </p:tgtEl>
                                        <p:attrNameLst>
                                          <p:attrName>ppt_w</p:attrName>
                                        </p:attrNameLst>
                                      </p:cBhvr>
                                      <p:tavLst>
                                        <p:tav tm="0">
                                          <p:val>
                                            <p:strVal val="ppt_w"/>
                                          </p:val>
                                        </p:tav>
                                        <p:tav tm="100000">
                                          <p:val>
                                            <p:fltVal val="0"/>
                                          </p:val>
                                        </p:tav>
                                      </p:tavLst>
                                    </p:anim>
                                    <p:anim calcmode="lin" valueType="num">
                                      <p:cBhvr>
                                        <p:cTn id="101" dur="1000"/>
                                        <p:tgtEl>
                                          <p:spTgt spid="9"/>
                                        </p:tgtEl>
                                        <p:attrNameLst>
                                          <p:attrName>ppt_h</p:attrName>
                                        </p:attrNameLst>
                                      </p:cBhvr>
                                      <p:tavLst>
                                        <p:tav tm="0">
                                          <p:val>
                                            <p:strVal val="ppt_h"/>
                                          </p:val>
                                        </p:tav>
                                        <p:tav tm="100000">
                                          <p:val>
                                            <p:fltVal val="0"/>
                                          </p:val>
                                        </p:tav>
                                      </p:tavLst>
                                    </p:anim>
                                    <p:set>
                                      <p:cBhvr>
                                        <p:cTn id="102" dur="1" fill="hold">
                                          <p:stCondLst>
                                            <p:cond delay="999"/>
                                          </p:stCondLst>
                                        </p:cTn>
                                        <p:tgtEl>
                                          <p:spTgt spid="9"/>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10" presetClass="entr" presetSubtype="0" fill="hold" grpId="2" nodeType="withEffect">
                                  <p:stCondLst>
                                    <p:cond delay="0"/>
                                  </p:stCondLst>
                                  <p:childTnLst>
                                    <p:set>
                                      <p:cBhvr>
                                        <p:cTn id="110" dur="1" fill="hold">
                                          <p:stCondLst>
                                            <p:cond delay="0"/>
                                          </p:stCondLst>
                                        </p:cTn>
                                        <p:tgtEl>
                                          <p:spTgt spid="4"/>
                                        </p:tgtEl>
                                        <p:attrNameLst>
                                          <p:attrName>style.visibility</p:attrName>
                                        </p:attrNameLst>
                                      </p:cBhvr>
                                      <p:to>
                                        <p:strVal val="visible"/>
                                      </p:to>
                                    </p:set>
                                    <p:animEffect transition="in" filter="fade">
                                      <p:cBhvr>
                                        <p:cTn id="111" dur="500"/>
                                        <p:tgtEl>
                                          <p:spTgt spid="4"/>
                                        </p:tgtEl>
                                      </p:cBhvr>
                                    </p:animEffect>
                                  </p:childTnLst>
                                </p:cTn>
                              </p:par>
                              <p:par>
                                <p:cTn id="112" presetID="42" presetClass="path" presetSubtype="0" accel="50000" decel="50000" fill="hold" grpId="2" nodeType="withEffect">
                                  <p:stCondLst>
                                    <p:cond delay="250"/>
                                  </p:stCondLst>
                                  <p:childTnLst>
                                    <p:animMotion origin="layout" path="M 2.5E-6 -1.85185E-6 L 0.18281 -0.20671 " pathEditMode="relative" rAng="0" ptsTypes="AA">
                                      <p:cBhvr>
                                        <p:cTn id="113" dur="1000" fill="hold"/>
                                        <p:tgtEl>
                                          <p:spTgt spid="7"/>
                                        </p:tgtEl>
                                        <p:attrNameLst>
                                          <p:attrName>ppt_x</p:attrName>
                                          <p:attrName>ppt_y</p:attrName>
                                        </p:attrNameLst>
                                      </p:cBhvr>
                                      <p:rCtr x="9132" y="-10347"/>
                                    </p:animMotion>
                                  </p:childTnLst>
                                </p:cTn>
                              </p:par>
                              <p:par>
                                <p:cTn id="114" presetID="42" presetClass="path" presetSubtype="0" accel="50000" decel="50000" fill="hold" grpId="1" nodeType="withEffect">
                                  <p:stCondLst>
                                    <p:cond delay="250"/>
                                  </p:stCondLst>
                                  <p:childTnLst>
                                    <p:animMotion origin="layout" path="M 8.33333E-7 3.7037E-6 L 0.38142 -0.24676 " pathEditMode="relative" rAng="0" ptsTypes="AA">
                                      <p:cBhvr>
                                        <p:cTn id="115" dur="1000" fill="hold"/>
                                        <p:tgtEl>
                                          <p:spTgt spid="8"/>
                                        </p:tgtEl>
                                        <p:attrNameLst>
                                          <p:attrName>ppt_x</p:attrName>
                                          <p:attrName>ppt_y</p:attrName>
                                        </p:attrNameLst>
                                      </p:cBhvr>
                                      <p:rCtr x="19062" y="-12338"/>
                                    </p:animMotion>
                                  </p:childTnLst>
                                </p:cTn>
                              </p:par>
                              <p:par>
                                <p:cTn id="116" presetID="42" presetClass="path" presetSubtype="0" accel="50000" decel="50000" fill="hold" grpId="1" nodeType="withEffect">
                                  <p:stCondLst>
                                    <p:cond delay="250"/>
                                  </p:stCondLst>
                                  <p:childTnLst>
                                    <p:animMotion origin="layout" path="M -1.66667E-6 4.81481E-6 L 0.28542 -0.34815 " pathEditMode="relative" rAng="0" ptsTypes="AA">
                                      <p:cBhvr>
                                        <p:cTn id="117" dur="1000" fill="hold"/>
                                        <p:tgtEl>
                                          <p:spTgt spid="9"/>
                                        </p:tgtEl>
                                        <p:attrNameLst>
                                          <p:attrName>ppt_x</p:attrName>
                                          <p:attrName>ppt_y</p:attrName>
                                        </p:attrNameLst>
                                      </p:cBhvr>
                                      <p:rCtr x="14271" y="-17407"/>
                                    </p:animMotion>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500"/>
                                        <p:tgtEl>
                                          <p:spTgt spid="21"/>
                                        </p:tgtEl>
                                      </p:cBhvr>
                                    </p:animEffect>
                                  </p:childTnLst>
                                </p:cTn>
                              </p:par>
                              <p:par>
                                <p:cTn id="123" presetID="10" presetClass="entr" presetSubtype="0" fill="hold" nodeType="with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fade">
                                      <p:cBhvr>
                                        <p:cTn id="1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6" grpId="0"/>
      <p:bldP spid="6" grpId="1"/>
      <p:bldP spid="7" grpId="0"/>
      <p:bldP spid="7" grpId="1"/>
      <p:bldP spid="7" grpId="2"/>
      <p:bldP spid="8" grpId="0" animBg="1"/>
      <p:bldP spid="8" grpId="1" animBg="1"/>
      <p:bldP spid="8" grpId="2" animBg="1"/>
      <p:bldP spid="9" grpId="0" animBg="1"/>
      <p:bldP spid="9" grpId="1" animBg="1"/>
      <p:bldP spid="9" grpId="2" animBg="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6" grpId="0"/>
      <p:bldP spid="16" grpId="1"/>
      <p:bldP spid="4" grpId="0"/>
      <p:bldP spid="4" grpId="1"/>
      <p:bldP spid="4"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7DA989-82F7-4900-B88D-EA990C40D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399E49C1-F80D-44A7-9BB6-CE9D53C17894}"/>
              </a:ext>
            </a:extLst>
          </p:cNvPr>
          <p:cNvSpPr txBox="1">
            <a:spLocks/>
          </p:cNvSpPr>
          <p:nvPr/>
        </p:nvSpPr>
        <p:spPr>
          <a:xfrm>
            <a:off x="369632" y="3466495"/>
            <a:ext cx="826878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being many, are one body in Christ</a:t>
            </a:r>
          </a:p>
        </p:txBody>
      </p:sp>
      <p:sp>
        <p:nvSpPr>
          <p:cNvPr id="3074" name="Rectangle 2"/>
          <p:cNvSpPr>
            <a:spLocks noGrp="1" noChangeArrowheads="1"/>
          </p:cNvSpPr>
          <p:nvPr>
            <p:ph type="title"/>
          </p:nvPr>
        </p:nvSpPr>
        <p:spPr>
          <a:xfrm>
            <a:off x="339633" y="1500210"/>
            <a:ext cx="8425543"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as we have many members in one body, but all the members do not have the same function, so we, being many, are one body in Christ, and individually members of one another.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12:4-5 </a:t>
            </a:r>
          </a:p>
        </p:txBody>
      </p:sp>
      <p:sp>
        <p:nvSpPr>
          <p:cNvPr id="7" name="Rectangle 2">
            <a:extLst>
              <a:ext uri="{FF2B5EF4-FFF2-40B4-BE49-F238E27FC236}">
                <a16:creationId xmlns:a16="http://schemas.microsoft.com/office/drawing/2014/main" id="{D6DFA4C3-830F-4556-BC30-C1CD6CB9B96F}"/>
              </a:ext>
            </a:extLst>
          </p:cNvPr>
          <p:cNvSpPr txBox="1">
            <a:spLocks noChangeArrowheads="1"/>
          </p:cNvSpPr>
          <p:nvPr/>
        </p:nvSpPr>
        <p:spPr bwMode="auto">
          <a:xfrm>
            <a:off x="267451" y="3530620"/>
            <a:ext cx="84341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being many, are one body in Christ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E8D11F44-CDFF-4116-9647-B9AF8B94FF7C}"/>
              </a:ext>
            </a:extLst>
          </p:cNvPr>
          <p:cNvSpPr txBox="1">
            <a:spLocks noChangeArrowheads="1"/>
          </p:cNvSpPr>
          <p:nvPr/>
        </p:nvSpPr>
        <p:spPr bwMode="auto">
          <a:xfrm>
            <a:off x="2774266" y="3607298"/>
            <a:ext cx="1516912"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holy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D733066A-E73C-40BF-91CD-5D09F049AABC}"/>
              </a:ext>
            </a:extLst>
          </p:cNvPr>
          <p:cNvSpPr>
            <a:spLocks noChangeArrowheads="1"/>
          </p:cNvSpPr>
          <p:nvPr/>
        </p:nvSpPr>
        <p:spPr bwMode="auto">
          <a:xfrm>
            <a:off x="6424020" y="342963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9">
            <a:extLst>
              <a:ext uri="{FF2B5EF4-FFF2-40B4-BE49-F238E27FC236}">
                <a16:creationId xmlns:a16="http://schemas.microsoft.com/office/drawing/2014/main" id="{0D5193C7-E8F0-41C6-9FA5-6AE0450283ED}"/>
              </a:ext>
            </a:extLst>
          </p:cNvPr>
          <p:cNvSpPr>
            <a:spLocks noChangeArrowheads="1"/>
          </p:cNvSpPr>
          <p:nvPr/>
        </p:nvSpPr>
        <p:spPr bwMode="auto">
          <a:xfrm>
            <a:off x="6986588" y="3550214"/>
            <a:ext cx="171900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2" name="Rectangle 2">
            <a:extLst>
              <a:ext uri="{FF2B5EF4-FFF2-40B4-BE49-F238E27FC236}">
                <a16:creationId xmlns:a16="http://schemas.microsoft.com/office/drawing/2014/main" id="{F72D342E-0E93-4676-AC65-4F61B3AA1F04}"/>
              </a:ext>
            </a:extLst>
          </p:cNvPr>
          <p:cNvSpPr txBox="1">
            <a:spLocks noChangeArrowheads="1"/>
          </p:cNvSpPr>
          <p:nvPr/>
        </p:nvSpPr>
        <p:spPr bwMode="auto">
          <a:xfrm>
            <a:off x="5441266" y="1473698"/>
            <a:ext cx="2659747" cy="848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members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329E79F-AF30-48C7-92FB-1B7944F213EE}"/>
              </a:ext>
            </a:extLst>
          </p:cNvPr>
          <p:cNvSpPr txBox="1">
            <a:spLocks noChangeArrowheads="1"/>
          </p:cNvSpPr>
          <p:nvPr/>
        </p:nvSpPr>
        <p:spPr bwMode="auto">
          <a:xfrm>
            <a:off x="5361482" y="2139136"/>
            <a:ext cx="2606181" cy="856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members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1549E782-CC05-434C-B26E-EADC57DAD83A}"/>
              </a:ext>
            </a:extLst>
          </p:cNvPr>
          <p:cNvSpPr txBox="1">
            <a:spLocks noChangeArrowheads="1"/>
          </p:cNvSpPr>
          <p:nvPr/>
        </p:nvSpPr>
        <p:spPr bwMode="auto">
          <a:xfrm>
            <a:off x="4354642" y="4161293"/>
            <a:ext cx="2610513" cy="839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members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63EE5625-35EF-4139-B152-C225953D08B4}"/>
              </a:ext>
            </a:extLst>
          </p:cNvPr>
          <p:cNvSpPr txBox="1">
            <a:spLocks noChangeArrowheads="1"/>
          </p:cNvSpPr>
          <p:nvPr/>
        </p:nvSpPr>
        <p:spPr bwMode="auto">
          <a:xfrm>
            <a:off x="2773337" y="3607356"/>
            <a:ext cx="1516912"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A61FE499-519F-4ABD-9C62-B6F854B9F8FE}"/>
              </a:ext>
            </a:extLst>
          </p:cNvPr>
          <p:cNvSpPr txBox="1">
            <a:spLocks noChangeArrowheads="1"/>
          </p:cNvSpPr>
          <p:nvPr/>
        </p:nvSpPr>
        <p:spPr bwMode="auto">
          <a:xfrm>
            <a:off x="3246706" y="3416798"/>
            <a:ext cx="2674034"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members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6" name="16-Point Star 3">
            <a:extLst>
              <a:ext uri="{FF2B5EF4-FFF2-40B4-BE49-F238E27FC236}">
                <a16:creationId xmlns:a16="http://schemas.microsoft.com/office/drawing/2014/main" id="{2A3EBD58-A9BD-4A38-AC4D-4B63629C4CD1}"/>
              </a:ext>
            </a:extLst>
          </p:cNvPr>
          <p:cNvSpPr/>
          <p:nvPr/>
        </p:nvSpPr>
        <p:spPr>
          <a:xfrm>
            <a:off x="4101043" y="934262"/>
            <a:ext cx="914400" cy="9144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4-Point Star 4">
            <a:extLst>
              <a:ext uri="{FF2B5EF4-FFF2-40B4-BE49-F238E27FC236}">
                <a16:creationId xmlns:a16="http://schemas.microsoft.com/office/drawing/2014/main" id="{EB945018-C5FE-4E2F-A74F-17A1695A68DB}"/>
              </a:ext>
            </a:extLst>
          </p:cNvPr>
          <p:cNvSpPr/>
          <p:nvPr/>
        </p:nvSpPr>
        <p:spPr>
          <a:xfrm>
            <a:off x="4101043" y="924791"/>
            <a:ext cx="914400" cy="9144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341451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4.72222E-6 2.59259E-6 L 0.1125 -0.3956 " pathEditMode="relative" rAng="0" ptsTypes="AA">
                                      <p:cBhvr>
                                        <p:cTn id="6" dur="1250" fill="hold"/>
                                        <p:tgtEl>
                                          <p:spTgt spid="4"/>
                                        </p:tgtEl>
                                        <p:attrNameLst>
                                          <p:attrName>ppt_x</p:attrName>
                                          <p:attrName>ppt_y</p:attrName>
                                        </p:attrNameLst>
                                      </p:cBhvr>
                                      <p:rCtr x="5625" y="-19792"/>
                                    </p:animMotion>
                                  </p:childTnLst>
                                </p:cTn>
                              </p:par>
                              <p:par>
                                <p:cTn id="7" presetID="50" presetClass="exit" presetSubtype="0" accel="100000" fill="hold" grpId="0" nodeType="withEffect">
                                  <p:stCondLst>
                                    <p:cond delay="750"/>
                                  </p:stCondLst>
                                  <p:childTnLst>
                                    <p:anim calcmode="lin" valueType="num">
                                      <p:cBhvr>
                                        <p:cTn id="8" dur="1000"/>
                                        <p:tgtEl>
                                          <p:spTgt spid="4"/>
                                        </p:tgtEl>
                                        <p:attrNameLst>
                                          <p:attrName>ppt_w</p:attrName>
                                        </p:attrNameLst>
                                      </p:cBhvr>
                                      <p:tavLst>
                                        <p:tav tm="0">
                                          <p:val>
                                            <p:strVal val="ppt_w"/>
                                          </p:val>
                                        </p:tav>
                                        <p:tav tm="100000">
                                          <p:val>
                                            <p:strVal val="ppt_w+.3"/>
                                          </p:val>
                                        </p:tav>
                                      </p:tavLst>
                                    </p:anim>
                                    <p:anim calcmode="lin" valueType="num">
                                      <p:cBhvr>
                                        <p:cTn id="9" dur="1000"/>
                                        <p:tgtEl>
                                          <p:spTgt spid="4"/>
                                        </p:tgtEl>
                                        <p:attrNameLst>
                                          <p:attrName>ppt_h</p:attrName>
                                        </p:attrNameLst>
                                      </p:cBhvr>
                                      <p:tavLst>
                                        <p:tav tm="0">
                                          <p:val>
                                            <p:strVal val="ppt_h"/>
                                          </p:val>
                                        </p:tav>
                                        <p:tav tm="100000">
                                          <p:val>
                                            <p:strVal val="ppt_h"/>
                                          </p:val>
                                        </p:tav>
                                      </p:tavLst>
                                    </p:anim>
                                    <p:animEffect transition="out" filter="fade">
                                      <p:cBhvr>
                                        <p:cTn id="10" dur="1000"/>
                                        <p:tgtEl>
                                          <p:spTgt spid="4"/>
                                        </p:tgtEl>
                                      </p:cBhvr>
                                    </p:animEffect>
                                    <p:set>
                                      <p:cBhvr>
                                        <p:cTn id="11" dur="1" fill="hold">
                                          <p:stCondLst>
                                            <p:cond delay="999"/>
                                          </p:stCondLst>
                                        </p:cTn>
                                        <p:tgtEl>
                                          <p:spTgt spid="4"/>
                                        </p:tgtEl>
                                        <p:attrNameLst>
                                          <p:attrName>style.visibility</p:attrName>
                                        </p:attrNameLst>
                                      </p:cBhvr>
                                      <p:to>
                                        <p:strVal val="hidden"/>
                                      </p:to>
                                    </p:set>
                                  </p:childTnLst>
                                </p:cTn>
                              </p:par>
                              <p:par>
                                <p:cTn id="12" presetID="17" presetClass="entr" presetSubtype="4" fill="hold" grpId="0" nodeType="withEffect">
                                  <p:stCondLst>
                                    <p:cond delay="100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500" fill="hold"/>
                                        <p:tgtEl>
                                          <p:spTgt spid="3074"/>
                                        </p:tgtEl>
                                        <p:attrNameLst>
                                          <p:attrName>ppt_x</p:attrName>
                                        </p:attrNameLst>
                                      </p:cBhvr>
                                      <p:tavLst>
                                        <p:tav tm="0">
                                          <p:val>
                                            <p:strVal val="#ppt_x"/>
                                          </p:val>
                                        </p:tav>
                                        <p:tav tm="100000">
                                          <p:val>
                                            <p:strVal val="#ppt_x"/>
                                          </p:val>
                                        </p:tav>
                                      </p:tavLst>
                                    </p:anim>
                                    <p:anim calcmode="lin" valueType="num">
                                      <p:cBhvr>
                                        <p:cTn id="15" dur="500" fill="hold"/>
                                        <p:tgtEl>
                                          <p:spTgt spid="3074"/>
                                        </p:tgtEl>
                                        <p:attrNameLst>
                                          <p:attrName>ppt_y</p:attrName>
                                        </p:attrNameLst>
                                      </p:cBhvr>
                                      <p:tavLst>
                                        <p:tav tm="0">
                                          <p:val>
                                            <p:strVal val="#ppt_y+#ppt_h/2"/>
                                          </p:val>
                                        </p:tav>
                                        <p:tav tm="100000">
                                          <p:val>
                                            <p:strVal val="#ppt_y"/>
                                          </p:val>
                                        </p:tav>
                                      </p:tavLst>
                                    </p:anim>
                                    <p:anim calcmode="lin" valueType="num">
                                      <p:cBhvr>
                                        <p:cTn id="16" dur="500" fill="hold"/>
                                        <p:tgtEl>
                                          <p:spTgt spid="3074"/>
                                        </p:tgtEl>
                                        <p:attrNameLst>
                                          <p:attrName>ppt_w</p:attrName>
                                        </p:attrNameLst>
                                      </p:cBhvr>
                                      <p:tavLst>
                                        <p:tav tm="0">
                                          <p:val>
                                            <p:strVal val="#ppt_w"/>
                                          </p:val>
                                        </p:tav>
                                        <p:tav tm="100000">
                                          <p:val>
                                            <p:strVal val="#ppt_w"/>
                                          </p:val>
                                        </p:tav>
                                      </p:tavLst>
                                    </p:anim>
                                    <p:anim calcmode="lin" valueType="num">
                                      <p:cBhvr>
                                        <p:cTn id="17"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0" presetClass="entr" presetSubtype="0"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stCondLst>
                                            <p:cond delay="0"/>
                                          </p:stCondLst>
                                        </p:cTn>
                                        <p:tgtEl>
                                          <p:spTgt spid="6"/>
                                        </p:tgtEl>
                                      </p:cBhvr>
                                    </p:animEffect>
                                    <p:anim to="" calcmode="lin" valueType="num">
                                      <p:cBhvr>
                                        <p:cTn id="31"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3" presetID="0" presetClass="entr" presetSubtype="0" fill="hold" grpId="0" nodeType="withEffect">
                                  <p:stCondLst>
                                    <p:cond delay="750"/>
                                  </p:stCondLst>
                                  <p:iterate type="lt">
                                    <p:tmPct val="10000"/>
                                  </p:iterate>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stCondLst>
                                            <p:cond delay="0"/>
                                          </p:stCondLst>
                                        </p:cTn>
                                        <p:tgtEl>
                                          <p:spTgt spid="9"/>
                                        </p:tgtEl>
                                      </p:cBhvr>
                                    </p:animEffect>
                                    <p:anim to="" calcmode="lin" valueType="num">
                                      <p:cBhvr>
                                        <p:cTn id="3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8" fill="hold">
                            <p:stCondLst>
                              <p:cond delay="150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9"/>
                                        </p:tgtEl>
                                      </p:cBhvr>
                                    </p:animEffect>
                                    <p:animScale>
                                      <p:cBhvr>
                                        <p:cTn id="41" dur="250" autoRev="1" fill="hold"/>
                                        <p:tgtEl>
                                          <p:spTgt spid="9"/>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37" presetClass="path" presetSubtype="0" accel="79000" decel="21000" fill="hold" grpId="2" nodeType="withEffect">
                                  <p:stCondLst>
                                    <p:cond delay="0"/>
                                  </p:stCondLst>
                                  <p:childTnLst>
                                    <p:animMotion origin="layout" path="M -1.38889E-6 -3.7037E-7 C -0.00694 0.10833 -0.02778 0.25116 -0.06042 0.34306 C -0.09271 0.43449 -0.13732 0.51782 -0.19566 0.54954 C -0.24792 0.56505 -0.35677 0.56482 -0.40746 0.51829 C -0.45851 0.47176 -0.4993 0.35023 -0.50347 0.27083 C -0.51319 0.20255 -0.51198 0.1331 -0.49375 0.0831 C -0.47552 0.03287 -0.4316 -0.02477 -0.39514 -0.02986 C -0.35903 -0.03495 -0.29826 -0.00162 -0.27344 0.05232 C -0.24844 0.10625 -0.23837 0.21296 -0.23958 0.28403 " pathEditMode="relative" rAng="0" ptsTypes="AAAAAAAAA">
                                      <p:cBhvr>
                                        <p:cTn id="54" dur="2000" fill="hold"/>
                                        <p:tgtEl>
                                          <p:spTgt spid="12"/>
                                        </p:tgtEl>
                                        <p:attrNameLst>
                                          <p:attrName>ppt_x</p:attrName>
                                          <p:attrName>ppt_y</p:attrName>
                                        </p:attrNameLst>
                                      </p:cBhvr>
                                      <p:rCtr x="-25469" y="26412"/>
                                    </p:animMotion>
                                  </p:childTnLst>
                                </p:cTn>
                              </p:par>
                              <p:par>
                                <p:cTn id="55" presetID="37" presetClass="path" presetSubtype="0" accel="59000" decel="41000" fill="hold" grpId="2" nodeType="withEffect">
                                  <p:stCondLst>
                                    <p:cond delay="0"/>
                                  </p:stCondLst>
                                  <p:childTnLst>
                                    <p:animMotion origin="layout" path="M 5.55556E-7 -0.00024 C -0.01545 0.04004 -0.03316 0.22523 -0.06719 0.30115 C -0.09826 0.37731 -0.14427 0.42731 -0.19705 0.45694 C -0.26233 0.4706 -0.35174 0.47152 -0.40382 0.41412 C -0.44792 0.37916 -0.47049 0.31597 -0.48611 0.25138 C -0.50156 0.18703 -0.50938 0.10463 -0.4974 0.02453 C -0.48611 -0.03056 -0.47083 -0.08866 -0.43733 -0.1088 C -0.40382 -0.1294 -0.32639 -0.12524 -0.29618 -0.09862 C -0.2658 -0.07223 -0.25191 -0.02732 -0.2408 0.02037 C -0.22951 0.06782 -0.23073 0.1199 -0.22778 0.18634 " pathEditMode="relative" rAng="0" ptsTypes="AAAAAAAAAA">
                                      <p:cBhvr>
                                        <p:cTn id="56" dur="2000" fill="hold"/>
                                        <p:tgtEl>
                                          <p:spTgt spid="14"/>
                                        </p:tgtEl>
                                        <p:attrNameLst>
                                          <p:attrName>ppt_x</p:attrName>
                                          <p:attrName>ppt_y</p:attrName>
                                        </p:attrNameLst>
                                      </p:cBhvr>
                                      <p:rCtr x="-25156" y="17176"/>
                                    </p:animMotion>
                                  </p:childTnLst>
                                </p:cTn>
                              </p:par>
                              <p:par>
                                <p:cTn id="57" presetID="37" presetClass="path" presetSubtype="0" accel="50000" decel="50000" fill="hold" grpId="2" nodeType="withEffect">
                                  <p:stCondLst>
                                    <p:cond delay="0"/>
                                  </p:stCondLst>
                                  <p:childTnLst>
                                    <p:animMotion origin="layout" path="M -3.61111E-6 -0.00069 C -0.02361 0.09028 -0.06527 0.16436 -0.11718 0.18149 C -0.16892 0.19885 -0.26562 0.15463 -0.31111 0.10186 C -0.35659 0.04908 -0.37882 -0.06828 -0.38993 -0.13495 C -0.40086 -0.20185 -0.39062 -0.28379 -0.37465 -0.3287 C -0.34913 -0.40069 -0.31493 -0.42939 -0.27725 -0.43379 C -0.23975 -0.43819 -0.17708 -0.40231 -0.14895 -0.35486 C -0.12066 -0.26875 -0.12152 -0.175 -0.11718 -0.1074 " pathEditMode="relative" rAng="0" ptsTypes="AAAAAAAA">
                                      <p:cBhvr>
                                        <p:cTn id="58" dur="2000" fill="hold"/>
                                        <p:tgtEl>
                                          <p:spTgt spid="15"/>
                                        </p:tgtEl>
                                        <p:attrNameLst>
                                          <p:attrName>ppt_x</p:attrName>
                                          <p:attrName>ppt_y</p:attrName>
                                        </p:attrNameLst>
                                      </p:cBhvr>
                                      <p:rCtr x="-19722" y="-12361"/>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2" nodeType="withEffect">
                                  <p:stCondLst>
                                    <p:cond delay="0"/>
                                  </p:stCondLst>
                                  <p:iterate type="lt">
                                    <p:tmPct val="0"/>
                                  </p:iterate>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0" presetClass="exit" presetSubtype="0" fill="hold" grpId="0" nodeType="withEffect">
                                  <p:stCondLst>
                                    <p:cond delay="2000"/>
                                  </p:stCondLst>
                                  <p:childTnLst>
                                    <p:animEffect transition="out" filter="fade">
                                      <p:cBhvr>
                                        <p:cTn id="75" dur="250"/>
                                        <p:tgtEl>
                                          <p:spTgt spid="12"/>
                                        </p:tgtEl>
                                      </p:cBhvr>
                                    </p:animEffect>
                                    <p:set>
                                      <p:cBhvr>
                                        <p:cTn id="76" dur="1" fill="hold">
                                          <p:stCondLst>
                                            <p:cond delay="249"/>
                                          </p:stCondLst>
                                        </p:cTn>
                                        <p:tgtEl>
                                          <p:spTgt spid="12"/>
                                        </p:tgtEl>
                                        <p:attrNameLst>
                                          <p:attrName>style.visibility</p:attrName>
                                        </p:attrNameLst>
                                      </p:cBhvr>
                                      <p:to>
                                        <p:strVal val="hidden"/>
                                      </p:to>
                                    </p:set>
                                  </p:childTnLst>
                                </p:cTn>
                              </p:par>
                              <p:par>
                                <p:cTn id="77" presetID="10" presetClass="exit" presetSubtype="0" fill="hold" grpId="0" nodeType="withEffect">
                                  <p:stCondLst>
                                    <p:cond delay="2000"/>
                                  </p:stCondLst>
                                  <p:childTnLst>
                                    <p:animEffect transition="out" filter="fade">
                                      <p:cBhvr>
                                        <p:cTn id="78" dur="250"/>
                                        <p:tgtEl>
                                          <p:spTgt spid="14"/>
                                        </p:tgtEl>
                                      </p:cBhvr>
                                    </p:animEffect>
                                    <p:set>
                                      <p:cBhvr>
                                        <p:cTn id="79" dur="1" fill="hold">
                                          <p:stCondLst>
                                            <p:cond delay="249"/>
                                          </p:stCondLst>
                                        </p:cTn>
                                        <p:tgtEl>
                                          <p:spTgt spid="14"/>
                                        </p:tgtEl>
                                        <p:attrNameLst>
                                          <p:attrName>style.visibility</p:attrName>
                                        </p:attrNameLst>
                                      </p:cBhvr>
                                      <p:to>
                                        <p:strVal val="hidden"/>
                                      </p:to>
                                    </p:set>
                                  </p:childTnLst>
                                </p:cTn>
                              </p:par>
                              <p:par>
                                <p:cTn id="80" presetID="23" presetClass="entr" presetSubtype="16" fill="hold" grpId="1" nodeType="withEffect">
                                  <p:stCondLst>
                                    <p:cond delay="125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childTnLst>
                                </p:cTn>
                              </p:par>
                              <p:par>
                                <p:cTn id="84" presetID="23" presetClass="entr" presetSubtype="16" fill="hold" grpId="1" nodeType="withEffect">
                                  <p:stCondLst>
                                    <p:cond delay="1250"/>
                                  </p:stCondLst>
                                  <p:childTnLst>
                                    <p:set>
                                      <p:cBhvr>
                                        <p:cTn id="85" dur="1" fill="hold">
                                          <p:stCondLst>
                                            <p:cond delay="0"/>
                                          </p:stCondLst>
                                        </p:cTn>
                                        <p:tgtEl>
                                          <p:spTgt spid="17"/>
                                        </p:tgtEl>
                                        <p:attrNameLst>
                                          <p:attrName>style.visibility</p:attrName>
                                        </p:attrNameLst>
                                      </p:cBhvr>
                                      <p:to>
                                        <p:strVal val="visible"/>
                                      </p:to>
                                    </p:set>
                                    <p:anim calcmode="lin" valueType="num">
                                      <p:cBhvr>
                                        <p:cTn id="86" dur="500" fill="hold"/>
                                        <p:tgtEl>
                                          <p:spTgt spid="17"/>
                                        </p:tgtEl>
                                        <p:attrNameLst>
                                          <p:attrName>ppt_w</p:attrName>
                                        </p:attrNameLst>
                                      </p:cBhvr>
                                      <p:tavLst>
                                        <p:tav tm="0">
                                          <p:val>
                                            <p:fltVal val="0"/>
                                          </p:val>
                                        </p:tav>
                                        <p:tav tm="100000">
                                          <p:val>
                                            <p:strVal val="#ppt_w"/>
                                          </p:val>
                                        </p:tav>
                                      </p:tavLst>
                                    </p:anim>
                                    <p:anim calcmode="lin" valueType="num">
                                      <p:cBhvr>
                                        <p:cTn id="87" dur="500" fill="hold"/>
                                        <p:tgtEl>
                                          <p:spTgt spid="17"/>
                                        </p:tgtEl>
                                        <p:attrNameLst>
                                          <p:attrName>ppt_h</p:attrName>
                                        </p:attrNameLst>
                                      </p:cBhvr>
                                      <p:tavLst>
                                        <p:tav tm="0">
                                          <p:val>
                                            <p:fltVal val="0"/>
                                          </p:val>
                                        </p:tav>
                                        <p:tav tm="100000">
                                          <p:val>
                                            <p:strVal val="#ppt_h"/>
                                          </p:val>
                                        </p:tav>
                                      </p:tavLst>
                                    </p:anim>
                                  </p:childTnLst>
                                </p:cTn>
                              </p:par>
                              <p:par>
                                <p:cTn id="88" presetID="8" presetClass="emph" presetSubtype="0" repeatCount="indefinite" fill="hold" grpId="0" nodeType="withEffect">
                                  <p:stCondLst>
                                    <p:cond delay="1250"/>
                                  </p:stCondLst>
                                  <p:childTnLst>
                                    <p:animRot by="-21600000">
                                      <p:cBhvr>
                                        <p:cTn id="89" dur="1000" fill="hold"/>
                                        <p:tgtEl>
                                          <p:spTgt spid="16"/>
                                        </p:tgtEl>
                                        <p:attrNameLst>
                                          <p:attrName>r</p:attrName>
                                        </p:attrNameLst>
                                      </p:cBhvr>
                                    </p:animRot>
                                  </p:childTnLst>
                                </p:cTn>
                              </p:par>
                              <p:par>
                                <p:cTn id="90" presetID="8" presetClass="emph" presetSubtype="0" repeatCount="indefinite" fill="hold" grpId="0" nodeType="withEffect">
                                  <p:stCondLst>
                                    <p:cond delay="1250"/>
                                  </p:stCondLst>
                                  <p:childTnLst>
                                    <p:animRot by="21600000">
                                      <p:cBhvr>
                                        <p:cTn id="91" dur="5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7" grpId="0"/>
      <p:bldP spid="7" grpId="1"/>
      <p:bldP spid="4" grpId="0"/>
      <p:bldP spid="4" grpId="1"/>
      <p:bldP spid="6" grpId="0"/>
      <p:bldP spid="6" grpId="1"/>
      <p:bldP spid="9" grpId="0"/>
      <p:bldP spid="9" grpId="1"/>
      <p:bldP spid="9" grpId="2"/>
      <p:bldP spid="12" grpId="0"/>
      <p:bldP spid="12" grpId="1"/>
      <p:bldP spid="12" grpId="2"/>
      <p:bldP spid="14" grpId="0"/>
      <p:bldP spid="14" grpId="1"/>
      <p:bldP spid="14" grpId="2"/>
      <p:bldP spid="15" grpId="1"/>
      <p:bldP spid="15" grpId="2"/>
      <p:bldP spid="16" grpId="0" animBg="1"/>
      <p:bldP spid="16" grpId="1"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B9B8F6-CB49-4A64-BF3C-D0EBE9D5B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04189853-539E-44E8-AE7D-3E78C26779DA}"/>
              </a:ext>
            </a:extLst>
          </p:cNvPr>
          <p:cNvSpPr txBox="1">
            <a:spLocks/>
          </p:cNvSpPr>
          <p:nvPr/>
        </p:nvSpPr>
        <p:spPr>
          <a:xfrm>
            <a:off x="636223" y="292100"/>
            <a:ext cx="18529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Having</a:t>
            </a:r>
          </a:p>
        </p:txBody>
      </p:sp>
      <p:sp>
        <p:nvSpPr>
          <p:cNvPr id="6" name="Title 1">
            <a:extLst>
              <a:ext uri="{FF2B5EF4-FFF2-40B4-BE49-F238E27FC236}">
                <a16:creationId xmlns:a16="http://schemas.microsoft.com/office/drawing/2014/main" id="{D3D026FC-C94F-4871-B047-FFD4AB2F1141}"/>
              </a:ext>
            </a:extLst>
          </p:cNvPr>
          <p:cNvSpPr txBox="1">
            <a:spLocks/>
          </p:cNvSpPr>
          <p:nvPr/>
        </p:nvSpPr>
        <p:spPr>
          <a:xfrm>
            <a:off x="4523580" y="972344"/>
            <a:ext cx="2709231" cy="744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given to us</a:t>
            </a:r>
          </a:p>
        </p:txBody>
      </p:sp>
      <p:sp>
        <p:nvSpPr>
          <p:cNvPr id="7" name="Title 1">
            <a:extLst>
              <a:ext uri="{FF2B5EF4-FFF2-40B4-BE49-F238E27FC236}">
                <a16:creationId xmlns:a16="http://schemas.microsoft.com/office/drawing/2014/main" id="{C545CA15-9BD4-4FD8-8550-36E78F006E47}"/>
              </a:ext>
            </a:extLst>
          </p:cNvPr>
          <p:cNvSpPr txBox="1">
            <a:spLocks/>
          </p:cNvSpPr>
          <p:nvPr/>
        </p:nvSpPr>
        <p:spPr>
          <a:xfrm>
            <a:off x="477473" y="1654175"/>
            <a:ext cx="2233977" cy="579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use them</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Having then gifts differing according  to the grace that is given to us, let us use them: if prophecy, let us prophesy in proportion to our faith; or ministry, let us use it in our ministering; he who teaches, in teaching; he who exhorts, in exhortation; he who gives, with liberality; he who leads, with diligence; he who shows mercy,        with cheerfulness.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Romans 12:6-7</a:t>
            </a:r>
          </a:p>
        </p:txBody>
      </p:sp>
      <p:sp>
        <p:nvSpPr>
          <p:cNvPr id="20" name="Rectangle 2">
            <a:extLst>
              <a:ext uri="{FF2B5EF4-FFF2-40B4-BE49-F238E27FC236}">
                <a16:creationId xmlns:a16="http://schemas.microsoft.com/office/drawing/2014/main" id="{B7938497-45D0-4FC1-BC25-FB583995EB52}"/>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chemeClr val="bg1">
                      <a:lumMod val="50000"/>
                    </a:schemeClr>
                  </a:solidFill>
                  <a:prstDash val="solid"/>
                  <a:miter lim="800000"/>
                </a:ln>
                <a:solidFill>
                  <a:schemeClr val="tx1"/>
                </a:solidFill>
                <a:effectLst>
                  <a:outerShdw blurRad="50800" algn="tl" rotWithShape="0">
                    <a:srgbClr val="000000"/>
                  </a:outerShdw>
                </a:effectLst>
                <a:latin typeface="Calibri" panose="020F0502020204030204" pitchFamily="34" charset="0"/>
              </a:rPr>
              <a:t>Having then gifts differing according  to the grace that is given to us, let us use them: if prophecy, let us prophesy in proportion to our faith; or ministry, let us use it in our ministering; he who teaches, in teaching; he who exhorts, in exhortation; he who gives, with liberality; he who leads, with diligence; he who shows mercy,        with cheerfulness. </a:t>
            </a:r>
            <a:r>
              <a:rPr lang="en-US" altLang="en-US" sz="3200" b="1" kern="0" dirty="0">
                <a:ln w="17780" cmpd="sng">
                  <a:solidFill>
                    <a:schemeClr val="bg1">
                      <a:lumMod val="50000"/>
                    </a:schemeClr>
                  </a:solidFill>
                  <a:prstDash val="solid"/>
                  <a:miter lim="800000"/>
                </a:ln>
                <a:solidFill>
                  <a:schemeClr val="tx1"/>
                </a:solidFill>
                <a:effectLst>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outerShdw blurRad="50800" algn="tl" rotWithShape="0">
                    <a:srgbClr val="000000"/>
                  </a:outerShdw>
                </a:effectLst>
                <a:latin typeface="Calibri" panose="020F0502020204030204" pitchFamily="34" charset="0"/>
              </a:rPr>
              <a:t>Romans 12:6-7</a:t>
            </a:r>
          </a:p>
        </p:txBody>
      </p:sp>
      <p:sp>
        <p:nvSpPr>
          <p:cNvPr id="8" name="Rectangle 2">
            <a:extLst>
              <a:ext uri="{FF2B5EF4-FFF2-40B4-BE49-F238E27FC236}">
                <a16:creationId xmlns:a16="http://schemas.microsoft.com/office/drawing/2014/main" id="{79E62090-60B4-4A08-9751-85AFE9A7F5C8}"/>
              </a:ext>
            </a:extLst>
          </p:cNvPr>
          <p:cNvSpPr txBox="1">
            <a:spLocks noChangeArrowheads="1"/>
          </p:cNvSpPr>
          <p:nvPr/>
        </p:nvSpPr>
        <p:spPr bwMode="auto">
          <a:xfrm>
            <a:off x="707724" y="396374"/>
            <a:ext cx="1702468" cy="69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Having</a:t>
            </a:r>
            <a:endParaRPr lang="en-US" altLang="en-US" sz="39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5099DBA-6246-4237-9603-4E4133775F31}"/>
              </a:ext>
            </a:extLst>
          </p:cNvPr>
          <p:cNvSpPr txBox="1">
            <a:spLocks noChangeArrowheads="1"/>
          </p:cNvSpPr>
          <p:nvPr/>
        </p:nvSpPr>
        <p:spPr bwMode="auto">
          <a:xfrm>
            <a:off x="4561972" y="962021"/>
            <a:ext cx="263831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given to us</a:t>
            </a:r>
            <a:endParaRPr lang="en-US" altLang="en-US" sz="39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27F1D63-5E2F-424A-BDC5-3390AA374CCD}"/>
              </a:ext>
            </a:extLst>
          </p:cNvPr>
          <p:cNvSpPr txBox="1">
            <a:spLocks noChangeArrowheads="1"/>
          </p:cNvSpPr>
          <p:nvPr/>
        </p:nvSpPr>
        <p:spPr bwMode="auto">
          <a:xfrm>
            <a:off x="457200" y="1557318"/>
            <a:ext cx="22773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use them</a:t>
            </a:r>
            <a:endParaRPr lang="en-US" altLang="en-US" sz="39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4E7DB688-9402-4D2F-B28D-25C9E9209442}"/>
              </a:ext>
            </a:extLst>
          </p:cNvPr>
          <p:cNvSpPr txBox="1">
            <a:spLocks noChangeArrowheads="1"/>
          </p:cNvSpPr>
          <p:nvPr/>
        </p:nvSpPr>
        <p:spPr bwMode="auto">
          <a:xfrm>
            <a:off x="3246706" y="3188193"/>
            <a:ext cx="2674034"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members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B65910D-5098-4FC8-BD4E-8208FEE07411}"/>
              </a:ext>
            </a:extLst>
          </p:cNvPr>
          <p:cNvSpPr txBox="1">
            <a:spLocks noChangeArrowheads="1"/>
          </p:cNvSpPr>
          <p:nvPr/>
        </p:nvSpPr>
        <p:spPr bwMode="auto">
          <a:xfrm>
            <a:off x="3861757" y="2140031"/>
            <a:ext cx="2205668" cy="76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rPr>
              <a:t>our faith</a:t>
            </a:r>
            <a:endParaRPr lang="en-US" altLang="en-US" sz="3900" b="1" i="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5E9814B-E016-4070-9B8C-55840F6CE5F6}"/>
              </a:ext>
            </a:extLst>
          </p:cNvPr>
          <p:cNvSpPr txBox="1">
            <a:spLocks noChangeArrowheads="1"/>
          </p:cNvSpPr>
          <p:nvPr/>
        </p:nvSpPr>
        <p:spPr bwMode="auto">
          <a:xfrm>
            <a:off x="4224222" y="2752013"/>
            <a:ext cx="2702834" cy="72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rPr>
              <a:t>ministering</a:t>
            </a:r>
            <a:endParaRPr lang="en-US" altLang="en-US" sz="3900" b="1" i="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F03F43B-32AF-479C-8A2D-2ECBC2CF415F}"/>
              </a:ext>
            </a:extLst>
          </p:cNvPr>
          <p:cNvSpPr txBox="1">
            <a:spLocks noChangeArrowheads="1"/>
          </p:cNvSpPr>
          <p:nvPr/>
        </p:nvSpPr>
        <p:spPr bwMode="auto">
          <a:xfrm>
            <a:off x="2849662" y="3324225"/>
            <a:ext cx="2200969" cy="77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rPr>
              <a:t>teaching</a:t>
            </a:r>
            <a:endParaRPr lang="en-US" altLang="en-US" sz="3900" b="1" i="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4E8D0E3-83D2-4F83-A41C-280FCC70AD95}"/>
              </a:ext>
            </a:extLst>
          </p:cNvPr>
          <p:cNvSpPr txBox="1">
            <a:spLocks noChangeArrowheads="1"/>
          </p:cNvSpPr>
          <p:nvPr/>
        </p:nvSpPr>
        <p:spPr bwMode="auto">
          <a:xfrm>
            <a:off x="1405530" y="3921591"/>
            <a:ext cx="2730701" cy="76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rPr>
              <a:t>exhortation</a:t>
            </a:r>
            <a:endParaRPr lang="en-US" altLang="en-US" sz="3900" b="1" i="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5F18155B-0D92-41A4-A959-C7AA57EF6DD0}"/>
              </a:ext>
            </a:extLst>
          </p:cNvPr>
          <p:cNvSpPr txBox="1">
            <a:spLocks noChangeArrowheads="1"/>
          </p:cNvSpPr>
          <p:nvPr/>
        </p:nvSpPr>
        <p:spPr bwMode="auto">
          <a:xfrm>
            <a:off x="5609530" y="3927834"/>
            <a:ext cx="15770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rPr>
              <a:t>gives</a:t>
            </a:r>
            <a:endParaRPr lang="en-US" altLang="en-US" sz="3900" b="1" i="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CE0B320D-7B59-43F9-948E-1D7E88311F38}"/>
              </a:ext>
            </a:extLst>
          </p:cNvPr>
          <p:cNvSpPr txBox="1">
            <a:spLocks noChangeArrowheads="1"/>
          </p:cNvSpPr>
          <p:nvPr/>
        </p:nvSpPr>
        <p:spPr bwMode="auto">
          <a:xfrm>
            <a:off x="5128648" y="4522311"/>
            <a:ext cx="14459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rPr>
              <a:t>leads</a:t>
            </a:r>
            <a:endParaRPr lang="en-US" altLang="en-US" sz="3900" b="1" i="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73E037A5-A65A-4D84-8880-06F2CFAB03D6}"/>
              </a:ext>
            </a:extLst>
          </p:cNvPr>
          <p:cNvSpPr txBox="1">
            <a:spLocks noChangeArrowheads="1"/>
          </p:cNvSpPr>
          <p:nvPr/>
        </p:nvSpPr>
        <p:spPr bwMode="auto">
          <a:xfrm>
            <a:off x="6205538" y="5116916"/>
            <a:ext cx="1743139" cy="74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rPr>
              <a:t>mercy</a:t>
            </a:r>
            <a:endParaRPr lang="en-US" altLang="en-US" sz="3900" b="1" i="1" kern="0" dirty="0">
              <a:ln w="3175" cmpd="sng">
                <a:solidFill>
                  <a:srgbClr val="FF0000"/>
                </a:solidFill>
                <a:prstDash val="solid"/>
                <a:miter lim="800000"/>
              </a:ln>
              <a:solidFill>
                <a:schemeClr val="bg1"/>
              </a:solidFill>
              <a:effectLst>
                <a:glow rad="101600">
                  <a:srgbClr val="660033"/>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51079082"/>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750"/>
                                        <p:tgtEl>
                                          <p:spTgt spid="3074"/>
                                        </p:tgtEl>
                                      </p:cBhvr>
                                    </p:animEffect>
                                    <p:anim calcmode="lin" valueType="num">
                                      <p:cBhvr>
                                        <p:cTn id="8" dur="1750" fill="hold"/>
                                        <p:tgtEl>
                                          <p:spTgt spid="3074"/>
                                        </p:tgtEl>
                                        <p:attrNameLst>
                                          <p:attrName>style.rotation</p:attrName>
                                        </p:attrNameLst>
                                      </p:cBhvr>
                                      <p:tavLst>
                                        <p:tav tm="0">
                                          <p:val>
                                            <p:fltVal val="720"/>
                                          </p:val>
                                        </p:tav>
                                        <p:tav tm="100000">
                                          <p:val>
                                            <p:fltVal val="0"/>
                                          </p:val>
                                        </p:tav>
                                      </p:tavLst>
                                    </p:anim>
                                    <p:anim calcmode="lin" valueType="num">
                                      <p:cBhvr>
                                        <p:cTn id="9" dur="1750" fill="hold"/>
                                        <p:tgtEl>
                                          <p:spTgt spid="3074"/>
                                        </p:tgtEl>
                                        <p:attrNameLst>
                                          <p:attrName>ppt_h</p:attrName>
                                        </p:attrNameLst>
                                      </p:cBhvr>
                                      <p:tavLst>
                                        <p:tav tm="0">
                                          <p:val>
                                            <p:fltVal val="0"/>
                                          </p:val>
                                        </p:tav>
                                        <p:tav tm="100000">
                                          <p:val>
                                            <p:strVal val="#ppt_h"/>
                                          </p:val>
                                        </p:tav>
                                      </p:tavLst>
                                    </p:anim>
                                    <p:anim calcmode="lin" valueType="num">
                                      <p:cBhvr>
                                        <p:cTn id="10" dur="1750" fill="hold"/>
                                        <p:tgtEl>
                                          <p:spTgt spid="3074"/>
                                        </p:tgtEl>
                                        <p:attrNameLst>
                                          <p:attrName>ppt_w</p:attrName>
                                        </p:attrNameLst>
                                      </p:cBhvr>
                                      <p:tavLst>
                                        <p:tav tm="0">
                                          <p:val>
                                            <p:fltVal val="0"/>
                                          </p:val>
                                        </p:tav>
                                        <p:tav tm="100000">
                                          <p:val>
                                            <p:strVal val="#ppt_w"/>
                                          </p:val>
                                        </p:tav>
                                      </p:tavLst>
                                    </p:anim>
                                  </p:childTnLst>
                                </p:cTn>
                              </p:par>
                              <p:par>
                                <p:cTn id="11" presetID="35" presetClass="exit" presetSubtype="0" fill="hold" grpId="0" nodeType="withEffect">
                                  <p:stCondLst>
                                    <p:cond delay="100"/>
                                  </p:stCondLst>
                                  <p:childTnLst>
                                    <p:animEffect transition="out" filter="fade">
                                      <p:cBhvr>
                                        <p:cTn id="12" dur="1000"/>
                                        <p:tgtEl>
                                          <p:spTgt spid="11"/>
                                        </p:tgtEl>
                                      </p:cBhvr>
                                    </p:animEffect>
                                    <p:anim calcmode="lin" valueType="num">
                                      <p:cBhvr>
                                        <p:cTn id="13" dur="1000"/>
                                        <p:tgtEl>
                                          <p:spTgt spid="11"/>
                                        </p:tgtEl>
                                        <p:attrNameLst>
                                          <p:attrName>style.rotation</p:attrName>
                                        </p:attrNameLst>
                                      </p:cBhvr>
                                      <p:tavLst>
                                        <p:tav tm="0">
                                          <p:val>
                                            <p:fltVal val="0"/>
                                          </p:val>
                                        </p:tav>
                                        <p:tav tm="100000">
                                          <p:val>
                                            <p:fltVal val="720"/>
                                          </p:val>
                                        </p:tav>
                                      </p:tavLst>
                                    </p:anim>
                                    <p:anim calcmode="lin" valueType="num">
                                      <p:cBhvr>
                                        <p:cTn id="14" dur="1000"/>
                                        <p:tgtEl>
                                          <p:spTgt spid="11"/>
                                        </p:tgtEl>
                                        <p:attrNameLst>
                                          <p:attrName>ppt_h</p:attrName>
                                        </p:attrNameLst>
                                      </p:cBhvr>
                                      <p:tavLst>
                                        <p:tav tm="0">
                                          <p:val>
                                            <p:strVal val="ppt_h"/>
                                          </p:val>
                                        </p:tav>
                                        <p:tav tm="100000">
                                          <p:val>
                                            <p:fltVal val="0"/>
                                          </p:val>
                                        </p:tav>
                                      </p:tavLst>
                                    </p:anim>
                                    <p:anim calcmode="lin" valueType="num">
                                      <p:cBhvr>
                                        <p:cTn id="15" dur="1000"/>
                                        <p:tgtEl>
                                          <p:spTgt spid="11"/>
                                        </p:tgtEl>
                                        <p:attrNameLst>
                                          <p:attrName>ppt_w</p:attrName>
                                        </p:attrNameLst>
                                      </p:cBhvr>
                                      <p:tavLst>
                                        <p:tav tm="0">
                                          <p:val>
                                            <p:strVal val="ppt_w"/>
                                          </p:val>
                                        </p:tav>
                                        <p:tav tm="100000">
                                          <p:val>
                                            <p:fltVal val="0"/>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400"/>
                                  </p:stCondLst>
                                  <p:childTnLst>
                                    <p:set>
                                      <p:cBhvr override="childStyle">
                                        <p:cTn id="31" dur="50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par>
                                <p:cTn id="40" presetID="18" presetClass="emph" presetSubtype="0" fill="hold" grpId="1" nodeType="withEffect">
                                  <p:stCondLst>
                                    <p:cond delay="0"/>
                                  </p:stCondLst>
                                  <p:childTnLst>
                                    <p:set>
                                      <p:cBhvr override="childStyle">
                                        <p:cTn id="41" dur="500" fill="hold"/>
                                        <p:tgtEl>
                                          <p:spTgt spid="7"/>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dissolve">
                                      <p:cBhvr>
                                        <p:cTn id="49" dur="500">
                                          <p:stCondLst>
                                            <p:cond delay="0"/>
                                          </p:stCondLst>
                                        </p:cTn>
                                        <p:tgtEl>
                                          <p:spTgt spid="12"/>
                                        </p:tgtEl>
                                      </p:cBhvr>
                                    </p:animEffect>
                                    <p:anim to="" calcmode="lin" valueType="num">
                                      <p:cBhvr>
                                        <p:cTn id="50"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0" presetClass="entr" presetSubtype="0" fill="hold" grpId="0" nodeType="withEffect">
                                  <p:stCondLst>
                                    <p:cond delay="250"/>
                                  </p:stCondLst>
                                  <p:childTnLst>
                                    <p:set>
                                      <p:cBhvr>
                                        <p:cTn id="56" dur="1" fill="hold">
                                          <p:stCondLst>
                                            <p:cond delay="0"/>
                                          </p:stCondLst>
                                        </p:cTn>
                                        <p:tgtEl>
                                          <p:spTgt spid="14"/>
                                        </p:tgtEl>
                                        <p:attrNameLst>
                                          <p:attrName>style.visibility</p:attrName>
                                        </p:attrNameLst>
                                      </p:cBhvr>
                                      <p:to>
                                        <p:strVal val="visible"/>
                                      </p:to>
                                    </p:set>
                                    <p:animEffect transition="in" filter="dissolve">
                                      <p:cBhvr>
                                        <p:cTn id="57" dur="500">
                                          <p:stCondLst>
                                            <p:cond delay="0"/>
                                          </p:stCondLst>
                                        </p:cTn>
                                        <p:tgtEl>
                                          <p:spTgt spid="14"/>
                                        </p:tgtEl>
                                      </p:cBhvr>
                                    </p:animEffect>
                                    <p:anim to="" calcmode="lin" valueType="num">
                                      <p:cBhvr>
                                        <p:cTn id="5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60" presetID="0" presetClass="entr" presetSubtype="0" fill="hold" grpId="0" nodeType="withEffect">
                                  <p:stCondLst>
                                    <p:cond delay="500"/>
                                  </p:stCondLst>
                                  <p:childTnLst>
                                    <p:set>
                                      <p:cBhvr>
                                        <p:cTn id="61" dur="1" fill="hold">
                                          <p:stCondLst>
                                            <p:cond delay="0"/>
                                          </p:stCondLst>
                                        </p:cTn>
                                        <p:tgtEl>
                                          <p:spTgt spid="15"/>
                                        </p:tgtEl>
                                        <p:attrNameLst>
                                          <p:attrName>style.visibility</p:attrName>
                                        </p:attrNameLst>
                                      </p:cBhvr>
                                      <p:to>
                                        <p:strVal val="visible"/>
                                      </p:to>
                                    </p:set>
                                    <p:animEffect transition="in" filter="dissolve">
                                      <p:cBhvr>
                                        <p:cTn id="62" dur="500">
                                          <p:stCondLst>
                                            <p:cond delay="0"/>
                                          </p:stCondLst>
                                        </p:cTn>
                                        <p:tgtEl>
                                          <p:spTgt spid="15"/>
                                        </p:tgtEl>
                                      </p:cBhvr>
                                    </p:animEffect>
                                    <p:anim to="" calcmode="lin" valueType="num">
                                      <p:cBhvr>
                                        <p:cTn id="6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65" presetID="0" presetClass="entr" presetSubtype="0" fill="hold" grpId="0" nodeType="withEffect">
                                  <p:stCondLst>
                                    <p:cond delay="750"/>
                                  </p:stCondLst>
                                  <p:childTnLst>
                                    <p:set>
                                      <p:cBhvr>
                                        <p:cTn id="66" dur="1" fill="hold">
                                          <p:stCondLst>
                                            <p:cond delay="0"/>
                                          </p:stCondLst>
                                        </p:cTn>
                                        <p:tgtEl>
                                          <p:spTgt spid="16"/>
                                        </p:tgtEl>
                                        <p:attrNameLst>
                                          <p:attrName>style.visibility</p:attrName>
                                        </p:attrNameLst>
                                      </p:cBhvr>
                                      <p:to>
                                        <p:strVal val="visible"/>
                                      </p:to>
                                    </p:set>
                                    <p:animEffect transition="in" filter="dissolve">
                                      <p:cBhvr>
                                        <p:cTn id="67" dur="500">
                                          <p:stCondLst>
                                            <p:cond delay="0"/>
                                          </p:stCondLst>
                                        </p:cTn>
                                        <p:tgtEl>
                                          <p:spTgt spid="16"/>
                                        </p:tgtEl>
                                      </p:cBhvr>
                                    </p:animEffect>
                                    <p:anim to="" calcmode="lin" valueType="num">
                                      <p:cBhvr>
                                        <p:cTn id="68"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70" presetID="0" presetClass="entr" presetSubtype="0" fill="hold" grpId="0" nodeType="withEffect">
                                  <p:stCondLst>
                                    <p:cond delay="1000"/>
                                  </p:stCondLst>
                                  <p:childTnLst>
                                    <p:set>
                                      <p:cBhvr>
                                        <p:cTn id="71" dur="1" fill="hold">
                                          <p:stCondLst>
                                            <p:cond delay="0"/>
                                          </p:stCondLst>
                                        </p:cTn>
                                        <p:tgtEl>
                                          <p:spTgt spid="17"/>
                                        </p:tgtEl>
                                        <p:attrNameLst>
                                          <p:attrName>style.visibility</p:attrName>
                                        </p:attrNameLst>
                                      </p:cBhvr>
                                      <p:to>
                                        <p:strVal val="visible"/>
                                      </p:to>
                                    </p:set>
                                    <p:animEffect transition="in" filter="dissolve">
                                      <p:cBhvr>
                                        <p:cTn id="72" dur="500">
                                          <p:stCondLst>
                                            <p:cond delay="0"/>
                                          </p:stCondLst>
                                        </p:cTn>
                                        <p:tgtEl>
                                          <p:spTgt spid="17"/>
                                        </p:tgtEl>
                                      </p:cBhvr>
                                    </p:animEffect>
                                    <p:anim to="" calcmode="lin" valueType="num">
                                      <p:cBhvr>
                                        <p:cTn id="73"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74"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75" presetID="0" presetClass="entr" presetSubtype="0" fill="hold" grpId="0" nodeType="withEffect">
                                  <p:stCondLst>
                                    <p:cond delay="1250"/>
                                  </p:stCondLst>
                                  <p:childTnLst>
                                    <p:set>
                                      <p:cBhvr>
                                        <p:cTn id="76" dur="1" fill="hold">
                                          <p:stCondLst>
                                            <p:cond delay="0"/>
                                          </p:stCondLst>
                                        </p:cTn>
                                        <p:tgtEl>
                                          <p:spTgt spid="18"/>
                                        </p:tgtEl>
                                        <p:attrNameLst>
                                          <p:attrName>style.visibility</p:attrName>
                                        </p:attrNameLst>
                                      </p:cBhvr>
                                      <p:to>
                                        <p:strVal val="visible"/>
                                      </p:to>
                                    </p:set>
                                    <p:animEffect transition="in" filter="dissolve">
                                      <p:cBhvr>
                                        <p:cTn id="77" dur="500">
                                          <p:stCondLst>
                                            <p:cond delay="0"/>
                                          </p:stCondLst>
                                        </p:cTn>
                                        <p:tgtEl>
                                          <p:spTgt spid="18"/>
                                        </p:tgtEl>
                                      </p:cBhvr>
                                    </p:animEffect>
                                    <p:anim to="" calcmode="lin" valueType="num">
                                      <p:cBhvr>
                                        <p:cTn id="78"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79"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80" presetID="0" presetClass="entr" presetSubtype="0" fill="hold" grpId="0" nodeType="withEffect">
                                  <p:stCondLst>
                                    <p:cond delay="150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stCondLst>
                                            <p:cond delay="0"/>
                                          </p:stCondLst>
                                        </p:cTn>
                                        <p:tgtEl>
                                          <p:spTgt spid="19"/>
                                        </p:tgtEl>
                                      </p:cBhvr>
                                    </p:animEffect>
                                    <p:anim to="" calcmode="lin" valueType="num">
                                      <p:cBhvr>
                                        <p:cTn id="83"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84"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3074" grpId="0"/>
      <p:bldP spid="20" grpId="0"/>
      <p:bldP spid="8" grpId="0"/>
      <p:bldP spid="9" grpId="0"/>
      <p:bldP spid="10" grpId="0"/>
      <p:bldP spid="11" grpId="0"/>
      <p:bldP spid="12" grpId="0"/>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83165B-33B7-4C8D-8A05-03D863A0B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944497"/>
          </a:xfrm>
          <a:prstGeom prst="rect">
            <a:avLst/>
          </a:prstGeom>
        </p:spPr>
      </p:pic>
      <p:sp>
        <p:nvSpPr>
          <p:cNvPr id="14" name="Title 1">
            <a:extLst>
              <a:ext uri="{FF2B5EF4-FFF2-40B4-BE49-F238E27FC236}">
                <a16:creationId xmlns:a16="http://schemas.microsoft.com/office/drawing/2014/main" id="{92B2CA62-A3C9-4949-8E1A-A7DAA7B08825}"/>
              </a:ext>
            </a:extLst>
          </p:cNvPr>
          <p:cNvSpPr txBox="1">
            <a:spLocks/>
          </p:cNvSpPr>
          <p:nvPr/>
        </p:nvSpPr>
        <p:spPr>
          <a:xfrm>
            <a:off x="6897243" y="1099779"/>
            <a:ext cx="1659824"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to be</a:t>
            </a:r>
          </a:p>
        </p:txBody>
      </p:sp>
      <p:sp>
        <p:nvSpPr>
          <p:cNvPr id="3074" name="Rectangle 2"/>
          <p:cNvSpPr>
            <a:spLocks noGrp="1" noChangeArrowheads="1"/>
          </p:cNvSpPr>
          <p:nvPr>
            <p:ph type="title"/>
          </p:nvPr>
        </p:nvSpPr>
        <p:spPr>
          <a:xfrm>
            <a:off x="571500" y="975519"/>
            <a:ext cx="80010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Himself gave some to be apostles, some prophets, some evangelists, and some pastors and teachers, for the equipping of the saints for the work of ministry, for the edifying of the body of Christ,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4:11-12 </a:t>
            </a:r>
          </a:p>
        </p:txBody>
      </p:sp>
      <p:sp>
        <p:nvSpPr>
          <p:cNvPr id="6" name="Rectangle 2">
            <a:extLst>
              <a:ext uri="{FF2B5EF4-FFF2-40B4-BE49-F238E27FC236}">
                <a16:creationId xmlns:a16="http://schemas.microsoft.com/office/drawing/2014/main" id="{44929598-4B98-4D2D-8199-0C0DAB89FE47}"/>
              </a:ext>
            </a:extLst>
          </p:cNvPr>
          <p:cNvSpPr txBox="1">
            <a:spLocks noChangeArrowheads="1"/>
          </p:cNvSpPr>
          <p:nvPr/>
        </p:nvSpPr>
        <p:spPr bwMode="auto">
          <a:xfrm>
            <a:off x="4450055" y="1817511"/>
            <a:ext cx="4253678" cy="251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equipping</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work</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edifying</a:t>
            </a:r>
          </a:p>
        </p:txBody>
      </p:sp>
      <p:sp>
        <p:nvSpPr>
          <p:cNvPr id="7" name="Rectangle 2">
            <a:extLst>
              <a:ext uri="{FF2B5EF4-FFF2-40B4-BE49-F238E27FC236}">
                <a16:creationId xmlns:a16="http://schemas.microsoft.com/office/drawing/2014/main" id="{3496C583-44D9-4327-9AD5-01440EF981A1}"/>
              </a:ext>
            </a:extLst>
          </p:cNvPr>
          <p:cNvSpPr txBox="1">
            <a:spLocks noChangeArrowheads="1"/>
          </p:cNvSpPr>
          <p:nvPr/>
        </p:nvSpPr>
        <p:spPr bwMode="auto">
          <a:xfrm>
            <a:off x="3976539" y="2996900"/>
            <a:ext cx="4445589"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equipping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89B16BB-CB38-434B-BF90-26A33BE3CBDA}"/>
              </a:ext>
            </a:extLst>
          </p:cNvPr>
          <p:cNvSpPr txBox="1">
            <a:spLocks noChangeArrowheads="1"/>
          </p:cNvSpPr>
          <p:nvPr/>
        </p:nvSpPr>
        <p:spPr bwMode="auto">
          <a:xfrm>
            <a:off x="4024077" y="3668325"/>
            <a:ext cx="3463456"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work</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350839F-BCAE-4002-B638-92F0E35177CE}"/>
              </a:ext>
            </a:extLst>
          </p:cNvPr>
          <p:cNvSpPr txBox="1">
            <a:spLocks noChangeArrowheads="1"/>
          </p:cNvSpPr>
          <p:nvPr/>
        </p:nvSpPr>
        <p:spPr bwMode="auto">
          <a:xfrm>
            <a:off x="2953545" y="4339132"/>
            <a:ext cx="3905955"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edifying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Arrow: Notched Right 9">
            <a:extLst>
              <a:ext uri="{FF2B5EF4-FFF2-40B4-BE49-F238E27FC236}">
                <a16:creationId xmlns:a16="http://schemas.microsoft.com/office/drawing/2014/main" id="{E0633922-3B93-4D9F-8E3D-82BDB2A16767}"/>
              </a:ext>
            </a:extLst>
          </p:cNvPr>
          <p:cNvSpPr/>
          <p:nvPr/>
        </p:nvSpPr>
        <p:spPr>
          <a:xfrm>
            <a:off x="3492500" y="2209800"/>
            <a:ext cx="812800" cy="457200"/>
          </a:xfrm>
          <a:prstGeom prst="notchedRightArrow">
            <a:avLst>
              <a:gd name="adj1" fmla="val 44444"/>
              <a:gd name="adj2" fmla="val 69444"/>
            </a:avLst>
          </a:prstGeom>
          <a:solidFill>
            <a:schemeClr val="bg1"/>
          </a:solidFill>
          <a:effectLst>
            <a:glow rad="50800">
              <a:schemeClr val="tx1"/>
            </a:glow>
            <a:innerShdw blurRad="63500" dist="50800" dir="54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Notched Right 11">
            <a:extLst>
              <a:ext uri="{FF2B5EF4-FFF2-40B4-BE49-F238E27FC236}">
                <a16:creationId xmlns:a16="http://schemas.microsoft.com/office/drawing/2014/main" id="{806A1CCA-DB45-4088-A628-DC440B3FD8FA}"/>
              </a:ext>
            </a:extLst>
          </p:cNvPr>
          <p:cNvSpPr/>
          <p:nvPr/>
        </p:nvSpPr>
        <p:spPr>
          <a:xfrm>
            <a:off x="3492500" y="2847622"/>
            <a:ext cx="812800" cy="457200"/>
          </a:xfrm>
          <a:prstGeom prst="notchedRightArrow">
            <a:avLst>
              <a:gd name="adj1" fmla="val 44444"/>
              <a:gd name="adj2" fmla="val 69444"/>
            </a:avLst>
          </a:prstGeom>
          <a:solidFill>
            <a:schemeClr val="bg1"/>
          </a:solidFill>
          <a:effectLst>
            <a:glow rad="50800">
              <a:schemeClr val="tx1"/>
            </a:glow>
            <a:innerShdw blurRad="63500" dist="50800" dir="54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Notched Right 12">
            <a:extLst>
              <a:ext uri="{FF2B5EF4-FFF2-40B4-BE49-F238E27FC236}">
                <a16:creationId xmlns:a16="http://schemas.microsoft.com/office/drawing/2014/main" id="{03B82DD6-00E6-47EA-8DD8-96E8ACF0306F}"/>
              </a:ext>
            </a:extLst>
          </p:cNvPr>
          <p:cNvSpPr/>
          <p:nvPr/>
        </p:nvSpPr>
        <p:spPr>
          <a:xfrm>
            <a:off x="3467100" y="3502379"/>
            <a:ext cx="812800" cy="457200"/>
          </a:xfrm>
          <a:prstGeom prst="notchedRightArrow">
            <a:avLst>
              <a:gd name="adj1" fmla="val 44444"/>
              <a:gd name="adj2" fmla="val 69444"/>
            </a:avLst>
          </a:prstGeom>
          <a:solidFill>
            <a:schemeClr val="bg1"/>
          </a:solidFill>
          <a:effectLst>
            <a:glow rad="50800">
              <a:schemeClr val="tx1"/>
            </a:glow>
            <a:innerShdw blurRad="63500" dist="50800" dir="54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A54DA070-DE78-492E-9781-657266A01712}"/>
              </a:ext>
            </a:extLst>
          </p:cNvPr>
          <p:cNvSpPr txBox="1">
            <a:spLocks noChangeArrowheads="1"/>
          </p:cNvSpPr>
          <p:nvPr/>
        </p:nvSpPr>
        <p:spPr bwMode="auto">
          <a:xfrm>
            <a:off x="6850965" y="1037233"/>
            <a:ext cx="17533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 be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EF6FF4D8-9B9B-4743-994A-8FDF5A200C86}"/>
              </a:ext>
            </a:extLst>
          </p:cNvPr>
          <p:cNvSpPr txBox="1">
            <a:spLocks noChangeArrowheads="1"/>
          </p:cNvSpPr>
          <p:nvPr/>
        </p:nvSpPr>
        <p:spPr bwMode="auto">
          <a:xfrm>
            <a:off x="2581836" y="3673736"/>
            <a:ext cx="1870243" cy="85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saints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A4B3278E-7E75-41C9-87F4-4011EFFC94E4}"/>
              </a:ext>
            </a:extLst>
          </p:cNvPr>
          <p:cNvSpPr txBox="1">
            <a:spLocks noChangeArrowheads="1"/>
          </p:cNvSpPr>
          <p:nvPr/>
        </p:nvSpPr>
        <p:spPr bwMode="auto">
          <a:xfrm>
            <a:off x="2502722" y="5010821"/>
            <a:ext cx="1742643"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0066FF"/>
                </a:solidFill>
                <a:effectLst>
                  <a:glow rad="101600">
                    <a:schemeClr val="tx1"/>
                  </a:glow>
                </a:effectLst>
                <a:latin typeface="Calibri" panose="020F0502020204030204" pitchFamily="34" charset="0"/>
                <a:ea typeface="+mn-ea"/>
                <a:cs typeface="Calibri" panose="020F0502020204030204" pitchFamily="34" charset="0"/>
              </a:rPr>
              <a:t>Christ</a:t>
            </a:r>
          </a:p>
        </p:txBody>
      </p:sp>
      <p:sp>
        <p:nvSpPr>
          <p:cNvPr id="5" name="Rectangle 2" hidden="1">
            <a:extLst>
              <a:ext uri="{FF2B5EF4-FFF2-40B4-BE49-F238E27FC236}">
                <a16:creationId xmlns:a16="http://schemas.microsoft.com/office/drawing/2014/main" id="{38EFFA1C-4EED-439E-AE39-D183D70BA83C}"/>
              </a:ext>
            </a:extLst>
          </p:cNvPr>
          <p:cNvSpPr txBox="1">
            <a:spLocks noChangeArrowheads="1"/>
          </p:cNvSpPr>
          <p:nvPr/>
        </p:nvSpPr>
        <p:spPr bwMode="auto">
          <a:xfrm>
            <a:off x="1200179" y="2677673"/>
            <a:ext cx="1742643" cy="86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080322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18" presetClass="emph" presetSubtype="0" fill="hold" grpId="1" nodeType="withEffect">
                                  <p:stCondLst>
                                    <p:cond delay="0"/>
                                  </p:stCondLst>
                                  <p:childTnLst>
                                    <p:set>
                                      <p:cBhvr override="childStyle">
                                        <p:cTn id="17" dur="500" fill="hold"/>
                                        <p:tgtEl>
                                          <p:spTgt spid="1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par>
                                <p:cTn id="26" presetID="8" presetClass="emph" presetSubtype="0" fill="hold" grpId="3" nodeType="withEffect">
                                  <p:stCondLst>
                                    <p:cond delay="250"/>
                                  </p:stCondLst>
                                  <p:childTnLst>
                                    <p:animRot by="-5400000">
                                      <p:cBhvr>
                                        <p:cTn id="27" dur="1750" fill="hold"/>
                                        <p:tgtEl>
                                          <p:spTgt spid="16"/>
                                        </p:tgtEl>
                                        <p:attrNameLst>
                                          <p:attrName>r</p:attrName>
                                        </p:attrNameLst>
                                      </p:cBhvr>
                                    </p:animRot>
                                  </p:childTnLst>
                                </p:cTn>
                              </p:par>
                              <p:par>
                                <p:cTn id="28" presetID="42" presetClass="path" presetSubtype="0" accel="50000" decel="50000" fill="hold" grpId="0" nodeType="withEffect">
                                  <p:stCondLst>
                                    <p:cond delay="250"/>
                                  </p:stCondLst>
                                  <p:childTnLst>
                                    <p:animMotion origin="layout" path="M 1.38889E-6 3.33333E-6 L -0.00521 -0.15278 " pathEditMode="relative" rAng="0" ptsTypes="AA">
                                      <p:cBhvr>
                                        <p:cTn id="29" dur="1750" fill="hold"/>
                                        <p:tgtEl>
                                          <p:spTgt spid="16"/>
                                        </p:tgtEl>
                                        <p:attrNameLst>
                                          <p:attrName>ppt_x</p:attrName>
                                          <p:attrName>ppt_y</p:attrName>
                                        </p:attrNameLst>
                                      </p:cBhvr>
                                      <p:rCtr x="-260" y="-7639"/>
                                    </p:animMotion>
                                  </p:childTnLst>
                                </p:cTn>
                              </p:par>
                              <p:par>
                                <p:cTn id="30" presetID="10" presetClass="entr" presetSubtype="0" fill="hold" grpId="2"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par>
                                <p:cTn id="33" presetID="42" presetClass="path" presetSubtype="0" accel="50000" decel="50000" fill="hold" grpId="1" nodeType="withEffect">
                                  <p:stCondLst>
                                    <p:cond delay="0"/>
                                  </p:stCondLst>
                                  <p:childTnLst>
                                    <p:animMotion origin="layout" path="M -3.61111E-6 2.96296E-6 L -0.14236 -0.34004 " pathEditMode="relative" rAng="0" ptsTypes="AA">
                                      <p:cBhvr>
                                        <p:cTn id="34" dur="2000" fill="hold"/>
                                        <p:tgtEl>
                                          <p:spTgt spid="4"/>
                                        </p:tgtEl>
                                        <p:attrNameLst>
                                          <p:attrName>ppt_x</p:attrName>
                                          <p:attrName>ppt_y</p:attrName>
                                        </p:attrNameLst>
                                      </p:cBhvr>
                                      <p:rCtr x="-7205" y="-17130"/>
                                    </p:animMotion>
                                  </p:childTnLst>
                                </p:cTn>
                              </p:par>
                              <p:par>
                                <p:cTn id="35" presetID="6" presetClass="emph" presetSubtype="0" fill="hold" grpId="3" nodeType="withEffect">
                                  <p:stCondLst>
                                    <p:cond delay="0"/>
                                  </p:stCondLst>
                                  <p:childTnLst>
                                    <p:animScale>
                                      <p:cBhvr>
                                        <p:cTn id="36" dur="2000" fill="hold"/>
                                        <p:tgtEl>
                                          <p:spTgt spid="4"/>
                                        </p:tgtEl>
                                      </p:cBhvr>
                                      <p:by x="91000" y="91000"/>
                                    </p:animScale>
                                  </p:childTnLst>
                                </p:cTn>
                              </p:par>
                              <p:par>
                                <p:cTn id="37" presetID="3" presetClass="emph" presetSubtype="2" fill="hold" grpId="5" nodeType="withEffect">
                                  <p:stCondLst>
                                    <p:cond delay="0"/>
                                  </p:stCondLst>
                                  <p:childTnLst>
                                    <p:animClr clrSpc="rgb" dir="cw">
                                      <p:cBhvr override="childStyle">
                                        <p:cTn id="38" dur="2000" fill="hold"/>
                                        <p:tgtEl>
                                          <p:spTgt spid="4"/>
                                        </p:tgtEl>
                                        <p:attrNameLst>
                                          <p:attrName>style.color</p:attrName>
                                        </p:attrNameLst>
                                      </p:cBhvr>
                                      <p:to>
                                        <a:srgbClr val="CC9900"/>
                                      </p:to>
                                    </p:animClr>
                                  </p:childTnLst>
                                </p:cTn>
                              </p:par>
                              <p:par>
                                <p:cTn id="39" presetID="10" presetClass="entr"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50"/>
                                        <p:tgtEl>
                                          <p:spTgt spid="7"/>
                                        </p:tgtEl>
                                      </p:cBhvr>
                                    </p:animEffect>
                                  </p:childTnLst>
                                </p:cTn>
                              </p:par>
                              <p:par>
                                <p:cTn id="42" presetID="10" presetClass="entr" presetSubtype="0" fill="hold" grpId="1"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50"/>
                                        <p:tgtEl>
                                          <p:spTgt spid="8"/>
                                        </p:tgtEl>
                                      </p:cBhvr>
                                    </p:animEffect>
                                  </p:childTnLst>
                                </p:cTn>
                              </p:par>
                              <p:par>
                                <p:cTn id="45" presetID="10" presetClass="entr" presetSubtype="0" fill="hold" grpId="1"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par>
                                <p:cTn id="48" presetID="42" presetClass="path" presetSubtype="0" accel="50000" decel="50000" fill="hold" grpId="0" nodeType="withEffect">
                                  <p:stCondLst>
                                    <p:cond delay="0"/>
                                  </p:stCondLst>
                                  <p:childTnLst>
                                    <p:animMotion origin="layout" path="M -1.38889E-6 1.48148E-6 L 0.03872 -0.14908 " pathEditMode="relative" rAng="0" ptsTypes="AA">
                                      <p:cBhvr>
                                        <p:cTn id="49" dur="2000" fill="hold"/>
                                        <p:tgtEl>
                                          <p:spTgt spid="7"/>
                                        </p:tgtEl>
                                        <p:attrNameLst>
                                          <p:attrName>ppt_x</p:attrName>
                                          <p:attrName>ppt_y</p:attrName>
                                        </p:attrNameLst>
                                      </p:cBhvr>
                                      <p:rCtr x="1927" y="-7454"/>
                                    </p:animMotion>
                                  </p:childTnLst>
                                </p:cTn>
                              </p:par>
                              <p:par>
                                <p:cTn id="50" presetID="42" presetClass="path" presetSubtype="0" accel="50000" decel="50000" fill="hold" grpId="0" nodeType="withEffect">
                                  <p:stCondLst>
                                    <p:cond delay="0"/>
                                  </p:stCondLst>
                                  <p:childTnLst>
                                    <p:animMotion origin="layout" path="M -3.88889E-6 4.81481E-6 L 0.02518 -0.14954 " pathEditMode="relative" rAng="0" ptsTypes="AA">
                                      <p:cBhvr>
                                        <p:cTn id="51" dur="2000" fill="hold"/>
                                        <p:tgtEl>
                                          <p:spTgt spid="8"/>
                                        </p:tgtEl>
                                        <p:attrNameLst>
                                          <p:attrName>ppt_x</p:attrName>
                                          <p:attrName>ppt_y</p:attrName>
                                        </p:attrNameLst>
                                      </p:cBhvr>
                                      <p:rCtr x="1250" y="-7477"/>
                                    </p:animMotion>
                                  </p:childTnLst>
                                </p:cTn>
                              </p:par>
                              <p:par>
                                <p:cTn id="52" presetID="42" presetClass="path" presetSubtype="0" accel="21000" decel="50000" fill="hold" grpId="0" nodeType="withEffect">
                                  <p:stCondLst>
                                    <p:cond delay="0"/>
                                  </p:stCondLst>
                                  <p:childTnLst>
                                    <p:animMotion origin="layout" path="M -1.94444E-6 -3.7037E-7 L 0.15486 -0.14884 " pathEditMode="relative" rAng="0" ptsTypes="AA">
                                      <p:cBhvr>
                                        <p:cTn id="53" dur="2000" fill="hold"/>
                                        <p:tgtEl>
                                          <p:spTgt spid="9"/>
                                        </p:tgtEl>
                                        <p:attrNameLst>
                                          <p:attrName>ppt_x</p:attrName>
                                          <p:attrName>ppt_y</p:attrName>
                                        </p:attrNameLst>
                                      </p:cBhvr>
                                      <p:rCtr x="7743" y="-7454"/>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par>
                          <p:cTn id="63" fill="hold">
                            <p:stCondLst>
                              <p:cond delay="2000"/>
                            </p:stCondLst>
                            <p:childTnLst>
                              <p:par>
                                <p:cTn id="64" presetID="10" presetClass="entr" presetSubtype="0" fill="hold" grpId="1"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250"/>
                                        <p:tgtEl>
                                          <p:spTgt spid="6"/>
                                        </p:tgtEl>
                                      </p:cBhvr>
                                    </p:animEffect>
                                  </p:childTnLst>
                                </p:cTn>
                              </p:par>
                              <p:par>
                                <p:cTn id="67" presetID="10" presetClass="exit" presetSubtype="0" fill="hold" grpId="2"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childTnLst>
                          </p:cTn>
                        </p:par>
                        <p:par>
                          <p:cTn id="76" fill="hold">
                            <p:stCondLst>
                              <p:cond delay="2500"/>
                            </p:stCondLst>
                            <p:childTnLst>
                              <p:par>
                                <p:cTn id="77" presetID="12" presetClass="entr" presetSubtype="8" fill="hold" grpId="1" nodeType="after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p:tgtEl>
                                          <p:spTgt spid="10"/>
                                        </p:tgtEl>
                                        <p:attrNameLst>
                                          <p:attrName>ppt_x</p:attrName>
                                        </p:attrNameLst>
                                      </p:cBhvr>
                                      <p:tavLst>
                                        <p:tav tm="0">
                                          <p:val>
                                            <p:strVal val="#ppt_x-#ppt_w*1.125000"/>
                                          </p:val>
                                        </p:tav>
                                        <p:tav tm="100000">
                                          <p:val>
                                            <p:strVal val="#ppt_x"/>
                                          </p:val>
                                        </p:tav>
                                      </p:tavLst>
                                    </p:anim>
                                    <p:animEffect transition="in" filter="wipe(right)">
                                      <p:cBhvr>
                                        <p:cTn id="80" dur="500"/>
                                        <p:tgtEl>
                                          <p:spTgt spid="10"/>
                                        </p:tgtEl>
                                      </p:cBhvr>
                                    </p:animEffect>
                                  </p:childTnLst>
                                </p:cTn>
                              </p:par>
                              <p:par>
                                <p:cTn id="81" presetID="12" presetClass="entr" presetSubtype="8" fill="hold" grpId="1" nodeType="withEffect">
                                  <p:stCondLst>
                                    <p:cond delay="40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p:tgtEl>
                                          <p:spTgt spid="12"/>
                                        </p:tgtEl>
                                        <p:attrNameLst>
                                          <p:attrName>ppt_x</p:attrName>
                                        </p:attrNameLst>
                                      </p:cBhvr>
                                      <p:tavLst>
                                        <p:tav tm="0">
                                          <p:val>
                                            <p:strVal val="#ppt_x-#ppt_w*1.125000"/>
                                          </p:val>
                                        </p:tav>
                                        <p:tav tm="100000">
                                          <p:val>
                                            <p:strVal val="#ppt_x"/>
                                          </p:val>
                                        </p:tav>
                                      </p:tavLst>
                                    </p:anim>
                                    <p:animEffect transition="in" filter="wipe(right)">
                                      <p:cBhvr>
                                        <p:cTn id="84" dur="500"/>
                                        <p:tgtEl>
                                          <p:spTgt spid="12"/>
                                        </p:tgtEl>
                                      </p:cBhvr>
                                    </p:animEffect>
                                  </p:childTnLst>
                                </p:cTn>
                              </p:par>
                              <p:par>
                                <p:cTn id="85" presetID="12" presetClass="entr" presetSubtype="8" fill="hold" grpId="1" nodeType="withEffect">
                                  <p:stCondLst>
                                    <p:cond delay="80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p:tgtEl>
                                          <p:spTgt spid="13"/>
                                        </p:tgtEl>
                                        <p:attrNameLst>
                                          <p:attrName>ppt_x</p:attrName>
                                        </p:attrNameLst>
                                      </p:cBhvr>
                                      <p:tavLst>
                                        <p:tav tm="0">
                                          <p:val>
                                            <p:strVal val="#ppt_x-#ppt_w*1.125000"/>
                                          </p:val>
                                        </p:tav>
                                        <p:tav tm="100000">
                                          <p:val>
                                            <p:strVal val="#ppt_x"/>
                                          </p:val>
                                        </p:tav>
                                      </p:tavLst>
                                    </p:anim>
                                    <p:animEffect transition="in" filter="wipe(right)">
                                      <p:cBhvr>
                                        <p:cTn id="88" dur="500"/>
                                        <p:tgtEl>
                                          <p:spTgt spid="13"/>
                                        </p:tgtEl>
                                      </p:cBhvr>
                                    </p:animEffect>
                                  </p:childTnLst>
                                </p:cTn>
                              </p:par>
                              <p:par>
                                <p:cTn id="89" presetID="50" presetClass="exit" presetSubtype="0" accel="100000" fill="hold" grpId="2" nodeType="withEffect">
                                  <p:stCondLst>
                                    <p:cond delay="1250"/>
                                  </p:stCondLst>
                                  <p:childTnLst>
                                    <p:anim calcmode="lin" valueType="num">
                                      <p:cBhvr>
                                        <p:cTn id="90" dur="1000"/>
                                        <p:tgtEl>
                                          <p:spTgt spid="16"/>
                                        </p:tgtEl>
                                        <p:attrNameLst>
                                          <p:attrName>ppt_w</p:attrName>
                                        </p:attrNameLst>
                                      </p:cBhvr>
                                      <p:tavLst>
                                        <p:tav tm="0">
                                          <p:val>
                                            <p:strVal val="ppt_w"/>
                                          </p:val>
                                        </p:tav>
                                        <p:tav tm="100000">
                                          <p:val>
                                            <p:strVal val="ppt_w+.3"/>
                                          </p:val>
                                        </p:tav>
                                      </p:tavLst>
                                    </p:anim>
                                    <p:anim calcmode="lin" valueType="num">
                                      <p:cBhvr>
                                        <p:cTn id="91" dur="1000"/>
                                        <p:tgtEl>
                                          <p:spTgt spid="16"/>
                                        </p:tgtEl>
                                        <p:attrNameLst>
                                          <p:attrName>ppt_h</p:attrName>
                                        </p:attrNameLst>
                                      </p:cBhvr>
                                      <p:tavLst>
                                        <p:tav tm="0">
                                          <p:val>
                                            <p:strVal val="ppt_h"/>
                                          </p:val>
                                        </p:tav>
                                        <p:tav tm="100000">
                                          <p:val>
                                            <p:strVal val="ppt_h"/>
                                          </p:val>
                                        </p:tav>
                                      </p:tavLst>
                                    </p:anim>
                                    <p:animEffect transition="out" filter="fade">
                                      <p:cBhvr>
                                        <p:cTn id="92" dur="1000"/>
                                        <p:tgtEl>
                                          <p:spTgt spid="16"/>
                                        </p:tgtEl>
                                      </p:cBhvr>
                                    </p:animEffect>
                                    <p:set>
                                      <p:cBhvr>
                                        <p:cTn id="93" dur="1" fill="hold">
                                          <p:stCondLst>
                                            <p:cond delay="999"/>
                                          </p:stCondLst>
                                        </p:cTn>
                                        <p:tgtEl>
                                          <p:spTgt spid="1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0" nodeType="clickEffect">
                                  <p:stCondLst>
                                    <p:cond delay="0"/>
                                  </p:stCondLst>
                                  <p:childTnLst>
                                    <p:animMotion origin="layout" path="M -8.33333E-7 -1.11111E-6 L -0.48906 0.01296 " pathEditMode="relative" rAng="0" ptsTypes="AA">
                                      <p:cBhvr>
                                        <p:cTn id="97" dur="1250" fill="hold"/>
                                        <p:tgtEl>
                                          <p:spTgt spid="6"/>
                                        </p:tgtEl>
                                        <p:attrNameLst>
                                          <p:attrName>ppt_x</p:attrName>
                                          <p:attrName>ppt_y</p:attrName>
                                        </p:attrNameLst>
                                      </p:cBhvr>
                                      <p:rCtr x="-24462" y="648"/>
                                    </p:animMotion>
                                  </p:childTnLst>
                                </p:cTn>
                              </p:par>
                              <p:par>
                                <p:cTn id="98" presetID="23" presetClass="exit" presetSubtype="32" fill="hold" grpId="2" nodeType="withEffect">
                                  <p:stCondLst>
                                    <p:cond delay="0"/>
                                  </p:stCondLst>
                                  <p:childTnLst>
                                    <p:anim calcmode="lin" valueType="num">
                                      <p:cBhvr>
                                        <p:cTn id="99" dur="1250"/>
                                        <p:tgtEl>
                                          <p:spTgt spid="6"/>
                                        </p:tgtEl>
                                        <p:attrNameLst>
                                          <p:attrName>ppt_w</p:attrName>
                                        </p:attrNameLst>
                                      </p:cBhvr>
                                      <p:tavLst>
                                        <p:tav tm="0">
                                          <p:val>
                                            <p:strVal val="ppt_w"/>
                                          </p:val>
                                        </p:tav>
                                        <p:tav tm="100000">
                                          <p:val>
                                            <p:fltVal val="0"/>
                                          </p:val>
                                        </p:tav>
                                      </p:tavLst>
                                    </p:anim>
                                    <p:anim calcmode="lin" valueType="num">
                                      <p:cBhvr>
                                        <p:cTn id="100" dur="1250"/>
                                        <p:tgtEl>
                                          <p:spTgt spid="6"/>
                                        </p:tgtEl>
                                        <p:attrNameLst>
                                          <p:attrName>ppt_h</p:attrName>
                                        </p:attrNameLst>
                                      </p:cBhvr>
                                      <p:tavLst>
                                        <p:tav tm="0">
                                          <p:val>
                                            <p:strVal val="ppt_h"/>
                                          </p:val>
                                        </p:tav>
                                        <p:tav tm="100000">
                                          <p:val>
                                            <p:fltVal val="0"/>
                                          </p:val>
                                        </p:tav>
                                      </p:tavLst>
                                    </p:anim>
                                    <p:set>
                                      <p:cBhvr>
                                        <p:cTn id="101" dur="1" fill="hold">
                                          <p:stCondLst>
                                            <p:cond delay="1249"/>
                                          </p:stCondLst>
                                        </p:cTn>
                                        <p:tgtEl>
                                          <p:spTgt spid="6"/>
                                        </p:tgtEl>
                                        <p:attrNameLst>
                                          <p:attrName>style.visibility</p:attrName>
                                        </p:attrNameLst>
                                      </p:cBhvr>
                                      <p:to>
                                        <p:strVal val="hidden"/>
                                      </p:to>
                                    </p:set>
                                  </p:childTnLst>
                                </p:cTn>
                              </p:par>
                              <p:par>
                                <p:cTn id="102" presetID="17" presetClass="exit" presetSubtype="8" fill="hold" grpId="0" nodeType="withEffect">
                                  <p:stCondLst>
                                    <p:cond delay="0"/>
                                  </p:stCondLst>
                                  <p:childTnLst>
                                    <p:anim calcmode="lin" valueType="num">
                                      <p:cBhvr>
                                        <p:cTn id="103" dur="500"/>
                                        <p:tgtEl>
                                          <p:spTgt spid="10"/>
                                        </p:tgtEl>
                                        <p:attrNameLst>
                                          <p:attrName>ppt_x</p:attrName>
                                        </p:attrNameLst>
                                      </p:cBhvr>
                                      <p:tavLst>
                                        <p:tav tm="0">
                                          <p:val>
                                            <p:strVal val="ppt_x"/>
                                          </p:val>
                                        </p:tav>
                                        <p:tav tm="100000">
                                          <p:val>
                                            <p:strVal val="ppt_x-ppt_w/2"/>
                                          </p:val>
                                        </p:tav>
                                      </p:tavLst>
                                    </p:anim>
                                    <p:anim calcmode="lin" valueType="num">
                                      <p:cBhvr>
                                        <p:cTn id="104" dur="500"/>
                                        <p:tgtEl>
                                          <p:spTgt spid="10"/>
                                        </p:tgtEl>
                                        <p:attrNameLst>
                                          <p:attrName>ppt_y</p:attrName>
                                        </p:attrNameLst>
                                      </p:cBhvr>
                                      <p:tavLst>
                                        <p:tav tm="0">
                                          <p:val>
                                            <p:strVal val="ppt_y"/>
                                          </p:val>
                                        </p:tav>
                                        <p:tav tm="100000">
                                          <p:val>
                                            <p:strVal val="ppt_y"/>
                                          </p:val>
                                        </p:tav>
                                      </p:tavLst>
                                    </p:anim>
                                    <p:anim calcmode="lin" valueType="num">
                                      <p:cBhvr>
                                        <p:cTn id="105" dur="500"/>
                                        <p:tgtEl>
                                          <p:spTgt spid="10"/>
                                        </p:tgtEl>
                                        <p:attrNameLst>
                                          <p:attrName>ppt_w</p:attrName>
                                        </p:attrNameLst>
                                      </p:cBhvr>
                                      <p:tavLst>
                                        <p:tav tm="0">
                                          <p:val>
                                            <p:strVal val="ppt_w"/>
                                          </p:val>
                                        </p:tav>
                                        <p:tav tm="100000">
                                          <p:val>
                                            <p:fltVal val="0"/>
                                          </p:val>
                                        </p:tav>
                                      </p:tavLst>
                                    </p:anim>
                                    <p:anim calcmode="lin" valueType="num">
                                      <p:cBhvr>
                                        <p:cTn id="106" dur="500"/>
                                        <p:tgtEl>
                                          <p:spTgt spid="10"/>
                                        </p:tgtEl>
                                        <p:attrNameLst>
                                          <p:attrName>ppt_h</p:attrName>
                                        </p:attrNameLst>
                                      </p:cBhvr>
                                      <p:tavLst>
                                        <p:tav tm="0">
                                          <p:val>
                                            <p:strVal val="ppt_h"/>
                                          </p:val>
                                        </p:tav>
                                        <p:tav tm="100000">
                                          <p:val>
                                            <p:strVal val="ppt_h"/>
                                          </p:val>
                                        </p:tav>
                                      </p:tavLst>
                                    </p:anim>
                                    <p:set>
                                      <p:cBhvr>
                                        <p:cTn id="107" dur="1" fill="hold">
                                          <p:stCondLst>
                                            <p:cond delay="499"/>
                                          </p:stCondLst>
                                        </p:cTn>
                                        <p:tgtEl>
                                          <p:spTgt spid="10"/>
                                        </p:tgtEl>
                                        <p:attrNameLst>
                                          <p:attrName>style.visibility</p:attrName>
                                        </p:attrNameLst>
                                      </p:cBhvr>
                                      <p:to>
                                        <p:strVal val="hidden"/>
                                      </p:to>
                                    </p:set>
                                  </p:childTnLst>
                                </p:cTn>
                              </p:par>
                              <p:par>
                                <p:cTn id="108" presetID="17" presetClass="exit" presetSubtype="8" fill="hold" grpId="0" nodeType="withEffect">
                                  <p:stCondLst>
                                    <p:cond delay="0"/>
                                  </p:stCondLst>
                                  <p:childTnLst>
                                    <p:anim calcmode="lin" valueType="num">
                                      <p:cBhvr>
                                        <p:cTn id="109" dur="500"/>
                                        <p:tgtEl>
                                          <p:spTgt spid="12"/>
                                        </p:tgtEl>
                                        <p:attrNameLst>
                                          <p:attrName>ppt_x</p:attrName>
                                        </p:attrNameLst>
                                      </p:cBhvr>
                                      <p:tavLst>
                                        <p:tav tm="0">
                                          <p:val>
                                            <p:strVal val="ppt_x"/>
                                          </p:val>
                                        </p:tav>
                                        <p:tav tm="100000">
                                          <p:val>
                                            <p:strVal val="ppt_x-ppt_w/2"/>
                                          </p:val>
                                        </p:tav>
                                      </p:tavLst>
                                    </p:anim>
                                    <p:anim calcmode="lin" valueType="num">
                                      <p:cBhvr>
                                        <p:cTn id="110" dur="500"/>
                                        <p:tgtEl>
                                          <p:spTgt spid="12"/>
                                        </p:tgtEl>
                                        <p:attrNameLst>
                                          <p:attrName>ppt_y</p:attrName>
                                        </p:attrNameLst>
                                      </p:cBhvr>
                                      <p:tavLst>
                                        <p:tav tm="0">
                                          <p:val>
                                            <p:strVal val="ppt_y"/>
                                          </p:val>
                                        </p:tav>
                                        <p:tav tm="100000">
                                          <p:val>
                                            <p:strVal val="ppt_y"/>
                                          </p:val>
                                        </p:tav>
                                      </p:tavLst>
                                    </p:anim>
                                    <p:anim calcmode="lin" valueType="num">
                                      <p:cBhvr>
                                        <p:cTn id="111" dur="500"/>
                                        <p:tgtEl>
                                          <p:spTgt spid="12"/>
                                        </p:tgtEl>
                                        <p:attrNameLst>
                                          <p:attrName>ppt_w</p:attrName>
                                        </p:attrNameLst>
                                      </p:cBhvr>
                                      <p:tavLst>
                                        <p:tav tm="0">
                                          <p:val>
                                            <p:strVal val="ppt_w"/>
                                          </p:val>
                                        </p:tav>
                                        <p:tav tm="100000">
                                          <p:val>
                                            <p:fltVal val="0"/>
                                          </p:val>
                                        </p:tav>
                                      </p:tavLst>
                                    </p:anim>
                                    <p:anim calcmode="lin" valueType="num">
                                      <p:cBhvr>
                                        <p:cTn id="112" dur="500"/>
                                        <p:tgtEl>
                                          <p:spTgt spid="12"/>
                                        </p:tgtEl>
                                        <p:attrNameLst>
                                          <p:attrName>ppt_h</p:attrName>
                                        </p:attrNameLst>
                                      </p:cBhvr>
                                      <p:tavLst>
                                        <p:tav tm="0">
                                          <p:val>
                                            <p:strVal val="ppt_h"/>
                                          </p:val>
                                        </p:tav>
                                        <p:tav tm="100000">
                                          <p:val>
                                            <p:strVal val="ppt_h"/>
                                          </p:val>
                                        </p:tav>
                                      </p:tavLst>
                                    </p:anim>
                                    <p:set>
                                      <p:cBhvr>
                                        <p:cTn id="113" dur="1" fill="hold">
                                          <p:stCondLst>
                                            <p:cond delay="499"/>
                                          </p:stCondLst>
                                        </p:cTn>
                                        <p:tgtEl>
                                          <p:spTgt spid="12"/>
                                        </p:tgtEl>
                                        <p:attrNameLst>
                                          <p:attrName>style.visibility</p:attrName>
                                        </p:attrNameLst>
                                      </p:cBhvr>
                                      <p:to>
                                        <p:strVal val="hidden"/>
                                      </p:to>
                                    </p:set>
                                  </p:childTnLst>
                                </p:cTn>
                              </p:par>
                              <p:par>
                                <p:cTn id="114" presetID="17" presetClass="exit" presetSubtype="8" fill="hold" grpId="0" nodeType="withEffect">
                                  <p:stCondLst>
                                    <p:cond delay="0"/>
                                  </p:stCondLst>
                                  <p:childTnLst>
                                    <p:anim calcmode="lin" valueType="num">
                                      <p:cBhvr>
                                        <p:cTn id="115" dur="500"/>
                                        <p:tgtEl>
                                          <p:spTgt spid="13"/>
                                        </p:tgtEl>
                                        <p:attrNameLst>
                                          <p:attrName>ppt_x</p:attrName>
                                        </p:attrNameLst>
                                      </p:cBhvr>
                                      <p:tavLst>
                                        <p:tav tm="0">
                                          <p:val>
                                            <p:strVal val="ppt_x"/>
                                          </p:val>
                                        </p:tav>
                                        <p:tav tm="100000">
                                          <p:val>
                                            <p:strVal val="ppt_x-ppt_w/2"/>
                                          </p:val>
                                        </p:tav>
                                      </p:tavLst>
                                    </p:anim>
                                    <p:anim calcmode="lin" valueType="num">
                                      <p:cBhvr>
                                        <p:cTn id="116" dur="500"/>
                                        <p:tgtEl>
                                          <p:spTgt spid="13"/>
                                        </p:tgtEl>
                                        <p:attrNameLst>
                                          <p:attrName>ppt_y</p:attrName>
                                        </p:attrNameLst>
                                      </p:cBhvr>
                                      <p:tavLst>
                                        <p:tav tm="0">
                                          <p:val>
                                            <p:strVal val="ppt_y"/>
                                          </p:val>
                                        </p:tav>
                                        <p:tav tm="100000">
                                          <p:val>
                                            <p:strVal val="ppt_y"/>
                                          </p:val>
                                        </p:tav>
                                      </p:tavLst>
                                    </p:anim>
                                    <p:anim calcmode="lin" valueType="num">
                                      <p:cBhvr>
                                        <p:cTn id="117" dur="500"/>
                                        <p:tgtEl>
                                          <p:spTgt spid="13"/>
                                        </p:tgtEl>
                                        <p:attrNameLst>
                                          <p:attrName>ppt_w</p:attrName>
                                        </p:attrNameLst>
                                      </p:cBhvr>
                                      <p:tavLst>
                                        <p:tav tm="0">
                                          <p:val>
                                            <p:strVal val="ppt_w"/>
                                          </p:val>
                                        </p:tav>
                                        <p:tav tm="100000">
                                          <p:val>
                                            <p:fltVal val="0"/>
                                          </p:val>
                                        </p:tav>
                                      </p:tavLst>
                                    </p:anim>
                                    <p:anim calcmode="lin" valueType="num">
                                      <p:cBhvr>
                                        <p:cTn id="118" dur="500"/>
                                        <p:tgtEl>
                                          <p:spTgt spid="13"/>
                                        </p:tgtEl>
                                        <p:attrNameLst>
                                          <p:attrName>ppt_h</p:attrName>
                                        </p:attrNameLst>
                                      </p:cBhvr>
                                      <p:tavLst>
                                        <p:tav tm="0">
                                          <p:val>
                                            <p:strVal val="ppt_h"/>
                                          </p:val>
                                        </p:tav>
                                        <p:tav tm="100000">
                                          <p:val>
                                            <p:strVal val="ppt_h"/>
                                          </p:val>
                                        </p:tav>
                                      </p:tavLst>
                                    </p:anim>
                                    <p:set>
                                      <p:cBhvr>
                                        <p:cTn id="119" dur="1" fill="hold">
                                          <p:stCondLst>
                                            <p:cond delay="499"/>
                                          </p:stCondLst>
                                        </p:cTn>
                                        <p:tgtEl>
                                          <p:spTgt spid="13"/>
                                        </p:tgtEl>
                                        <p:attrNameLst>
                                          <p:attrName>style.visibility</p:attrName>
                                        </p:attrNameLst>
                                      </p:cBhvr>
                                      <p:to>
                                        <p:strVal val="hidden"/>
                                      </p:to>
                                    </p:set>
                                  </p:childTnLst>
                                </p:cTn>
                              </p:par>
                              <p:par>
                                <p:cTn id="120" presetID="26" presetClass="emph" presetSubtype="0" fill="hold" grpId="4" nodeType="withEffect">
                                  <p:stCondLst>
                                    <p:cond delay="750"/>
                                  </p:stCondLst>
                                  <p:childTnLst>
                                    <p:animEffect transition="out" filter="fade">
                                      <p:cBhvr>
                                        <p:cTn id="121" dur="500" tmFilter="0, 0; .2, .5; .8, .5; 1, 0"/>
                                        <p:tgtEl>
                                          <p:spTgt spid="4"/>
                                        </p:tgtEl>
                                      </p:cBhvr>
                                    </p:animEffect>
                                    <p:animScale>
                                      <p:cBhvr>
                                        <p:cTn id="122"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3074" grpId="0"/>
      <p:bldP spid="3074" grpId="1"/>
      <p:bldP spid="6" grpId="0"/>
      <p:bldP spid="6" grpId="1"/>
      <p:bldP spid="6" grpId="2"/>
      <p:bldP spid="7" grpId="0"/>
      <p:bldP spid="7" grpId="1"/>
      <p:bldP spid="7" grpId="2"/>
      <p:bldP spid="8" grpId="0"/>
      <p:bldP spid="8" grpId="1"/>
      <p:bldP spid="8" grpId="2"/>
      <p:bldP spid="9" grpId="0"/>
      <p:bldP spid="9" grpId="1"/>
      <p:bldP spid="9" grpId="2"/>
      <p:bldP spid="10" grpId="0" animBg="1"/>
      <p:bldP spid="10" grpId="1" animBg="1"/>
      <p:bldP spid="12" grpId="0" animBg="1"/>
      <p:bldP spid="12" grpId="1" animBg="1"/>
      <p:bldP spid="13" grpId="0" animBg="1"/>
      <p:bldP spid="13" grpId="1" animBg="1"/>
      <p:bldP spid="15" grpId="0"/>
      <p:bldP spid="15" grpId="1"/>
      <p:bldP spid="16" grpId="0"/>
      <p:bldP spid="16" grpId="1"/>
      <p:bldP spid="16" grpId="2"/>
      <p:bldP spid="16" grpId="3"/>
      <p:bldP spid="4" grpId="1"/>
      <p:bldP spid="4" grpId="2"/>
      <p:bldP spid="4" grpId="3"/>
      <p:bldP spid="4" grpId="4"/>
      <p:bldP spid="4" grpId="5"/>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C74265B-696A-4BEF-B4E0-D0865AE9CB50}">
  <we:reference id="wa104038830" version="1.0.0.3" store="en-001"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4320</TotalTime>
  <Words>2131</Words>
  <Application>Microsoft Office PowerPoint</Application>
  <PresentationFormat>On-screen Show (4:3)</PresentationFormat>
  <Paragraphs>306</Paragraphs>
  <Slides>24</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 BERKLEY</vt:lpstr>
      <vt:lpstr>Arial</vt:lpstr>
      <vt:lpstr>Brush Script MT</vt:lpstr>
      <vt:lpstr>Calibri</vt:lpstr>
      <vt:lpstr>Chiller</vt:lpstr>
      <vt:lpstr>Default Design</vt:lpstr>
      <vt:lpstr>PowerPoint Presentation</vt:lpstr>
      <vt:lpstr>PowerPoint Presentation</vt:lpstr>
      <vt:lpstr>There are diversities of gifts, but the same Spirit. — 1st Corinthians 12:4 </vt:lpstr>
      <vt:lpstr>PowerPoint Presentation</vt:lpstr>
      <vt:lpstr>As each one has received a gift, minister it to one another, as good stewards of the manifold grace of God. — 1st Peter 4:10 </vt:lpstr>
      <vt:lpstr>I beseech you therefore, brethren, by the mercies of God, that you present your bodies a living sacrifice, holy, acceptable to God, which is your reasonable service. — Romans 12:1  </vt:lpstr>
      <vt:lpstr>For as we have many members in one body, but all the members do not have the same function, so we, being many, are one body in Christ, and individually members of one another. — Romans 12:4-5 </vt:lpstr>
      <vt:lpstr>Having then gifts differing according  to the grace that is given to us, let us use them: if prophecy, let us prophesy in proportion to our faith; or ministry, let us use it in our ministering; he who teaches, in teaching; he who exhorts, in exhortation; he who gives, with liberality; he who leads, with diligence; he who shows mercy,        with cheerfulness. — Romans 12:6-7</vt:lpstr>
      <vt:lpstr>And He Himself gave some to be apostles, some prophets, some evangelists, and some pastors and teachers, for the equipping of the saints for the work of ministry, for the edifying of the body of Christ, … — Ephesians 4:11-12 </vt:lpstr>
      <vt:lpstr>… till we all come to the unity of       the faith and of the knowledge of the Son of God, to a perfect man, to the measure of the stature of the fullness of Christ; that we should no longer    be children, tossed to and fro and carried about with every wind of doctrine, by the trickery of men, in the cunning craftiness of deceitful plotting, … — Ephesians 4:13-14</vt:lpstr>
      <vt:lpstr>… but, speaking the truth in love, may grow up in all things into Him who is the head -- Christ -- from whom the whole body, joined and knit together by what every joint supplies, according to the effective working by which every part does its share, causes growth of the body for the edifying      of itself in love. — Ephesians 4:15-16 </vt:lpstr>
      <vt:lpstr>"You are the light of the world. A city that is set on a hill cannot be hidden. Nor do they light a lamp and put it under a basket, but on a lampstand, and it gives light to all who are in the house. Let your light so shine before men, that they may see your good works and glorify your Father in heaven." — Matthew 5:14-16</vt:lpstr>
      <vt:lpstr>"You are the salt of the earth; but if the salt loses its flavor, how shall it be seasoned? It is then good for nothing but to be thrown out and trampled underfoot by men."            — Matthew 5:13  </vt:lpstr>
      <vt:lpstr>Does not the potter have power over the clay, from the same lump to make one vessel for honor and another for dishonor? — Romans 9:21 </vt:lpstr>
      <vt:lpstr>But in a great house there are not only vessels of gold and silver, but also of wood and clay, some for honor and some for dishonor. Therefore if anyone cleanses himself from the latter, he will be    a vessel for honor, sanctified and useful for the Master, prepared for every good work. — 2nd Timothy 2:20-21 </vt:lpstr>
      <vt:lpstr>PowerPoint Presentation</vt:lpstr>
      <vt:lpstr>Be diligent to present yourself approved to God, a worker who does not need to be ashamed, rightly dividing the word of truth. — 2nd  Timothy 2:15  </vt:lpstr>
      <vt:lpstr>Till I come, give attention to reading, to exhortation, to doctrine. Do not neglect the gift that is in you, which was given to you by prophecy with the laying on of the hands of the eldership. Meditate on these things; give yourself entirely to them, that your progress may be evident to all. Take heed to yourself and to the doctrine. Continue in them, for in doing this you will save both yourself and those who hear you. — 1st Timothy 4:13-16</vt:lpstr>
      <vt:lpstr>Therefore, laying aside all malice, all deceit, hypocrisy, envy, and all evil speaking, as newborn babes, desire the pure milk of the word, that you may grow thereby, if indeed you have tasted that the Lord is gracious. — 1st Peter 2:1-3 </vt:lpstr>
      <vt:lpstr>For everyone who partakes only of milk is unskilled in the word of righteousness, for he is a babe. But solid food belongs to those who are of full age, that is, those who by reason of use have their senses exercised to discern both good and evil. — Hebrews 5:13-14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382</cp:revision>
  <dcterms:created xsi:type="dcterms:W3CDTF">2014-04-12T23:55:49Z</dcterms:created>
  <dcterms:modified xsi:type="dcterms:W3CDTF">2021-01-24T22:29:33Z</dcterms:modified>
</cp:coreProperties>
</file>